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Lst>
  <p:notesMasterIdLst>
    <p:notesMasterId r:id="rId28"/>
  </p:notesMasterIdLst>
  <p:sldIdLst>
    <p:sldId id="256" r:id="rId3"/>
    <p:sldId id="257" r:id="rId4"/>
    <p:sldId id="259" r:id="rId5"/>
    <p:sldId id="260" r:id="rId6"/>
    <p:sldId id="261" r:id="rId7"/>
    <p:sldId id="262" r:id="rId8"/>
    <p:sldId id="281" r:id="rId9"/>
    <p:sldId id="264" r:id="rId10"/>
    <p:sldId id="265" r:id="rId11"/>
    <p:sldId id="266" r:id="rId12"/>
    <p:sldId id="267" r:id="rId13"/>
    <p:sldId id="268" r:id="rId14"/>
    <p:sldId id="269" r:id="rId15"/>
    <p:sldId id="270" r:id="rId16"/>
    <p:sldId id="271" r:id="rId17"/>
    <p:sldId id="272" r:id="rId18"/>
    <p:sldId id="273" r:id="rId19"/>
    <p:sldId id="277" r:id="rId20"/>
    <p:sldId id="278" r:id="rId21"/>
    <p:sldId id="279" r:id="rId22"/>
    <p:sldId id="280" r:id="rId23"/>
    <p:sldId id="274" r:id="rId24"/>
    <p:sldId id="275" r:id="rId25"/>
    <p:sldId id="276" r:id="rId26"/>
    <p:sldId id="25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8" autoAdjust="0"/>
    <p:restoredTop sz="75476" autoAdjust="0"/>
  </p:normalViewPr>
  <p:slideViewPr>
    <p:cSldViewPr snapToGrid="0">
      <p:cViewPr varScale="1">
        <p:scale>
          <a:sx n="49" d="100"/>
          <a:sy n="49" d="100"/>
        </p:scale>
        <p:origin x="1110" y="24"/>
      </p:cViewPr>
      <p:guideLst/>
    </p:cSldViewPr>
  </p:slideViewPr>
  <p:notesTextViewPr>
    <p:cViewPr>
      <p:scale>
        <a:sx n="1" d="1"/>
        <a:sy n="1" d="1"/>
      </p:scale>
      <p:origin x="0" y="0"/>
    </p:cViewPr>
  </p:notesTextViewPr>
  <p:sorterViewPr>
    <p:cViewPr>
      <p:scale>
        <a:sx n="100" d="100"/>
        <a:sy n="100" d="100"/>
      </p:scale>
      <p:origin x="0" y="-69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904238-1366-4703-BB13-E592E7DC73D7}" type="datetimeFigureOut">
              <a:rPr lang="en-US" smtClean="0"/>
              <a:t>3/11/2021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AD3FF9-D308-4BF0-A8B3-57B3464D0B5E}" type="slidenum">
              <a:rPr lang="en-US" smtClean="0"/>
              <a:t>‹#›</a:t>
            </a:fld>
            <a:endParaRPr lang="en-US"/>
          </a:p>
        </p:txBody>
      </p:sp>
    </p:spTree>
    <p:extLst>
      <p:ext uri="{BB962C8B-B14F-4D97-AF65-F5344CB8AC3E}">
        <p14:creationId xmlns:p14="http://schemas.microsoft.com/office/powerpoint/2010/main" val="335741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The material was produced under grant number </a:t>
            </a:r>
            <a:r>
              <a:rPr lang="en-US" sz="1200" kern="1200" dirty="0">
                <a:solidFill>
                  <a:schemeClr val="tx1"/>
                </a:solidFill>
                <a:effectLst/>
                <a:latin typeface="+mn-lt"/>
                <a:ea typeface="+mn-ea"/>
                <a:cs typeface="+mn-cs"/>
              </a:rPr>
              <a:t>SH-99019-SH0</a:t>
            </a:r>
            <a:r>
              <a:rPr lang="is-IS" baseline="0" dirty="0">
                <a:solidFill>
                  <a:srgbClr val="FF0000"/>
                </a:solidFill>
              </a:rPr>
              <a:t> </a:t>
            </a:r>
            <a:r>
              <a:rPr lang="en-US" baseline="0" dirty="0">
                <a:solidFill>
                  <a:srgbClr val="FF0000"/>
                </a:solidFill>
              </a:rPr>
              <a:t>from the</a:t>
            </a:r>
            <a:r>
              <a:rPr lang="en-US" baseline="0" dirty="0"/>
              <a:t> Occupational Safety and Health Administration, U.S. Department of Labor. It does not necessarily reflect the views or policies of the U.S. Department of Labor, nor does mention of trade names, commercial products, or organizations imply endorsement by the U.S. Government. </a:t>
            </a:r>
            <a:endParaRPr lang="en-US" dirty="0"/>
          </a:p>
          <a:p>
            <a:endParaRPr lang="en-US" dirty="0"/>
          </a:p>
        </p:txBody>
      </p:sp>
      <p:sp>
        <p:nvSpPr>
          <p:cNvPr id="4" name="Slide Number Placeholder 3"/>
          <p:cNvSpPr>
            <a:spLocks noGrp="1"/>
          </p:cNvSpPr>
          <p:nvPr>
            <p:ph type="sldNum" sz="quarter" idx="10"/>
          </p:nvPr>
        </p:nvSpPr>
        <p:spPr/>
        <p:txBody>
          <a:bodyPr/>
          <a:lstStyle/>
          <a:p>
            <a:fld id="{A9AD3FF9-D308-4BF0-A8B3-57B3464D0B5E}" type="slidenum">
              <a:rPr lang="en-US" smtClean="0"/>
              <a:t>1</a:t>
            </a:fld>
            <a:endParaRPr lang="en-US"/>
          </a:p>
        </p:txBody>
      </p:sp>
    </p:spTree>
    <p:extLst>
      <p:ext uri="{BB962C8B-B14F-4D97-AF65-F5344CB8AC3E}">
        <p14:creationId xmlns:p14="http://schemas.microsoft.com/office/powerpoint/2010/main" val="3331785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is a detailed account of an industrial accident involving </a:t>
            </a:r>
            <a:r>
              <a:rPr lang="en-US" baseline="0" dirty="0"/>
              <a:t>not utilizing lockout/tagout procedures with the robot</a:t>
            </a:r>
            <a:r>
              <a:rPr lang="en-US" dirty="0"/>
              <a:t>.  Read scenario and discuss with</a:t>
            </a:r>
            <a:r>
              <a:rPr lang="en-US" baseline="0" dirty="0"/>
              <a:t> class.  Make the point that many tragedies involving robots occur when the robot is not in production mode but in some type of maintenance or set up mode.</a:t>
            </a:r>
            <a:endParaRPr lang="en-US" dirty="0"/>
          </a:p>
          <a:p>
            <a:endParaRPr lang="en-US" dirty="0"/>
          </a:p>
        </p:txBody>
      </p:sp>
      <p:sp>
        <p:nvSpPr>
          <p:cNvPr id="4" name="Slide Number Placeholder 3"/>
          <p:cNvSpPr>
            <a:spLocks noGrp="1"/>
          </p:cNvSpPr>
          <p:nvPr>
            <p:ph type="sldNum" sz="quarter" idx="10"/>
          </p:nvPr>
        </p:nvSpPr>
        <p:spPr/>
        <p:txBody>
          <a:bodyPr/>
          <a:lstStyle/>
          <a:p>
            <a:fld id="{A9AD3FF9-D308-4BF0-A8B3-57B3464D0B5E}" type="slidenum">
              <a:rPr lang="en-US" smtClean="0"/>
              <a:t>2</a:t>
            </a:fld>
            <a:endParaRPr lang="en-US"/>
          </a:p>
        </p:txBody>
      </p:sp>
    </p:spTree>
    <p:extLst>
      <p:ext uri="{BB962C8B-B14F-4D97-AF65-F5344CB8AC3E}">
        <p14:creationId xmlns:p14="http://schemas.microsoft.com/office/powerpoint/2010/main" val="1626417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typical</a:t>
            </a:r>
            <a:r>
              <a:rPr lang="en-US" baseline="0" dirty="0"/>
              <a:t> parts of an industrial robot:</a:t>
            </a:r>
          </a:p>
          <a:p>
            <a:endParaRPr lang="en-US" baseline="0" dirty="0"/>
          </a:p>
          <a:p>
            <a:r>
              <a:rPr lang="en-US" baseline="0" dirty="0"/>
              <a:t>Picture on the left shows:</a:t>
            </a:r>
          </a:p>
          <a:p>
            <a:r>
              <a:rPr lang="en-US" baseline="0" dirty="0"/>
              <a:t>Joints powered by motors</a:t>
            </a:r>
          </a:p>
          <a:p>
            <a:r>
              <a:rPr lang="en-US" baseline="0" dirty="0"/>
              <a:t>Attachments (like grippers) go on the end of the arm</a:t>
            </a:r>
          </a:p>
          <a:p>
            <a:endParaRPr lang="en-US" baseline="0" dirty="0"/>
          </a:p>
          <a:p>
            <a:r>
              <a:rPr lang="en-US" baseline="0" dirty="0"/>
              <a:t>Picture on the right top shows a robotic arm showing joints and a gripper tool:</a:t>
            </a:r>
          </a:p>
          <a:p>
            <a:r>
              <a:rPr lang="en-US" baseline="0" dirty="0"/>
              <a:t>The waist is at the bottom, then the shoulder half way up, the elbow is at the top, then the wrist and the tool</a:t>
            </a:r>
          </a:p>
          <a:p>
            <a:endParaRPr lang="en-US" baseline="0" dirty="0"/>
          </a:p>
          <a:p>
            <a:r>
              <a:rPr lang="en-US" baseline="0" dirty="0"/>
              <a:t>Picture on the right bottom shows a robotic arm with a welding tool attachment.</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6201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Industrial</a:t>
            </a:r>
            <a:r>
              <a:rPr lang="en-US" baseline="0" dirty="0"/>
              <a:t> robots have four major components: mechanical unit, power source, control system and tooling.</a:t>
            </a:r>
          </a:p>
          <a:p>
            <a:endParaRPr lang="en-US" baseline="0" dirty="0"/>
          </a:p>
          <a:p>
            <a:r>
              <a:rPr lang="en-US" baseline="0" dirty="0"/>
              <a:t>The picture shows the different axes and what each one does: L, U, R, T, B and S axes – Axes allow the robot to move along different planes (in different directions).</a:t>
            </a:r>
          </a:p>
          <a:p>
            <a:endParaRPr lang="en-US" baseline="0" dirty="0"/>
          </a:p>
          <a:p>
            <a:r>
              <a:rPr lang="en-US" baseline="0" dirty="0"/>
              <a:t>The manipulator</a:t>
            </a:r>
            <a:r>
              <a:rPr lang="en-US" sz="1200" b="0" i="0" kern="1200" baseline="0" dirty="0">
                <a:solidFill>
                  <a:schemeClr val="tx1"/>
                </a:solidFill>
                <a:effectLst/>
                <a:latin typeface="+mn-lt"/>
                <a:ea typeface="+mn-ea"/>
                <a:cs typeface="+mn-cs"/>
              </a:rPr>
              <a:t> is an</a:t>
            </a:r>
            <a:r>
              <a:rPr lang="en-US" sz="1200" b="0" i="0" kern="1200" dirty="0">
                <a:solidFill>
                  <a:schemeClr val="tx1"/>
                </a:solidFill>
                <a:effectLst/>
                <a:latin typeface="+mn-lt"/>
                <a:ea typeface="+mn-ea"/>
                <a:cs typeface="+mn-cs"/>
              </a:rPr>
              <a:t> electronically controlled mechanism, consisting of multiple segments, that performs tasks by interacting with its environment (robot</a:t>
            </a:r>
            <a:r>
              <a:rPr lang="en-US" sz="1200" b="0" i="0" kern="1200" baseline="0" dirty="0">
                <a:solidFill>
                  <a:schemeClr val="tx1"/>
                </a:solidFill>
                <a:effectLst/>
                <a:latin typeface="+mn-lt"/>
                <a:ea typeface="+mn-ea"/>
                <a:cs typeface="+mn-cs"/>
              </a:rPr>
              <a:t> arm).</a:t>
            </a:r>
            <a:endParaRPr lang="en-US" baseline="0" dirty="0"/>
          </a:p>
          <a:p>
            <a:endParaRPr lang="en-US" baseline="0" dirty="0"/>
          </a:p>
          <a:p>
            <a:r>
              <a:rPr lang="en-US" baseline="0" dirty="0"/>
              <a:t>The controller controls the complex motion of the manipulators (robot arms) in a comprehensive manner.</a:t>
            </a:r>
          </a:p>
          <a:p>
            <a:endParaRPr lang="en-US" baseline="0" dirty="0"/>
          </a:p>
          <a:p>
            <a:r>
              <a:rPr lang="en-US" baseline="0" dirty="0"/>
              <a:t>The programming pendant teaches manipulators movement.  It is how the operator programs the robot.</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3280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robotic hazards</a:t>
            </a:r>
            <a:r>
              <a:rPr lang="en-US" baseline="0" dirty="0"/>
              <a:t> that need to be considered when working with robots: mechanical, electrical, thermal, noise, vibration, radiation, material or substance, ergo, environmental or a combination of any of the above.</a:t>
            </a:r>
            <a:endParaRPr lang="en-US" dirty="0"/>
          </a:p>
          <a:p>
            <a:endParaRPr lang="en-US" dirty="0"/>
          </a:p>
          <a:p>
            <a:r>
              <a:rPr lang="en-US" dirty="0"/>
              <a:t>End-effector An accessory device or tool specifically designed for attachment to the robot wrist or tool mounting plate to enable the robot to perform its intended task. (Examples may include gripper, spot-weld gun, arc-weld gun, spray- paint gun, or any other application tools.) </a:t>
            </a:r>
          </a:p>
          <a:p>
            <a:endParaRPr lang="en-US" dirty="0"/>
          </a:p>
          <a:p>
            <a:r>
              <a:rPr lang="en-US" dirty="0"/>
              <a:t>R15.06-2012 ANNEX A more information</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49A316-C1EE-4DB4-A8BB-4667935AA958}"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9308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R15.06-2012</a:t>
            </a:r>
          </a:p>
          <a:p>
            <a:r>
              <a:rPr lang="en-US" dirty="0"/>
              <a:t>5.5.2 Access for interventions</a:t>
            </a:r>
          </a:p>
          <a:p>
            <a:endParaRPr lang="en-US" dirty="0"/>
          </a:p>
          <a:p>
            <a:r>
              <a:rPr lang="en-US" dirty="0"/>
              <a:t>Ask the class when do accidents usually occur with robots?</a:t>
            </a:r>
          </a:p>
          <a:p>
            <a:endParaRPr lang="en-US" dirty="0"/>
          </a:p>
          <a:p>
            <a:r>
              <a:rPr lang="en-US" dirty="0"/>
              <a:t>Accidents usually occur when</a:t>
            </a:r>
            <a:r>
              <a:rPr lang="en-US" baseline="0" dirty="0"/>
              <a:t> teaching, programing and verification (when the robot is being set up to run a program).</a:t>
            </a:r>
          </a:p>
          <a:p>
            <a:endParaRPr lang="en-US" baseline="0" dirty="0"/>
          </a:p>
          <a:p>
            <a:r>
              <a:rPr lang="en-US" baseline="0" dirty="0"/>
              <a:t>Accidents also occur during intervention.  This can include maintenance, repair, testing, set-up, adjustment and dropped parts.  Many times LOTO should be used during these tasks but are not which can lead to an accident.  Employees enter the danger area and the robot is activated which can lead to a struck by event possibly pinning the employee against a fixed structure.  This can easily lead to a fatality.</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49A316-C1EE-4DB4-A8BB-4667935AA958}"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3173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Restrictive devices: </a:t>
            </a:r>
            <a:r>
              <a:rPr lang="en-US" sz="1200" dirty="0"/>
              <a:t>A device that restricts the maximum space by stopping or causing to stop all robot motion and is </a:t>
            </a:r>
            <a:r>
              <a:rPr lang="en-US" sz="1200" b="1" dirty="0"/>
              <a:t>independent </a:t>
            </a:r>
            <a:r>
              <a:rPr lang="en-US" sz="1200" dirty="0"/>
              <a:t>of the control program and the task programs.</a:t>
            </a:r>
          </a:p>
          <a:p>
            <a:endParaRPr lang="en-US" dirty="0"/>
          </a:p>
          <a:p>
            <a:endParaRPr lang="en-US" dirty="0"/>
          </a:p>
        </p:txBody>
      </p:sp>
      <p:sp>
        <p:nvSpPr>
          <p:cNvPr id="4" name="Slide Number Placeholder 3"/>
          <p:cNvSpPr>
            <a:spLocks noGrp="1"/>
          </p:cNvSpPr>
          <p:nvPr>
            <p:ph type="sldNum" sz="quarter" idx="10"/>
          </p:nvPr>
        </p:nvSpPr>
        <p:spPr/>
        <p:txBody>
          <a:bodyPr/>
          <a:lstStyle/>
          <a:p>
            <a:fld id="{A9AD3FF9-D308-4BF0-A8B3-57B3464D0B5E}" type="slidenum">
              <a:rPr lang="en-US" smtClean="0"/>
              <a:t>7</a:t>
            </a:fld>
            <a:endParaRPr lang="en-US"/>
          </a:p>
        </p:txBody>
      </p:sp>
    </p:spTree>
    <p:extLst>
      <p:ext uri="{BB962C8B-B14F-4D97-AF65-F5344CB8AC3E}">
        <p14:creationId xmlns:p14="http://schemas.microsoft.com/office/powerpoint/2010/main" val="1123269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risk assessment</a:t>
            </a:r>
            <a:r>
              <a:rPr lang="en-US" baseline="0" dirty="0"/>
              <a:t> is required to ensure that robots are set up and operated safely.  The risk assessment will determine the performance level or criteria for protection of the employees.</a:t>
            </a:r>
          </a:p>
          <a:p>
            <a:endParaRPr lang="en-US" baseline="0" dirty="0"/>
          </a:p>
          <a:p>
            <a:r>
              <a:rPr lang="en-US" baseline="0" dirty="0"/>
              <a:t>A risk assessment is the primary method of safeguarding personnel around automated systems and robots, if performed correctly. </a:t>
            </a:r>
          </a:p>
          <a:p>
            <a:endParaRPr lang="en-US" baseline="0" dirty="0"/>
          </a:p>
          <a:p>
            <a:r>
              <a:rPr lang="en-US" baseline="0" dirty="0"/>
              <a:t>Safeguarding methods start with the risk assessment process - the risk assessment process with help determine what safeguarding methods are required to ensure the safety of employees around robots.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098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 for performing</a:t>
            </a:r>
            <a:r>
              <a:rPr lang="en-US" baseline="0" dirty="0"/>
              <a:t> a proper risk assessment:</a:t>
            </a:r>
          </a:p>
          <a:p>
            <a:endParaRPr lang="en-US" baseline="0" dirty="0"/>
          </a:p>
          <a:p>
            <a:r>
              <a:rPr lang="en-US" baseline="0" dirty="0"/>
              <a:t>ANSI B11.TR3 Risk Assessment and Risk Reduction - https://webstore.ansi.org/Standards/AMT/ANSIB1119TR3RiskAssessment </a:t>
            </a:r>
          </a:p>
          <a:p>
            <a:r>
              <a:rPr lang="en-US" baseline="0" dirty="0"/>
              <a:t>ANSI/RIA R15.06-2012 - https://www.robotics.org/bookstore-prod.cfm?category_id=118&amp;product_id=426</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5119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a:t>
            </a:r>
            <a:r>
              <a:rPr lang="en-US" baseline="0" dirty="0"/>
              <a:t> is a measurement of the frequency and severity of an event.</a:t>
            </a:r>
          </a:p>
          <a:p>
            <a:endParaRPr lang="en-US" dirty="0"/>
          </a:p>
          <a:p>
            <a:r>
              <a:rPr lang="en-US" dirty="0"/>
              <a:t>Performance</a:t>
            </a:r>
            <a:r>
              <a:rPr lang="en-US" baseline="0" dirty="0"/>
              <a:t> level - </a:t>
            </a:r>
            <a:r>
              <a:rPr lang="en-US" sz="1200" b="0" i="0" kern="1200" dirty="0">
                <a:solidFill>
                  <a:schemeClr val="tx1"/>
                </a:solidFill>
                <a:effectLst/>
                <a:latin typeface="+mn-lt"/>
                <a:ea typeface="+mn-ea"/>
                <a:cs typeface="+mn-cs"/>
              </a:rPr>
              <a:t>a discrete level used to specify the ability of safety-related parts of control systems to perform a safety functions under foreseeable conditions.</a:t>
            </a:r>
            <a:endParaRPr lang="en-US" dirty="0"/>
          </a:p>
          <a:p>
            <a:r>
              <a:rPr lang="en-US" dirty="0"/>
              <a:t>Performance Levels (PL) and categories as described in ISO 13849-1:2006, 4.5.1</a:t>
            </a:r>
          </a:p>
          <a:p>
            <a:endParaRPr lang="en-US" dirty="0"/>
          </a:p>
          <a:p>
            <a:r>
              <a:rPr lang="en-US" dirty="0"/>
              <a:t>Safety integration level – </a:t>
            </a:r>
            <a:r>
              <a:rPr lang="en-US" sz="1200" b="0" i="0" kern="1200" dirty="0">
                <a:solidFill>
                  <a:schemeClr val="tx1"/>
                </a:solidFill>
                <a:effectLst/>
                <a:latin typeface="+mn-lt"/>
                <a:ea typeface="+mn-ea"/>
                <a:cs typeface="+mn-cs"/>
              </a:rPr>
              <a:t>a measure of how likely it is that a dangerous failure will occur in a system.</a:t>
            </a:r>
            <a:endParaRPr lang="en-US" dirty="0"/>
          </a:p>
          <a:p>
            <a:r>
              <a:rPr lang="en-US" dirty="0"/>
              <a:t>Safety Integrity Levels (SIL) and hardware fault tolerance requirements as described in IEC 62061:2005, 5.2.4.</a:t>
            </a:r>
          </a:p>
          <a:p>
            <a:endParaRPr lang="en-US" dirty="0"/>
          </a:p>
          <a:p>
            <a:r>
              <a:rPr lang="en-US" sz="1200" b="1" dirty="0"/>
              <a:t>S</a:t>
            </a:r>
            <a:r>
              <a:rPr lang="en-US" sz="1200" dirty="0"/>
              <a:t>afety-</a:t>
            </a:r>
            <a:r>
              <a:rPr lang="en-US" sz="1200" b="1" dirty="0"/>
              <a:t>R</a:t>
            </a:r>
            <a:r>
              <a:rPr lang="en-US" sz="1200" dirty="0"/>
              <a:t>elated </a:t>
            </a:r>
            <a:r>
              <a:rPr lang="en-US" sz="1200" b="1" dirty="0"/>
              <a:t>P</a:t>
            </a:r>
            <a:r>
              <a:rPr lang="en-US" sz="1200" dirty="0"/>
              <a:t>arts </a:t>
            </a:r>
            <a:r>
              <a:rPr lang="en-US" sz="1200" b="1" dirty="0"/>
              <a:t>C</a:t>
            </a:r>
            <a:r>
              <a:rPr lang="en-US" sz="1200" dirty="0"/>
              <a:t>ontrol </a:t>
            </a:r>
            <a:r>
              <a:rPr lang="en-US" sz="1200" b="1" dirty="0"/>
              <a:t>S</a:t>
            </a:r>
            <a:r>
              <a:rPr lang="en-US" sz="1200" dirty="0"/>
              <a:t>ystems can also be called SRP/CS – The part of the control system of a machine that prevents a hazardous condition</a:t>
            </a:r>
            <a:r>
              <a:rPr lang="en-US" sz="1200" baseline="0" dirty="0"/>
              <a:t> from occurring.  It can be a separate dedicated system or it may be integrated with the normal machine control system.</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49A316-C1EE-4DB4-A8BB-4667935AA958}"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6782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matrix</a:t>
            </a:r>
            <a:r>
              <a:rPr lang="en-US" baseline="0" dirty="0"/>
              <a:t> table </a:t>
            </a:r>
            <a:r>
              <a:rPr lang="en-US" sz="1200" b="0" i="0" u="none" strike="noStrike" kern="1200" dirty="0">
                <a:solidFill>
                  <a:schemeClr val="tx1"/>
                </a:solidFill>
                <a:effectLst/>
                <a:latin typeface="+mn-lt"/>
                <a:ea typeface="+mn-ea"/>
                <a:cs typeface="+mn-cs"/>
              </a:rPr>
              <a:t>plotting the severity of an event occurring on one axis, and the probability of it occurring on the other.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64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reduction category table.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829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847547" indent="-325979" eaLnBrk="0" hangingPunct="0">
              <a:defRPr>
                <a:solidFill>
                  <a:schemeClr val="tx1"/>
                </a:solidFill>
                <a:latin typeface="Arial" charset="0"/>
              </a:defRPr>
            </a:lvl2pPr>
            <a:lvl3pPr marL="1303920" indent="-260784" eaLnBrk="0" hangingPunct="0">
              <a:defRPr>
                <a:solidFill>
                  <a:schemeClr val="tx1"/>
                </a:solidFill>
                <a:latin typeface="Arial" charset="0"/>
              </a:defRPr>
            </a:lvl3pPr>
            <a:lvl4pPr marL="1825487" indent="-260784" eaLnBrk="0" hangingPunct="0">
              <a:defRPr>
                <a:solidFill>
                  <a:schemeClr val="tx1"/>
                </a:solidFill>
                <a:latin typeface="Arial" charset="0"/>
              </a:defRPr>
            </a:lvl4pPr>
            <a:lvl5pPr marL="2347055" indent="-260784" eaLnBrk="0" hangingPunct="0">
              <a:defRPr>
                <a:solidFill>
                  <a:schemeClr val="tx1"/>
                </a:solidFill>
                <a:latin typeface="Arial" charset="0"/>
              </a:defRPr>
            </a:lvl5pPr>
            <a:lvl6pPr marL="2868622" indent="-260784" eaLnBrk="0" fontAlgn="base" hangingPunct="0">
              <a:spcBef>
                <a:spcPct val="0"/>
              </a:spcBef>
              <a:spcAft>
                <a:spcPct val="0"/>
              </a:spcAft>
              <a:defRPr>
                <a:solidFill>
                  <a:schemeClr val="tx1"/>
                </a:solidFill>
                <a:latin typeface="Arial" charset="0"/>
              </a:defRPr>
            </a:lvl6pPr>
            <a:lvl7pPr marL="3390190" indent="-260784" eaLnBrk="0" fontAlgn="base" hangingPunct="0">
              <a:spcBef>
                <a:spcPct val="0"/>
              </a:spcBef>
              <a:spcAft>
                <a:spcPct val="0"/>
              </a:spcAft>
              <a:defRPr>
                <a:solidFill>
                  <a:schemeClr val="tx1"/>
                </a:solidFill>
                <a:latin typeface="Arial" charset="0"/>
              </a:defRPr>
            </a:lvl7pPr>
            <a:lvl8pPr marL="3911757" indent="-260784" eaLnBrk="0" fontAlgn="base" hangingPunct="0">
              <a:spcBef>
                <a:spcPct val="0"/>
              </a:spcBef>
              <a:spcAft>
                <a:spcPct val="0"/>
              </a:spcAft>
              <a:defRPr>
                <a:solidFill>
                  <a:schemeClr val="tx1"/>
                </a:solidFill>
                <a:latin typeface="Arial" charset="0"/>
              </a:defRPr>
            </a:lvl8pPr>
            <a:lvl9pPr marL="4433324" indent="-260784" eaLnBrk="0" fontAlgn="base" hangingPunct="0">
              <a:spcBef>
                <a:spcPct val="0"/>
              </a:spcBef>
              <a:spcAft>
                <a:spcPct val="0"/>
              </a:spcAft>
              <a:defRPr>
                <a:solidFill>
                  <a:schemeClr val="tx1"/>
                </a:solidFill>
                <a:latin typeface="Arial"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Arial" charset="0"/>
                <a:ea typeface="+mn-ea"/>
                <a:cs typeface="+mn-cs"/>
              </a:rPr>
              <a:t>2040 - New Technology </a:t>
            </a:r>
          </a:p>
        </p:txBody>
      </p:sp>
      <p:sp>
        <p:nvSpPr>
          <p:cNvPr id="56323"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847547" indent="-325979" eaLnBrk="0" hangingPunct="0">
              <a:defRPr>
                <a:solidFill>
                  <a:schemeClr val="tx1"/>
                </a:solidFill>
                <a:latin typeface="Arial" charset="0"/>
              </a:defRPr>
            </a:lvl2pPr>
            <a:lvl3pPr marL="1303920" indent="-260784" eaLnBrk="0" hangingPunct="0">
              <a:defRPr>
                <a:solidFill>
                  <a:schemeClr val="tx1"/>
                </a:solidFill>
                <a:latin typeface="Arial" charset="0"/>
              </a:defRPr>
            </a:lvl3pPr>
            <a:lvl4pPr marL="1825487" indent="-260784" eaLnBrk="0" hangingPunct="0">
              <a:defRPr>
                <a:solidFill>
                  <a:schemeClr val="tx1"/>
                </a:solidFill>
                <a:latin typeface="Arial" charset="0"/>
              </a:defRPr>
            </a:lvl4pPr>
            <a:lvl5pPr marL="2347055" indent="-260784" eaLnBrk="0" hangingPunct="0">
              <a:defRPr>
                <a:solidFill>
                  <a:schemeClr val="tx1"/>
                </a:solidFill>
                <a:latin typeface="Arial" charset="0"/>
              </a:defRPr>
            </a:lvl5pPr>
            <a:lvl6pPr marL="2868622" indent="-260784" eaLnBrk="0" fontAlgn="base" hangingPunct="0">
              <a:spcBef>
                <a:spcPct val="0"/>
              </a:spcBef>
              <a:spcAft>
                <a:spcPct val="0"/>
              </a:spcAft>
              <a:defRPr>
                <a:solidFill>
                  <a:schemeClr val="tx1"/>
                </a:solidFill>
                <a:latin typeface="Arial" charset="0"/>
              </a:defRPr>
            </a:lvl6pPr>
            <a:lvl7pPr marL="3390190" indent="-260784" eaLnBrk="0" fontAlgn="base" hangingPunct="0">
              <a:spcBef>
                <a:spcPct val="0"/>
              </a:spcBef>
              <a:spcAft>
                <a:spcPct val="0"/>
              </a:spcAft>
              <a:defRPr>
                <a:solidFill>
                  <a:schemeClr val="tx1"/>
                </a:solidFill>
                <a:latin typeface="Arial" charset="0"/>
              </a:defRPr>
            </a:lvl7pPr>
            <a:lvl8pPr marL="3911757" indent="-260784" eaLnBrk="0" fontAlgn="base" hangingPunct="0">
              <a:spcBef>
                <a:spcPct val="0"/>
              </a:spcBef>
              <a:spcAft>
                <a:spcPct val="0"/>
              </a:spcAft>
              <a:defRPr>
                <a:solidFill>
                  <a:schemeClr val="tx1"/>
                </a:solidFill>
                <a:latin typeface="Arial" charset="0"/>
              </a:defRPr>
            </a:lvl8pPr>
            <a:lvl9pPr marL="4433324" indent="-260784"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8D3BDD9C-A5CB-48F7-BA3C-F4FD511FA9A1}" type="slidenum">
              <a:rPr kumimoji="0" lang="en-US" alt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altLang="en-US" sz="1400" b="0" i="0" u="none" strike="noStrike" kern="1200" cap="none" spc="0" normalizeH="0" baseline="0" noProof="0">
              <a:ln>
                <a:noFill/>
              </a:ln>
              <a:solidFill>
                <a:prstClr val="black"/>
              </a:solidFill>
              <a:effectLst/>
              <a:uLnTx/>
              <a:uFillTx/>
              <a:latin typeface="Arial" charset="0"/>
              <a:ea typeface="+mn-ea"/>
              <a:cs typeface="+mn-cs"/>
            </a:endParaRPr>
          </a:p>
        </p:txBody>
      </p:sp>
      <p:sp>
        <p:nvSpPr>
          <p:cNvPr id="56324" name="Rectangle 2"/>
          <p:cNvSpPr>
            <a:spLocks noGrp="1" noRot="1" noChangeAspect="1" noChangeArrowheads="1" noTextEdit="1"/>
          </p:cNvSpPr>
          <p:nvPr>
            <p:ph type="sldImg"/>
          </p:nvPr>
        </p:nvSpPr>
        <p:spPr>
          <a:ln/>
        </p:spPr>
      </p:sp>
      <p:sp>
        <p:nvSpPr>
          <p:cNvPr id="5632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picture of a</a:t>
            </a:r>
            <a:r>
              <a:rPr lang="en-US" altLang="en-US" baseline="0" dirty="0"/>
              <a:t> teaching pendant.  </a:t>
            </a:r>
          </a:p>
          <a:p>
            <a:pPr eaLnBrk="1" hangingPunct="1"/>
            <a:endParaRPr lang="en-US" altLang="en-US" baseline="0" dirty="0"/>
          </a:p>
          <a:p>
            <a:pPr eaLnBrk="1" hangingPunct="1"/>
            <a:r>
              <a:rPr lang="en-US" altLang="en-US" dirty="0"/>
              <a:t>These can be wired or wireless.</a:t>
            </a:r>
            <a:r>
              <a:rPr lang="en-US" altLang="en-US" baseline="0" dirty="0"/>
              <a:t> </a:t>
            </a:r>
            <a:r>
              <a:rPr lang="en-US" sz="1200" b="0" i="0" u="none" strike="noStrike" kern="1200" dirty="0">
                <a:solidFill>
                  <a:schemeClr val="tx1"/>
                </a:solidFill>
                <a:effectLst/>
                <a:latin typeface="+mn-lt"/>
                <a:ea typeface="+mn-ea"/>
                <a:cs typeface="+mn-cs"/>
              </a:rPr>
              <a:t>The device allows its controller to work with robots without the need for tethering to a fixed terminal. Teach pendants offer a variety of settings to control robots and are also utilized to design new capabilities and features.</a:t>
            </a:r>
            <a:endParaRPr lang="en-US" altLang="en-US" dirty="0"/>
          </a:p>
        </p:txBody>
      </p:sp>
    </p:spTree>
    <p:extLst>
      <p:ext uri="{BB962C8B-B14F-4D97-AF65-F5344CB8AC3E}">
        <p14:creationId xmlns:p14="http://schemas.microsoft.com/office/powerpoint/2010/main" val="3372093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Teaching a robot is mainly through positional data. A teach pendant with controls to drive the robot in a number of coordinate systems is used to manually drive the robot to its desired location. These locations are then stored and can be revisited within the robot program.</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5895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xfrm>
            <a:off x="379413" y="685800"/>
            <a:ext cx="6099175" cy="3432175"/>
          </a:xfrm>
          <a:ln/>
        </p:spPr>
      </p:sp>
      <p:sp>
        <p:nvSpPr>
          <p:cNvPr id="177155" name="Rectangle 3"/>
          <p:cNvSpPr>
            <a:spLocks noGrp="1" noChangeArrowheads="1"/>
          </p:cNvSpPr>
          <p:nvPr>
            <p:ph type="body" idx="1"/>
          </p:nvPr>
        </p:nvSpPr>
        <p:spPr>
          <a:noFill/>
        </p:spPr>
        <p:txBody>
          <a:bodyPr lIns="105484" tIns="52742" rIns="105484" bIns="52742"/>
          <a:lstStyle/>
          <a:p>
            <a:pPr eaLnBrk="1" hangingPunct="1"/>
            <a:r>
              <a:rPr lang="en-US" dirty="0"/>
              <a:t>This diagram shows two employees. Employee A is using the teaching pendant, and Employee B is holding onto a grip switch. Both employees are within the robot work envelope. </a:t>
            </a:r>
          </a:p>
        </p:txBody>
      </p:sp>
    </p:spTree>
    <p:extLst>
      <p:ext uri="{BB962C8B-B14F-4D97-AF65-F5344CB8AC3E}">
        <p14:creationId xmlns:p14="http://schemas.microsoft.com/office/powerpoint/2010/main" val="2775364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387350" y="690563"/>
            <a:ext cx="6081713" cy="3421062"/>
          </a:xfrm>
          <a:ln w="12700" cap="flat">
            <a:solidFill>
              <a:schemeClr val="tx1"/>
            </a:solidFill>
          </a:ln>
        </p:spPr>
      </p:sp>
      <p:sp>
        <p:nvSpPr>
          <p:cNvPr id="175107" name="Rectangle 5"/>
          <p:cNvSpPr>
            <a:spLocks noGrp="1" noChangeArrowheads="1"/>
          </p:cNvSpPr>
          <p:nvPr>
            <p:ph type="body" idx="1"/>
          </p:nvPr>
        </p:nvSpPr>
        <p:spPr>
          <a:noFill/>
        </p:spPr>
        <p:txBody>
          <a:bodyPr/>
          <a:lstStyle/>
          <a:p>
            <a:r>
              <a:rPr lang="en-US" dirty="0"/>
              <a:t>Existing pendants or teaching control devices used inside the safeguarded space and not</a:t>
            </a:r>
            <a:r>
              <a:rPr lang="en-US" baseline="0" dirty="0"/>
              <a:t> </a:t>
            </a:r>
            <a:r>
              <a:rPr lang="en-US" dirty="0"/>
              <a:t>equipped with an </a:t>
            </a:r>
            <a:r>
              <a:rPr lang="en-US" b="1" dirty="0"/>
              <a:t>enabling device </a:t>
            </a:r>
            <a:r>
              <a:rPr lang="en-US" dirty="0"/>
              <a:t>or function must be retrofitted. Retrofit to the three position</a:t>
            </a:r>
            <a:r>
              <a:rPr lang="en-US" baseline="0" dirty="0"/>
              <a:t> </a:t>
            </a:r>
            <a:r>
              <a:rPr lang="en-US" dirty="0"/>
              <a:t>switch is not required, and should not be done unless the installation is ergonomically</a:t>
            </a:r>
            <a:r>
              <a:rPr lang="en-US" baseline="0" dirty="0"/>
              <a:t> </a:t>
            </a:r>
            <a:r>
              <a:rPr lang="en-US" dirty="0"/>
              <a:t>accomplished. Pendants with a motion function which requires continuous activation to allow</a:t>
            </a:r>
            <a:r>
              <a:rPr lang="en-US" baseline="0" dirty="0"/>
              <a:t> </a:t>
            </a:r>
            <a:r>
              <a:rPr lang="en-US" dirty="0"/>
              <a:t>robot motion also meet the intent of this requirement.</a:t>
            </a:r>
          </a:p>
        </p:txBody>
      </p:sp>
    </p:spTree>
    <p:extLst>
      <p:ext uri="{BB962C8B-B14F-4D97-AF65-F5344CB8AC3E}">
        <p14:creationId xmlns:p14="http://schemas.microsoft.com/office/powerpoint/2010/main" val="1185291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an overhead and side view of robot envelopes. Stress the difference</a:t>
            </a:r>
            <a:r>
              <a:rPr lang="en-US" baseline="0" dirty="0"/>
              <a:t> between a maximum envelope, restricted envelope, and operating envelope.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570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 devices control the movement of the robot.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9698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describes certain</a:t>
            </a:r>
            <a:r>
              <a:rPr lang="en-US" baseline="0" dirty="0"/>
              <a:t> aspects of control devices.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8817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robot has a separate</a:t>
            </a:r>
            <a:r>
              <a:rPr lang="en-US" baseline="0" dirty="0"/>
              <a:t> circuit breaker that can be utilized for LOTO.</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7451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5.6.3.4.2 Personnel shall be protected from start and restart of the robot cell when they are inside the safeguarded space, in accordance with ISO 14118.</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49A316-C1EE-4DB4-A8BB-4667935AA958}"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8180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a picture of a collaborative</a:t>
            </a:r>
            <a:r>
              <a:rPr lang="en-US" baseline="0" dirty="0"/>
              <a:t> robot.</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5194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monitored stop – the robot stops before the operator enters the collaborative</a:t>
            </a:r>
            <a:r>
              <a:rPr lang="en-US" baseline="0" dirty="0"/>
              <a:t> workspace.</a:t>
            </a:r>
          </a:p>
          <a:p>
            <a:endParaRPr lang="en-US" baseline="0" dirty="0"/>
          </a:p>
          <a:p>
            <a:r>
              <a:rPr lang="en-US" baseline="0" dirty="0"/>
              <a:t>Hand guiding – the robot allows a limited amount of its motion control to be released allowing the operator to manually move the robot to various positions.</a:t>
            </a:r>
          </a:p>
          <a:p>
            <a:endParaRPr lang="en-US" baseline="0" dirty="0"/>
          </a:p>
          <a:p>
            <a:r>
              <a:rPr lang="en-US" baseline="0" dirty="0"/>
              <a:t>Speed and separation monitoring – maintains a certain minimum separation distance during operation. C</a:t>
            </a:r>
            <a:r>
              <a:rPr lang="en-US" dirty="0"/>
              <a:t>ontact between a moving robot and operator is prevented by limiting robot speed and maintaining an adequate separation distance.</a:t>
            </a:r>
          </a:p>
          <a:p>
            <a:endParaRPr lang="en-US" dirty="0"/>
          </a:p>
          <a:p>
            <a:r>
              <a:rPr lang="en-US" dirty="0"/>
              <a:t>Power and force limiting – robots designed with limited</a:t>
            </a:r>
            <a:r>
              <a:rPr lang="en-US" baseline="0" dirty="0"/>
              <a:t> power and force to prevent or reduce injury or damage if contact occurs.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62647F-530E-4EF4-B95C-EE8F50C8354D}" type="slidenum">
              <a:rPr kumimoji="0" lang="en-US" sz="14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04325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RIA TR R15.606-2016 – Technical Report for Industrial Robots and Robot Systems – Collaborative Robots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https://www.robotics.org/bookstore-prod.cfm?category_id=118&amp;product_id=441</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ISO/TS 15066 – Technical Specification – Robots and Robotic Devices – Collaborative Robots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https://www.iso.org/standard/62996.html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A9AD3FF9-D308-4BF0-A8B3-57B3464D0B5E}" type="slidenum">
              <a:rPr lang="en-US" smtClean="0"/>
              <a:t>24</a:t>
            </a:fld>
            <a:endParaRPr lang="en-US"/>
          </a:p>
        </p:txBody>
      </p:sp>
    </p:spTree>
    <p:extLst>
      <p:ext uri="{BB962C8B-B14F-4D97-AF65-F5344CB8AC3E}">
        <p14:creationId xmlns:p14="http://schemas.microsoft.com/office/powerpoint/2010/main" val="38894267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questions?</a:t>
            </a:r>
          </a:p>
        </p:txBody>
      </p:sp>
      <p:sp>
        <p:nvSpPr>
          <p:cNvPr id="4" name="Slide Number Placeholder 3"/>
          <p:cNvSpPr>
            <a:spLocks noGrp="1"/>
          </p:cNvSpPr>
          <p:nvPr>
            <p:ph type="sldNum" sz="quarter" idx="10"/>
          </p:nvPr>
        </p:nvSpPr>
        <p:spPr/>
        <p:txBody>
          <a:bodyPr/>
          <a:lstStyle/>
          <a:p>
            <a:fld id="{A9AD3FF9-D308-4BF0-A8B3-57B3464D0B5E}" type="slidenum">
              <a:rPr lang="en-US" smtClean="0"/>
              <a:t>25</a:t>
            </a:fld>
            <a:endParaRPr lang="en-US"/>
          </a:p>
        </p:txBody>
      </p:sp>
    </p:spTree>
    <p:extLst>
      <p:ext uri="{BB962C8B-B14F-4D97-AF65-F5344CB8AC3E}">
        <p14:creationId xmlns:p14="http://schemas.microsoft.com/office/powerpoint/2010/main" val="27756891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967112" y="1557867"/>
            <a:ext cx="6795913"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967110" y="4275669"/>
            <a:ext cx="6795913"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66762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967112" y="1557867"/>
            <a:ext cx="6795913"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4967110" y="4275669"/>
            <a:ext cx="6795913"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07712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3200" b="1" kern="1200" cap="all" spc="150" dirty="0">
                <a:solidFill>
                  <a:srgbClr val="EEB211"/>
                </a:solidFill>
                <a:latin typeface="Calibri"/>
                <a:ea typeface="+mj-ea"/>
                <a:cs typeface="+mj-cs"/>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000"/>
            </a:lvl1pPr>
            <a:lvl2pPr marL="557213" indent="-214313">
              <a:buFont typeface="Courier New" panose="02070309020205020404" pitchFamily="49" charset="0"/>
              <a:buChar char="o"/>
              <a:defRPr sz="18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9030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fld id="{C5AE0EFC-6070-4A8A-896D-94A0A6CCBAFD}" type="datetime1">
              <a:rPr lang="en-US" smtClean="0"/>
              <a:t>3/11/2021</a:t>
            </a:fld>
            <a:endParaRPr lang="en-US"/>
          </a:p>
        </p:txBody>
      </p:sp>
      <p:sp>
        <p:nvSpPr>
          <p:cNvPr id="3" name="Rectangle 12"/>
          <p:cNvSpPr>
            <a:spLocks noGrp="1" noChangeArrowheads="1"/>
          </p:cNvSpPr>
          <p:nvPr>
            <p:ph type="ftr" sz="quarter" idx="11"/>
          </p:nvPr>
        </p:nvSpPr>
        <p:spPr>
          <a:ln/>
        </p:spPr>
        <p:txBody>
          <a:bodyPr/>
          <a:lstStyle>
            <a:lvl1pPr>
              <a:defRPr/>
            </a:lvl1pPr>
          </a:lstStyle>
          <a:p>
            <a:endParaRPr lang="en-US"/>
          </a:p>
        </p:txBody>
      </p:sp>
      <p:sp>
        <p:nvSpPr>
          <p:cNvPr id="4" name="Rectangle 13"/>
          <p:cNvSpPr>
            <a:spLocks noGrp="1" noChangeArrowheads="1"/>
          </p:cNvSpPr>
          <p:nvPr>
            <p:ph type="sldNum" sz="quarter" idx="12"/>
          </p:nvPr>
        </p:nvSpPr>
        <p:spPr>
          <a:ln/>
        </p:spPr>
        <p:txBody>
          <a:bodyPr/>
          <a:lstStyle>
            <a:lvl1pPr>
              <a:defRPr/>
            </a:lvl1pPr>
          </a:lstStyle>
          <a:p>
            <a:fld id="{7E71B722-2253-453B-BBD7-5F55FE11A932}" type="slidenum">
              <a:rPr lang="en-US" smtClean="0"/>
              <a:t>‹#›</a:t>
            </a:fld>
            <a:endParaRPr lang="en-US"/>
          </a:p>
        </p:txBody>
      </p:sp>
    </p:spTree>
    <p:extLst>
      <p:ext uri="{BB962C8B-B14F-4D97-AF65-F5344CB8AC3E}">
        <p14:creationId xmlns:p14="http://schemas.microsoft.com/office/powerpoint/2010/main" val="3410427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a:ln/>
        </p:spPr>
        <p:txBody>
          <a:bodyPr/>
          <a:lstStyle>
            <a:lvl1pPr>
              <a:defRPr/>
            </a:lvl1pPr>
          </a:lstStyle>
          <a:p>
            <a:fld id="{63805147-7FDD-4DAC-AF74-5C5FC36DA610}" type="datetime1">
              <a:rPr lang="en-US" smtClean="0"/>
              <a:t>3/11/2021</a:t>
            </a:fld>
            <a:endParaRPr lang="en-US"/>
          </a:p>
        </p:txBody>
      </p:sp>
      <p:sp>
        <p:nvSpPr>
          <p:cNvPr id="4" name="Rectangle 12"/>
          <p:cNvSpPr>
            <a:spLocks noGrp="1" noChangeArrowheads="1"/>
          </p:cNvSpPr>
          <p:nvPr>
            <p:ph type="ftr" sz="quarter" idx="11"/>
          </p:nvPr>
        </p:nvSpPr>
        <p:spPr>
          <a:ln/>
        </p:spPr>
        <p:txBody>
          <a:bodyPr/>
          <a:lstStyle>
            <a:lvl1pPr>
              <a:defRPr/>
            </a:lvl1pPr>
          </a:lstStyle>
          <a:p>
            <a:endParaRPr lang="en-US"/>
          </a:p>
        </p:txBody>
      </p:sp>
      <p:sp>
        <p:nvSpPr>
          <p:cNvPr id="5" name="Rectangle 13"/>
          <p:cNvSpPr>
            <a:spLocks noGrp="1" noChangeArrowheads="1"/>
          </p:cNvSpPr>
          <p:nvPr>
            <p:ph type="sldNum" sz="quarter" idx="12"/>
          </p:nvPr>
        </p:nvSpPr>
        <p:spPr>
          <a:ln/>
        </p:spPr>
        <p:txBody>
          <a:bodyPr/>
          <a:lstStyle>
            <a:lvl1pPr>
              <a:defRPr/>
            </a:lvl1pPr>
          </a:lstStyle>
          <a:p>
            <a:fld id="{7E71B722-2253-453B-BBD7-5F55FE11A932}" type="slidenum">
              <a:rPr lang="en-US" smtClean="0"/>
              <a:t>‹#›</a:t>
            </a:fld>
            <a:endParaRPr lang="en-US"/>
          </a:p>
        </p:txBody>
      </p:sp>
    </p:spTree>
    <p:extLst>
      <p:ext uri="{BB962C8B-B14F-4D97-AF65-F5344CB8AC3E}">
        <p14:creationId xmlns:p14="http://schemas.microsoft.com/office/powerpoint/2010/main" val="16356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ext Placeholder 2"/>
          <p:cNvSpPr>
            <a:spLocks noGrp="1"/>
          </p:cNvSpPr>
          <p:nvPr>
            <p:ph type="body" sz="half" idx="1"/>
          </p:nvPr>
        </p:nvSpPr>
        <p:spPr>
          <a:xfrm>
            <a:off x="1576917" y="2017713"/>
            <a:ext cx="508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860117" y="2017713"/>
            <a:ext cx="5080000" cy="4114800"/>
          </a:xfrm>
        </p:spPr>
        <p:txBody>
          <a:bodyPr/>
          <a:lstStyle/>
          <a:p>
            <a:pPr lvl="0"/>
            <a:r>
              <a:rPr lang="en-US" noProof="0"/>
              <a:t>Click icon to add online image</a:t>
            </a:r>
          </a:p>
        </p:txBody>
      </p:sp>
      <p:sp>
        <p:nvSpPr>
          <p:cNvPr id="5" name="Rectangle 11"/>
          <p:cNvSpPr>
            <a:spLocks noGrp="1" noChangeArrowheads="1"/>
          </p:cNvSpPr>
          <p:nvPr>
            <p:ph type="dt" sz="half" idx="10"/>
          </p:nvPr>
        </p:nvSpPr>
        <p:spPr>
          <a:ln/>
        </p:spPr>
        <p:txBody>
          <a:bodyPr/>
          <a:lstStyle>
            <a:lvl1pPr>
              <a:defRPr/>
            </a:lvl1pPr>
          </a:lstStyle>
          <a:p>
            <a:fld id="{61EE5952-6A2F-42D2-A5BE-B5EDD3B82C17}" type="datetime1">
              <a:rPr lang="en-US" smtClean="0"/>
              <a:t>3/11/2021</a:t>
            </a:fld>
            <a:endParaRPr lang="en-US"/>
          </a:p>
        </p:txBody>
      </p:sp>
      <p:sp>
        <p:nvSpPr>
          <p:cNvPr id="6" name="Rectangle 12"/>
          <p:cNvSpPr>
            <a:spLocks noGrp="1" noChangeArrowheads="1"/>
          </p:cNvSpPr>
          <p:nvPr>
            <p:ph type="ftr" sz="quarter" idx="11"/>
          </p:nvPr>
        </p:nvSpPr>
        <p:spPr>
          <a:ln/>
        </p:spPr>
        <p:txBody>
          <a:bodyPr/>
          <a:lstStyle>
            <a:lvl1pPr>
              <a:defRPr/>
            </a:lvl1pPr>
          </a:lstStyle>
          <a:p>
            <a:endParaRPr lang="en-US"/>
          </a:p>
        </p:txBody>
      </p:sp>
      <p:sp>
        <p:nvSpPr>
          <p:cNvPr id="7" name="Rectangle 13"/>
          <p:cNvSpPr>
            <a:spLocks noGrp="1" noChangeArrowheads="1"/>
          </p:cNvSpPr>
          <p:nvPr>
            <p:ph type="sldNum" sz="quarter" idx="12"/>
          </p:nvPr>
        </p:nvSpPr>
        <p:spPr>
          <a:ln/>
        </p:spPr>
        <p:txBody>
          <a:bodyPr/>
          <a:lstStyle>
            <a:lvl1pPr>
              <a:defRPr/>
            </a:lvl1pPr>
          </a:lstStyle>
          <a:p>
            <a:fld id="{7E71B722-2253-453B-BBD7-5F55FE11A932}" type="slidenum">
              <a:rPr lang="en-US" smtClean="0"/>
              <a:t>‹#›</a:t>
            </a:fld>
            <a:endParaRPr lang="en-US"/>
          </a:p>
        </p:txBody>
      </p:sp>
    </p:spTree>
    <p:extLst>
      <p:ext uri="{BB962C8B-B14F-4D97-AF65-F5344CB8AC3E}">
        <p14:creationId xmlns:p14="http://schemas.microsoft.com/office/powerpoint/2010/main" val="392608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13933"/>
            <a:ext cx="11221157" cy="4749800"/>
          </a:xfrm>
        </p:spPr>
        <p:txBody>
          <a:bodyPr>
            <a:noAutofit/>
          </a:bodyPr>
          <a:lstStyle>
            <a:lvl1pPr marL="226219" indent="-226219">
              <a:spcAft>
                <a:spcPts val="338"/>
              </a:spcAft>
              <a:buFont typeface="Arial" charset="0"/>
              <a:buChar char="•"/>
              <a:tabLst/>
              <a:defRPr sz="2550"/>
            </a:lvl1pPr>
            <a:lvl2pPr marL="523875" indent="-261938">
              <a:spcAft>
                <a:spcPts val="338"/>
              </a:spcAft>
              <a:buFont typeface="Courier New" charset="0"/>
              <a:buChar char="o"/>
              <a:tabLst/>
              <a:defRPr sz="2400"/>
            </a:lvl2pPr>
            <a:lvl3pPr marL="691754" indent="-177404">
              <a:spcAft>
                <a:spcPts val="338"/>
              </a:spcAft>
              <a:buFont typeface="Wingdings" charset="2"/>
              <a:buChar char="§"/>
              <a:tabLst/>
              <a:defRPr sz="2100"/>
            </a:lvl3pPr>
            <a:lvl4pPr marL="989410" indent="-217885">
              <a:tabLst/>
              <a:defRPr sz="1800"/>
            </a:lvl4pPr>
            <a:lvl5pPr marL="1250156" indent="-221456">
              <a:buFont typeface="Courier New" charset="0"/>
              <a:buChar char="o"/>
              <a:tabLst/>
              <a:defRPr sz="1800"/>
            </a:lvl5pPr>
          </a:lstStyle>
          <a:p>
            <a:pPr lvl="0"/>
            <a:r>
              <a:rPr lang="en-US"/>
              <a:t>Edit Master text styles</a:t>
            </a:r>
          </a:p>
          <a:p>
            <a:pPr lvl="1"/>
            <a:r>
              <a:rPr lang="en-US"/>
              <a:t>Second level</a:t>
            </a:r>
          </a:p>
          <a:p>
            <a:pPr lvl="2"/>
            <a:r>
              <a:rPr lang="en-US"/>
              <a:t>Third level</a:t>
            </a:r>
          </a:p>
          <a:p>
            <a:pPr lvl="3"/>
            <a:r>
              <a:rPr lang="en-US"/>
              <a:t>Fourth level</a:t>
            </a:r>
          </a:p>
        </p:txBody>
      </p:sp>
      <p:sp>
        <p:nvSpPr>
          <p:cNvPr id="7" name="Title 6"/>
          <p:cNvSpPr>
            <a:spLocks noGrp="1"/>
          </p:cNvSpPr>
          <p:nvPr>
            <p:ph type="title"/>
          </p:nvPr>
        </p:nvSpPr>
        <p:spPr>
          <a:xfrm>
            <a:off x="609600" y="274638"/>
            <a:ext cx="9144000" cy="1143000"/>
          </a:xfrm>
        </p:spPr>
        <p:txBody>
          <a:bodyPr>
            <a:noAutofit/>
          </a:bodyPr>
          <a:lstStyle>
            <a:lvl1pPr>
              <a:defRPr sz="3000"/>
            </a:lvl1pPr>
          </a:lstStyle>
          <a:p>
            <a:r>
              <a:rPr lang="en-US"/>
              <a:t>Click to edit Master title style</a:t>
            </a:r>
            <a:endParaRPr lang="en-US" dirty="0"/>
          </a:p>
        </p:txBody>
      </p:sp>
      <p:sp>
        <p:nvSpPr>
          <p:cNvPr id="4" name="Slide Number Placeholder 4"/>
          <p:cNvSpPr>
            <a:spLocks noGrp="1"/>
          </p:cNvSpPr>
          <p:nvPr>
            <p:ph type="sldNum" sz="quarter" idx="12"/>
          </p:nvPr>
        </p:nvSpPr>
        <p:spPr>
          <a:xfrm>
            <a:off x="11620263" y="6531020"/>
            <a:ext cx="635292" cy="416432"/>
          </a:xfrm>
          <a:prstGeom prst="rect">
            <a:avLst/>
          </a:prstGeom>
        </p:spPr>
        <p:txBody>
          <a:bodyPr/>
          <a:lstStyle/>
          <a:p>
            <a:fld id="{7E71B722-2253-453B-BBD7-5F55FE11A932}" type="slidenum">
              <a:rPr lang="en-US" smtClean="0"/>
              <a:t>‹#›</a:t>
            </a:fld>
            <a:endParaRPr lang="en-US"/>
          </a:p>
        </p:txBody>
      </p:sp>
    </p:spTree>
    <p:extLst>
      <p:ext uri="{BB962C8B-B14F-4D97-AF65-F5344CB8AC3E}">
        <p14:creationId xmlns:p14="http://schemas.microsoft.com/office/powerpoint/2010/main" val="81419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4294967295"/>
          </p:nvPr>
        </p:nvSpPr>
        <p:spPr>
          <a:xfrm>
            <a:off x="11368061" y="6350697"/>
            <a:ext cx="73152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Clr>
                <a:schemeClr val="tx1"/>
              </a:buClr>
              <a:buSzPct val="70000"/>
              <a:buFont typeface="Wingdings" pitchFamily="2" charset="2"/>
              <a:buChar char="l"/>
              <a:defRPr sz="2400">
                <a:solidFill>
                  <a:schemeClr val="tx1"/>
                </a:solidFill>
                <a:latin typeface="Calibri" pitchFamily="34" charset="0"/>
              </a:defRPr>
            </a:lvl1pPr>
            <a:lvl2pPr marL="742950" indent="-285750" algn="l" eaLnBrk="0" hangingPunct="0">
              <a:spcBef>
                <a:spcPct val="20000"/>
              </a:spcBef>
              <a:buClr>
                <a:schemeClr val="tx1"/>
              </a:buClr>
              <a:buSzPct val="75000"/>
              <a:buFont typeface="Wingdings" pitchFamily="2" charset="2"/>
              <a:buChar char="ü"/>
              <a:defRPr sz="2400">
                <a:solidFill>
                  <a:schemeClr val="tx1"/>
                </a:solidFill>
                <a:latin typeface="Calibri" pitchFamily="34" charset="0"/>
              </a:defRPr>
            </a:lvl2pPr>
            <a:lvl3pPr marL="1143000" indent="-228600" algn="l" eaLnBrk="0" hangingPunct="0">
              <a:spcBef>
                <a:spcPct val="20000"/>
              </a:spcBef>
              <a:buClr>
                <a:schemeClr val="accent1"/>
              </a:buClr>
              <a:buSzPct val="70000"/>
              <a:buFont typeface="Wingdings" pitchFamily="2" charset="2"/>
              <a:buChar char="l"/>
              <a:defRPr sz="2300">
                <a:solidFill>
                  <a:schemeClr val="tx1"/>
                </a:solidFill>
                <a:latin typeface="Calibri" pitchFamily="34" charset="0"/>
              </a:defRPr>
            </a:lvl3pPr>
            <a:lvl4pPr marL="1600200" indent="-228600" algn="l" eaLnBrk="0" hangingPunct="0">
              <a:spcBef>
                <a:spcPct val="20000"/>
              </a:spcBef>
              <a:buClr>
                <a:schemeClr val="tx2"/>
              </a:buClr>
              <a:buSzPct val="75000"/>
              <a:buFont typeface="Wingdings" pitchFamily="2" charset="2"/>
              <a:buChar char="§"/>
              <a:defRPr sz="2000">
                <a:solidFill>
                  <a:schemeClr val="tx1"/>
                </a:solidFill>
                <a:latin typeface="Calibri" pitchFamily="34" charset="0"/>
              </a:defRPr>
            </a:lvl4pPr>
            <a:lvl5pPr marL="2057400" indent="-228600" algn="l" eaLnBrk="0" hangingPunct="0">
              <a:spcBef>
                <a:spcPct val="20000"/>
              </a:spcBef>
              <a:buClr>
                <a:schemeClr val="folHlink"/>
              </a:buClr>
              <a:buSzPct val="80000"/>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9pPr>
          </a:lstStyle>
          <a:p>
            <a:pPr algn="ctr" eaLnBrk="1" hangingPunct="1">
              <a:spcBef>
                <a:spcPct val="0"/>
              </a:spcBef>
              <a:buClrTx/>
              <a:buSzTx/>
              <a:buFont typeface="Wingdings" pitchFamily="2" charset="2"/>
              <a:buNone/>
              <a:defRPr/>
            </a:pPr>
            <a:fld id="{D85D54AC-D4F9-411A-8B0A-4C3FAC0B8A25}" type="slidenum">
              <a:rPr lang="en-US" altLang="en-US" sz="1400" b="1" smtClean="0">
                <a:solidFill>
                  <a:srgbClr val="000000"/>
                </a:solidFill>
                <a:latin typeface="Calibri"/>
              </a:rPr>
              <a:pPr algn="ctr" eaLnBrk="1" hangingPunct="1">
                <a:spcBef>
                  <a:spcPct val="0"/>
                </a:spcBef>
                <a:buClrTx/>
                <a:buSzTx/>
                <a:buFont typeface="Wingdings" pitchFamily="2" charset="2"/>
                <a:buNone/>
                <a:defRPr/>
              </a:pPr>
              <a:t>‹#›</a:t>
            </a:fld>
            <a:endParaRPr lang="en-US" altLang="en-US" sz="1400" b="1" dirty="0">
              <a:solidFill>
                <a:srgbClr val="000000"/>
              </a:solidFill>
              <a:latin typeface="Calibri"/>
            </a:endParaRPr>
          </a:p>
        </p:txBody>
      </p:sp>
    </p:spTree>
    <p:extLst>
      <p:ext uri="{BB962C8B-B14F-4D97-AF65-F5344CB8AC3E}">
        <p14:creationId xmlns:p14="http://schemas.microsoft.com/office/powerpoint/2010/main" val="220894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4" name="Title Placeholder 2"/>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Slide Number Placeholder 4"/>
          <p:cNvSpPr>
            <a:spLocks noGrp="1"/>
          </p:cNvSpPr>
          <p:nvPr>
            <p:ph type="sldNum" sz="quarter" idx="4294967295"/>
          </p:nvPr>
        </p:nvSpPr>
        <p:spPr>
          <a:xfrm>
            <a:off x="11368061" y="6350697"/>
            <a:ext cx="73152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Clr>
                <a:schemeClr val="tx1"/>
              </a:buClr>
              <a:buSzPct val="70000"/>
              <a:buFont typeface="Wingdings" pitchFamily="2" charset="2"/>
              <a:buChar char="l"/>
              <a:defRPr sz="2400">
                <a:solidFill>
                  <a:schemeClr val="tx1"/>
                </a:solidFill>
                <a:latin typeface="Calibri" pitchFamily="34" charset="0"/>
              </a:defRPr>
            </a:lvl1pPr>
            <a:lvl2pPr marL="742950" indent="-285750" algn="l" eaLnBrk="0" hangingPunct="0">
              <a:spcBef>
                <a:spcPct val="20000"/>
              </a:spcBef>
              <a:buClr>
                <a:schemeClr val="tx1"/>
              </a:buClr>
              <a:buSzPct val="75000"/>
              <a:buFont typeface="Wingdings" pitchFamily="2" charset="2"/>
              <a:buChar char="ü"/>
              <a:defRPr sz="2400">
                <a:solidFill>
                  <a:schemeClr val="tx1"/>
                </a:solidFill>
                <a:latin typeface="Calibri" pitchFamily="34" charset="0"/>
              </a:defRPr>
            </a:lvl2pPr>
            <a:lvl3pPr marL="1143000" indent="-228600" algn="l" eaLnBrk="0" hangingPunct="0">
              <a:spcBef>
                <a:spcPct val="20000"/>
              </a:spcBef>
              <a:buClr>
                <a:schemeClr val="accent1"/>
              </a:buClr>
              <a:buSzPct val="70000"/>
              <a:buFont typeface="Wingdings" pitchFamily="2" charset="2"/>
              <a:buChar char="l"/>
              <a:defRPr sz="2300">
                <a:solidFill>
                  <a:schemeClr val="tx1"/>
                </a:solidFill>
                <a:latin typeface="Calibri" pitchFamily="34" charset="0"/>
              </a:defRPr>
            </a:lvl3pPr>
            <a:lvl4pPr marL="1600200" indent="-228600" algn="l" eaLnBrk="0" hangingPunct="0">
              <a:spcBef>
                <a:spcPct val="20000"/>
              </a:spcBef>
              <a:buClr>
                <a:schemeClr val="tx2"/>
              </a:buClr>
              <a:buSzPct val="75000"/>
              <a:buFont typeface="Wingdings" pitchFamily="2" charset="2"/>
              <a:buChar char="§"/>
              <a:defRPr sz="2000">
                <a:solidFill>
                  <a:schemeClr val="tx1"/>
                </a:solidFill>
                <a:latin typeface="Calibri" pitchFamily="34" charset="0"/>
              </a:defRPr>
            </a:lvl4pPr>
            <a:lvl5pPr marL="2057400" indent="-228600" algn="l" eaLnBrk="0" hangingPunct="0">
              <a:spcBef>
                <a:spcPct val="20000"/>
              </a:spcBef>
              <a:buClr>
                <a:schemeClr val="folHlink"/>
              </a:buClr>
              <a:buSzPct val="80000"/>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9pPr>
          </a:lstStyle>
          <a:p>
            <a:pPr algn="ctr" eaLnBrk="1" hangingPunct="1">
              <a:spcBef>
                <a:spcPct val="0"/>
              </a:spcBef>
              <a:buClrTx/>
              <a:buSzTx/>
              <a:buFont typeface="Wingdings" pitchFamily="2" charset="2"/>
              <a:buNone/>
              <a:defRPr/>
            </a:pPr>
            <a:fld id="{D85D54AC-D4F9-411A-8B0A-4C3FAC0B8A25}" type="slidenum">
              <a:rPr lang="en-US" altLang="en-US" sz="1400" b="1" smtClean="0">
                <a:solidFill>
                  <a:srgbClr val="000000"/>
                </a:solidFill>
                <a:latin typeface="Calibri"/>
              </a:rPr>
              <a:pPr algn="ctr" eaLnBrk="1" hangingPunct="1">
                <a:spcBef>
                  <a:spcPct val="0"/>
                </a:spcBef>
                <a:buClrTx/>
                <a:buSzTx/>
                <a:buFont typeface="Wingdings" pitchFamily="2" charset="2"/>
                <a:buNone/>
                <a:defRPr/>
              </a:pPr>
              <a:t>‹#›</a:t>
            </a:fld>
            <a:endParaRPr lang="en-US" altLang="en-US" sz="1400" b="1" dirty="0">
              <a:solidFill>
                <a:srgbClr val="000000"/>
              </a:solidFill>
              <a:latin typeface="Calibri"/>
            </a:endParaRPr>
          </a:p>
        </p:txBody>
      </p:sp>
    </p:spTree>
    <p:extLst>
      <p:ext uri="{BB962C8B-B14F-4D97-AF65-F5344CB8AC3E}">
        <p14:creationId xmlns:p14="http://schemas.microsoft.com/office/powerpoint/2010/main" val="100932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4294967295"/>
          </p:nvPr>
        </p:nvSpPr>
        <p:spPr>
          <a:xfrm>
            <a:off x="11368061" y="6350697"/>
            <a:ext cx="73152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Clr>
                <a:schemeClr val="tx1"/>
              </a:buClr>
              <a:buSzPct val="70000"/>
              <a:buFont typeface="Wingdings" pitchFamily="2" charset="2"/>
              <a:buChar char="l"/>
              <a:defRPr sz="2400">
                <a:solidFill>
                  <a:schemeClr val="tx1"/>
                </a:solidFill>
                <a:latin typeface="Calibri" pitchFamily="34" charset="0"/>
              </a:defRPr>
            </a:lvl1pPr>
            <a:lvl2pPr marL="742950" indent="-285750" algn="l" eaLnBrk="0" hangingPunct="0">
              <a:spcBef>
                <a:spcPct val="20000"/>
              </a:spcBef>
              <a:buClr>
                <a:schemeClr val="tx1"/>
              </a:buClr>
              <a:buSzPct val="75000"/>
              <a:buFont typeface="Wingdings" pitchFamily="2" charset="2"/>
              <a:buChar char="ü"/>
              <a:defRPr sz="2400">
                <a:solidFill>
                  <a:schemeClr val="tx1"/>
                </a:solidFill>
                <a:latin typeface="Calibri" pitchFamily="34" charset="0"/>
              </a:defRPr>
            </a:lvl2pPr>
            <a:lvl3pPr marL="1143000" indent="-228600" algn="l" eaLnBrk="0" hangingPunct="0">
              <a:spcBef>
                <a:spcPct val="20000"/>
              </a:spcBef>
              <a:buClr>
                <a:schemeClr val="accent1"/>
              </a:buClr>
              <a:buSzPct val="70000"/>
              <a:buFont typeface="Wingdings" pitchFamily="2" charset="2"/>
              <a:buChar char="l"/>
              <a:defRPr sz="2300">
                <a:solidFill>
                  <a:schemeClr val="tx1"/>
                </a:solidFill>
                <a:latin typeface="Calibri" pitchFamily="34" charset="0"/>
              </a:defRPr>
            </a:lvl3pPr>
            <a:lvl4pPr marL="1600200" indent="-228600" algn="l" eaLnBrk="0" hangingPunct="0">
              <a:spcBef>
                <a:spcPct val="20000"/>
              </a:spcBef>
              <a:buClr>
                <a:schemeClr val="tx2"/>
              </a:buClr>
              <a:buSzPct val="75000"/>
              <a:buFont typeface="Wingdings" pitchFamily="2" charset="2"/>
              <a:buChar char="§"/>
              <a:defRPr sz="2000">
                <a:solidFill>
                  <a:schemeClr val="tx1"/>
                </a:solidFill>
                <a:latin typeface="Calibri" pitchFamily="34" charset="0"/>
              </a:defRPr>
            </a:lvl4pPr>
            <a:lvl5pPr marL="2057400" indent="-228600" algn="l" eaLnBrk="0" hangingPunct="0">
              <a:spcBef>
                <a:spcPct val="20000"/>
              </a:spcBef>
              <a:buClr>
                <a:schemeClr val="folHlink"/>
              </a:buClr>
              <a:buSzPct val="80000"/>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9pPr>
          </a:lstStyle>
          <a:p>
            <a:pPr algn="ctr" eaLnBrk="1" hangingPunct="1">
              <a:spcBef>
                <a:spcPct val="0"/>
              </a:spcBef>
              <a:buClrTx/>
              <a:buSzTx/>
              <a:buFont typeface="Wingdings" pitchFamily="2" charset="2"/>
              <a:buNone/>
              <a:defRPr/>
            </a:pPr>
            <a:fld id="{D85D54AC-D4F9-411A-8B0A-4C3FAC0B8A25}" type="slidenum">
              <a:rPr lang="en-US" altLang="en-US" sz="1400" b="1" smtClean="0">
                <a:solidFill>
                  <a:srgbClr val="000000"/>
                </a:solidFill>
                <a:latin typeface="Calibri"/>
              </a:rPr>
              <a:pPr algn="ctr" eaLnBrk="1" hangingPunct="1">
                <a:spcBef>
                  <a:spcPct val="0"/>
                </a:spcBef>
                <a:buClrTx/>
                <a:buSzTx/>
                <a:buFont typeface="Wingdings" pitchFamily="2" charset="2"/>
                <a:buNone/>
                <a:defRPr/>
              </a:pPr>
              <a:t>‹#›</a:t>
            </a:fld>
            <a:endParaRPr lang="en-US" altLang="en-US" sz="1400" b="1" dirty="0">
              <a:solidFill>
                <a:srgbClr val="000000"/>
              </a:solidFill>
              <a:latin typeface="Calibri"/>
            </a:endParaRPr>
          </a:p>
        </p:txBody>
      </p:sp>
    </p:spTree>
    <p:extLst>
      <p:ext uri="{BB962C8B-B14F-4D97-AF65-F5344CB8AC3E}">
        <p14:creationId xmlns:p14="http://schemas.microsoft.com/office/powerpoint/2010/main" val="1491526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219200"/>
          </a:xfrm>
        </p:spPr>
        <p:txBody>
          <a:bodyPr/>
          <a:lstStyle/>
          <a:p>
            <a:r>
              <a:rPr lang="en-US" dirty="0"/>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4294967295"/>
          </p:nvPr>
        </p:nvSpPr>
        <p:spPr>
          <a:xfrm>
            <a:off x="11368061" y="6350697"/>
            <a:ext cx="73152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Clr>
                <a:schemeClr val="tx1"/>
              </a:buClr>
              <a:buSzPct val="70000"/>
              <a:buFont typeface="Wingdings" pitchFamily="2" charset="2"/>
              <a:buChar char="l"/>
              <a:defRPr sz="2400">
                <a:solidFill>
                  <a:schemeClr val="tx1"/>
                </a:solidFill>
                <a:latin typeface="Calibri" pitchFamily="34" charset="0"/>
              </a:defRPr>
            </a:lvl1pPr>
            <a:lvl2pPr marL="742950" indent="-285750" algn="l" eaLnBrk="0" hangingPunct="0">
              <a:spcBef>
                <a:spcPct val="20000"/>
              </a:spcBef>
              <a:buClr>
                <a:schemeClr val="tx1"/>
              </a:buClr>
              <a:buSzPct val="75000"/>
              <a:buFont typeface="Wingdings" pitchFamily="2" charset="2"/>
              <a:buChar char="ü"/>
              <a:defRPr sz="2400">
                <a:solidFill>
                  <a:schemeClr val="tx1"/>
                </a:solidFill>
                <a:latin typeface="Calibri" pitchFamily="34" charset="0"/>
              </a:defRPr>
            </a:lvl2pPr>
            <a:lvl3pPr marL="1143000" indent="-228600" algn="l" eaLnBrk="0" hangingPunct="0">
              <a:spcBef>
                <a:spcPct val="20000"/>
              </a:spcBef>
              <a:buClr>
                <a:schemeClr val="accent1"/>
              </a:buClr>
              <a:buSzPct val="70000"/>
              <a:buFont typeface="Wingdings" pitchFamily="2" charset="2"/>
              <a:buChar char="l"/>
              <a:defRPr sz="2300">
                <a:solidFill>
                  <a:schemeClr val="tx1"/>
                </a:solidFill>
                <a:latin typeface="Calibri" pitchFamily="34" charset="0"/>
              </a:defRPr>
            </a:lvl3pPr>
            <a:lvl4pPr marL="1600200" indent="-228600" algn="l" eaLnBrk="0" hangingPunct="0">
              <a:spcBef>
                <a:spcPct val="20000"/>
              </a:spcBef>
              <a:buClr>
                <a:schemeClr val="tx2"/>
              </a:buClr>
              <a:buSzPct val="75000"/>
              <a:buFont typeface="Wingdings" pitchFamily="2" charset="2"/>
              <a:buChar char="§"/>
              <a:defRPr sz="2000">
                <a:solidFill>
                  <a:schemeClr val="tx1"/>
                </a:solidFill>
                <a:latin typeface="Calibri" pitchFamily="34" charset="0"/>
              </a:defRPr>
            </a:lvl4pPr>
            <a:lvl5pPr marL="2057400" indent="-228600" algn="l" eaLnBrk="0" hangingPunct="0">
              <a:spcBef>
                <a:spcPct val="20000"/>
              </a:spcBef>
              <a:buClr>
                <a:schemeClr val="folHlink"/>
              </a:buClr>
              <a:buSzPct val="80000"/>
              <a:buFont typeface="Wingdings" pitchFamily="2" charset="2"/>
              <a:buChar char="§"/>
              <a:defRPr sz="2000">
                <a:solidFill>
                  <a:schemeClr val="tx1"/>
                </a:solidFill>
                <a:latin typeface="Calibri" pitchFamily="34" charset="0"/>
              </a:defRPr>
            </a:lvl5pPr>
            <a:lvl6pPr marL="25146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6pPr>
            <a:lvl7pPr marL="29718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7pPr>
            <a:lvl8pPr marL="34290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8pPr>
            <a:lvl9pPr marL="3886200" indent="-22860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Calibri" pitchFamily="34" charset="0"/>
              </a:defRPr>
            </a:lvl9pPr>
          </a:lstStyle>
          <a:p>
            <a:pPr algn="ctr" eaLnBrk="1" hangingPunct="1">
              <a:spcBef>
                <a:spcPct val="0"/>
              </a:spcBef>
              <a:buClrTx/>
              <a:buSzTx/>
              <a:buFont typeface="Wingdings" pitchFamily="2" charset="2"/>
              <a:buNone/>
              <a:defRPr/>
            </a:pPr>
            <a:fld id="{D85D54AC-D4F9-411A-8B0A-4C3FAC0B8A25}" type="slidenum">
              <a:rPr lang="en-US" altLang="en-US" sz="1400" b="1" smtClean="0">
                <a:solidFill>
                  <a:srgbClr val="000000"/>
                </a:solidFill>
                <a:latin typeface="Calibri"/>
              </a:rPr>
              <a:pPr algn="ctr" eaLnBrk="1" hangingPunct="1">
                <a:spcBef>
                  <a:spcPct val="0"/>
                </a:spcBef>
                <a:buClrTx/>
                <a:buSzTx/>
                <a:buFont typeface="Wingdings" pitchFamily="2" charset="2"/>
                <a:buNone/>
                <a:defRPr/>
              </a:pPr>
              <a:t>‹#›</a:t>
            </a:fld>
            <a:endParaRPr lang="en-US" altLang="en-US" sz="1400" b="1" dirty="0">
              <a:solidFill>
                <a:srgbClr val="000000"/>
              </a:solidFill>
              <a:latin typeface="Calibri"/>
            </a:endParaRPr>
          </a:p>
        </p:txBody>
      </p:sp>
    </p:spTree>
    <p:extLst>
      <p:ext uri="{BB962C8B-B14F-4D97-AF65-F5344CB8AC3E}">
        <p14:creationId xmlns:p14="http://schemas.microsoft.com/office/powerpoint/2010/main" val="2174806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 y="1413933"/>
            <a:ext cx="11830756" cy="4749800"/>
          </a:xfrm>
        </p:spPr>
        <p:txBody>
          <a:bodyPr>
            <a:noAutofit/>
          </a:bodyPr>
          <a:lstStyle>
            <a:lvl1pPr marL="0" indent="0">
              <a:spcAft>
                <a:spcPts val="450"/>
              </a:spcAft>
              <a:buFontTx/>
              <a:buNone/>
              <a:defRPr sz="1800"/>
            </a:lvl1pPr>
            <a:lvl2pPr marL="349758" indent="-214313">
              <a:spcAft>
                <a:spcPts val="450"/>
              </a:spcAft>
              <a:buFont typeface="Lucida Grande"/>
              <a:buChar char="•"/>
              <a:defRPr sz="1575"/>
            </a:lvl2pPr>
            <a:lvl3pPr>
              <a:spcAft>
                <a:spcPts val="450"/>
              </a:spcAft>
              <a:defRPr sz="1575"/>
            </a:lvl3pPr>
            <a:lvl4pPr>
              <a:defRPr sz="1800"/>
            </a:lvl4pPr>
            <a:lvl5pPr>
              <a:defRPr sz="1800"/>
            </a:lvl5pPr>
          </a:lstStyle>
          <a:p>
            <a:pPr lvl="0"/>
            <a:r>
              <a:rPr lang="en-US"/>
              <a:t>Edit Master text styles</a:t>
            </a:r>
          </a:p>
          <a:p>
            <a:pPr lvl="1"/>
            <a:r>
              <a:rPr lang="en-US"/>
              <a:t>Second level</a:t>
            </a:r>
          </a:p>
          <a:p>
            <a:pPr lvl="2"/>
            <a:r>
              <a:rPr lang="en-US"/>
              <a:t>Third level</a:t>
            </a:r>
          </a:p>
        </p:txBody>
      </p:sp>
      <p:sp>
        <p:nvSpPr>
          <p:cNvPr id="7" name="Title 6"/>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900763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1" y="1600200"/>
            <a:ext cx="5588000" cy="4621678"/>
          </a:xfrm>
        </p:spPr>
        <p:txBody>
          <a:bodyPr lIns="274320" rIns="274320"/>
          <a:lstStyle>
            <a:lvl1pPr>
              <a:spcAft>
                <a:spcPts val="450"/>
              </a:spcAft>
              <a:defRPr sz="1800">
                <a:solidFill>
                  <a:schemeClr val="bg1">
                    <a:lumMod val="85000"/>
                    <a:lumOff val="15000"/>
                  </a:schemeClr>
                </a:solidFill>
              </a:defRPr>
            </a:lvl1pPr>
            <a:lvl2pPr>
              <a:spcAft>
                <a:spcPts val="450"/>
              </a:spcAft>
              <a:defRPr sz="1350">
                <a:solidFill>
                  <a:schemeClr val="bg1">
                    <a:lumMod val="85000"/>
                    <a:lumOff val="15000"/>
                  </a:schemeClr>
                </a:solidFill>
              </a:defRPr>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p:txBody>
      </p:sp>
      <p:sp>
        <p:nvSpPr>
          <p:cNvPr id="4" name="Content Placeholder 3"/>
          <p:cNvSpPr>
            <a:spLocks noGrp="1"/>
          </p:cNvSpPr>
          <p:nvPr>
            <p:ph sz="half" idx="2"/>
          </p:nvPr>
        </p:nvSpPr>
        <p:spPr>
          <a:xfrm>
            <a:off x="6084715" y="1600200"/>
            <a:ext cx="5802487" cy="4621678"/>
          </a:xfrm>
        </p:spPr>
        <p:txBody>
          <a:bodyPr lIns="274320" rIns="274320"/>
          <a:lstStyle>
            <a:lvl1pPr>
              <a:spcAft>
                <a:spcPts val="450"/>
              </a:spcAft>
              <a:defRPr sz="1800">
                <a:solidFill>
                  <a:schemeClr val="bg1">
                    <a:lumMod val="85000"/>
                    <a:lumOff val="15000"/>
                  </a:schemeClr>
                </a:solidFill>
              </a:defRPr>
            </a:lvl1pPr>
            <a:lvl2pPr>
              <a:spcAft>
                <a:spcPts val="450"/>
              </a:spcAft>
              <a:defRPr sz="1350">
                <a:solidFill>
                  <a:schemeClr val="bg1">
                    <a:lumMod val="85000"/>
                    <a:lumOff val="15000"/>
                  </a:schemeClr>
                </a:solidFill>
              </a:defRPr>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p:txBody>
      </p:sp>
    </p:spTree>
    <p:extLst>
      <p:ext uri="{BB962C8B-B14F-4D97-AF65-F5344CB8AC3E}">
        <p14:creationId xmlns:p14="http://schemas.microsoft.com/office/powerpoint/2010/main" val="1670316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0"/>
          </p:nvPr>
        </p:nvSpPr>
        <p:spPr>
          <a:xfrm>
            <a:off x="338667" y="1371600"/>
            <a:ext cx="5621868" cy="2253044"/>
          </a:xfrm>
        </p:spPr>
        <p:txBody>
          <a:bodyPr/>
          <a:lstStyle/>
          <a:p>
            <a:r>
              <a:rPr lang="en-US"/>
              <a:t>Click icon to add picture</a:t>
            </a:r>
            <a:endParaRPr lang="en-US" dirty="0"/>
          </a:p>
        </p:txBody>
      </p:sp>
      <p:sp>
        <p:nvSpPr>
          <p:cNvPr id="4" name="Picture Placeholder 3"/>
          <p:cNvSpPr>
            <a:spLocks noGrp="1"/>
          </p:cNvSpPr>
          <p:nvPr>
            <p:ph type="pic" sz="quarter" idx="11"/>
          </p:nvPr>
        </p:nvSpPr>
        <p:spPr>
          <a:xfrm>
            <a:off x="6208889" y="1371600"/>
            <a:ext cx="5610579" cy="2253044"/>
          </a:xfrm>
        </p:spPr>
        <p:txBody>
          <a:bodyPr/>
          <a:lstStyle/>
          <a:p>
            <a:r>
              <a:rPr lang="en-US"/>
              <a:t>Click icon to add picture</a:t>
            </a:r>
          </a:p>
        </p:txBody>
      </p:sp>
      <p:sp>
        <p:nvSpPr>
          <p:cNvPr id="5" name="Picture Placeholder 3"/>
          <p:cNvSpPr>
            <a:spLocks noGrp="1"/>
          </p:cNvSpPr>
          <p:nvPr>
            <p:ph type="pic" sz="quarter" idx="12"/>
          </p:nvPr>
        </p:nvSpPr>
        <p:spPr>
          <a:xfrm>
            <a:off x="338667" y="3784603"/>
            <a:ext cx="5621868" cy="2459799"/>
          </a:xfrm>
        </p:spPr>
        <p:txBody>
          <a:bodyPr/>
          <a:lstStyle/>
          <a:p>
            <a:r>
              <a:rPr lang="en-US"/>
              <a:t>Click icon to add picture</a:t>
            </a:r>
          </a:p>
        </p:txBody>
      </p:sp>
      <p:sp>
        <p:nvSpPr>
          <p:cNvPr id="6" name="Picture Placeholder 3"/>
          <p:cNvSpPr>
            <a:spLocks noGrp="1"/>
          </p:cNvSpPr>
          <p:nvPr>
            <p:ph type="pic" sz="quarter" idx="13"/>
          </p:nvPr>
        </p:nvSpPr>
        <p:spPr>
          <a:xfrm>
            <a:off x="6208889" y="3784600"/>
            <a:ext cx="5610579" cy="2459800"/>
          </a:xfrm>
        </p:spPr>
        <p:txBody>
          <a:bodyPr/>
          <a:lstStyle/>
          <a:p>
            <a:r>
              <a:rPr lang="en-US"/>
              <a:t>Click icon to add picture</a:t>
            </a:r>
          </a:p>
        </p:txBody>
      </p:sp>
    </p:spTree>
    <p:extLst>
      <p:ext uri="{BB962C8B-B14F-4D97-AF65-F5344CB8AC3E}">
        <p14:creationId xmlns:p14="http://schemas.microsoft.com/office/powerpoint/2010/main" val="3782640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9-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3"/>
          <p:cNvSpPr>
            <a:spLocks noGrp="1"/>
          </p:cNvSpPr>
          <p:nvPr>
            <p:ph type="pic" sz="quarter" idx="10"/>
          </p:nvPr>
        </p:nvSpPr>
        <p:spPr>
          <a:xfrm>
            <a:off x="349956" y="1329267"/>
            <a:ext cx="3668888" cy="1400218"/>
          </a:xfrm>
        </p:spPr>
        <p:txBody>
          <a:bodyPr/>
          <a:lstStyle/>
          <a:p>
            <a:r>
              <a:rPr lang="en-US"/>
              <a:t>Click icon to add picture</a:t>
            </a:r>
          </a:p>
        </p:txBody>
      </p:sp>
      <p:sp>
        <p:nvSpPr>
          <p:cNvPr id="6" name="Picture Placeholder 3"/>
          <p:cNvSpPr>
            <a:spLocks noGrp="1"/>
          </p:cNvSpPr>
          <p:nvPr>
            <p:ph type="pic" sz="quarter" idx="12"/>
          </p:nvPr>
        </p:nvSpPr>
        <p:spPr>
          <a:xfrm>
            <a:off x="8123702" y="1329267"/>
            <a:ext cx="3740924" cy="1400218"/>
          </a:xfrm>
        </p:spPr>
        <p:txBody>
          <a:bodyPr/>
          <a:lstStyle/>
          <a:p>
            <a:r>
              <a:rPr lang="en-US"/>
              <a:t>Click icon to add picture</a:t>
            </a:r>
          </a:p>
        </p:txBody>
      </p:sp>
      <p:sp>
        <p:nvSpPr>
          <p:cNvPr id="7" name="Picture Placeholder 3"/>
          <p:cNvSpPr>
            <a:spLocks noGrp="1"/>
          </p:cNvSpPr>
          <p:nvPr>
            <p:ph type="pic" sz="quarter" idx="13"/>
          </p:nvPr>
        </p:nvSpPr>
        <p:spPr>
          <a:xfrm>
            <a:off x="4176891" y="1329267"/>
            <a:ext cx="3826933" cy="1400218"/>
          </a:xfrm>
        </p:spPr>
        <p:txBody>
          <a:bodyPr/>
          <a:lstStyle/>
          <a:p>
            <a:r>
              <a:rPr lang="en-US"/>
              <a:t>Click icon to add picture</a:t>
            </a:r>
          </a:p>
        </p:txBody>
      </p:sp>
      <p:sp>
        <p:nvSpPr>
          <p:cNvPr id="8" name="Picture Placeholder 3"/>
          <p:cNvSpPr>
            <a:spLocks noGrp="1"/>
          </p:cNvSpPr>
          <p:nvPr>
            <p:ph type="pic" sz="quarter" idx="14"/>
          </p:nvPr>
        </p:nvSpPr>
        <p:spPr>
          <a:xfrm>
            <a:off x="349956" y="2946400"/>
            <a:ext cx="3668888" cy="1514524"/>
          </a:xfrm>
        </p:spPr>
        <p:txBody>
          <a:bodyPr/>
          <a:lstStyle/>
          <a:p>
            <a:r>
              <a:rPr lang="en-US"/>
              <a:t>Click icon to add picture</a:t>
            </a:r>
          </a:p>
        </p:txBody>
      </p:sp>
      <p:sp>
        <p:nvSpPr>
          <p:cNvPr id="9" name="Picture Placeholder 3"/>
          <p:cNvSpPr>
            <a:spLocks noGrp="1"/>
          </p:cNvSpPr>
          <p:nvPr>
            <p:ph type="pic" sz="quarter" idx="15"/>
          </p:nvPr>
        </p:nvSpPr>
        <p:spPr>
          <a:xfrm>
            <a:off x="8123702" y="2946400"/>
            <a:ext cx="3740924" cy="1514524"/>
          </a:xfrm>
        </p:spPr>
        <p:txBody>
          <a:bodyPr/>
          <a:lstStyle/>
          <a:p>
            <a:r>
              <a:rPr lang="en-US"/>
              <a:t>Click icon to add picture</a:t>
            </a:r>
          </a:p>
        </p:txBody>
      </p:sp>
      <p:sp>
        <p:nvSpPr>
          <p:cNvPr id="10" name="Picture Placeholder 3"/>
          <p:cNvSpPr>
            <a:spLocks noGrp="1"/>
          </p:cNvSpPr>
          <p:nvPr>
            <p:ph type="pic" sz="quarter" idx="16"/>
          </p:nvPr>
        </p:nvSpPr>
        <p:spPr>
          <a:xfrm>
            <a:off x="4176891" y="2946400"/>
            <a:ext cx="3826933" cy="1514524"/>
          </a:xfrm>
        </p:spPr>
        <p:txBody>
          <a:bodyPr/>
          <a:lstStyle/>
          <a:p>
            <a:r>
              <a:rPr lang="en-US"/>
              <a:t>Click icon to add picture</a:t>
            </a:r>
          </a:p>
        </p:txBody>
      </p:sp>
      <p:sp>
        <p:nvSpPr>
          <p:cNvPr id="11" name="Picture Placeholder 3"/>
          <p:cNvSpPr>
            <a:spLocks noGrp="1"/>
          </p:cNvSpPr>
          <p:nvPr>
            <p:ph type="pic" sz="quarter" idx="17"/>
          </p:nvPr>
        </p:nvSpPr>
        <p:spPr>
          <a:xfrm>
            <a:off x="349956" y="4677839"/>
            <a:ext cx="3668888" cy="1507682"/>
          </a:xfrm>
        </p:spPr>
        <p:txBody>
          <a:bodyPr/>
          <a:lstStyle/>
          <a:p>
            <a:r>
              <a:rPr lang="en-US"/>
              <a:t>Click icon to add picture</a:t>
            </a:r>
          </a:p>
        </p:txBody>
      </p:sp>
      <p:sp>
        <p:nvSpPr>
          <p:cNvPr id="12" name="Picture Placeholder 3"/>
          <p:cNvSpPr>
            <a:spLocks noGrp="1"/>
          </p:cNvSpPr>
          <p:nvPr>
            <p:ph type="pic" sz="quarter" idx="18"/>
          </p:nvPr>
        </p:nvSpPr>
        <p:spPr>
          <a:xfrm>
            <a:off x="8123701" y="4677839"/>
            <a:ext cx="3740923" cy="1507682"/>
          </a:xfrm>
        </p:spPr>
        <p:txBody>
          <a:bodyPr/>
          <a:lstStyle/>
          <a:p>
            <a:r>
              <a:rPr lang="en-US"/>
              <a:t>Click icon to add picture</a:t>
            </a:r>
          </a:p>
        </p:txBody>
      </p:sp>
      <p:sp>
        <p:nvSpPr>
          <p:cNvPr id="13" name="Picture Placeholder 3"/>
          <p:cNvSpPr>
            <a:spLocks noGrp="1"/>
          </p:cNvSpPr>
          <p:nvPr>
            <p:ph type="pic" sz="quarter" idx="19"/>
          </p:nvPr>
        </p:nvSpPr>
        <p:spPr>
          <a:xfrm>
            <a:off x="4176891" y="4677839"/>
            <a:ext cx="3826933" cy="1507682"/>
          </a:xfrm>
        </p:spPr>
        <p:txBody>
          <a:bodyPr/>
          <a:lstStyle/>
          <a:p>
            <a:r>
              <a:rPr lang="en-US"/>
              <a:t>Click icon to add picture</a:t>
            </a:r>
          </a:p>
        </p:txBody>
      </p:sp>
    </p:spTree>
    <p:extLst>
      <p:ext uri="{BB962C8B-B14F-4D97-AF65-F5344CB8AC3E}">
        <p14:creationId xmlns:p14="http://schemas.microsoft.com/office/powerpoint/2010/main" val="3892969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jp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81280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20205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3" r:id="rId8"/>
    <p:sldLayoutId id="2147483674" r:id="rId9"/>
    <p:sldLayoutId id="2147483675" r:id="rId10"/>
    <p:sldLayoutId id="2147483676" r:id="rId11"/>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7687733" cy="991352"/>
          </a:xfrm>
          <a:prstGeom prst="rect">
            <a:avLst/>
          </a:prstGeom>
          <a:solidFill>
            <a:schemeClr val="bg1"/>
          </a:solidFill>
        </p:spPr>
        <p:txBody>
          <a:bodyPr vert="horz" lIns="274320" tIns="45720" rIns="91440" bIns="45720" rtlCol="0" anchor="ctr"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2" y="1363133"/>
            <a:ext cx="11899345" cy="4834466"/>
          </a:xfrm>
          <a:prstGeom prst="rect">
            <a:avLst/>
          </a:prstGeom>
        </p:spPr>
        <p:txBody>
          <a:bodyPr vert="horz" lIns="274320" tIns="45720" rIns="27432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99905154"/>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hf hdr="0" ftr="0" dt="0"/>
  <p:txStyles>
    <p:titleStyle>
      <a:lvl1pPr algn="l" defTabSz="342900" rtl="0" eaLnBrk="1" latinLnBrk="0" hangingPunct="1">
        <a:spcBef>
          <a:spcPct val="0"/>
        </a:spcBef>
        <a:buNone/>
        <a:defRPr sz="1800" kern="1200" cap="all" spc="150">
          <a:solidFill>
            <a:srgbClr val="EEB211"/>
          </a:solidFill>
          <a:latin typeface="Calibri"/>
          <a:ea typeface="+mj-ea"/>
          <a:cs typeface="+mj-cs"/>
        </a:defRPr>
      </a:lvl1pPr>
    </p:titleStyle>
    <p:bodyStyle>
      <a:lvl1pPr marL="0" indent="0" algn="l" defTabSz="342900" rtl="0" eaLnBrk="1" latinLnBrk="0" hangingPunct="1">
        <a:spcBef>
          <a:spcPct val="20000"/>
        </a:spcBef>
        <a:buFont typeface="Arial"/>
        <a:buNone/>
        <a:defRPr sz="2400" kern="1200">
          <a:solidFill>
            <a:srgbClr val="262626"/>
          </a:solidFill>
          <a:latin typeface="+mn-lt"/>
          <a:ea typeface="+mn-ea"/>
          <a:cs typeface="+mn-cs"/>
        </a:defRPr>
      </a:lvl1pPr>
      <a:lvl2pPr marL="349758" indent="-214313" algn="l" defTabSz="342900" rtl="0" eaLnBrk="1" latinLnBrk="0" hangingPunct="1">
        <a:spcBef>
          <a:spcPct val="20000"/>
        </a:spcBef>
        <a:buFont typeface="Arial"/>
        <a:buChar char="•"/>
        <a:defRPr sz="2100" kern="1200">
          <a:solidFill>
            <a:srgbClr val="262626"/>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rgbClr val="262626"/>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bg1"/>
          </a:solidFill>
          <a:latin typeface="Roboto Light"/>
          <a:ea typeface="+mn-ea"/>
          <a:cs typeface="+mn-cs"/>
        </a:defRPr>
      </a:lvl4pPr>
      <a:lvl5pPr marL="1543050" indent="-171450" algn="l" defTabSz="342900" rtl="0" eaLnBrk="1" latinLnBrk="0" hangingPunct="1">
        <a:spcBef>
          <a:spcPct val="20000"/>
        </a:spcBef>
        <a:buFont typeface="Arial"/>
        <a:buChar char="»"/>
        <a:defRPr sz="1500" kern="1200">
          <a:solidFill>
            <a:schemeClr val="bg1"/>
          </a:solidFill>
          <a:latin typeface="Roboto Ligh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4000" dirty="0">
                <a:solidFill>
                  <a:schemeClr val="tx1"/>
                </a:solidFill>
              </a:rPr>
              <a:t>Lockout/</a:t>
            </a:r>
            <a:r>
              <a:rPr lang="en-US" sz="4000" dirty="0" err="1">
                <a:solidFill>
                  <a:schemeClr val="tx1"/>
                </a:solidFill>
              </a:rPr>
              <a:t>tagout</a:t>
            </a:r>
            <a:r>
              <a:rPr lang="en-US" sz="4000" dirty="0">
                <a:solidFill>
                  <a:schemeClr val="tx1"/>
                </a:solidFill>
              </a:rPr>
              <a:t> considerations with industrial robots</a:t>
            </a:r>
          </a:p>
        </p:txBody>
      </p:sp>
      <p:sp>
        <p:nvSpPr>
          <p:cNvPr id="4" name="TextBox 3">
            <a:extLst>
              <a:ext uri="{FF2B5EF4-FFF2-40B4-BE49-F238E27FC236}">
                <a16:creationId xmlns:a16="http://schemas.microsoft.com/office/drawing/2014/main" id="{8CB078C9-2878-4A64-83BC-F18E6A6E2A1D}"/>
              </a:ext>
            </a:extLst>
          </p:cNvPr>
          <p:cNvSpPr txBox="1"/>
          <p:nvPr/>
        </p:nvSpPr>
        <p:spPr>
          <a:xfrm>
            <a:off x="248055" y="5934670"/>
            <a:ext cx="1151497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material was produced under grant number </a:t>
            </a:r>
            <a:r>
              <a:rPr lang="en-US" sz="1800" kern="1200" dirty="0">
                <a:effectLst/>
                <a:latin typeface="+mn-lt"/>
                <a:ea typeface="+mn-ea"/>
                <a:cs typeface="+mn-cs"/>
              </a:rPr>
              <a:t>SH-99019-SH0</a:t>
            </a:r>
            <a:r>
              <a:rPr lang="is-IS" baseline="0" dirty="0"/>
              <a:t> </a:t>
            </a:r>
            <a:r>
              <a:rPr lang="en-US" baseline="0" dirty="0"/>
              <a:t>from the Occupational Safety and Health Administration, U.S. Department of Labor. It does not necessarily reflect the views or policies of the U.S. Department of Labor, nor does mention of trade names, commercial products, or organizations imply endorsement by the U.S. Government. </a:t>
            </a:r>
            <a:endParaRPr lang="en-US" dirty="0"/>
          </a:p>
        </p:txBody>
      </p:sp>
    </p:spTree>
    <p:extLst>
      <p:ext uri="{BB962C8B-B14F-4D97-AF65-F5344CB8AC3E}">
        <p14:creationId xmlns:p14="http://schemas.microsoft.com/office/powerpoint/2010/main" val="823875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6878"/>
            <a:ext cx="8128000" cy="1143000"/>
          </a:xfrm>
        </p:spPr>
        <p:txBody>
          <a:bodyPr/>
          <a:lstStyle/>
          <a:p>
            <a:r>
              <a:rPr lang="en-US" dirty="0">
                <a:solidFill>
                  <a:schemeClr val="tx1"/>
                </a:solidFill>
              </a:rPr>
              <a:t>Tragedy can occur when lockout/</a:t>
            </a:r>
            <a:r>
              <a:rPr lang="en-US" dirty="0" err="1">
                <a:solidFill>
                  <a:schemeClr val="tx1"/>
                </a:solidFill>
              </a:rPr>
              <a:t>tagout</a:t>
            </a:r>
            <a:r>
              <a:rPr lang="en-US" dirty="0">
                <a:solidFill>
                  <a:schemeClr val="tx1"/>
                </a:solidFill>
              </a:rPr>
              <a:t> doesn’t happen</a:t>
            </a:r>
          </a:p>
        </p:txBody>
      </p:sp>
      <p:pic>
        <p:nvPicPr>
          <p:cNvPr id="4" name="Content Placeholder 3" descr="This image shows the employee being struck by the robot. He was pinned between the robot and a safety rail. "/>
          <p:cNvPicPr>
            <a:picLocks noGrp="1" noChangeAspect="1"/>
          </p:cNvPicPr>
          <p:nvPr>
            <p:ph idx="1"/>
          </p:nvPr>
        </p:nvPicPr>
        <p:blipFill>
          <a:blip r:embed="rId3"/>
          <a:stretch>
            <a:fillRect/>
          </a:stretch>
        </p:blipFill>
        <p:spPr>
          <a:xfrm>
            <a:off x="6995171" y="1582562"/>
            <a:ext cx="5196829" cy="3692876"/>
          </a:xfrm>
          <a:prstGeom prst="rect">
            <a:avLst/>
          </a:prstGeom>
        </p:spPr>
      </p:pic>
      <p:sp>
        <p:nvSpPr>
          <p:cNvPr id="5" name="Rectangle 4"/>
          <p:cNvSpPr/>
          <p:nvPr/>
        </p:nvSpPr>
        <p:spPr>
          <a:xfrm>
            <a:off x="609600" y="1503964"/>
            <a:ext cx="6751320" cy="4524315"/>
          </a:xfrm>
          <a:prstGeom prst="rect">
            <a:avLst/>
          </a:prstGeom>
        </p:spPr>
        <p:txBody>
          <a:bodyPr wrap="square">
            <a:spAutoFit/>
          </a:bodyPr>
          <a:lstStyle/>
          <a:p>
            <a:r>
              <a:rPr lang="en-US" sz="2400" b="0" i="0" dirty="0">
                <a:solidFill>
                  <a:srgbClr val="000000"/>
                </a:solidFill>
                <a:effectLst/>
              </a:rPr>
              <a:t>At approximately 1:00 PM, the victim entered the working area of the robot by either climbing over/through the safety rail or by walking through one of the unguarded gaps between the safety rail and related die-casting equipment.</a:t>
            </a:r>
          </a:p>
          <a:p>
            <a:endParaRPr lang="en-US" sz="2400" b="0" i="0" dirty="0">
              <a:solidFill>
                <a:srgbClr val="000000"/>
              </a:solidFill>
              <a:effectLst/>
            </a:endParaRPr>
          </a:p>
          <a:p>
            <a:r>
              <a:rPr lang="en-US" sz="2400" b="0" i="0" dirty="0">
                <a:solidFill>
                  <a:srgbClr val="000000"/>
                </a:solidFill>
                <a:effectLst/>
              </a:rPr>
              <a:t>The victim was discovered when a fellow employee, who worked at an adjacent die-cast work station heard an air hose steadily hissing. The accident site could not be seen from the neighboring work station but the fellow employee stated that he heard this continual hissing noise for 10 to 15-minutes.</a:t>
            </a:r>
            <a:endParaRPr lang="en-US" sz="2400" dirty="0"/>
          </a:p>
        </p:txBody>
      </p:sp>
    </p:spTree>
    <p:extLst>
      <p:ext uri="{BB962C8B-B14F-4D97-AF65-F5344CB8AC3E}">
        <p14:creationId xmlns:p14="http://schemas.microsoft.com/office/powerpoint/2010/main" val="1437069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 y="150811"/>
            <a:ext cx="8702040" cy="1143000"/>
          </a:xfrm>
        </p:spPr>
        <p:txBody>
          <a:bodyPr>
            <a:normAutofit fontScale="90000"/>
          </a:bodyPr>
          <a:lstStyle/>
          <a:p>
            <a:r>
              <a:rPr lang="en-US" sz="4000" b="1" dirty="0"/>
              <a:t>TYPICAL PARTS OF AN INDUSTRIAL ROBOT</a:t>
            </a:r>
          </a:p>
        </p:txBody>
      </p:sp>
      <p:pic>
        <p:nvPicPr>
          <p:cNvPr id="3" name="Picture 2" descr="This photo shows different parts of industrial robots, including the elbows, wrists, shoulders, tool, and wais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2850" y="1123130"/>
            <a:ext cx="7226300" cy="5016500"/>
          </a:xfrm>
          <a:prstGeom prst="rect">
            <a:avLst/>
          </a:prstGeom>
        </p:spPr>
      </p:pic>
      <p:sp>
        <p:nvSpPr>
          <p:cNvPr id="5" name="Slide Number Placeholder 4">
            <a:extLst>
              <a:ext uri="{FF2B5EF4-FFF2-40B4-BE49-F238E27FC236}">
                <a16:creationId xmlns:a16="http://schemas.microsoft.com/office/drawing/2014/main" id="{5B3FCED0-AA8B-4B6F-BEA0-460587DFDC12}"/>
              </a:ext>
              <a:ext uri="{C183D7F6-B498-43B3-948B-1728B52AA6E4}">
                <adec:decorative xmlns:adec="http://schemas.microsoft.com/office/drawing/2017/decorative" val="1"/>
              </a:ext>
            </a:extLst>
          </p:cNvPr>
          <p:cNvSpPr>
            <a:spLocks noGrp="1"/>
          </p:cNvSpPr>
          <p:nvPr>
            <p:ph type="sldNum" sz="quarter" idx="12"/>
          </p:nvPr>
        </p:nvSpPr>
        <p:spPr/>
        <p:txBody>
          <a:bodyPr/>
          <a:lstStyle/>
          <a:p>
            <a:fld id="{7E71B722-2253-453B-BBD7-5F55FE11A932}" type="slidenum">
              <a:rPr lang="en-US" smtClean="0"/>
              <a:t>3</a:t>
            </a:fld>
            <a:endParaRPr lang="en-US"/>
          </a:p>
        </p:txBody>
      </p:sp>
    </p:spTree>
    <p:extLst>
      <p:ext uri="{BB962C8B-B14F-4D97-AF65-F5344CB8AC3E}">
        <p14:creationId xmlns:p14="http://schemas.microsoft.com/office/powerpoint/2010/main" val="1999232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1143000"/>
          </a:xfrm>
        </p:spPr>
        <p:txBody>
          <a:bodyPr anchor="ctr"/>
          <a:lstStyle/>
          <a:p>
            <a:pPr algn="ctr"/>
            <a:r>
              <a:rPr lang="en-US" b="1" cap="none" dirty="0"/>
              <a:t>ROBOT COMPONENTS</a:t>
            </a:r>
            <a:endParaRPr lang="en-US" cap="none" dirty="0"/>
          </a:p>
        </p:txBody>
      </p:sp>
      <p:pic>
        <p:nvPicPr>
          <p:cNvPr id="4" name="Picture 3" descr="This diagram shows the major components of industrial robots. "/>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5791" y="2094980"/>
            <a:ext cx="4960413" cy="4260034"/>
          </a:xfrm>
          <a:prstGeom prst="rect">
            <a:avLst/>
          </a:prstGeom>
        </p:spPr>
      </p:pic>
      <p:sp>
        <p:nvSpPr>
          <p:cNvPr id="5" name="Slide Number Placeholder 4">
            <a:extLst>
              <a:ext uri="{FF2B5EF4-FFF2-40B4-BE49-F238E27FC236}">
                <a16:creationId xmlns:a16="http://schemas.microsoft.com/office/drawing/2014/main" id="{42FF6AB4-4F2B-4C69-9F9F-2445682C3AA4}"/>
              </a:ext>
              <a:ext uri="{C183D7F6-B498-43B3-948B-1728B52AA6E4}">
                <adec:decorative xmlns:adec="http://schemas.microsoft.com/office/drawing/2017/decorative" val="1"/>
              </a:ext>
            </a:extLst>
          </p:cNvPr>
          <p:cNvSpPr>
            <a:spLocks noGrp="1"/>
          </p:cNvSpPr>
          <p:nvPr>
            <p:ph type="sldNum" sz="quarter" idx="4294967295"/>
          </p:nvPr>
        </p:nvSpPr>
        <p:spPr/>
        <p:txBody>
          <a:bodyPr/>
          <a:lstStyle/>
          <a:p>
            <a:pPr algn="ctr" eaLnBrk="1" hangingPunct="1">
              <a:spcBef>
                <a:spcPct val="0"/>
              </a:spcBef>
              <a:buClrTx/>
              <a:buSzTx/>
              <a:buFont typeface="Wingdings" pitchFamily="2" charset="2"/>
              <a:buNone/>
              <a:defRPr/>
            </a:pPr>
            <a:fld id="{D85D54AC-D4F9-411A-8B0A-4C3FAC0B8A25}" type="slidenum">
              <a:rPr lang="en-US" altLang="en-US" sz="1400" b="1" smtClean="0">
                <a:solidFill>
                  <a:srgbClr val="000000"/>
                </a:solidFill>
                <a:latin typeface="Calibri"/>
              </a:rPr>
              <a:pPr algn="ctr" eaLnBrk="1" hangingPunct="1">
                <a:spcBef>
                  <a:spcPct val="0"/>
                </a:spcBef>
                <a:buClrTx/>
                <a:buSzTx/>
                <a:buFont typeface="Wingdings" pitchFamily="2" charset="2"/>
                <a:buNone/>
                <a:defRPr/>
              </a:pPr>
              <a:t>4</a:t>
            </a:fld>
            <a:endParaRPr lang="en-US" altLang="en-US" sz="1400" b="1" dirty="0">
              <a:solidFill>
                <a:srgbClr val="000000"/>
              </a:solidFill>
              <a:latin typeface="Calibri"/>
            </a:endParaRPr>
          </a:p>
        </p:txBody>
      </p:sp>
      <p:sp>
        <p:nvSpPr>
          <p:cNvPr id="6" name="Content Placeholder 2">
            <a:extLst>
              <a:ext uri="{FF2B5EF4-FFF2-40B4-BE49-F238E27FC236}">
                <a16:creationId xmlns:a16="http://schemas.microsoft.com/office/drawing/2014/main" id="{69E1BCF9-F447-1B4D-ADD7-F972B66D3321}"/>
              </a:ext>
            </a:extLst>
          </p:cNvPr>
          <p:cNvSpPr txBox="1">
            <a:spLocks/>
          </p:cNvSpPr>
          <p:nvPr/>
        </p:nvSpPr>
        <p:spPr>
          <a:xfrm>
            <a:off x="609597" y="1304869"/>
            <a:ext cx="10972800" cy="1580221"/>
          </a:xfrm>
          <a:prstGeom prst="rect">
            <a:avLst/>
          </a:prstGeom>
        </p:spPr>
        <p:txBody>
          <a:bodyPr vert="horz" lIns="91440" tIns="45720" rIns="91440" bIns="45720" rtlCol="0" anchor="b">
            <a:normAutofit/>
          </a:bodyPr>
          <a:lstStyle>
            <a:lvl1pPr marL="0" indent="0" algn="l" defTabSz="342900" rtl="0" eaLnBrk="1" latinLnBrk="0" hangingPunct="1">
              <a:spcBef>
                <a:spcPct val="20000"/>
              </a:spcBef>
              <a:buFont typeface="Arial"/>
              <a:buNone/>
              <a:defRPr sz="2000" kern="1200">
                <a:solidFill>
                  <a:schemeClr val="tx1"/>
                </a:solidFill>
                <a:latin typeface="+mn-lt"/>
                <a:ea typeface="+mn-ea"/>
                <a:cs typeface="+mn-cs"/>
              </a:defRPr>
            </a:lvl1pPr>
            <a:lvl2pPr marL="457200" indent="0" algn="l" defTabSz="342900" rtl="0" eaLnBrk="1" latinLnBrk="0" hangingPunct="1">
              <a:spcBef>
                <a:spcPct val="20000"/>
              </a:spcBef>
              <a:buFont typeface="Arial"/>
              <a:buNone/>
              <a:defRPr sz="1800" kern="1200">
                <a:solidFill>
                  <a:schemeClr val="tx1"/>
                </a:solidFill>
                <a:latin typeface="+mn-lt"/>
                <a:ea typeface="+mn-ea"/>
                <a:cs typeface="+mn-cs"/>
              </a:defRPr>
            </a:lvl2pPr>
            <a:lvl3pPr marL="914400" indent="0" algn="l" defTabSz="342900" rtl="0" eaLnBrk="1" latinLnBrk="0" hangingPunct="1">
              <a:spcBef>
                <a:spcPct val="20000"/>
              </a:spcBef>
              <a:buFont typeface="Arial"/>
              <a:buNone/>
              <a:defRPr sz="1600" kern="1200">
                <a:solidFill>
                  <a:schemeClr val="tx1"/>
                </a:solidFill>
                <a:latin typeface="+mn-lt"/>
                <a:ea typeface="+mn-ea"/>
                <a:cs typeface="+mn-cs"/>
              </a:defRPr>
            </a:lvl3pPr>
            <a:lvl4pPr marL="1371600" indent="0" algn="l" defTabSz="342900" rtl="0" eaLnBrk="1" latinLnBrk="0" hangingPunct="1">
              <a:spcBef>
                <a:spcPct val="20000"/>
              </a:spcBef>
              <a:buFont typeface="Arial"/>
              <a:buNone/>
              <a:defRPr sz="1400" kern="1200">
                <a:solidFill>
                  <a:schemeClr val="tx1"/>
                </a:solidFill>
                <a:latin typeface="+mn-lt"/>
                <a:ea typeface="+mn-ea"/>
                <a:cs typeface="+mn-cs"/>
              </a:defRPr>
            </a:lvl4pPr>
            <a:lvl5pPr marL="1828800" indent="0" algn="l" defTabSz="342900" rtl="0" eaLnBrk="1" latinLnBrk="0" hangingPunct="1">
              <a:spcBef>
                <a:spcPct val="20000"/>
              </a:spcBef>
              <a:buFont typeface="Arial"/>
              <a:buNone/>
              <a:defRPr sz="1400" kern="1200">
                <a:solidFill>
                  <a:schemeClr val="tx1"/>
                </a:solidFill>
                <a:latin typeface="+mn-lt"/>
                <a:ea typeface="+mn-ea"/>
                <a:cs typeface="+mn-cs"/>
              </a:defRPr>
            </a:lvl5pPr>
            <a:lvl6pPr marL="2286000" indent="0" algn="l" defTabSz="342900" rtl="0" eaLnBrk="1" latinLnBrk="0" hangingPunct="1">
              <a:spcBef>
                <a:spcPct val="20000"/>
              </a:spcBef>
              <a:buFont typeface="Arial"/>
              <a:buNone/>
              <a:defRPr sz="1400" kern="1200">
                <a:solidFill>
                  <a:schemeClr val="tx1"/>
                </a:solidFill>
                <a:latin typeface="+mn-lt"/>
                <a:ea typeface="+mn-ea"/>
                <a:cs typeface="+mn-cs"/>
              </a:defRPr>
            </a:lvl6pPr>
            <a:lvl7pPr marL="2743200" indent="0" algn="l" defTabSz="342900" rtl="0" eaLnBrk="1" latinLnBrk="0" hangingPunct="1">
              <a:spcBef>
                <a:spcPct val="20000"/>
              </a:spcBef>
              <a:buFont typeface="Arial"/>
              <a:buNone/>
              <a:defRPr sz="1400" kern="1200">
                <a:solidFill>
                  <a:schemeClr val="tx1"/>
                </a:solidFill>
                <a:latin typeface="+mn-lt"/>
                <a:ea typeface="+mn-ea"/>
                <a:cs typeface="+mn-cs"/>
              </a:defRPr>
            </a:lvl7pPr>
            <a:lvl8pPr marL="3200400" indent="0" algn="l" defTabSz="342900" rtl="0" eaLnBrk="1" latinLnBrk="0" hangingPunct="1">
              <a:spcBef>
                <a:spcPct val="20000"/>
              </a:spcBef>
              <a:buFont typeface="Arial"/>
              <a:buNone/>
              <a:defRPr sz="1400" kern="1200">
                <a:solidFill>
                  <a:schemeClr val="tx1"/>
                </a:solidFill>
                <a:latin typeface="+mn-lt"/>
                <a:ea typeface="+mn-ea"/>
                <a:cs typeface="+mn-cs"/>
              </a:defRPr>
            </a:lvl8pPr>
            <a:lvl9pPr marL="3657600" indent="0" algn="l" defTabSz="342900" rtl="0" eaLnBrk="1" latinLnBrk="0" hangingPunct="1">
              <a:spcBef>
                <a:spcPct val="20000"/>
              </a:spcBef>
              <a:buFont typeface="Arial"/>
              <a:buNone/>
              <a:defRPr sz="1400" kern="1200">
                <a:solidFill>
                  <a:schemeClr val="tx1"/>
                </a:solidFill>
                <a:latin typeface="+mn-lt"/>
                <a:ea typeface="+mn-ea"/>
                <a:cs typeface="+mn-cs"/>
              </a:defRPr>
            </a:lvl9pPr>
          </a:lstStyle>
          <a:p>
            <a:pPr marL="342900" indent="-342900">
              <a:buFont typeface="Arial" panose="020B0604020202020204" pitchFamily="34" charset="0"/>
              <a:buChar char="•"/>
            </a:pPr>
            <a:r>
              <a:rPr lang="en-US" sz="2800" dirty="0"/>
              <a:t>Industrial robots have four major components: the mechanical unit, power source, control system, and tooling.</a:t>
            </a:r>
          </a:p>
          <a:p>
            <a:endParaRPr lang="en-US" sz="2400" dirty="0"/>
          </a:p>
          <a:p>
            <a:endParaRPr lang="en-US" dirty="0"/>
          </a:p>
        </p:txBody>
      </p:sp>
    </p:spTree>
    <p:extLst>
      <p:ext uri="{BB962C8B-B14F-4D97-AF65-F5344CB8AC3E}">
        <p14:creationId xmlns:p14="http://schemas.microsoft.com/office/powerpoint/2010/main" val="2014108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3674"/>
            <a:ext cx="8128000" cy="1143000"/>
          </a:xfrm>
        </p:spPr>
        <p:txBody>
          <a:bodyPr>
            <a:normAutofit/>
          </a:bodyPr>
          <a:lstStyle/>
          <a:p>
            <a:r>
              <a:rPr lang="en-US" sz="3600" dirty="0">
                <a:solidFill>
                  <a:schemeClr val="tx1"/>
                </a:solidFill>
              </a:rPr>
              <a:t>Robotics Hazards</a:t>
            </a:r>
          </a:p>
        </p:txBody>
      </p:sp>
      <p:sp>
        <p:nvSpPr>
          <p:cNvPr id="3" name="Content Placeholder 2"/>
          <p:cNvSpPr>
            <a:spLocks noGrp="1"/>
          </p:cNvSpPr>
          <p:nvPr>
            <p:ph idx="1"/>
          </p:nvPr>
        </p:nvSpPr>
        <p:spPr>
          <a:xfrm>
            <a:off x="609600" y="1336674"/>
            <a:ext cx="10972800" cy="4525963"/>
          </a:xfrm>
        </p:spPr>
        <p:txBody>
          <a:bodyPr>
            <a:normAutofit/>
          </a:bodyPr>
          <a:lstStyle/>
          <a:p>
            <a:r>
              <a:rPr lang="en-US" sz="2400" dirty="0"/>
              <a:t>Mechanical</a:t>
            </a:r>
          </a:p>
          <a:p>
            <a:r>
              <a:rPr lang="en-US" sz="2400" dirty="0"/>
              <a:t>Electrical</a:t>
            </a:r>
          </a:p>
          <a:p>
            <a:r>
              <a:rPr lang="en-US" sz="2400" dirty="0"/>
              <a:t>Thermal</a:t>
            </a:r>
          </a:p>
          <a:p>
            <a:r>
              <a:rPr lang="en-US" sz="2400" dirty="0"/>
              <a:t>Noise</a:t>
            </a:r>
          </a:p>
          <a:p>
            <a:r>
              <a:rPr lang="en-US" sz="2400" dirty="0"/>
              <a:t>Vibration</a:t>
            </a:r>
          </a:p>
          <a:p>
            <a:r>
              <a:rPr lang="en-US" sz="2400" dirty="0"/>
              <a:t>Radiation</a:t>
            </a:r>
          </a:p>
          <a:p>
            <a:r>
              <a:rPr lang="en-US" sz="2400" dirty="0"/>
              <a:t>Material or Substance</a:t>
            </a:r>
          </a:p>
          <a:p>
            <a:r>
              <a:rPr lang="en-US" sz="2400" dirty="0"/>
              <a:t>Ergo</a:t>
            </a:r>
          </a:p>
          <a:p>
            <a:r>
              <a:rPr lang="en-US" sz="2400" dirty="0"/>
              <a:t>Environmental</a:t>
            </a:r>
          </a:p>
          <a:p>
            <a:r>
              <a:rPr lang="en-US" sz="2400" dirty="0"/>
              <a:t>Combination</a:t>
            </a:r>
          </a:p>
          <a:p>
            <a:endParaRPr lang="en-US" dirty="0"/>
          </a:p>
        </p:txBody>
      </p:sp>
      <p:pic>
        <p:nvPicPr>
          <p:cNvPr id="7170" name="Picture 2" descr="This is a photo of an industrial robot. "/>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91201" y="1429543"/>
            <a:ext cx="4340225" cy="434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1106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tx1"/>
                </a:solidFill>
              </a:rPr>
              <a:t>When Do Accidents Occur?</a:t>
            </a:r>
          </a:p>
        </p:txBody>
      </p:sp>
      <p:sp>
        <p:nvSpPr>
          <p:cNvPr id="3" name="Content Placeholder 2"/>
          <p:cNvSpPr>
            <a:spLocks noGrp="1"/>
          </p:cNvSpPr>
          <p:nvPr>
            <p:ph idx="1"/>
          </p:nvPr>
        </p:nvSpPr>
        <p:spPr>
          <a:xfrm>
            <a:off x="609600" y="1448436"/>
            <a:ext cx="8229600" cy="4525963"/>
          </a:xfrm>
        </p:spPr>
        <p:txBody>
          <a:bodyPr>
            <a:normAutofit lnSpcReduction="10000"/>
          </a:bodyPr>
          <a:lstStyle/>
          <a:p>
            <a:r>
              <a:rPr lang="en-US" sz="2800" dirty="0"/>
              <a:t>Operation-Not usually</a:t>
            </a:r>
          </a:p>
          <a:p>
            <a:r>
              <a:rPr lang="en-US" sz="2800" dirty="0"/>
              <a:t>Teaching/Programing/Verification-YES</a:t>
            </a:r>
          </a:p>
          <a:p>
            <a:r>
              <a:rPr lang="en-US" sz="2800" dirty="0"/>
              <a:t>Intervention-YES</a:t>
            </a:r>
          </a:p>
          <a:p>
            <a:pPr lvl="1"/>
            <a:r>
              <a:rPr lang="en-US" sz="2800" dirty="0"/>
              <a:t>Maintenance</a:t>
            </a:r>
          </a:p>
          <a:p>
            <a:pPr lvl="1"/>
            <a:r>
              <a:rPr lang="en-US" sz="2800" dirty="0"/>
              <a:t>Repair</a:t>
            </a:r>
          </a:p>
          <a:p>
            <a:pPr lvl="1"/>
            <a:r>
              <a:rPr lang="en-US" sz="2800" dirty="0"/>
              <a:t>Testing</a:t>
            </a:r>
          </a:p>
          <a:p>
            <a:pPr lvl="1"/>
            <a:r>
              <a:rPr lang="en-US" sz="2800" dirty="0"/>
              <a:t>Set-up</a:t>
            </a:r>
          </a:p>
          <a:p>
            <a:pPr lvl="1"/>
            <a:r>
              <a:rPr lang="en-US" sz="2800" dirty="0"/>
              <a:t>Adjustment</a:t>
            </a:r>
          </a:p>
          <a:p>
            <a:pPr lvl="1"/>
            <a:r>
              <a:rPr lang="en-US" sz="2800" dirty="0"/>
              <a:t>Dropped Parts</a:t>
            </a:r>
          </a:p>
          <a:p>
            <a:endParaRPr lang="en-US" dirty="0"/>
          </a:p>
        </p:txBody>
      </p:sp>
    </p:spTree>
    <p:extLst>
      <p:ext uri="{BB962C8B-B14F-4D97-AF65-F5344CB8AC3E}">
        <p14:creationId xmlns:p14="http://schemas.microsoft.com/office/powerpoint/2010/main" val="997774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29CAE-038F-4791-BA90-C7B34CE139DA}"/>
              </a:ext>
            </a:extLst>
          </p:cNvPr>
          <p:cNvSpPr>
            <a:spLocks noGrp="1"/>
          </p:cNvSpPr>
          <p:nvPr>
            <p:ph type="title"/>
          </p:nvPr>
        </p:nvSpPr>
        <p:spPr/>
        <p:txBody>
          <a:bodyPr>
            <a:normAutofit/>
          </a:bodyPr>
          <a:lstStyle/>
          <a:p>
            <a:r>
              <a:rPr lang="en-US" sz="3600" dirty="0">
                <a:solidFill>
                  <a:schemeClr val="tx1"/>
                </a:solidFill>
              </a:rPr>
              <a:t>RESTRICTIVE DEVICES</a:t>
            </a:r>
          </a:p>
        </p:txBody>
      </p:sp>
      <p:sp>
        <p:nvSpPr>
          <p:cNvPr id="3" name="Content Placeholder 2">
            <a:extLst>
              <a:ext uri="{FF2B5EF4-FFF2-40B4-BE49-F238E27FC236}">
                <a16:creationId xmlns:a16="http://schemas.microsoft.com/office/drawing/2014/main" id="{43D25A7A-583A-42B3-890C-4D9398E91BEA}"/>
              </a:ext>
            </a:extLst>
          </p:cNvPr>
          <p:cNvSpPr>
            <a:spLocks noGrp="1"/>
          </p:cNvSpPr>
          <p:nvPr>
            <p:ph idx="1"/>
          </p:nvPr>
        </p:nvSpPr>
        <p:spPr>
          <a:xfrm>
            <a:off x="609600" y="1600203"/>
            <a:ext cx="4236720" cy="4525963"/>
          </a:xfrm>
        </p:spPr>
        <p:txBody>
          <a:bodyPr/>
          <a:lstStyle/>
          <a:p>
            <a:r>
              <a:rPr lang="en-US" sz="2800" dirty="0"/>
              <a:t>A device that restricts the maximum space by stopping or causing to stop all robot motion and is </a:t>
            </a:r>
            <a:r>
              <a:rPr lang="en-US" sz="2800" b="1" dirty="0"/>
              <a:t>independent </a:t>
            </a:r>
            <a:r>
              <a:rPr lang="en-US" sz="2800" dirty="0"/>
              <a:t>of the control program and the task programs.</a:t>
            </a:r>
          </a:p>
          <a:p>
            <a:endParaRPr lang="en-US" dirty="0"/>
          </a:p>
        </p:txBody>
      </p:sp>
      <p:pic>
        <p:nvPicPr>
          <p:cNvPr id="5" name="Picture 2" descr="This is a photo of a restrictive device on a robot.">
            <a:extLst>
              <a:ext uri="{FF2B5EF4-FFF2-40B4-BE49-F238E27FC236}">
                <a16:creationId xmlns:a16="http://schemas.microsoft.com/office/drawing/2014/main" id="{77DB57AB-4E5C-4318-91B5-449A96D97050}"/>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5969226" y="1491456"/>
            <a:ext cx="4459287" cy="387508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descr="This arrow is pointing towards an electronic sensor. ">
            <a:extLst>
              <a:ext uri="{FF2B5EF4-FFF2-40B4-BE49-F238E27FC236}">
                <a16:creationId xmlns:a16="http://schemas.microsoft.com/office/drawing/2014/main" id="{3636F3A9-33BD-45D6-A81C-13B2A4E5A39A}"/>
              </a:ext>
            </a:extLst>
          </p:cNvPr>
          <p:cNvCxnSpPr/>
          <p:nvPr/>
        </p:nvCxnSpPr>
        <p:spPr>
          <a:xfrm flipV="1">
            <a:off x="7056120" y="3738457"/>
            <a:ext cx="1828800" cy="76200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9F5F6C9-EABF-49B7-89F5-F3646E420118}"/>
              </a:ext>
            </a:extLst>
          </p:cNvPr>
          <p:cNvSpPr txBox="1"/>
          <p:nvPr/>
        </p:nvSpPr>
        <p:spPr>
          <a:xfrm>
            <a:off x="6217670" y="4528194"/>
            <a:ext cx="1981200" cy="369332"/>
          </a:xfrm>
          <a:prstGeom prst="rect">
            <a:avLst/>
          </a:prstGeom>
          <a:solidFill>
            <a:schemeClr val="bg1">
              <a:lumMod val="75000"/>
            </a:schemeClr>
          </a:solidFill>
        </p:spPr>
        <p:txBody>
          <a:bodyPr wrap="square" rtlCol="0">
            <a:spAutoFit/>
          </a:bodyPr>
          <a:lstStyle/>
          <a:p>
            <a:pPr defTabSz="457200"/>
            <a:r>
              <a:rPr lang="en-US" dirty="0">
                <a:solidFill>
                  <a:srgbClr val="000000"/>
                </a:solidFill>
                <a:latin typeface="Calibri"/>
              </a:rPr>
              <a:t>Electronic Sensor</a:t>
            </a:r>
          </a:p>
        </p:txBody>
      </p:sp>
    </p:spTree>
    <p:extLst>
      <p:ext uri="{BB962C8B-B14F-4D97-AF65-F5344CB8AC3E}">
        <p14:creationId xmlns:p14="http://schemas.microsoft.com/office/powerpoint/2010/main" val="3022908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0334"/>
            <a:ext cx="9144000" cy="1143000"/>
          </a:xfrm>
        </p:spPr>
        <p:txBody>
          <a:bodyPr>
            <a:normAutofit/>
          </a:bodyPr>
          <a:lstStyle/>
          <a:p>
            <a:r>
              <a:rPr lang="en-US" sz="3600" dirty="0">
                <a:solidFill>
                  <a:schemeClr val="tx1"/>
                </a:solidFill>
              </a:rPr>
              <a:t>Risk Assessment (1)</a:t>
            </a:r>
          </a:p>
        </p:txBody>
      </p:sp>
      <p:sp>
        <p:nvSpPr>
          <p:cNvPr id="3" name="Content Placeholder 2"/>
          <p:cNvSpPr>
            <a:spLocks noGrp="1"/>
          </p:cNvSpPr>
          <p:nvPr>
            <p:ph idx="1"/>
          </p:nvPr>
        </p:nvSpPr>
        <p:spPr/>
        <p:txBody>
          <a:bodyPr>
            <a:normAutofit/>
          </a:bodyPr>
          <a:lstStyle/>
          <a:p>
            <a:r>
              <a:rPr lang="en-US" sz="3200" dirty="0"/>
              <a:t>Risk Assessment process yields the performance level or criteria for protection.</a:t>
            </a:r>
          </a:p>
          <a:p>
            <a:r>
              <a:rPr lang="en-US" sz="3200" dirty="0"/>
              <a:t>The primary method for industry to safeguard personnel around automated systems and robots.</a:t>
            </a:r>
          </a:p>
          <a:p>
            <a:pPr lvl="1"/>
            <a:r>
              <a:rPr lang="en-US" sz="2800" dirty="0"/>
              <a:t>Must be performed correctly.</a:t>
            </a:r>
          </a:p>
          <a:p>
            <a:r>
              <a:rPr lang="en-US" sz="3200" dirty="0"/>
              <a:t>Safeguarding methods start with risk assessment process.</a:t>
            </a:r>
          </a:p>
        </p:txBody>
      </p:sp>
    </p:spTree>
    <p:extLst>
      <p:ext uri="{BB962C8B-B14F-4D97-AF65-F5344CB8AC3E}">
        <p14:creationId xmlns:p14="http://schemas.microsoft.com/office/powerpoint/2010/main" val="2267647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642" y="374074"/>
            <a:ext cx="8128000" cy="1143000"/>
          </a:xfrm>
        </p:spPr>
        <p:txBody>
          <a:bodyPr vert="horz" lIns="91440" tIns="45720" rIns="91440" bIns="45720" rtlCol="0" anchor="ctr">
            <a:normAutofit/>
          </a:bodyPr>
          <a:lstStyle/>
          <a:p>
            <a:r>
              <a:rPr lang="en-US" sz="3600" dirty="0">
                <a:solidFill>
                  <a:schemeClr val="tx1"/>
                </a:solidFill>
              </a:rPr>
              <a:t>Risk Assessment (2)</a:t>
            </a:r>
          </a:p>
        </p:txBody>
      </p:sp>
      <p:sp>
        <p:nvSpPr>
          <p:cNvPr id="3" name="Content Placeholder 2"/>
          <p:cNvSpPr>
            <a:spLocks noGrp="1"/>
          </p:cNvSpPr>
          <p:nvPr>
            <p:ph idx="1"/>
          </p:nvPr>
        </p:nvSpPr>
        <p:spPr>
          <a:xfrm>
            <a:off x="625642" y="1517074"/>
            <a:ext cx="8229600" cy="4525963"/>
          </a:xfrm>
        </p:spPr>
        <p:txBody>
          <a:bodyPr>
            <a:normAutofit/>
          </a:bodyPr>
          <a:lstStyle/>
          <a:p>
            <a:r>
              <a:rPr lang="en-US" sz="3200" dirty="0"/>
              <a:t>Many of the B11 Series have Risk Assessment incorporated in the consensus standards that refer the employer to the following:</a:t>
            </a:r>
          </a:p>
          <a:p>
            <a:pPr lvl="1"/>
            <a:r>
              <a:rPr lang="en-US" sz="3200" dirty="0"/>
              <a:t>ANSI B11.TR3 Risk Assessment and Risk Reduction</a:t>
            </a:r>
          </a:p>
          <a:p>
            <a:pPr lvl="1"/>
            <a:r>
              <a:rPr lang="en-US" sz="3200" dirty="0"/>
              <a:t>ANSI/RIA R15.06-2012 </a:t>
            </a:r>
          </a:p>
        </p:txBody>
      </p:sp>
    </p:spTree>
    <p:extLst>
      <p:ext uri="{BB962C8B-B14F-4D97-AF65-F5344CB8AC3E}">
        <p14:creationId xmlns:p14="http://schemas.microsoft.com/office/powerpoint/2010/main" val="4204298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457" y="160334"/>
            <a:ext cx="8128000" cy="1143000"/>
          </a:xfrm>
        </p:spPr>
        <p:txBody>
          <a:bodyPr>
            <a:normAutofit/>
          </a:bodyPr>
          <a:lstStyle/>
          <a:p>
            <a:r>
              <a:rPr lang="en-US" sz="3600" dirty="0">
                <a:solidFill>
                  <a:schemeClr val="tx1"/>
                </a:solidFill>
              </a:rPr>
              <a:t>Risk Assessment (3)</a:t>
            </a:r>
          </a:p>
        </p:txBody>
      </p:sp>
      <p:sp>
        <p:nvSpPr>
          <p:cNvPr id="3" name="Content Placeholder 2"/>
          <p:cNvSpPr>
            <a:spLocks noGrp="1"/>
          </p:cNvSpPr>
          <p:nvPr>
            <p:ph idx="1"/>
          </p:nvPr>
        </p:nvSpPr>
        <p:spPr>
          <a:xfrm>
            <a:off x="337456" y="1303334"/>
            <a:ext cx="11001103" cy="4525963"/>
          </a:xfrm>
        </p:spPr>
        <p:txBody>
          <a:bodyPr>
            <a:normAutofit/>
          </a:bodyPr>
          <a:lstStyle/>
          <a:p>
            <a:r>
              <a:rPr lang="en-US" sz="2800" dirty="0"/>
              <a:t>Risk is a measurement of the frequency and severity of an event.</a:t>
            </a:r>
          </a:p>
          <a:p>
            <a:r>
              <a:rPr lang="en-US" sz="2800" dirty="0"/>
              <a:t>The risk factor incorporates exposure and avoidance, then determines the Performance Level (PL) or Safety Integration Level (SIL) of guarding methods and equipment required.</a:t>
            </a:r>
          </a:p>
          <a:p>
            <a:endParaRPr lang="en-US" sz="2800" dirty="0"/>
          </a:p>
          <a:p>
            <a:pPr marL="0" indent="0">
              <a:buNone/>
            </a:pPr>
            <a:endParaRPr lang="en-US" sz="2800" dirty="0"/>
          </a:p>
          <a:p>
            <a:pPr marL="0" indent="0">
              <a:buNone/>
            </a:pPr>
            <a:r>
              <a:rPr lang="en-US" sz="2800" dirty="0"/>
              <a:t>NOTE: </a:t>
            </a:r>
            <a:r>
              <a:rPr lang="en-US" sz="2800" b="1" dirty="0"/>
              <a:t>S</a:t>
            </a:r>
            <a:r>
              <a:rPr lang="en-US" sz="2800" dirty="0"/>
              <a:t>afety-</a:t>
            </a:r>
            <a:r>
              <a:rPr lang="en-US" sz="2800" b="1" dirty="0"/>
              <a:t>R</a:t>
            </a:r>
            <a:r>
              <a:rPr lang="en-US" sz="2800" dirty="0"/>
              <a:t>elated </a:t>
            </a:r>
            <a:r>
              <a:rPr lang="en-US" sz="2800" b="1" dirty="0"/>
              <a:t>P</a:t>
            </a:r>
            <a:r>
              <a:rPr lang="en-US" sz="2800" dirty="0"/>
              <a:t>arts </a:t>
            </a:r>
            <a:r>
              <a:rPr lang="en-US" sz="2800" b="1" dirty="0"/>
              <a:t>C</a:t>
            </a:r>
            <a:r>
              <a:rPr lang="en-US" sz="2800" dirty="0"/>
              <a:t>ontrol </a:t>
            </a:r>
            <a:r>
              <a:rPr lang="en-US" sz="2800" b="1" dirty="0"/>
              <a:t>S</a:t>
            </a:r>
            <a:r>
              <a:rPr lang="en-US" sz="2800" dirty="0"/>
              <a:t>ystems can also be called SRP/CS</a:t>
            </a:r>
          </a:p>
          <a:p>
            <a:pPr marL="0" indent="0">
              <a:buNone/>
            </a:pPr>
            <a:endParaRPr lang="en-US" dirty="0"/>
          </a:p>
        </p:txBody>
      </p:sp>
    </p:spTree>
    <p:extLst>
      <p:ext uri="{BB962C8B-B14F-4D97-AF65-F5344CB8AC3E}">
        <p14:creationId xmlns:p14="http://schemas.microsoft.com/office/powerpoint/2010/main" val="1116150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28521" y="259081"/>
            <a:ext cx="8128000" cy="1143000"/>
          </a:xfrm>
        </p:spPr>
        <p:txBody>
          <a:bodyPr>
            <a:normAutofit/>
          </a:bodyPr>
          <a:lstStyle/>
          <a:p>
            <a:pPr algn="ctr"/>
            <a:r>
              <a:rPr lang="en-US" sz="3600" dirty="0">
                <a:solidFill>
                  <a:schemeClr val="tx1"/>
                </a:solidFill>
              </a:rPr>
              <a:t>Risk Matrix</a:t>
            </a:r>
          </a:p>
        </p:txBody>
      </p:sp>
      <p:pic>
        <p:nvPicPr>
          <p:cNvPr id="3075" name="Picture 3" descr="This is a risk matrix, showing the severity of harm on the x axis, and the probability of occurrence on the y axis. The greater the severity of harm and probability of occurrence, the higher the risk.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6478" y="1402081"/>
            <a:ext cx="8810043" cy="3592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5258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4" y="125300"/>
            <a:ext cx="8128000" cy="1143000"/>
          </a:xfrm>
        </p:spPr>
        <p:txBody>
          <a:bodyPr>
            <a:normAutofit/>
          </a:bodyPr>
          <a:lstStyle/>
          <a:p>
            <a:pPr algn="ctr"/>
            <a:r>
              <a:rPr lang="en-US" sz="3600" dirty="0">
                <a:solidFill>
                  <a:schemeClr val="tx1"/>
                </a:solidFill>
              </a:rPr>
              <a:t>Risk Reduction Category</a:t>
            </a:r>
          </a:p>
        </p:txBody>
      </p:sp>
      <p:pic>
        <p:nvPicPr>
          <p:cNvPr id="8196" name="Picture 4" descr="This is a table demonstrating risk reduction. On the x axis is severity of injury, exposure, avoidance, and risk reduction category. On the y axis is Serious injury and slight injury. "/>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05000" y="1392626"/>
            <a:ext cx="8305799" cy="4381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569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336842" y="26236"/>
            <a:ext cx="8128000" cy="1143000"/>
          </a:xfrm>
        </p:spPr>
        <p:txBody>
          <a:bodyPr>
            <a:normAutofit/>
          </a:bodyPr>
          <a:lstStyle/>
          <a:p>
            <a:pPr algn="ctr" eaLnBrk="1" hangingPunct="1"/>
            <a:r>
              <a:rPr lang="en-US" altLang="en-US" sz="3600" dirty="0">
                <a:solidFill>
                  <a:schemeClr val="tx1"/>
                </a:solidFill>
              </a:rPr>
              <a:t>Teaching Pendant</a:t>
            </a:r>
          </a:p>
        </p:txBody>
      </p:sp>
      <p:pic>
        <p:nvPicPr>
          <p:cNvPr id="26627" name="Picture 3" descr="MVC-012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048000" y="1470025"/>
            <a:ext cx="6096000" cy="4572000"/>
          </a:xfrm>
          <a:noFill/>
          <a:extLst>
            <a:ext uri="{909E8E84-426E-40DD-AFC4-6F175D3DCCD1}">
              <a14:hiddenFill xmlns:a14="http://schemas.microsoft.com/office/drawing/2010/main">
                <a:solidFill>
                  <a:srgbClr val="FFFFFF"/>
                </a:solidFill>
              </a14:hiddenFill>
            </a:ext>
          </a:extLst>
        </p:spPr>
      </p:pic>
      <p:sp>
        <p:nvSpPr>
          <p:cNvPr id="5" name="Slide Number Placeholder 2"/>
          <p:cNvSpPr txBox="1">
            <a:spLocks/>
          </p:cNvSpPr>
          <p:nvPr/>
        </p:nvSpPr>
        <p:spPr>
          <a:xfrm>
            <a:off x="10050046" y="6350697"/>
            <a:ext cx="54864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0" algn="l" defTabSz="457200" rtl="0" eaLnBrk="0" latinLnBrk="0" hangingPunct="0">
              <a:spcBef>
                <a:spcPct val="20000"/>
              </a:spcBef>
              <a:buClr>
                <a:schemeClr val="tx1"/>
              </a:buClr>
              <a:buSzPct val="70000"/>
              <a:buFont typeface="Wingdings" pitchFamily="2" charset="2"/>
              <a:buChar char="l"/>
              <a:defRPr sz="2400" kern="1200">
                <a:solidFill>
                  <a:schemeClr val="tx1"/>
                </a:solidFill>
                <a:latin typeface="Calibri" pitchFamily="34" charset="0"/>
                <a:ea typeface="+mn-ea"/>
                <a:cs typeface="+mn-cs"/>
              </a:defRPr>
            </a:lvl1pPr>
            <a:lvl2pPr marL="742950" indent="-285750" algn="l" defTabSz="457200" rtl="0" eaLnBrk="0" latinLnBrk="0" hangingPunct="0">
              <a:spcBef>
                <a:spcPct val="20000"/>
              </a:spcBef>
              <a:buClr>
                <a:schemeClr val="tx1"/>
              </a:buClr>
              <a:buSzPct val="75000"/>
              <a:buFont typeface="Wingdings" pitchFamily="2" charset="2"/>
              <a:buChar char="ü"/>
              <a:defRPr sz="2400" kern="1200">
                <a:solidFill>
                  <a:schemeClr val="tx1"/>
                </a:solidFill>
                <a:latin typeface="Calibri" pitchFamily="34" charset="0"/>
                <a:ea typeface="+mn-ea"/>
                <a:cs typeface="+mn-cs"/>
              </a:defRPr>
            </a:lvl2pPr>
            <a:lvl3pPr marL="1143000" indent="-228600" algn="l" defTabSz="457200" rtl="0" eaLnBrk="0" latinLnBrk="0" hangingPunct="0">
              <a:spcBef>
                <a:spcPct val="20000"/>
              </a:spcBef>
              <a:buClr>
                <a:schemeClr val="accent1"/>
              </a:buClr>
              <a:buSzPct val="70000"/>
              <a:buFont typeface="Wingdings" pitchFamily="2" charset="2"/>
              <a:buChar char="l"/>
              <a:defRPr sz="2300" kern="1200">
                <a:solidFill>
                  <a:schemeClr val="tx1"/>
                </a:solidFill>
                <a:latin typeface="Calibri" pitchFamily="34" charset="0"/>
                <a:ea typeface="+mn-ea"/>
                <a:cs typeface="+mn-cs"/>
              </a:defRPr>
            </a:lvl3pPr>
            <a:lvl4pPr marL="1600200" indent="-228600" algn="l" defTabSz="457200" rtl="0" eaLnBrk="0" latinLnBrk="0" hangingPunct="0">
              <a:spcBef>
                <a:spcPct val="20000"/>
              </a:spcBef>
              <a:buClr>
                <a:schemeClr val="tx2"/>
              </a:buClr>
              <a:buSzPct val="75000"/>
              <a:buFont typeface="Wingdings" pitchFamily="2" charset="2"/>
              <a:buChar char="§"/>
              <a:defRPr sz="2000" kern="1200">
                <a:solidFill>
                  <a:schemeClr val="tx1"/>
                </a:solidFill>
                <a:latin typeface="Calibri" pitchFamily="34" charset="0"/>
                <a:ea typeface="+mn-ea"/>
                <a:cs typeface="+mn-cs"/>
              </a:defRPr>
            </a:lvl4pPr>
            <a:lvl5pPr marL="2057400" indent="-228600" algn="l" defTabSz="457200" rtl="0" eaLnBrk="0" latinLnBrk="0" hangingPunct="0">
              <a:spcBef>
                <a:spcPct val="20000"/>
              </a:spcBef>
              <a:buClr>
                <a:schemeClr val="folHlink"/>
              </a:buClr>
              <a:buSzPct val="80000"/>
              <a:buFont typeface="Wingdings" pitchFamily="2" charset="2"/>
              <a:buChar char="§"/>
              <a:defRPr sz="2000" kern="1200">
                <a:solidFill>
                  <a:schemeClr val="tx1"/>
                </a:solidFill>
                <a:latin typeface="Calibri" pitchFamily="34" charset="0"/>
                <a:ea typeface="+mn-ea"/>
                <a:cs typeface="+mn-cs"/>
              </a:defRPr>
            </a:lvl5pPr>
            <a:lvl6pPr marL="25146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6pPr>
            <a:lvl7pPr marL="29718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7pPr>
            <a:lvl8pPr marL="34290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8pPr>
            <a:lvl9pPr marL="38862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9pPr>
          </a:lstStyle>
          <a:p>
            <a:pPr algn="ctr" defTabSz="914400" eaLnBrk="1" hangingPunct="1">
              <a:spcBef>
                <a:spcPct val="0"/>
              </a:spcBef>
              <a:buClrTx/>
              <a:buSzTx/>
              <a:buNone/>
              <a:defRPr/>
            </a:pPr>
            <a:fld id="{D85D54AC-D4F9-411A-8B0A-4C3FAC0B8A25}" type="slidenum">
              <a:rPr lang="en-US" altLang="en-US" sz="1400" b="1">
                <a:solidFill>
                  <a:srgbClr val="000000"/>
                </a:solidFill>
                <a:latin typeface="Calibri"/>
              </a:rPr>
              <a:pPr algn="ctr" defTabSz="914400" eaLnBrk="1" hangingPunct="1">
                <a:spcBef>
                  <a:spcPct val="0"/>
                </a:spcBef>
                <a:buClrTx/>
                <a:buSzTx/>
                <a:buNone/>
                <a:defRPr/>
              </a:pPr>
              <a:t>13</a:t>
            </a:fld>
            <a:endParaRPr lang="en-US" altLang="en-US" sz="1400" b="1" dirty="0">
              <a:solidFill>
                <a:srgbClr val="000000"/>
              </a:solidFill>
              <a:latin typeface="Calibri"/>
            </a:endParaRPr>
          </a:p>
        </p:txBody>
      </p:sp>
    </p:spTree>
    <p:extLst>
      <p:ext uri="{BB962C8B-B14F-4D97-AF65-F5344CB8AC3E}">
        <p14:creationId xmlns:p14="http://schemas.microsoft.com/office/powerpoint/2010/main" val="1937404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609600" y="274320"/>
            <a:ext cx="9144000" cy="1143000"/>
          </a:xfrm>
        </p:spPr>
        <p:txBody>
          <a:bodyPr>
            <a:normAutofit/>
          </a:bodyPr>
          <a:lstStyle/>
          <a:p>
            <a:r>
              <a:rPr lang="en-US" sz="3600" dirty="0">
                <a:solidFill>
                  <a:schemeClr val="tx1"/>
                </a:solidFill>
              </a:rPr>
              <a:t>Teach (1)</a:t>
            </a:r>
          </a:p>
        </p:txBody>
      </p:sp>
      <p:sp>
        <p:nvSpPr>
          <p:cNvPr id="3" name="Content Placeholder 2"/>
          <p:cNvSpPr>
            <a:spLocks noGrp="1"/>
          </p:cNvSpPr>
          <p:nvPr>
            <p:ph idx="1"/>
          </p:nvPr>
        </p:nvSpPr>
        <p:spPr>
          <a:xfrm>
            <a:off x="609600" y="1539243"/>
            <a:ext cx="10972800" cy="4525963"/>
          </a:xfrm>
        </p:spPr>
        <p:txBody>
          <a:bodyPr/>
          <a:lstStyle/>
          <a:p>
            <a:r>
              <a:rPr lang="en-US" sz="3200" dirty="0"/>
              <a:t>Method that allows programing with the programmer within the hazard area</a:t>
            </a:r>
          </a:p>
          <a:p>
            <a:r>
              <a:rPr lang="en-US" sz="3200" dirty="0"/>
              <a:t>Less than 10 inches (250mm) per second speed</a:t>
            </a:r>
          </a:p>
          <a:p>
            <a:r>
              <a:rPr lang="en-US" sz="3200" dirty="0"/>
              <a:t>E-Stop on pendant</a:t>
            </a:r>
          </a:p>
          <a:p>
            <a:r>
              <a:rPr lang="en-US" sz="3200" dirty="0"/>
              <a:t>Clearance Requirements</a:t>
            </a:r>
          </a:p>
          <a:p>
            <a:endParaRPr lang="en-US" dirty="0"/>
          </a:p>
        </p:txBody>
      </p:sp>
    </p:spTree>
    <p:extLst>
      <p:ext uri="{BB962C8B-B14F-4D97-AF65-F5344CB8AC3E}">
        <p14:creationId xmlns:p14="http://schemas.microsoft.com/office/powerpoint/2010/main" val="257971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2575798" y="76200"/>
            <a:ext cx="9144000" cy="1143000"/>
          </a:xfrm>
        </p:spPr>
        <p:txBody>
          <a:bodyPr>
            <a:normAutofit/>
          </a:bodyPr>
          <a:lstStyle/>
          <a:p>
            <a:pPr algn="ctr"/>
            <a:r>
              <a:rPr lang="en-US" sz="3600" b="1" dirty="0"/>
              <a:t>TEACH (2)</a:t>
            </a:r>
          </a:p>
        </p:txBody>
      </p:sp>
      <p:sp>
        <p:nvSpPr>
          <p:cNvPr id="76803" name="Text Box 6"/>
          <p:cNvSpPr txBox="1">
            <a:spLocks noChangeArrowheads="1"/>
          </p:cNvSpPr>
          <p:nvPr/>
        </p:nvSpPr>
        <p:spPr bwMode="auto">
          <a:xfrm>
            <a:off x="1888067" y="1112308"/>
            <a:ext cx="2971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457200" eaLnBrk="1" hangingPunct="1"/>
            <a:r>
              <a:rPr kumimoji="1" lang="en-US" altLang="ja-JP" b="1" dirty="0">
                <a:solidFill>
                  <a:srgbClr val="000000"/>
                </a:solidFill>
                <a:ea typeface="MS PGothic" pitchFamily="34" charset="-128"/>
                <a:cs typeface="Arial" pitchFamily="34" charset="0"/>
              </a:rPr>
              <a:t>Person A </a:t>
            </a:r>
          </a:p>
          <a:p>
            <a:pPr defTabSz="457200" eaLnBrk="1" hangingPunct="1"/>
            <a:r>
              <a:rPr kumimoji="1" lang="en-US" altLang="ja-JP" b="1" dirty="0">
                <a:solidFill>
                  <a:srgbClr val="000000"/>
                </a:solidFill>
                <a:ea typeface="MS PGothic" pitchFamily="34" charset="-128"/>
                <a:cs typeface="Arial" pitchFamily="34" charset="0"/>
              </a:rPr>
              <a:t>with a teaching pendant</a:t>
            </a:r>
          </a:p>
        </p:txBody>
      </p:sp>
      <p:pic>
        <p:nvPicPr>
          <p:cNvPr id="2" name="Picture 1" descr="This diagram shows two employees. Employee A is using the teaching pendant, and Employee B is holding onto a grip switch. Both employees are within the robot work envelope. "/>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96202" y="1143001"/>
            <a:ext cx="7757399" cy="4801303"/>
          </a:xfrm>
          <a:prstGeom prst="rect">
            <a:avLst/>
          </a:prstGeom>
        </p:spPr>
      </p:pic>
      <p:sp>
        <p:nvSpPr>
          <p:cNvPr id="76804" name="Text Box 7"/>
          <p:cNvSpPr txBox="1">
            <a:spLocks noChangeArrowheads="1"/>
          </p:cNvSpPr>
          <p:nvPr/>
        </p:nvSpPr>
        <p:spPr bwMode="auto">
          <a:xfrm>
            <a:off x="7696200" y="1219200"/>
            <a:ext cx="2286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457200" eaLnBrk="1" hangingPunct="1"/>
            <a:r>
              <a:rPr kumimoji="1" lang="en-US" altLang="ja-JP" b="1" dirty="0">
                <a:solidFill>
                  <a:srgbClr val="000000"/>
                </a:solidFill>
                <a:ea typeface="MS PGothic" pitchFamily="34" charset="-128"/>
                <a:cs typeface="Arial" pitchFamily="34" charset="0"/>
              </a:rPr>
              <a:t>Person B </a:t>
            </a:r>
          </a:p>
          <a:p>
            <a:pPr defTabSz="457200" eaLnBrk="1" hangingPunct="1"/>
            <a:r>
              <a:rPr kumimoji="1" lang="en-US" altLang="ja-JP" b="1" dirty="0">
                <a:solidFill>
                  <a:srgbClr val="000000"/>
                </a:solidFill>
                <a:ea typeface="MS PGothic" pitchFamily="34" charset="-128"/>
                <a:cs typeface="Arial" pitchFamily="34" charset="0"/>
              </a:rPr>
              <a:t>with a grip switch</a:t>
            </a:r>
          </a:p>
        </p:txBody>
      </p:sp>
      <p:sp>
        <p:nvSpPr>
          <p:cNvPr id="76807" name="Text Box 10"/>
          <p:cNvSpPr txBox="1">
            <a:spLocks noChangeArrowheads="1"/>
          </p:cNvSpPr>
          <p:nvPr/>
        </p:nvSpPr>
        <p:spPr bwMode="auto">
          <a:xfrm>
            <a:off x="2043105" y="5960715"/>
            <a:ext cx="8229600" cy="369332"/>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457200" eaLnBrk="1" hangingPunct="1"/>
            <a:r>
              <a:rPr kumimoji="1" lang="en-US" altLang="ja-JP" b="1" dirty="0">
                <a:solidFill>
                  <a:srgbClr val="000000"/>
                </a:solidFill>
                <a:ea typeface="MS PGothic" pitchFamily="34" charset="-128"/>
                <a:cs typeface="Arial" pitchFamily="34" charset="0"/>
              </a:rPr>
              <a:t>More than one person in the safeguarded space with an enabling device</a:t>
            </a:r>
          </a:p>
        </p:txBody>
      </p:sp>
      <p:sp>
        <p:nvSpPr>
          <p:cNvPr id="10" name="Slide Number Placeholder 2">
            <a:extLst>
              <a:ext uri="{C183D7F6-B498-43B3-948B-1728B52AA6E4}">
                <adec:decorative xmlns:adec="http://schemas.microsoft.com/office/drawing/2017/decorative" val="1"/>
              </a:ext>
            </a:extLst>
          </p:cNvPr>
          <p:cNvSpPr txBox="1">
            <a:spLocks/>
          </p:cNvSpPr>
          <p:nvPr/>
        </p:nvSpPr>
        <p:spPr>
          <a:xfrm>
            <a:off x="10050046" y="6350697"/>
            <a:ext cx="54864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0" algn="l" defTabSz="457200" rtl="0" eaLnBrk="0" latinLnBrk="0" hangingPunct="0">
              <a:spcBef>
                <a:spcPct val="20000"/>
              </a:spcBef>
              <a:buClr>
                <a:schemeClr val="tx1"/>
              </a:buClr>
              <a:buSzPct val="70000"/>
              <a:buFont typeface="Wingdings" pitchFamily="2" charset="2"/>
              <a:buChar char="l"/>
              <a:defRPr sz="2400" kern="1200">
                <a:solidFill>
                  <a:schemeClr val="tx1"/>
                </a:solidFill>
                <a:latin typeface="Calibri" pitchFamily="34" charset="0"/>
                <a:ea typeface="+mn-ea"/>
                <a:cs typeface="+mn-cs"/>
              </a:defRPr>
            </a:lvl1pPr>
            <a:lvl2pPr marL="742950" indent="-285750" algn="l" defTabSz="457200" rtl="0" eaLnBrk="0" latinLnBrk="0" hangingPunct="0">
              <a:spcBef>
                <a:spcPct val="20000"/>
              </a:spcBef>
              <a:buClr>
                <a:schemeClr val="tx1"/>
              </a:buClr>
              <a:buSzPct val="75000"/>
              <a:buFont typeface="Wingdings" pitchFamily="2" charset="2"/>
              <a:buChar char="ü"/>
              <a:defRPr sz="2400" kern="1200">
                <a:solidFill>
                  <a:schemeClr val="tx1"/>
                </a:solidFill>
                <a:latin typeface="Calibri" pitchFamily="34" charset="0"/>
                <a:ea typeface="+mn-ea"/>
                <a:cs typeface="+mn-cs"/>
              </a:defRPr>
            </a:lvl2pPr>
            <a:lvl3pPr marL="1143000" indent="-228600" algn="l" defTabSz="457200" rtl="0" eaLnBrk="0" latinLnBrk="0" hangingPunct="0">
              <a:spcBef>
                <a:spcPct val="20000"/>
              </a:spcBef>
              <a:buClr>
                <a:schemeClr val="accent1"/>
              </a:buClr>
              <a:buSzPct val="70000"/>
              <a:buFont typeface="Wingdings" pitchFamily="2" charset="2"/>
              <a:buChar char="l"/>
              <a:defRPr sz="2300" kern="1200">
                <a:solidFill>
                  <a:schemeClr val="tx1"/>
                </a:solidFill>
                <a:latin typeface="Calibri" pitchFamily="34" charset="0"/>
                <a:ea typeface="+mn-ea"/>
                <a:cs typeface="+mn-cs"/>
              </a:defRPr>
            </a:lvl3pPr>
            <a:lvl4pPr marL="1600200" indent="-228600" algn="l" defTabSz="457200" rtl="0" eaLnBrk="0" latinLnBrk="0" hangingPunct="0">
              <a:spcBef>
                <a:spcPct val="20000"/>
              </a:spcBef>
              <a:buClr>
                <a:schemeClr val="tx2"/>
              </a:buClr>
              <a:buSzPct val="75000"/>
              <a:buFont typeface="Wingdings" pitchFamily="2" charset="2"/>
              <a:buChar char="§"/>
              <a:defRPr sz="2000" kern="1200">
                <a:solidFill>
                  <a:schemeClr val="tx1"/>
                </a:solidFill>
                <a:latin typeface="Calibri" pitchFamily="34" charset="0"/>
                <a:ea typeface="+mn-ea"/>
                <a:cs typeface="+mn-cs"/>
              </a:defRPr>
            </a:lvl4pPr>
            <a:lvl5pPr marL="2057400" indent="-228600" algn="l" defTabSz="457200" rtl="0" eaLnBrk="0" latinLnBrk="0" hangingPunct="0">
              <a:spcBef>
                <a:spcPct val="20000"/>
              </a:spcBef>
              <a:buClr>
                <a:schemeClr val="folHlink"/>
              </a:buClr>
              <a:buSzPct val="80000"/>
              <a:buFont typeface="Wingdings" pitchFamily="2" charset="2"/>
              <a:buChar char="§"/>
              <a:defRPr sz="2000" kern="1200">
                <a:solidFill>
                  <a:schemeClr val="tx1"/>
                </a:solidFill>
                <a:latin typeface="Calibri" pitchFamily="34" charset="0"/>
                <a:ea typeface="+mn-ea"/>
                <a:cs typeface="+mn-cs"/>
              </a:defRPr>
            </a:lvl5pPr>
            <a:lvl6pPr marL="25146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6pPr>
            <a:lvl7pPr marL="29718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7pPr>
            <a:lvl8pPr marL="34290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8pPr>
            <a:lvl9pPr marL="38862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9pPr>
          </a:lstStyle>
          <a:p>
            <a:pPr algn="ctr" defTabSz="914400" eaLnBrk="1" hangingPunct="1">
              <a:spcBef>
                <a:spcPct val="0"/>
              </a:spcBef>
              <a:buClrTx/>
              <a:buSzTx/>
              <a:buNone/>
              <a:defRPr/>
            </a:pPr>
            <a:fld id="{D85D54AC-D4F9-411A-8B0A-4C3FAC0B8A25}" type="slidenum">
              <a:rPr lang="en-US" altLang="en-US" sz="1400" b="1">
                <a:solidFill>
                  <a:srgbClr val="000000"/>
                </a:solidFill>
                <a:latin typeface="Calibri"/>
              </a:rPr>
              <a:pPr algn="ctr" defTabSz="914400" eaLnBrk="1" hangingPunct="1">
                <a:spcBef>
                  <a:spcPct val="0"/>
                </a:spcBef>
                <a:buClrTx/>
                <a:buSzTx/>
                <a:buNone/>
                <a:defRPr/>
              </a:pPr>
              <a:t>15</a:t>
            </a:fld>
            <a:endParaRPr lang="en-US" altLang="en-US" sz="1400" b="1" dirty="0">
              <a:solidFill>
                <a:srgbClr val="000000"/>
              </a:solidFill>
              <a:latin typeface="Calibri"/>
            </a:endParaRPr>
          </a:p>
        </p:txBody>
      </p:sp>
      <p:sp>
        <p:nvSpPr>
          <p:cNvPr id="3" name="Slide Number Placeholder 2">
            <a:extLst>
              <a:ext uri="{FF2B5EF4-FFF2-40B4-BE49-F238E27FC236}">
                <a16:creationId xmlns:a16="http://schemas.microsoft.com/office/drawing/2014/main" id="{DB451640-A109-433E-BC3D-3EA72242717D}"/>
              </a:ext>
              <a:ext uri="{C183D7F6-B498-43B3-948B-1728B52AA6E4}">
                <adec:decorative xmlns:adec="http://schemas.microsoft.com/office/drawing/2017/decorative" val="1"/>
              </a:ext>
            </a:extLst>
          </p:cNvPr>
          <p:cNvSpPr>
            <a:spLocks noGrp="1"/>
          </p:cNvSpPr>
          <p:nvPr>
            <p:ph type="sldNum" sz="quarter" idx="4294967295"/>
          </p:nvPr>
        </p:nvSpPr>
        <p:spPr/>
        <p:txBody>
          <a:bodyPr/>
          <a:lstStyle/>
          <a:p>
            <a:pPr algn="ctr" eaLnBrk="1" hangingPunct="1">
              <a:spcBef>
                <a:spcPct val="0"/>
              </a:spcBef>
              <a:buClrTx/>
              <a:buSzTx/>
              <a:buFont typeface="Wingdings" pitchFamily="2" charset="2"/>
              <a:buNone/>
              <a:defRPr/>
            </a:pPr>
            <a:fld id="{D85D54AC-D4F9-411A-8B0A-4C3FAC0B8A25}" type="slidenum">
              <a:rPr lang="en-US" altLang="en-US" sz="1400" b="1" smtClean="0">
                <a:solidFill>
                  <a:srgbClr val="000000"/>
                </a:solidFill>
                <a:latin typeface="Calibri"/>
              </a:rPr>
              <a:pPr algn="ctr" eaLnBrk="1" hangingPunct="1">
                <a:spcBef>
                  <a:spcPct val="0"/>
                </a:spcBef>
                <a:buClrTx/>
                <a:buSzTx/>
                <a:buFont typeface="Wingdings" pitchFamily="2" charset="2"/>
                <a:buNone/>
                <a:defRPr/>
              </a:pPr>
              <a:t>15</a:t>
            </a:fld>
            <a:endParaRPr lang="en-US" altLang="en-US" sz="1400" b="1" dirty="0">
              <a:solidFill>
                <a:srgbClr val="000000"/>
              </a:solidFill>
              <a:latin typeface="Calibri"/>
            </a:endParaRPr>
          </a:p>
        </p:txBody>
      </p:sp>
    </p:spTree>
    <p:extLst>
      <p:ext uri="{BB962C8B-B14F-4D97-AF65-F5344CB8AC3E}">
        <p14:creationId xmlns:p14="http://schemas.microsoft.com/office/powerpoint/2010/main" val="3286431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1226" y="128385"/>
            <a:ext cx="8128000" cy="1143000"/>
          </a:xfrm>
        </p:spPr>
        <p:txBody>
          <a:bodyPr>
            <a:normAutofit/>
          </a:bodyPr>
          <a:lstStyle/>
          <a:p>
            <a:pPr algn="ctr"/>
            <a:r>
              <a:rPr lang="en-US" sz="3600" dirty="0">
                <a:solidFill>
                  <a:schemeClr val="tx1"/>
                </a:solidFill>
              </a:rPr>
              <a:t>Teach (3)</a:t>
            </a:r>
          </a:p>
        </p:txBody>
      </p:sp>
      <p:sp>
        <p:nvSpPr>
          <p:cNvPr id="15" name="Rectangle 3"/>
          <p:cNvSpPr>
            <a:spLocks noGrp="1" noChangeArrowheads="1"/>
          </p:cNvSpPr>
          <p:nvPr>
            <p:ph idx="1"/>
          </p:nvPr>
        </p:nvSpPr>
        <p:spPr>
          <a:xfrm>
            <a:off x="609600" y="1408295"/>
            <a:ext cx="10972800" cy="4525963"/>
          </a:xfrm>
          <a:noFill/>
        </p:spPr>
        <p:txBody>
          <a:bodyPr vert="horz" wrap="square" lIns="92075" tIns="46038" rIns="92075" bIns="46038" numCol="1" anchor="t" anchorCtr="0" compatLnSpc="1">
            <a:prstTxWarp prst="textNoShape">
              <a:avLst/>
            </a:prstTxWarp>
            <a:normAutofit/>
          </a:bodyPr>
          <a:lstStyle/>
          <a:p>
            <a:pPr eaLnBrk="1" hangingPunct="1"/>
            <a:r>
              <a:rPr lang="en-US" sz="2400" dirty="0"/>
              <a:t>Additional persons allowed for teaching – with enabling device</a:t>
            </a:r>
          </a:p>
          <a:p>
            <a:pPr eaLnBrk="1" hangingPunct="1"/>
            <a:r>
              <a:rPr lang="en-US" sz="2400" dirty="0"/>
              <a:t>Prior testing of motion controls and safeguarding</a:t>
            </a:r>
          </a:p>
        </p:txBody>
      </p:sp>
      <p:pic>
        <p:nvPicPr>
          <p:cNvPr id="18" name="Picture 17" descr="This photo shows an employee holding a manually operated device for a robot."/>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286001" y="3276600"/>
            <a:ext cx="2974991" cy="2467066"/>
          </a:xfrm>
          <a:prstGeom prst="rect">
            <a:avLst/>
          </a:prstGeom>
          <a:ln>
            <a:noFill/>
          </a:ln>
          <a:effectLst>
            <a:softEdge rad="112500"/>
          </a:effectLst>
        </p:spPr>
      </p:pic>
      <p:pic>
        <p:nvPicPr>
          <p:cNvPr id="17" name="Picture 16" descr="This photo shows an employee holding a manually operated device for a robot.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1010" y="2530484"/>
            <a:ext cx="4038600" cy="2209800"/>
          </a:xfrm>
          <a:prstGeom prst="rect">
            <a:avLst/>
          </a:prstGeom>
          <a:ln>
            <a:noFill/>
          </a:ln>
          <a:effectLst>
            <a:softEdge rad="112500"/>
          </a:effectLst>
        </p:spPr>
      </p:pic>
      <p:sp>
        <p:nvSpPr>
          <p:cNvPr id="16" name="TextBox 15"/>
          <p:cNvSpPr txBox="1"/>
          <p:nvPr/>
        </p:nvSpPr>
        <p:spPr>
          <a:xfrm>
            <a:off x="5562599" y="5014105"/>
            <a:ext cx="4343400" cy="646331"/>
          </a:xfrm>
          <a:prstGeom prst="rect">
            <a:avLst/>
          </a:prstGeom>
          <a:solidFill>
            <a:schemeClr val="bg2">
              <a:lumMod val="40000"/>
              <a:lumOff val="60000"/>
            </a:schemeClr>
          </a:solidFill>
          <a:ln w="12700">
            <a:solidFill>
              <a:schemeClr val="tx1"/>
            </a:solidFill>
          </a:ln>
        </p:spPr>
        <p:txBody>
          <a:bodyPr wrap="square" rtlCol="0">
            <a:spAutoFit/>
          </a:bodyPr>
          <a:lstStyle/>
          <a:p>
            <a:pPr defTabSz="457200"/>
            <a:r>
              <a:rPr lang="en-US" dirty="0">
                <a:solidFill>
                  <a:srgbClr val="000000"/>
                </a:solidFill>
                <a:latin typeface="Calibri"/>
              </a:rPr>
              <a:t>A manually operated device which when continuously activated, permits motion.</a:t>
            </a:r>
          </a:p>
        </p:txBody>
      </p:sp>
      <p:sp>
        <p:nvSpPr>
          <p:cNvPr id="11" name="Slide Number Placeholder 2"/>
          <p:cNvSpPr txBox="1">
            <a:spLocks/>
          </p:cNvSpPr>
          <p:nvPr/>
        </p:nvSpPr>
        <p:spPr>
          <a:xfrm>
            <a:off x="10050046" y="6350697"/>
            <a:ext cx="54864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0" algn="l" defTabSz="457200" rtl="0" eaLnBrk="0" latinLnBrk="0" hangingPunct="0">
              <a:spcBef>
                <a:spcPct val="20000"/>
              </a:spcBef>
              <a:buClr>
                <a:schemeClr val="tx1"/>
              </a:buClr>
              <a:buSzPct val="70000"/>
              <a:buFont typeface="Wingdings" pitchFamily="2" charset="2"/>
              <a:buChar char="l"/>
              <a:defRPr sz="2400" kern="1200">
                <a:solidFill>
                  <a:schemeClr val="tx1"/>
                </a:solidFill>
                <a:latin typeface="Calibri" pitchFamily="34" charset="0"/>
                <a:ea typeface="+mn-ea"/>
                <a:cs typeface="+mn-cs"/>
              </a:defRPr>
            </a:lvl1pPr>
            <a:lvl2pPr marL="742950" indent="-285750" algn="l" defTabSz="457200" rtl="0" eaLnBrk="0" latinLnBrk="0" hangingPunct="0">
              <a:spcBef>
                <a:spcPct val="20000"/>
              </a:spcBef>
              <a:buClr>
                <a:schemeClr val="tx1"/>
              </a:buClr>
              <a:buSzPct val="75000"/>
              <a:buFont typeface="Wingdings" pitchFamily="2" charset="2"/>
              <a:buChar char="ü"/>
              <a:defRPr sz="2400" kern="1200">
                <a:solidFill>
                  <a:schemeClr val="tx1"/>
                </a:solidFill>
                <a:latin typeface="Calibri" pitchFamily="34" charset="0"/>
                <a:ea typeface="+mn-ea"/>
                <a:cs typeface="+mn-cs"/>
              </a:defRPr>
            </a:lvl2pPr>
            <a:lvl3pPr marL="1143000" indent="-228600" algn="l" defTabSz="457200" rtl="0" eaLnBrk="0" latinLnBrk="0" hangingPunct="0">
              <a:spcBef>
                <a:spcPct val="20000"/>
              </a:spcBef>
              <a:buClr>
                <a:schemeClr val="accent1"/>
              </a:buClr>
              <a:buSzPct val="70000"/>
              <a:buFont typeface="Wingdings" pitchFamily="2" charset="2"/>
              <a:buChar char="l"/>
              <a:defRPr sz="2300" kern="1200">
                <a:solidFill>
                  <a:schemeClr val="tx1"/>
                </a:solidFill>
                <a:latin typeface="Calibri" pitchFamily="34" charset="0"/>
                <a:ea typeface="+mn-ea"/>
                <a:cs typeface="+mn-cs"/>
              </a:defRPr>
            </a:lvl3pPr>
            <a:lvl4pPr marL="1600200" indent="-228600" algn="l" defTabSz="457200" rtl="0" eaLnBrk="0" latinLnBrk="0" hangingPunct="0">
              <a:spcBef>
                <a:spcPct val="20000"/>
              </a:spcBef>
              <a:buClr>
                <a:schemeClr val="tx2"/>
              </a:buClr>
              <a:buSzPct val="75000"/>
              <a:buFont typeface="Wingdings" pitchFamily="2" charset="2"/>
              <a:buChar char="§"/>
              <a:defRPr sz="2000" kern="1200">
                <a:solidFill>
                  <a:schemeClr val="tx1"/>
                </a:solidFill>
                <a:latin typeface="Calibri" pitchFamily="34" charset="0"/>
                <a:ea typeface="+mn-ea"/>
                <a:cs typeface="+mn-cs"/>
              </a:defRPr>
            </a:lvl4pPr>
            <a:lvl5pPr marL="2057400" indent="-228600" algn="l" defTabSz="457200" rtl="0" eaLnBrk="0" latinLnBrk="0" hangingPunct="0">
              <a:spcBef>
                <a:spcPct val="20000"/>
              </a:spcBef>
              <a:buClr>
                <a:schemeClr val="folHlink"/>
              </a:buClr>
              <a:buSzPct val="80000"/>
              <a:buFont typeface="Wingdings" pitchFamily="2" charset="2"/>
              <a:buChar char="§"/>
              <a:defRPr sz="2000" kern="1200">
                <a:solidFill>
                  <a:schemeClr val="tx1"/>
                </a:solidFill>
                <a:latin typeface="Calibri" pitchFamily="34" charset="0"/>
                <a:ea typeface="+mn-ea"/>
                <a:cs typeface="+mn-cs"/>
              </a:defRPr>
            </a:lvl5pPr>
            <a:lvl6pPr marL="25146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6pPr>
            <a:lvl7pPr marL="29718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7pPr>
            <a:lvl8pPr marL="34290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8pPr>
            <a:lvl9pPr marL="38862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9pPr>
          </a:lstStyle>
          <a:p>
            <a:pPr algn="ctr" defTabSz="914400" eaLnBrk="1" hangingPunct="1">
              <a:spcBef>
                <a:spcPct val="0"/>
              </a:spcBef>
              <a:buClrTx/>
              <a:buSzTx/>
              <a:buNone/>
              <a:defRPr/>
            </a:pPr>
            <a:fld id="{D85D54AC-D4F9-411A-8B0A-4C3FAC0B8A25}" type="slidenum">
              <a:rPr lang="en-US" altLang="en-US" sz="1400" b="1">
                <a:solidFill>
                  <a:srgbClr val="000000"/>
                </a:solidFill>
                <a:latin typeface="Calibri"/>
              </a:rPr>
              <a:pPr algn="ctr" defTabSz="914400" eaLnBrk="1" hangingPunct="1">
                <a:spcBef>
                  <a:spcPct val="0"/>
                </a:spcBef>
                <a:buClrTx/>
                <a:buSzTx/>
                <a:buNone/>
                <a:defRPr/>
              </a:pPr>
              <a:t>16</a:t>
            </a:fld>
            <a:endParaRPr lang="en-US" altLang="en-US" sz="1400" b="1" dirty="0">
              <a:solidFill>
                <a:srgbClr val="000000"/>
              </a:solidFill>
              <a:latin typeface="Calibri"/>
            </a:endParaRPr>
          </a:p>
        </p:txBody>
      </p:sp>
    </p:spTree>
    <p:extLst>
      <p:ext uri="{BB962C8B-B14F-4D97-AF65-F5344CB8AC3E}">
        <p14:creationId xmlns:p14="http://schemas.microsoft.com/office/powerpoint/2010/main" val="2054175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eaLnBrk="1" hangingPunct="1"/>
            <a:r>
              <a:rPr lang="en-US" sz="4000" b="1" dirty="0">
                <a:solidFill>
                  <a:schemeClr val="tx1"/>
                </a:solidFill>
              </a:rPr>
              <a:t>TEACH (4)</a:t>
            </a:r>
            <a:br>
              <a:rPr lang="en-US" sz="4400" dirty="0">
                <a:solidFill>
                  <a:schemeClr val="tx1"/>
                </a:solidFill>
              </a:rPr>
            </a:br>
            <a:r>
              <a:rPr lang="en-US" dirty="0">
                <a:solidFill>
                  <a:schemeClr val="tx1"/>
                </a:solidFill>
              </a:rPr>
              <a:t>Clearance (slow speed)</a:t>
            </a:r>
            <a:endParaRPr lang="en-US" dirty="0"/>
          </a:p>
        </p:txBody>
      </p:sp>
      <p:sp>
        <p:nvSpPr>
          <p:cNvPr id="3" name="Content Placeholder 2"/>
          <p:cNvSpPr>
            <a:spLocks noGrp="1"/>
          </p:cNvSpPr>
          <p:nvPr>
            <p:ph sz="half" idx="1"/>
          </p:nvPr>
        </p:nvSpPr>
        <p:spPr/>
        <p:txBody>
          <a:bodyPr/>
          <a:lstStyle/>
          <a:p>
            <a:r>
              <a:rPr lang="en-US" dirty="0"/>
              <a:t>18-20 inch clearance in operating space from areas of building, structures, utilities, other machines and equipment that may create trapping or a pinch point </a:t>
            </a:r>
          </a:p>
          <a:p>
            <a:endParaRPr lang="en-US" dirty="0"/>
          </a:p>
        </p:txBody>
      </p:sp>
      <p:sp>
        <p:nvSpPr>
          <p:cNvPr id="11" name="TextBox 10"/>
          <p:cNvSpPr txBox="1">
            <a:spLocks noChangeAspect="1"/>
          </p:cNvSpPr>
          <p:nvPr/>
        </p:nvSpPr>
        <p:spPr>
          <a:xfrm>
            <a:off x="1924929" y="5200650"/>
            <a:ext cx="4038600" cy="707886"/>
          </a:xfrm>
          <a:prstGeom prst="rect">
            <a:avLst/>
          </a:prstGeom>
          <a:noFill/>
          <a:ln w="12700">
            <a:noFill/>
          </a:ln>
        </p:spPr>
        <p:txBody>
          <a:bodyPr wrap="square" rtlCol="0">
            <a:spAutoFit/>
          </a:bodyPr>
          <a:lstStyle/>
          <a:p>
            <a:pPr defTabSz="457200" eaLnBrk="0" hangingPunct="0">
              <a:spcBef>
                <a:spcPct val="20000"/>
              </a:spcBef>
              <a:buClr>
                <a:srgbClr val="FFFFFF"/>
              </a:buClr>
            </a:pPr>
            <a:r>
              <a:rPr lang="en-US" sz="2000" b="1" dirty="0">
                <a:solidFill>
                  <a:srgbClr val="000000"/>
                </a:solidFill>
                <a:latin typeface="Calibri"/>
              </a:rPr>
              <a:t>Note: </a:t>
            </a:r>
            <a:r>
              <a:rPr lang="en-US" sz="2000" dirty="0">
                <a:solidFill>
                  <a:srgbClr val="000000"/>
                </a:solidFill>
                <a:latin typeface="Calibri"/>
              </a:rPr>
              <a:t>If clearance not provided, additional safeguarding is required</a:t>
            </a:r>
          </a:p>
        </p:txBody>
      </p:sp>
      <p:sp>
        <p:nvSpPr>
          <p:cNvPr id="7" name="TextBox 6"/>
          <p:cNvSpPr txBox="1">
            <a:spLocks noChangeAspect="1"/>
          </p:cNvSpPr>
          <p:nvPr/>
        </p:nvSpPr>
        <p:spPr>
          <a:xfrm>
            <a:off x="8625840" y="4404678"/>
            <a:ext cx="2179320" cy="1477328"/>
          </a:xfrm>
          <a:prstGeom prst="rect">
            <a:avLst/>
          </a:prstGeom>
          <a:noFill/>
          <a:ln w="12700">
            <a:noFill/>
          </a:ln>
        </p:spPr>
        <p:txBody>
          <a:bodyPr wrap="square" rtlCol="0">
            <a:spAutoFit/>
          </a:bodyPr>
          <a:lstStyle/>
          <a:p>
            <a:pPr defTabSz="457200"/>
            <a:r>
              <a:rPr lang="en-US" b="1" dirty="0">
                <a:solidFill>
                  <a:srgbClr val="000000"/>
                </a:solidFill>
                <a:latin typeface="Calibri"/>
              </a:rPr>
              <a:t>Note:</a:t>
            </a:r>
            <a:r>
              <a:rPr lang="en-US" dirty="0">
                <a:solidFill>
                  <a:srgbClr val="000000"/>
                </a:solidFill>
                <a:latin typeface="Calibri"/>
              </a:rPr>
              <a:t> Teacher can be in operating space to teach/APV, but no trapping hazards within 18-20 inches</a:t>
            </a:r>
          </a:p>
        </p:txBody>
      </p:sp>
      <p:pic>
        <p:nvPicPr>
          <p:cNvPr id="13" name="Picture 12" descr="This diagram demonstrates the maximum space needed around a robot when teaching, along with the restricted space, and the operating spac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600200"/>
            <a:ext cx="4572000" cy="2743200"/>
          </a:xfrm>
          <a:prstGeom prst="rect">
            <a:avLst/>
          </a:prstGeom>
        </p:spPr>
      </p:pic>
      <p:sp>
        <p:nvSpPr>
          <p:cNvPr id="16" name="Slide Number Placeholder 2">
            <a:extLst>
              <a:ext uri="{C183D7F6-B498-43B3-948B-1728B52AA6E4}">
                <adec:decorative xmlns:adec="http://schemas.microsoft.com/office/drawing/2017/decorative" val="1"/>
              </a:ext>
            </a:extLst>
          </p:cNvPr>
          <p:cNvSpPr txBox="1">
            <a:spLocks/>
          </p:cNvSpPr>
          <p:nvPr/>
        </p:nvSpPr>
        <p:spPr>
          <a:xfrm>
            <a:off x="10050046" y="6350697"/>
            <a:ext cx="54864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marL="0" algn="l" defTabSz="457200" rtl="0" eaLnBrk="0" latinLnBrk="0" hangingPunct="0">
              <a:spcBef>
                <a:spcPct val="20000"/>
              </a:spcBef>
              <a:buClr>
                <a:schemeClr val="tx1"/>
              </a:buClr>
              <a:buSzPct val="70000"/>
              <a:buFont typeface="Wingdings" pitchFamily="2" charset="2"/>
              <a:buChar char="l"/>
              <a:defRPr sz="2400" kern="1200">
                <a:solidFill>
                  <a:schemeClr val="tx1"/>
                </a:solidFill>
                <a:latin typeface="Calibri" pitchFamily="34" charset="0"/>
                <a:ea typeface="+mn-ea"/>
                <a:cs typeface="+mn-cs"/>
              </a:defRPr>
            </a:lvl1pPr>
            <a:lvl2pPr marL="742950" indent="-285750" algn="l" defTabSz="457200" rtl="0" eaLnBrk="0" latinLnBrk="0" hangingPunct="0">
              <a:spcBef>
                <a:spcPct val="20000"/>
              </a:spcBef>
              <a:buClr>
                <a:schemeClr val="tx1"/>
              </a:buClr>
              <a:buSzPct val="75000"/>
              <a:buFont typeface="Wingdings" pitchFamily="2" charset="2"/>
              <a:buChar char="ü"/>
              <a:defRPr sz="2400" kern="1200">
                <a:solidFill>
                  <a:schemeClr val="tx1"/>
                </a:solidFill>
                <a:latin typeface="Calibri" pitchFamily="34" charset="0"/>
                <a:ea typeface="+mn-ea"/>
                <a:cs typeface="+mn-cs"/>
              </a:defRPr>
            </a:lvl2pPr>
            <a:lvl3pPr marL="1143000" indent="-228600" algn="l" defTabSz="457200" rtl="0" eaLnBrk="0" latinLnBrk="0" hangingPunct="0">
              <a:spcBef>
                <a:spcPct val="20000"/>
              </a:spcBef>
              <a:buClr>
                <a:schemeClr val="accent1"/>
              </a:buClr>
              <a:buSzPct val="70000"/>
              <a:buFont typeface="Wingdings" pitchFamily="2" charset="2"/>
              <a:buChar char="l"/>
              <a:defRPr sz="2300" kern="1200">
                <a:solidFill>
                  <a:schemeClr val="tx1"/>
                </a:solidFill>
                <a:latin typeface="Calibri" pitchFamily="34" charset="0"/>
                <a:ea typeface="+mn-ea"/>
                <a:cs typeface="+mn-cs"/>
              </a:defRPr>
            </a:lvl3pPr>
            <a:lvl4pPr marL="1600200" indent="-228600" algn="l" defTabSz="457200" rtl="0" eaLnBrk="0" latinLnBrk="0" hangingPunct="0">
              <a:spcBef>
                <a:spcPct val="20000"/>
              </a:spcBef>
              <a:buClr>
                <a:schemeClr val="tx2"/>
              </a:buClr>
              <a:buSzPct val="75000"/>
              <a:buFont typeface="Wingdings" pitchFamily="2" charset="2"/>
              <a:buChar char="§"/>
              <a:defRPr sz="2000" kern="1200">
                <a:solidFill>
                  <a:schemeClr val="tx1"/>
                </a:solidFill>
                <a:latin typeface="Calibri" pitchFamily="34" charset="0"/>
                <a:ea typeface="+mn-ea"/>
                <a:cs typeface="+mn-cs"/>
              </a:defRPr>
            </a:lvl4pPr>
            <a:lvl5pPr marL="2057400" indent="-228600" algn="l" defTabSz="457200" rtl="0" eaLnBrk="0" latinLnBrk="0" hangingPunct="0">
              <a:spcBef>
                <a:spcPct val="20000"/>
              </a:spcBef>
              <a:buClr>
                <a:schemeClr val="folHlink"/>
              </a:buClr>
              <a:buSzPct val="80000"/>
              <a:buFont typeface="Wingdings" pitchFamily="2" charset="2"/>
              <a:buChar char="§"/>
              <a:defRPr sz="2000" kern="1200">
                <a:solidFill>
                  <a:schemeClr val="tx1"/>
                </a:solidFill>
                <a:latin typeface="Calibri" pitchFamily="34" charset="0"/>
                <a:ea typeface="+mn-ea"/>
                <a:cs typeface="+mn-cs"/>
              </a:defRPr>
            </a:lvl5pPr>
            <a:lvl6pPr marL="25146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6pPr>
            <a:lvl7pPr marL="29718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7pPr>
            <a:lvl8pPr marL="34290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8pPr>
            <a:lvl9pPr marL="3886200" indent="-228600" algn="l" defTabSz="457200" rtl="0" eaLnBrk="0" fontAlgn="base" latinLnBrk="0" hangingPunct="0">
              <a:spcBef>
                <a:spcPct val="20000"/>
              </a:spcBef>
              <a:spcAft>
                <a:spcPct val="0"/>
              </a:spcAft>
              <a:buClr>
                <a:schemeClr val="folHlink"/>
              </a:buClr>
              <a:buSzPct val="80000"/>
              <a:buFont typeface="Wingdings" pitchFamily="2" charset="2"/>
              <a:buChar char="§"/>
              <a:defRPr sz="2000" kern="1200">
                <a:solidFill>
                  <a:schemeClr val="tx1"/>
                </a:solidFill>
                <a:latin typeface="Calibri" pitchFamily="34" charset="0"/>
                <a:ea typeface="+mn-ea"/>
                <a:cs typeface="+mn-cs"/>
              </a:defRPr>
            </a:lvl9pPr>
          </a:lstStyle>
          <a:p>
            <a:pPr algn="ctr" defTabSz="914400" eaLnBrk="1" hangingPunct="1">
              <a:spcBef>
                <a:spcPct val="0"/>
              </a:spcBef>
              <a:buClrTx/>
              <a:buSzTx/>
              <a:buNone/>
              <a:defRPr/>
            </a:pPr>
            <a:fld id="{D85D54AC-D4F9-411A-8B0A-4C3FAC0B8A25}" type="slidenum">
              <a:rPr lang="en-US" altLang="en-US" sz="1400" b="1">
                <a:solidFill>
                  <a:srgbClr val="000000"/>
                </a:solidFill>
                <a:latin typeface="Calibri"/>
              </a:rPr>
              <a:pPr algn="ctr" defTabSz="914400" eaLnBrk="1" hangingPunct="1">
                <a:spcBef>
                  <a:spcPct val="0"/>
                </a:spcBef>
                <a:buClrTx/>
                <a:buSzTx/>
                <a:buNone/>
                <a:defRPr/>
              </a:pPr>
              <a:t>17</a:t>
            </a:fld>
            <a:endParaRPr lang="en-US" altLang="en-US" sz="1400" b="1" dirty="0">
              <a:solidFill>
                <a:srgbClr val="000000"/>
              </a:solidFill>
              <a:latin typeface="Calibri"/>
            </a:endParaRPr>
          </a:p>
        </p:txBody>
      </p:sp>
      <p:sp>
        <p:nvSpPr>
          <p:cNvPr id="2" name="Slide Number Placeholder 1">
            <a:extLst>
              <a:ext uri="{FF2B5EF4-FFF2-40B4-BE49-F238E27FC236}">
                <a16:creationId xmlns:a16="http://schemas.microsoft.com/office/drawing/2014/main" id="{AD26D3D1-8FEE-4E78-95D6-10AED3D04666}"/>
              </a:ext>
              <a:ext uri="{C183D7F6-B498-43B3-948B-1728B52AA6E4}">
                <adec:decorative xmlns:adec="http://schemas.microsoft.com/office/drawing/2017/decorative" val="1"/>
              </a:ext>
            </a:extLst>
          </p:cNvPr>
          <p:cNvSpPr>
            <a:spLocks noGrp="1"/>
          </p:cNvSpPr>
          <p:nvPr>
            <p:ph type="sldNum" sz="quarter" idx="4294967295"/>
          </p:nvPr>
        </p:nvSpPr>
        <p:spPr/>
        <p:txBody>
          <a:bodyPr/>
          <a:lstStyle/>
          <a:p>
            <a:pPr algn="ctr" eaLnBrk="1" hangingPunct="1">
              <a:spcBef>
                <a:spcPct val="0"/>
              </a:spcBef>
              <a:buClrTx/>
              <a:buSzTx/>
              <a:buFont typeface="Wingdings" pitchFamily="2" charset="2"/>
              <a:buNone/>
              <a:defRPr/>
            </a:pPr>
            <a:fld id="{D85D54AC-D4F9-411A-8B0A-4C3FAC0B8A25}" type="slidenum">
              <a:rPr lang="en-US" altLang="en-US" sz="1400" b="1" smtClean="0">
                <a:solidFill>
                  <a:srgbClr val="000000"/>
                </a:solidFill>
                <a:latin typeface="Calibri"/>
              </a:rPr>
              <a:pPr algn="ctr" eaLnBrk="1" hangingPunct="1">
                <a:spcBef>
                  <a:spcPct val="0"/>
                </a:spcBef>
                <a:buClrTx/>
                <a:buSzTx/>
                <a:buFont typeface="Wingdings" pitchFamily="2" charset="2"/>
                <a:buNone/>
                <a:defRPr/>
              </a:pPr>
              <a:t>17</a:t>
            </a:fld>
            <a:endParaRPr lang="en-US" altLang="en-US" sz="1400" b="1" dirty="0">
              <a:solidFill>
                <a:srgbClr val="000000"/>
              </a:solidFill>
              <a:latin typeface="Calibri"/>
            </a:endParaRPr>
          </a:p>
        </p:txBody>
      </p:sp>
    </p:spTree>
    <p:extLst>
      <p:ext uri="{BB962C8B-B14F-4D97-AF65-F5344CB8AC3E}">
        <p14:creationId xmlns:p14="http://schemas.microsoft.com/office/powerpoint/2010/main" val="275267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0334"/>
            <a:ext cx="8128000" cy="1143000"/>
          </a:xfrm>
        </p:spPr>
        <p:txBody>
          <a:bodyPr>
            <a:normAutofit/>
          </a:bodyPr>
          <a:lstStyle/>
          <a:p>
            <a:r>
              <a:rPr lang="en-US" sz="3600" dirty="0">
                <a:solidFill>
                  <a:schemeClr val="tx1"/>
                </a:solidFill>
              </a:rPr>
              <a:t>Control Devices (1)</a:t>
            </a:r>
          </a:p>
        </p:txBody>
      </p:sp>
      <p:sp>
        <p:nvSpPr>
          <p:cNvPr id="3" name="Content Placeholder 2"/>
          <p:cNvSpPr>
            <a:spLocks noGrp="1"/>
          </p:cNvSpPr>
          <p:nvPr>
            <p:ph idx="1"/>
          </p:nvPr>
        </p:nvSpPr>
        <p:spPr>
          <a:xfrm>
            <a:off x="609600" y="1303334"/>
            <a:ext cx="10972800" cy="4525963"/>
          </a:xfrm>
        </p:spPr>
        <p:txBody>
          <a:bodyPr>
            <a:normAutofit/>
          </a:bodyPr>
          <a:lstStyle/>
          <a:p>
            <a:r>
              <a:rPr lang="en-US" sz="2800" dirty="0"/>
              <a:t>The main control panel is located outside the robot system work envelope in sight of the robot.</a:t>
            </a:r>
          </a:p>
          <a:p>
            <a:r>
              <a:rPr lang="en-US" sz="2800" dirty="0"/>
              <a:t>Readily accessible emergency stops (palm buttons, pull cords, etc.) are located in all zones where needed. </a:t>
            </a:r>
          </a:p>
          <a:p>
            <a:pPr lvl="1"/>
            <a:r>
              <a:rPr lang="en-US" sz="2400" dirty="0"/>
              <a:t>These are clearly situated in easily located positions and the position identifications are a prominent part of personnel training. </a:t>
            </a:r>
          </a:p>
          <a:p>
            <a:pPr lvl="1"/>
            <a:r>
              <a:rPr lang="en-US" sz="2400" dirty="0"/>
              <a:t>Emergency stops override all other controls.</a:t>
            </a:r>
          </a:p>
        </p:txBody>
      </p:sp>
    </p:spTree>
    <p:extLst>
      <p:ext uri="{BB962C8B-B14F-4D97-AF65-F5344CB8AC3E}">
        <p14:creationId xmlns:p14="http://schemas.microsoft.com/office/powerpoint/2010/main" val="2607419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0334"/>
            <a:ext cx="8128000" cy="1143000"/>
          </a:xfrm>
        </p:spPr>
        <p:txBody>
          <a:bodyPr>
            <a:normAutofit/>
          </a:bodyPr>
          <a:lstStyle/>
          <a:p>
            <a:r>
              <a:rPr lang="en-US" sz="3600" dirty="0">
                <a:solidFill>
                  <a:schemeClr val="tx1"/>
                </a:solidFill>
              </a:rPr>
              <a:t>Control Devices (2)</a:t>
            </a:r>
          </a:p>
        </p:txBody>
      </p:sp>
      <p:sp>
        <p:nvSpPr>
          <p:cNvPr id="3" name="Content Placeholder 2"/>
          <p:cNvSpPr>
            <a:spLocks noGrp="1"/>
          </p:cNvSpPr>
          <p:nvPr>
            <p:ph idx="1"/>
          </p:nvPr>
        </p:nvSpPr>
        <p:spPr>
          <a:xfrm>
            <a:off x="609600" y="1303334"/>
            <a:ext cx="10972800" cy="4525963"/>
          </a:xfrm>
        </p:spPr>
        <p:txBody>
          <a:bodyPr>
            <a:normAutofit/>
          </a:bodyPr>
          <a:lstStyle/>
          <a:p>
            <a:r>
              <a:rPr lang="en-US" sz="2800" dirty="0"/>
              <a:t>Automatic stop capabilities are provided for abnormal robot component speeds and robot traverses beyond the operating envelope.</a:t>
            </a:r>
          </a:p>
          <a:p>
            <a:r>
              <a:rPr lang="en-US" sz="2800" dirty="0"/>
              <a:t>All control devices are clearly marked and labeled as to device purpose. Actuating controls are designed to indicate the robot's operating status.</a:t>
            </a:r>
          </a:p>
          <a:p>
            <a:r>
              <a:rPr lang="en-US" sz="2800" dirty="0"/>
              <a:t>Controls that initiate power or motion are constructed and guarded against accidental operation.</a:t>
            </a:r>
          </a:p>
        </p:txBody>
      </p:sp>
    </p:spTree>
    <p:extLst>
      <p:ext uri="{BB962C8B-B14F-4D97-AF65-F5344CB8AC3E}">
        <p14:creationId xmlns:p14="http://schemas.microsoft.com/office/powerpoint/2010/main" val="1157448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595"/>
            <a:ext cx="9144000" cy="1143000"/>
          </a:xfrm>
        </p:spPr>
        <p:txBody>
          <a:bodyPr>
            <a:normAutofit/>
          </a:bodyPr>
          <a:lstStyle/>
          <a:p>
            <a:r>
              <a:rPr lang="en-US" sz="3600" dirty="0">
                <a:solidFill>
                  <a:schemeClr val="tx1"/>
                </a:solidFill>
              </a:rPr>
              <a:t>Control Devices (3)</a:t>
            </a:r>
          </a:p>
        </p:txBody>
      </p:sp>
      <p:sp>
        <p:nvSpPr>
          <p:cNvPr id="3" name="Content Placeholder 2"/>
          <p:cNvSpPr>
            <a:spLocks noGrp="1"/>
          </p:cNvSpPr>
          <p:nvPr>
            <p:ph idx="1"/>
          </p:nvPr>
        </p:nvSpPr>
        <p:spPr>
          <a:xfrm>
            <a:off x="457200" y="1331595"/>
            <a:ext cx="10454640" cy="5029201"/>
          </a:xfrm>
        </p:spPr>
        <p:txBody>
          <a:bodyPr>
            <a:normAutofit/>
          </a:bodyPr>
          <a:lstStyle/>
          <a:p>
            <a:r>
              <a:rPr lang="en-US" sz="2800" dirty="0"/>
              <a:t>Each robot is equipped with a separate circuit breaker that can be locked only in the "off" position.</a:t>
            </a:r>
          </a:p>
          <a:p>
            <a:r>
              <a:rPr lang="en-US" sz="2800" dirty="0"/>
              <a:t>User-prompt displays are used to minimize human errors.</a:t>
            </a:r>
          </a:p>
          <a:p>
            <a:r>
              <a:rPr lang="en-US" sz="2800" dirty="0"/>
              <a:t>The control system for a robot with lengthy start-up time is designed to allow for the isolation of power to components having mechanical motion from the power required to energize the complete robot system.</a:t>
            </a:r>
          </a:p>
        </p:txBody>
      </p:sp>
    </p:spTree>
    <p:extLst>
      <p:ext uri="{BB962C8B-B14F-4D97-AF65-F5344CB8AC3E}">
        <p14:creationId xmlns:p14="http://schemas.microsoft.com/office/powerpoint/2010/main" val="2789762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128000" cy="1143000"/>
          </a:xfrm>
        </p:spPr>
        <p:txBody>
          <a:bodyPr>
            <a:normAutofit/>
          </a:bodyPr>
          <a:lstStyle/>
          <a:p>
            <a:r>
              <a:rPr lang="en-US" sz="3600" dirty="0">
                <a:solidFill>
                  <a:schemeClr val="tx1"/>
                </a:solidFill>
              </a:rPr>
              <a:t>Control Devices (4)</a:t>
            </a:r>
          </a:p>
        </p:txBody>
      </p:sp>
      <p:sp>
        <p:nvSpPr>
          <p:cNvPr id="3" name="Content Placeholder 2"/>
          <p:cNvSpPr>
            <a:spLocks noGrp="1"/>
          </p:cNvSpPr>
          <p:nvPr>
            <p:ph idx="1"/>
          </p:nvPr>
        </p:nvSpPr>
        <p:spPr>
          <a:xfrm>
            <a:off x="533400" y="1508762"/>
            <a:ext cx="10363200" cy="4525963"/>
          </a:xfrm>
        </p:spPr>
        <p:txBody>
          <a:bodyPr>
            <a:normAutofit/>
          </a:bodyPr>
          <a:lstStyle/>
          <a:p>
            <a:r>
              <a:rPr lang="en-US" sz="2800" dirty="0"/>
              <a:t>Control systems are selected and designed so that they prevent a robot from automatically restarting upon restoration of power after electrical power failure. The systems also prevent hazardous conditions in case of hydraulic, pneumatic or vacuum loss or change.</a:t>
            </a:r>
          </a:p>
          <a:p>
            <a:r>
              <a:rPr lang="en-US" sz="2800" dirty="0"/>
              <a:t>A robot system is designed so that it could be moved manually on any of its axes without using the system drive power.</a:t>
            </a:r>
          </a:p>
        </p:txBody>
      </p:sp>
    </p:spTree>
    <p:extLst>
      <p:ext uri="{BB962C8B-B14F-4D97-AF65-F5344CB8AC3E}">
        <p14:creationId xmlns:p14="http://schemas.microsoft.com/office/powerpoint/2010/main" val="1369595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642" y="0"/>
            <a:ext cx="8128000" cy="1143000"/>
          </a:xfrm>
        </p:spPr>
        <p:txBody>
          <a:bodyPr>
            <a:normAutofit/>
          </a:bodyPr>
          <a:lstStyle/>
          <a:p>
            <a:pPr algn="ctr"/>
            <a:r>
              <a:rPr lang="en-US" sz="3600" dirty="0">
                <a:solidFill>
                  <a:schemeClr val="tx1"/>
                </a:solidFill>
              </a:rPr>
              <a:t>Collaborative Robots (1)</a:t>
            </a:r>
          </a:p>
        </p:txBody>
      </p:sp>
      <p:pic>
        <p:nvPicPr>
          <p:cNvPr id="6146" name="Picture 2" descr="Photo of employee operative a collaborative robot. "/>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77454" y="1395837"/>
            <a:ext cx="7237091" cy="406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3462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0334"/>
            <a:ext cx="8128000" cy="1143000"/>
          </a:xfrm>
        </p:spPr>
        <p:txBody>
          <a:bodyPr>
            <a:normAutofit/>
          </a:bodyPr>
          <a:lstStyle/>
          <a:p>
            <a:r>
              <a:rPr lang="en-US" sz="3600" dirty="0">
                <a:solidFill>
                  <a:schemeClr val="tx1"/>
                </a:solidFill>
              </a:rPr>
              <a:t>Collaborative Robots (2)</a:t>
            </a:r>
          </a:p>
        </p:txBody>
      </p:sp>
      <p:sp>
        <p:nvSpPr>
          <p:cNvPr id="3" name="Content Placeholder 2"/>
          <p:cNvSpPr>
            <a:spLocks noGrp="1"/>
          </p:cNvSpPr>
          <p:nvPr>
            <p:ph idx="1"/>
          </p:nvPr>
        </p:nvSpPr>
        <p:spPr>
          <a:xfrm>
            <a:off x="609600" y="1303334"/>
            <a:ext cx="10972800" cy="4525963"/>
          </a:xfrm>
        </p:spPr>
        <p:txBody>
          <a:bodyPr/>
          <a:lstStyle/>
          <a:p>
            <a:r>
              <a:rPr lang="en-US" sz="3200" dirty="0"/>
              <a:t>Safety Monitored Stop</a:t>
            </a:r>
          </a:p>
          <a:p>
            <a:pPr lvl="1"/>
            <a:r>
              <a:rPr lang="en-US" sz="2800" dirty="0"/>
              <a:t>Contact Stops</a:t>
            </a:r>
          </a:p>
          <a:p>
            <a:r>
              <a:rPr lang="en-US" sz="3200" dirty="0"/>
              <a:t>Hand Guiding</a:t>
            </a:r>
          </a:p>
          <a:p>
            <a:pPr lvl="1"/>
            <a:r>
              <a:rPr lang="en-US" sz="2800" dirty="0"/>
              <a:t>Push Back</a:t>
            </a:r>
          </a:p>
          <a:p>
            <a:r>
              <a:rPr lang="en-US" sz="3200" dirty="0"/>
              <a:t>Speed and Separation Monitoring</a:t>
            </a:r>
          </a:p>
          <a:p>
            <a:pPr lvl="1"/>
            <a:r>
              <a:rPr lang="en-US" sz="2800" dirty="0"/>
              <a:t>Visual Recognition</a:t>
            </a:r>
          </a:p>
          <a:p>
            <a:r>
              <a:rPr lang="en-US" sz="3200" dirty="0"/>
              <a:t>Power and Force Limiting</a:t>
            </a:r>
          </a:p>
          <a:p>
            <a:endParaRPr lang="en-US" dirty="0"/>
          </a:p>
          <a:p>
            <a:endParaRPr lang="en-US" dirty="0"/>
          </a:p>
        </p:txBody>
      </p:sp>
    </p:spTree>
    <p:extLst>
      <p:ext uri="{BB962C8B-B14F-4D97-AF65-F5344CB8AC3E}">
        <p14:creationId xmlns:p14="http://schemas.microsoft.com/office/powerpoint/2010/main" val="2932092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2686" y="0"/>
            <a:ext cx="12192000" cy="1219200"/>
          </a:xfrm>
        </p:spPr>
        <p:txBody>
          <a:bodyPr>
            <a:normAutofit/>
          </a:bodyPr>
          <a:lstStyle/>
          <a:p>
            <a:r>
              <a:rPr lang="en-US" sz="3200" b="1" dirty="0"/>
              <a:t>COLLABORATIVE ROBOTS (3)</a:t>
            </a:r>
          </a:p>
        </p:txBody>
      </p:sp>
      <p:pic>
        <p:nvPicPr>
          <p:cNvPr id="6" name="Picture 5" descr="Photo of man doing work on a collaborative robot. "/>
          <p:cNvPicPr>
            <a:picLocks noChangeAspect="1"/>
          </p:cNvPicPr>
          <p:nvPr/>
        </p:nvPicPr>
        <p:blipFill>
          <a:blip r:embed="rId3"/>
          <a:stretch>
            <a:fillRect/>
          </a:stretch>
        </p:blipFill>
        <p:spPr>
          <a:xfrm>
            <a:off x="442686" y="1600201"/>
            <a:ext cx="5551714" cy="3702993"/>
          </a:xfrm>
          <a:prstGeom prst="rect">
            <a:avLst/>
          </a:prstGeom>
        </p:spPr>
      </p:pic>
      <p:sp>
        <p:nvSpPr>
          <p:cNvPr id="3" name="Content Placeholder 2"/>
          <p:cNvSpPr>
            <a:spLocks noGrp="1"/>
          </p:cNvSpPr>
          <p:nvPr>
            <p:ph sz="half" idx="2"/>
          </p:nvPr>
        </p:nvSpPr>
        <p:spPr>
          <a:xfrm>
            <a:off x="6197602" y="1600201"/>
            <a:ext cx="5384800" cy="4525963"/>
          </a:xfrm>
        </p:spPr>
        <p:txBody>
          <a:bodyPr>
            <a:normAutofit/>
          </a:bodyPr>
          <a:lstStyle/>
          <a:p>
            <a:r>
              <a:rPr lang="en-US" sz="2800" dirty="0"/>
              <a:t>RIA TR R15.606-2016 – Technical Report for Industrial Robots and Robot Systems – Collaborative Robots</a:t>
            </a:r>
          </a:p>
          <a:p>
            <a:r>
              <a:rPr lang="en-US" sz="2800" dirty="0"/>
              <a:t>ISO/TS 15066 – Technical Specification – Robots and Robotic Devices – Collaborative Robots</a:t>
            </a:r>
          </a:p>
        </p:txBody>
      </p:sp>
      <p:sp>
        <p:nvSpPr>
          <p:cNvPr id="2" name="Slide Number Placeholder 1">
            <a:extLst>
              <a:ext uri="{FF2B5EF4-FFF2-40B4-BE49-F238E27FC236}">
                <a16:creationId xmlns:a16="http://schemas.microsoft.com/office/drawing/2014/main" id="{21CBDA9F-0044-4274-B564-DF2788ED4997}"/>
              </a:ext>
              <a:ext uri="{C183D7F6-B498-43B3-948B-1728B52AA6E4}">
                <adec:decorative xmlns:adec="http://schemas.microsoft.com/office/drawing/2017/decorative" val="1"/>
              </a:ext>
            </a:extLst>
          </p:cNvPr>
          <p:cNvSpPr>
            <a:spLocks noGrp="1"/>
          </p:cNvSpPr>
          <p:nvPr>
            <p:ph type="sldNum" sz="quarter" idx="4294967295"/>
          </p:nvPr>
        </p:nvSpPr>
        <p:spPr/>
        <p:txBody>
          <a:bodyPr/>
          <a:lstStyle/>
          <a:p>
            <a:pPr algn="ctr" eaLnBrk="1" hangingPunct="1">
              <a:spcBef>
                <a:spcPct val="0"/>
              </a:spcBef>
              <a:buClrTx/>
              <a:buSzTx/>
              <a:buFont typeface="Wingdings" pitchFamily="2" charset="2"/>
              <a:buNone/>
              <a:defRPr/>
            </a:pPr>
            <a:fld id="{D85D54AC-D4F9-411A-8B0A-4C3FAC0B8A25}" type="slidenum">
              <a:rPr lang="en-US" altLang="en-US" sz="1400" b="1" smtClean="0">
                <a:solidFill>
                  <a:srgbClr val="000000"/>
                </a:solidFill>
                <a:latin typeface="Calibri"/>
              </a:rPr>
              <a:pPr algn="ctr" eaLnBrk="1" hangingPunct="1">
                <a:spcBef>
                  <a:spcPct val="0"/>
                </a:spcBef>
                <a:buClrTx/>
                <a:buSzTx/>
                <a:buFont typeface="Wingdings" pitchFamily="2" charset="2"/>
                <a:buNone/>
                <a:defRPr/>
              </a:pPr>
              <a:t>24</a:t>
            </a:fld>
            <a:endParaRPr lang="en-US" altLang="en-US" sz="1400" b="1" dirty="0">
              <a:solidFill>
                <a:srgbClr val="000000"/>
              </a:solidFill>
              <a:latin typeface="Calibri"/>
            </a:endParaRPr>
          </a:p>
        </p:txBody>
      </p:sp>
    </p:spTree>
    <p:extLst>
      <p:ext uri="{BB962C8B-B14F-4D97-AF65-F5344CB8AC3E}">
        <p14:creationId xmlns:p14="http://schemas.microsoft.com/office/powerpoint/2010/main" val="2686194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8840" y="2423478"/>
            <a:ext cx="8128000" cy="1143000"/>
          </a:xfrm>
        </p:spPr>
        <p:txBody>
          <a:bodyPr>
            <a:normAutofit/>
          </a:bodyPr>
          <a:lstStyle/>
          <a:p>
            <a:pPr algn="ctr"/>
            <a:r>
              <a:rPr lang="en-US" sz="4000" dirty="0">
                <a:solidFill>
                  <a:schemeClr val="tx1"/>
                </a:solidFill>
              </a:rPr>
              <a:t>QUESTIONS?</a:t>
            </a:r>
          </a:p>
        </p:txBody>
      </p:sp>
    </p:spTree>
    <p:extLst>
      <p:ext uri="{BB962C8B-B14F-4D97-AF65-F5344CB8AC3E}">
        <p14:creationId xmlns:p14="http://schemas.microsoft.com/office/powerpoint/2010/main" val="3966302287"/>
      </p:ext>
    </p:extLst>
  </p:cSld>
  <p:clrMapOvr>
    <a:masterClrMapping/>
  </p:clrMapOvr>
</p:sld>
</file>

<file path=ppt/theme/theme1.xml><?xml version="1.0" encoding="utf-8"?>
<a:theme xmlns:a="http://schemas.openxmlformats.org/drawingml/2006/main" name="Georgia Tech">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orgia Tech" id="{CADD2FC9-7BA8-4D04-9CE9-DC232EC164A9}" vid="{1B13ED3F-3486-4D4C-BB70-DD3B09769468}"/>
    </a:ext>
  </a:extLst>
</a:theme>
</file>

<file path=ppt/theme/theme2.xml><?xml version="1.0" encoding="utf-8"?>
<a:theme xmlns:a="http://schemas.openxmlformats.org/drawingml/2006/main" name="White Ma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Georgia Tech</Template>
  <TotalTime>1652</TotalTime>
  <Words>2300</Words>
  <Application>Microsoft Office PowerPoint</Application>
  <PresentationFormat>Widescreen</PresentationFormat>
  <Paragraphs>215</Paragraphs>
  <Slides>25</Slides>
  <Notes>25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Arial</vt:lpstr>
      <vt:lpstr>Calibri</vt:lpstr>
      <vt:lpstr>Courier New</vt:lpstr>
      <vt:lpstr>Lucida Grande</vt:lpstr>
      <vt:lpstr>Roboto Light</vt:lpstr>
      <vt:lpstr>Wingdings</vt:lpstr>
      <vt:lpstr>Georgia Tech</vt:lpstr>
      <vt:lpstr>White Main</vt:lpstr>
      <vt:lpstr>Lockout/tagout considerations with industrial robots</vt:lpstr>
      <vt:lpstr>Tragedy can occur when lockout/tagout doesn’t happen</vt:lpstr>
      <vt:lpstr>TYPICAL PARTS OF AN INDUSTRIAL ROBOT</vt:lpstr>
      <vt:lpstr>ROBOT COMPONENTS</vt:lpstr>
      <vt:lpstr>Robotics Hazards</vt:lpstr>
      <vt:lpstr>When Do Accidents Occur?</vt:lpstr>
      <vt:lpstr>RESTRICTIVE DEVICES</vt:lpstr>
      <vt:lpstr>Risk Assessment (1)</vt:lpstr>
      <vt:lpstr>Risk Assessment (2)</vt:lpstr>
      <vt:lpstr>Risk Assessment (3)</vt:lpstr>
      <vt:lpstr>Risk Matrix</vt:lpstr>
      <vt:lpstr>Risk Reduction Category</vt:lpstr>
      <vt:lpstr>Teaching Pendant</vt:lpstr>
      <vt:lpstr>Teach (1)</vt:lpstr>
      <vt:lpstr>TEACH (2)</vt:lpstr>
      <vt:lpstr>Teach (3)</vt:lpstr>
      <vt:lpstr>TEACH (4) Clearance (slow speed)</vt:lpstr>
      <vt:lpstr>Control Devices (1)</vt:lpstr>
      <vt:lpstr>Control Devices (2)</vt:lpstr>
      <vt:lpstr>Control Devices (3)</vt:lpstr>
      <vt:lpstr>Control Devices (4)</vt:lpstr>
      <vt:lpstr>Collaborative Robots (1)</vt:lpstr>
      <vt:lpstr>Collaborative Robots (2)</vt:lpstr>
      <vt:lpstr>COLLABORATIVE ROBOTS (3)</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Lockout/tagout considerations with industrial robots</dc:title>
  <dc:creator>Schlumper, Paul A</dc:creator>
  <cp:lastModifiedBy>Schneider, Rachel A</cp:lastModifiedBy>
  <cp:revision>33</cp:revision>
  <dcterms:created xsi:type="dcterms:W3CDTF">2020-11-13T18:18:50Z</dcterms:created>
  <dcterms:modified xsi:type="dcterms:W3CDTF">2021-03-11T13:48:42Z</dcterms:modified>
</cp:coreProperties>
</file>