
<file path=[Content_Types].xml><?xml version="1.0" encoding="utf-8"?>
<Types xmlns="http://schemas.openxmlformats.org/package/2006/content-types">
  <Default Extension="emf" ContentType="image/x-emf"/>
  <Default Extension="jfif" ContentType="image/jpeg"/>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80" r:id="rId1"/>
  </p:sldMasterIdLst>
  <p:notesMasterIdLst>
    <p:notesMasterId r:id="rId59"/>
  </p:notesMasterIdLst>
  <p:handoutMasterIdLst>
    <p:handoutMasterId r:id="rId60"/>
  </p:handoutMasterIdLst>
  <p:sldIdLst>
    <p:sldId id="263" r:id="rId2"/>
    <p:sldId id="414" r:id="rId3"/>
    <p:sldId id="283" r:id="rId4"/>
    <p:sldId id="285" r:id="rId5"/>
    <p:sldId id="286" r:id="rId6"/>
    <p:sldId id="287" r:id="rId7"/>
    <p:sldId id="294" r:id="rId8"/>
    <p:sldId id="415" r:id="rId9"/>
    <p:sldId id="298" r:id="rId10"/>
    <p:sldId id="416" r:id="rId11"/>
    <p:sldId id="296" r:id="rId12"/>
    <p:sldId id="305" r:id="rId13"/>
    <p:sldId id="417" r:id="rId14"/>
    <p:sldId id="307" r:id="rId15"/>
    <p:sldId id="321" r:id="rId16"/>
    <p:sldId id="314" r:id="rId17"/>
    <p:sldId id="315" r:id="rId18"/>
    <p:sldId id="316" r:id="rId19"/>
    <p:sldId id="317" r:id="rId20"/>
    <p:sldId id="318" r:id="rId21"/>
    <p:sldId id="319" r:id="rId22"/>
    <p:sldId id="320" r:id="rId23"/>
    <p:sldId id="344" r:id="rId24"/>
    <p:sldId id="323" r:id="rId25"/>
    <p:sldId id="324" r:id="rId26"/>
    <p:sldId id="418" r:id="rId27"/>
    <p:sldId id="419" r:id="rId28"/>
    <p:sldId id="326" r:id="rId29"/>
    <p:sldId id="331" r:id="rId30"/>
    <p:sldId id="422" r:id="rId31"/>
    <p:sldId id="423" r:id="rId32"/>
    <p:sldId id="412" r:id="rId33"/>
    <p:sldId id="413" r:id="rId34"/>
    <p:sldId id="420" r:id="rId35"/>
    <p:sldId id="421" r:id="rId36"/>
    <p:sldId id="340" r:id="rId37"/>
    <p:sldId id="405" r:id="rId38"/>
    <p:sldId id="343" r:id="rId39"/>
    <p:sldId id="389" r:id="rId40"/>
    <p:sldId id="350" r:id="rId41"/>
    <p:sldId id="358" r:id="rId42"/>
    <p:sldId id="411" r:id="rId43"/>
    <p:sldId id="407" r:id="rId44"/>
    <p:sldId id="349" r:id="rId45"/>
    <p:sldId id="376" r:id="rId46"/>
    <p:sldId id="391" r:id="rId47"/>
    <p:sldId id="374" r:id="rId48"/>
    <p:sldId id="424" r:id="rId49"/>
    <p:sldId id="425" r:id="rId50"/>
    <p:sldId id="392" r:id="rId51"/>
    <p:sldId id="395" r:id="rId52"/>
    <p:sldId id="396" r:id="rId53"/>
    <p:sldId id="404" r:id="rId54"/>
    <p:sldId id="394" r:id="rId55"/>
    <p:sldId id="373" r:id="rId56"/>
    <p:sldId id="408" r:id="rId57"/>
    <p:sldId id="409" r:id="rId5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773" userDrawn="1">
          <p15:clr>
            <a:srgbClr val="A4A3A4"/>
          </p15:clr>
        </p15:guide>
        <p15:guide id="2" pos="244"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21C0437-F34C-1927-69E8-450CC963197D}" name="Ainslie, Vicki H" initials="" userId="S::va2@gatech.edu::0808527e-4429-47d1-92a7-4f1a784fa22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057"/>
    <a:srgbClr val="D6DBD4"/>
    <a:srgbClr val="857437"/>
    <a:srgbClr val="A7934B"/>
    <a:srgbClr val="262626"/>
    <a:srgbClr val="EEB211"/>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1348" autoAdjust="0"/>
    <p:restoredTop sz="59456" autoAdjust="0"/>
  </p:normalViewPr>
  <p:slideViewPr>
    <p:cSldViewPr snapToGrid="0" snapToObjects="1">
      <p:cViewPr varScale="1">
        <p:scale>
          <a:sx n="37" d="100"/>
          <a:sy n="37" d="100"/>
        </p:scale>
        <p:origin x="1164" y="40"/>
      </p:cViewPr>
      <p:guideLst>
        <p:guide orient="horz" pos="773"/>
        <p:guide pos="244"/>
      </p:guideLst>
    </p:cSldViewPr>
  </p:slideViewPr>
  <p:outlineViewPr>
    <p:cViewPr>
      <p:scale>
        <a:sx n="33" d="100"/>
        <a:sy n="33" d="100"/>
      </p:scale>
      <p:origin x="0" y="-63210"/>
    </p:cViewPr>
  </p:outlineViewPr>
  <p:notesTextViewPr>
    <p:cViewPr>
      <p:scale>
        <a:sx n="100" d="100"/>
        <a:sy n="100" d="100"/>
      </p:scale>
      <p:origin x="0" y="0"/>
    </p:cViewPr>
  </p:notesTextViewPr>
  <p:sorterViewPr>
    <p:cViewPr>
      <p:scale>
        <a:sx n="206" d="100"/>
        <a:sy n="206" d="100"/>
      </p:scale>
      <p:origin x="0" y="-45894"/>
    </p:cViewPr>
  </p:sorterViewPr>
  <p:notesViewPr>
    <p:cSldViewPr snapToGrid="0" snapToObjects="1">
      <p:cViewPr varScale="1">
        <p:scale>
          <a:sx n="97" d="100"/>
          <a:sy n="97" d="100"/>
        </p:scale>
        <p:origin x="3120" y="20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handoutMaster" Target="handoutMasters/handoutMaster1.xml"/><Relationship Id="rId65" Type="http://schemas.microsoft.com/office/2018/10/relationships/authors" Target="author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CA6E295-2078-3A4C-9B3B-128821A9744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6603100D-CACA-0F41-B537-339726C6A50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877CCEE-F6A5-9F4C-8CE3-50501077053A}" type="datetimeFigureOut">
              <a:rPr lang="en-US" smtClean="0"/>
              <a:t>6/19/2024</a:t>
            </a:fld>
            <a:endParaRPr lang="en-US"/>
          </a:p>
        </p:txBody>
      </p:sp>
      <p:sp>
        <p:nvSpPr>
          <p:cNvPr id="4" name="Footer Placeholder 3">
            <a:extLst>
              <a:ext uri="{FF2B5EF4-FFF2-40B4-BE49-F238E27FC236}">
                <a16:creationId xmlns:a16="http://schemas.microsoft.com/office/drawing/2014/main" id="{1518C585-FF88-2E4D-AADE-9C9529D2F72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720F8045-3A37-824A-8710-57C502BDEFA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C957D50-C692-A448-91EE-4B0FAD320CD6}" type="slidenum">
              <a:rPr lang="en-US" smtClean="0"/>
              <a:t>‹#›</a:t>
            </a:fld>
            <a:endParaRPr lang="en-US"/>
          </a:p>
        </p:txBody>
      </p:sp>
    </p:spTree>
    <p:extLst>
      <p:ext uri="{BB962C8B-B14F-4D97-AF65-F5344CB8AC3E}">
        <p14:creationId xmlns:p14="http://schemas.microsoft.com/office/powerpoint/2010/main" val="128509397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31C7354-F7E4-4C9A-AF3E-E31176E5346E}" type="datetimeFigureOut">
              <a:rPr lang="en-US" smtClean="0"/>
              <a:t>6/18/2024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3597599-430D-4F1B-8F31-4CC76330FE50}" type="slidenum">
              <a:rPr lang="en-US" smtClean="0"/>
              <a:t>‹#›</a:t>
            </a:fld>
            <a:endParaRPr lang="en-US"/>
          </a:p>
        </p:txBody>
      </p:sp>
    </p:spTree>
    <p:extLst>
      <p:ext uri="{BB962C8B-B14F-4D97-AF65-F5344CB8AC3E}">
        <p14:creationId xmlns:p14="http://schemas.microsoft.com/office/powerpoint/2010/main" val="40230271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dirty="0">
                <a:effectLst/>
                <a:latin typeface="Times New Roman" panose="02020603050405020304" pitchFamily="18" charset="0"/>
                <a:ea typeface="Calibri" panose="020F0502020204030204" pitchFamily="34" charset="0"/>
                <a:cs typeface="Times New Roman" panose="02020603050405020304" pitchFamily="18" charset="0"/>
              </a:rPr>
              <a:t>This material was produced under grant number SH-000018-SH3 from the Occupational Safety and Health Administration, U.S. Department of Labor.  It does not necessarily reflect the views or policies of the U.S. Department of Labor, nor does mention of trade names, commercial products, or organizations imply endorsement by the U.S. Government.</a:t>
            </a:r>
          </a:p>
          <a:p>
            <a:endParaRPr lang="en-US" dirty="0"/>
          </a:p>
        </p:txBody>
      </p:sp>
      <p:sp>
        <p:nvSpPr>
          <p:cNvPr id="4" name="Slide Number Placeholder 3"/>
          <p:cNvSpPr>
            <a:spLocks noGrp="1"/>
          </p:cNvSpPr>
          <p:nvPr>
            <p:ph type="sldNum" sz="quarter" idx="5"/>
          </p:nvPr>
        </p:nvSpPr>
        <p:spPr/>
        <p:txBody>
          <a:bodyPr/>
          <a:lstStyle/>
          <a:p>
            <a:fld id="{A3597599-430D-4F1B-8F31-4CC76330FE50}" type="slidenum">
              <a:rPr lang="en-US" smtClean="0"/>
              <a:t>1</a:t>
            </a:fld>
            <a:endParaRPr lang="en-US"/>
          </a:p>
        </p:txBody>
      </p:sp>
    </p:spTree>
    <p:extLst>
      <p:ext uri="{BB962C8B-B14F-4D97-AF65-F5344CB8AC3E}">
        <p14:creationId xmlns:p14="http://schemas.microsoft.com/office/powerpoint/2010/main" val="16887321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 this 1-hour course, we will begin by covering information about OSHA. We will then talk about the hazards of working in extreme heat, heat stress, including heat stress disorders and first aid, heat stress prevention, the hazards of working in extreme cold, cold stress, including cold stress disorders, and cold stress prevention. </a:t>
            </a:r>
          </a:p>
        </p:txBody>
      </p:sp>
      <p:sp>
        <p:nvSpPr>
          <p:cNvPr id="4" name="Slide Number Placeholder 3"/>
          <p:cNvSpPr>
            <a:spLocks noGrp="1"/>
          </p:cNvSpPr>
          <p:nvPr>
            <p:ph type="sldNum" sz="quarter" idx="5"/>
          </p:nvPr>
        </p:nvSpPr>
        <p:spPr/>
        <p:txBody>
          <a:bodyPr/>
          <a:lstStyle/>
          <a:p>
            <a:fld id="{A3597599-430D-4F1B-8F31-4CC76330FE50}" type="slidenum">
              <a:rPr lang="en-US" smtClean="0"/>
              <a:t>2</a:t>
            </a:fld>
            <a:endParaRPr lang="en-US"/>
          </a:p>
        </p:txBody>
      </p:sp>
    </p:spTree>
    <p:extLst>
      <p:ext uri="{BB962C8B-B14F-4D97-AF65-F5344CB8AC3E}">
        <p14:creationId xmlns:p14="http://schemas.microsoft.com/office/powerpoint/2010/main" val="25234320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is the agenda for our 1-hour course. </a:t>
            </a:r>
          </a:p>
        </p:txBody>
      </p:sp>
      <p:sp>
        <p:nvSpPr>
          <p:cNvPr id="4" name="Slide Number Placeholder 3"/>
          <p:cNvSpPr>
            <a:spLocks noGrp="1"/>
          </p:cNvSpPr>
          <p:nvPr>
            <p:ph type="sldNum" sz="quarter" idx="5"/>
          </p:nvPr>
        </p:nvSpPr>
        <p:spPr/>
        <p:txBody>
          <a:bodyPr/>
          <a:lstStyle/>
          <a:p>
            <a:fld id="{A3597599-430D-4F1B-8F31-4CC76330FE50}" type="slidenum">
              <a:rPr lang="en-US" smtClean="0"/>
              <a:t>3</a:t>
            </a:fld>
            <a:endParaRPr lang="en-US"/>
          </a:p>
        </p:txBody>
      </p:sp>
    </p:spTree>
    <p:extLst>
      <p:ext uri="{BB962C8B-B14F-4D97-AF65-F5344CB8AC3E}">
        <p14:creationId xmlns:p14="http://schemas.microsoft.com/office/powerpoint/2010/main" val="39329306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Under the Occupational Safety and Health Act of, employers must:</a:t>
            </a:r>
          </a:p>
          <a:p>
            <a:pPr marL="171426" indent="-171426">
              <a:buFont typeface="Arial"/>
              <a:buChar char="•"/>
            </a:pPr>
            <a:r>
              <a:rPr lang="en-US" dirty="0"/>
              <a:t>Perform tests in the workplace, such as air sampling or noise monitoring, as required by some OSHA standards.</a:t>
            </a:r>
          </a:p>
          <a:p>
            <a:pPr marL="171426" indent="-171426">
              <a:buFont typeface="Arial"/>
              <a:buChar char="•"/>
            </a:pPr>
            <a:r>
              <a:rPr lang="en-US" dirty="0"/>
              <a:t>Provide hearing exams or other medical tests required by OSHA standards (if applicable).</a:t>
            </a:r>
          </a:p>
          <a:p>
            <a:pPr marL="171426" indent="-171426">
              <a:buFont typeface="Arial"/>
              <a:buChar char="•"/>
            </a:pPr>
            <a:r>
              <a:rPr lang="en-US" dirty="0"/>
              <a:t>Post injury/illness information so that employees can see them.</a:t>
            </a:r>
          </a:p>
          <a:p>
            <a:pPr marL="171426" indent="-171426">
              <a:buFont typeface="Arial"/>
              <a:buChar char="•"/>
            </a:pPr>
            <a:r>
              <a:rPr lang="en-US" dirty="0"/>
              <a:t>Prominently display the official OSHA "Job Safety and Health - It's the Law" poster that describes rights and responsibilities under the OSH Act</a:t>
            </a:r>
            <a:r>
              <a:rPr lang="en-US" baseline="0" dirty="0"/>
              <a:t>; A new poster was issued in 2015, however, either poster is still acceptable.</a:t>
            </a:r>
            <a:endParaRPr lang="en-US" dirty="0"/>
          </a:p>
          <a:p>
            <a:pPr marL="171426" indent="-171426">
              <a:buFont typeface="Arial"/>
              <a:buChar char="•"/>
            </a:pPr>
            <a:r>
              <a:rPr lang="en-US" dirty="0"/>
              <a:t>AND employers MAY NOT retaliate or discriminate against workers for using their rights under the OSH Act to report hazards that could lead to or have caused a work-related injury or illness.</a:t>
            </a:r>
          </a:p>
          <a:p>
            <a:pPr marL="171426" indent="-171426">
              <a:buFont typeface="Arial"/>
              <a:buChar char="•"/>
            </a:pPr>
            <a:endParaRPr lang="en-US" dirty="0"/>
          </a:p>
          <a:p>
            <a:pPr marL="0" indent="0">
              <a:buFont typeface="Arial"/>
              <a:buNone/>
            </a:pPr>
            <a:r>
              <a:rPr lang="en-US" b="1" dirty="0"/>
              <a:t>Graphic: </a:t>
            </a:r>
            <a:r>
              <a:rPr lang="en-US" dirty="0"/>
              <a:t>This</a:t>
            </a:r>
            <a:r>
              <a:rPr lang="en-US" baseline="0" dirty="0"/>
              <a:t> slide has a picture of the old OSHA poster and the 2015 version of the OSHA poster.</a:t>
            </a:r>
            <a:endParaRPr lang="en-US" dirty="0"/>
          </a:p>
          <a:p>
            <a:endParaRPr lang="en-US" dirty="0"/>
          </a:p>
        </p:txBody>
      </p:sp>
      <p:sp>
        <p:nvSpPr>
          <p:cNvPr id="4" name="Slide Number Placeholder 3"/>
          <p:cNvSpPr>
            <a:spLocks noGrp="1"/>
          </p:cNvSpPr>
          <p:nvPr>
            <p:ph type="sldNum" sz="quarter" idx="5"/>
          </p:nvPr>
        </p:nvSpPr>
        <p:spPr/>
        <p:txBody>
          <a:bodyPr/>
          <a:lstStyle/>
          <a:p>
            <a:fld id="{A3597599-430D-4F1B-8F31-4CC76330FE50}" type="slidenum">
              <a:rPr lang="en-US" smtClean="0"/>
              <a:t>4</a:t>
            </a:fld>
            <a:endParaRPr lang="en-US"/>
          </a:p>
        </p:txBody>
      </p:sp>
    </p:spTree>
    <p:extLst>
      <p:ext uri="{BB962C8B-B14F-4D97-AF65-F5344CB8AC3E}">
        <p14:creationId xmlns:p14="http://schemas.microsoft.com/office/powerpoint/2010/main" val="9855874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Employers have the responsibility to provide a safe workplace free from serious hazards and must follow all OSHA safety and health standards.</a:t>
            </a:r>
          </a:p>
          <a:p>
            <a:endParaRPr lang="en-US" dirty="0"/>
          </a:p>
          <a:p>
            <a:r>
              <a:rPr lang="en-US" dirty="0"/>
              <a:t>Employers must find and correct safety and health problems as their due diligence under the OSH Act. OSHA requires that employers first try to eliminate or reduce hazards by making feasible changes in working conditions rather than relying on personal protective equipment - a.k.a. PPE (e.g., masks, gloves, earplugs); and if an employer provides PPE, then the employer must train the employees on WHEN and HOW to use the PPE.</a:t>
            </a:r>
          </a:p>
          <a:p>
            <a:endParaRPr lang="en-US" dirty="0"/>
          </a:p>
          <a:p>
            <a:r>
              <a:rPr lang="en-US" dirty="0"/>
              <a:t>Any training given by the employer must be in a language that the employees can understand. </a:t>
            </a:r>
          </a:p>
          <a:p>
            <a:endParaRPr lang="en-US" dirty="0"/>
          </a:p>
          <a:p>
            <a:r>
              <a:rPr lang="en-US" dirty="0"/>
              <a:t>Temporary workers are also entitled to the same protection against retaliation as full-time workers. Employers may not take action against employees for participating in protected workplace activities (i.e., filing a complaint, voicing concerns about workplace hazards to supervisors, etc.). Workers also can inform OSHA of other whistleblower items that OSHA enforces, which currently is 22 different whistleblower statutes covering a variety of workplaces. For more information visit whistleblowers.gov.</a:t>
            </a:r>
          </a:p>
          <a:p>
            <a:endParaRPr lang="en-US" dirty="0"/>
          </a:p>
        </p:txBody>
      </p:sp>
      <p:sp>
        <p:nvSpPr>
          <p:cNvPr id="4" name="Slide Number Placeholder 3"/>
          <p:cNvSpPr>
            <a:spLocks noGrp="1"/>
          </p:cNvSpPr>
          <p:nvPr>
            <p:ph type="sldNum" sz="quarter" idx="5"/>
          </p:nvPr>
        </p:nvSpPr>
        <p:spPr/>
        <p:txBody>
          <a:bodyPr/>
          <a:lstStyle/>
          <a:p>
            <a:fld id="{A3597599-430D-4F1B-8F31-4CC76330FE50}" type="slidenum">
              <a:rPr lang="en-US" smtClean="0"/>
              <a:t>5</a:t>
            </a:fld>
            <a:endParaRPr lang="en-US"/>
          </a:p>
        </p:txBody>
      </p:sp>
    </p:spTree>
    <p:extLst>
      <p:ext uri="{BB962C8B-B14F-4D97-AF65-F5344CB8AC3E}">
        <p14:creationId xmlns:p14="http://schemas.microsoft.com/office/powerpoint/2010/main" val="26075571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a:buNone/>
            </a:pPr>
            <a:r>
              <a:rPr lang="en-US" dirty="0"/>
              <a:t>Workers can participate during an OSHA inspection. They may speak with an inspector in private without retaliation from an employer.  Workers can see the OSHA citations</a:t>
            </a:r>
            <a:r>
              <a:rPr lang="en-US" baseline="0" dirty="0"/>
              <a:t> and request medical records, tests that measure hazards, and the OSHA injury and illness logs.</a:t>
            </a:r>
            <a:br>
              <a:rPr lang="en-US" dirty="0"/>
            </a:br>
            <a:endParaRPr lang="en-US" dirty="0"/>
          </a:p>
          <a:p>
            <a:pPr marL="0" indent="0">
              <a:buFont typeface="Arial"/>
              <a:buNone/>
            </a:pPr>
            <a:r>
              <a:rPr lang="en-US" dirty="0"/>
              <a:t>Section 11(c) of the OSH Act prohibits discharge or discrimination by any person against any employee for OSHA-related activity AND authorizes the Secretary to investigate and seek all appropriate relief against any such person. Retaliatory lay-offs or failure to refer a worker who engages in protected activity under OSHA would be grounds for the Secretary to seek remedial - including injunctive - relief in district court.</a:t>
            </a:r>
          </a:p>
          <a:p>
            <a:endParaRPr lang="en-US" dirty="0"/>
          </a:p>
        </p:txBody>
      </p:sp>
      <p:sp>
        <p:nvSpPr>
          <p:cNvPr id="4" name="Slide Number Placeholder 3"/>
          <p:cNvSpPr>
            <a:spLocks noGrp="1"/>
          </p:cNvSpPr>
          <p:nvPr>
            <p:ph type="sldNum" sz="quarter" idx="5"/>
          </p:nvPr>
        </p:nvSpPr>
        <p:spPr/>
        <p:txBody>
          <a:bodyPr/>
          <a:lstStyle/>
          <a:p>
            <a:fld id="{A3597599-430D-4F1B-8F31-4CC76330FE50}" type="slidenum">
              <a:rPr lang="en-US" smtClean="0"/>
              <a:t>6</a:t>
            </a:fld>
            <a:endParaRPr lang="en-US"/>
          </a:p>
        </p:txBody>
      </p:sp>
    </p:spTree>
    <p:extLst>
      <p:ext uri="{BB962C8B-B14F-4D97-AF65-F5344CB8AC3E}">
        <p14:creationId xmlns:p14="http://schemas.microsoft.com/office/powerpoint/2010/main" val="42218334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will first begin by covering working in extreme heat – the hazards of working in extreme heat, heat stress disorders, and how to prevent heat stress in the workplace. </a:t>
            </a:r>
          </a:p>
          <a:p>
            <a:endParaRPr lang="en-US" dirty="0"/>
          </a:p>
          <a:p>
            <a:r>
              <a:rPr lang="en-US" b="1" dirty="0"/>
              <a:t>Image</a:t>
            </a:r>
            <a:r>
              <a:rPr lang="en-US" dirty="0"/>
              <a:t>: Image of a thermostat with the sun in the background. </a:t>
            </a:r>
          </a:p>
          <a:p>
            <a:endParaRPr lang="en-US" dirty="0"/>
          </a:p>
        </p:txBody>
      </p:sp>
      <p:sp>
        <p:nvSpPr>
          <p:cNvPr id="4" name="Slide Number Placeholder 3"/>
          <p:cNvSpPr>
            <a:spLocks noGrp="1"/>
          </p:cNvSpPr>
          <p:nvPr>
            <p:ph type="sldNum" sz="quarter" idx="5"/>
          </p:nvPr>
        </p:nvSpPr>
        <p:spPr/>
        <p:txBody>
          <a:bodyPr/>
          <a:lstStyle/>
          <a:p>
            <a:fld id="{A3597599-430D-4F1B-8F31-4CC76330FE50}" type="slidenum">
              <a:rPr lang="en-US" smtClean="0"/>
              <a:t>7</a:t>
            </a:fld>
            <a:endParaRPr lang="en-US"/>
          </a:p>
        </p:txBody>
      </p:sp>
    </p:spTree>
    <p:extLst>
      <p:ext uri="{BB962C8B-B14F-4D97-AF65-F5344CB8AC3E}">
        <p14:creationId xmlns:p14="http://schemas.microsoft.com/office/powerpoint/2010/main" val="38401658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Questions to ponder as we begin to discuss heat stress. We will be covering each of these items throughout this section of today’s course. </a:t>
            </a:r>
          </a:p>
          <a:p>
            <a:r>
              <a:rPr lang="en-US" b="1" dirty="0"/>
              <a:t>Answers:</a:t>
            </a:r>
          </a:p>
          <a:p>
            <a:pPr marL="171450" indent="-171450">
              <a:buFont typeface="Arial" panose="020B0604020202020204" pitchFamily="34" charset="0"/>
              <a:buChar char="•"/>
            </a:pPr>
            <a:r>
              <a:rPr lang="en-US" dirty="0"/>
              <a:t>True</a:t>
            </a:r>
          </a:p>
          <a:p>
            <a:pPr marL="171450" indent="-171450">
              <a:buFont typeface="Arial" panose="020B0604020202020204" pitchFamily="34" charset="0"/>
              <a:buChar char="•"/>
            </a:pPr>
            <a:r>
              <a:rPr lang="en-US" dirty="0"/>
              <a:t>False </a:t>
            </a:r>
          </a:p>
          <a:p>
            <a:pPr marL="171450" indent="-171450">
              <a:buFont typeface="Arial" panose="020B0604020202020204" pitchFamily="34" charset="0"/>
              <a:buChar char="•"/>
            </a:pPr>
            <a:r>
              <a:rPr lang="en-US" dirty="0"/>
              <a:t>D – All three are important </a:t>
            </a:r>
          </a:p>
          <a:p>
            <a:pPr marL="171450" indent="-171450">
              <a:buFont typeface="Arial" panose="020B0604020202020204" pitchFamily="34" charset="0"/>
              <a:buChar char="•"/>
            </a:pPr>
            <a:r>
              <a:rPr lang="en-US" dirty="0"/>
              <a:t>True</a:t>
            </a:r>
          </a:p>
          <a:p>
            <a:pPr marL="171450" indent="-171450">
              <a:buFont typeface="Arial" panose="020B0604020202020204" pitchFamily="34" charset="0"/>
              <a:buChar char="•"/>
            </a:pPr>
            <a:r>
              <a:rPr lang="en-US" dirty="0"/>
              <a:t>True: Morbidity and mortality from heatstroke are related to the duration of the temperature elevation. When therapy is delayed, the mortality rate may be as high as 80%; however, with early diagnosis and immediate cooling, the mortality rate can be reduced to 10%. </a:t>
            </a:r>
          </a:p>
        </p:txBody>
      </p:sp>
      <p:sp>
        <p:nvSpPr>
          <p:cNvPr id="4" name="Slide Number Placeholder 3"/>
          <p:cNvSpPr>
            <a:spLocks noGrp="1"/>
          </p:cNvSpPr>
          <p:nvPr>
            <p:ph type="sldNum" sz="quarter" idx="5"/>
          </p:nvPr>
        </p:nvSpPr>
        <p:spPr/>
        <p:txBody>
          <a:bodyPr/>
          <a:lstStyle/>
          <a:p>
            <a:fld id="{A3597599-430D-4F1B-8F31-4CC76330FE50}" type="slidenum">
              <a:rPr lang="en-US" smtClean="0"/>
              <a:t>8</a:t>
            </a:fld>
            <a:endParaRPr lang="en-US"/>
          </a:p>
        </p:txBody>
      </p:sp>
    </p:spTree>
    <p:extLst>
      <p:ext uri="{BB962C8B-B14F-4D97-AF65-F5344CB8AC3E}">
        <p14:creationId xmlns:p14="http://schemas.microsoft.com/office/powerpoint/2010/main" val="40464071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Anyone, under the right circumstances and environment, can be affected by heat stress. We oftentimes don’t realize how dangerous heat is until it is too late, and victims of heat stress may have a hard time helping themselves once they are seriously affected by the heat. </a:t>
            </a:r>
          </a:p>
          <a:p>
            <a:endParaRPr lang="en-US" dirty="0"/>
          </a:p>
          <a:p>
            <a:r>
              <a:rPr lang="en-US" dirty="0"/>
              <a:t>Gabriel Infante was installing fiber optic cables in San Antonio, when the heat index was over 100 degrees. It was his 5</a:t>
            </a:r>
            <a:r>
              <a:rPr lang="en-US" baseline="30000" dirty="0"/>
              <a:t>th</a:t>
            </a:r>
            <a:r>
              <a:rPr lang="en-US" dirty="0"/>
              <a:t> day on the job. After working in the heat, he started to feel tired and experienced cramping. He was moved to perform a different job task, but after some time he returned to the digging crew. He then became delirious, combative, and aggressive towards his co-workers, alleging his co-workers were going to kill him. </a:t>
            </a:r>
          </a:p>
          <a:p>
            <a:endParaRPr lang="en-US" dirty="0"/>
          </a:p>
          <a:p>
            <a:r>
              <a:rPr lang="en-US" dirty="0"/>
              <a:t>The site supervisor on the job thought he was under the influence of drugs, but he was actually suffering from heat stroke. Soon after, he collapsed and became unconscious. By the time he got to the ER, his body temperature was nearly 110 degrees. Gabriel died in the hospital the following morning. The cause of his death was heat stroke.</a:t>
            </a:r>
          </a:p>
          <a:p>
            <a:endParaRPr lang="en-US" dirty="0"/>
          </a:p>
          <a:p>
            <a:r>
              <a:rPr lang="en-US" b="1" dirty="0"/>
              <a:t>Graphic: </a:t>
            </a:r>
            <a:r>
              <a:rPr lang="en-US" b="0" dirty="0"/>
              <a:t>Photo of </a:t>
            </a:r>
            <a:r>
              <a:rPr lang="en-US" dirty="0"/>
              <a:t>Gabriel Infante, victim of heat stroke </a:t>
            </a:r>
          </a:p>
          <a:p>
            <a:r>
              <a:rPr lang="en-US" b="1" dirty="0"/>
              <a:t>Source: </a:t>
            </a:r>
            <a:r>
              <a:rPr lang="en-US" dirty="0"/>
              <a:t>https://edition.cnn.com/2023/08/19/business/extreme-heat-texas-worker-deaths-demand-change/index.html</a:t>
            </a:r>
          </a:p>
          <a:p>
            <a:r>
              <a:rPr lang="en-US" dirty="0"/>
              <a:t>https://www.osha.gov/ords/imis/establishment.inspection_detail?id=1604112.015</a:t>
            </a:r>
          </a:p>
        </p:txBody>
      </p:sp>
      <p:sp>
        <p:nvSpPr>
          <p:cNvPr id="4" name="Slide Number Placeholder 3"/>
          <p:cNvSpPr>
            <a:spLocks noGrp="1"/>
          </p:cNvSpPr>
          <p:nvPr>
            <p:ph type="sldNum" sz="quarter" idx="5"/>
          </p:nvPr>
        </p:nvSpPr>
        <p:spPr/>
        <p:txBody>
          <a:bodyPr/>
          <a:lstStyle/>
          <a:p>
            <a:fld id="{A3597599-430D-4F1B-8F31-4CC76330FE50}" type="slidenum">
              <a:rPr lang="en-US" smtClean="0"/>
              <a:t>9</a:t>
            </a:fld>
            <a:endParaRPr lang="en-US"/>
          </a:p>
        </p:txBody>
      </p:sp>
    </p:spTree>
    <p:extLst>
      <p:ext uri="{BB962C8B-B14F-4D97-AF65-F5344CB8AC3E}">
        <p14:creationId xmlns:p14="http://schemas.microsoft.com/office/powerpoint/2010/main" val="22588756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effectLst/>
                <a:latin typeface="Times New Roman" panose="02020603050405020304" pitchFamily="18" charset="0"/>
                <a:ea typeface="Calibri" panose="020F0502020204030204" pitchFamily="34" charset="0"/>
              </a:rPr>
              <a:t>According to the U.S. Department of Labor’s Bureau of Labor Statistics (BLS), between 2011 to 2021, there have been 436 work-related deaths caused by environmental heat exposure. 35 employees died each year between the years of 2015 and 2019 due to environmental heat cases. In addition, an average of 2,700 environmental heat cases occurred each year resulting in days away from work. According to both OSHA and NIOSH, the total number of heat-related illnesses and fatalities is unknown, as heat-related illnesses are oftentimes not recognized and the cause of death is oftentimes listed as a heart attack, rather than exposure to a heat-related hazard. </a:t>
            </a:r>
          </a:p>
          <a:p>
            <a:pPr marL="0" marR="0">
              <a:spcBef>
                <a:spcPts val="0"/>
              </a:spcBef>
              <a:spcAft>
                <a:spcPts val="0"/>
              </a:spcAft>
            </a:pP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spcBef>
                <a:spcPts val="0"/>
              </a:spcBef>
              <a:spcAft>
                <a:spcPts val="0"/>
              </a:spcAft>
            </a:pP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Source 1: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“National Emphasis Program – Outdoor and Indoor Heat-Related Hazards.” OSHA.gov, US Department of Labor: Occupational Safety and Health Administration, April 2022, https://www.osha.gov/sites/default/files/enforcement/directives/CPL_03-00-024.pdf. </a:t>
            </a:r>
          </a:p>
          <a:p>
            <a:pPr marL="0" marR="0">
              <a:spcBef>
                <a:spcPts val="0"/>
              </a:spcBef>
              <a:spcAft>
                <a:spcPts val="0"/>
              </a:spcAft>
            </a:pP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spcBef>
                <a:spcPts val="0"/>
              </a:spcBef>
              <a:spcAft>
                <a:spcPts val="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Source 2: </a:t>
            </a:r>
            <a:r>
              <a:rPr lang="en-US" sz="1800" dirty="0">
                <a:effectLst/>
                <a:latin typeface="Calibri" panose="020F0502020204030204" pitchFamily="34" charset="0"/>
                <a:ea typeface="Calibri" panose="020F0502020204030204" pitchFamily="34" charset="0"/>
                <a:cs typeface="Times New Roman" panose="02020603050405020304" pitchFamily="18" charset="0"/>
              </a:rPr>
              <a:t>https://www.bls.gov/opub/ted/2023/36-work-related-deaths-due-to-environmental-heat-exposure-in-2021.htm</a:t>
            </a:r>
          </a:p>
          <a:p>
            <a:endParaRPr lang="en-US" dirty="0"/>
          </a:p>
        </p:txBody>
      </p:sp>
      <p:sp>
        <p:nvSpPr>
          <p:cNvPr id="4" name="Slide Number Placeholder 3"/>
          <p:cNvSpPr>
            <a:spLocks noGrp="1"/>
          </p:cNvSpPr>
          <p:nvPr>
            <p:ph type="sldNum" sz="quarter" idx="5"/>
          </p:nvPr>
        </p:nvSpPr>
        <p:spPr/>
        <p:txBody>
          <a:bodyPr/>
          <a:lstStyle/>
          <a:p>
            <a:fld id="{A3597599-430D-4F1B-8F31-4CC76330FE50}" type="slidenum">
              <a:rPr lang="en-US" smtClean="0"/>
              <a:t>10</a:t>
            </a:fld>
            <a:endParaRPr lang="en-US"/>
          </a:p>
        </p:txBody>
      </p:sp>
    </p:spTree>
    <p:extLst>
      <p:ext uri="{BB962C8B-B14F-4D97-AF65-F5344CB8AC3E}">
        <p14:creationId xmlns:p14="http://schemas.microsoft.com/office/powerpoint/2010/main" val="30433469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Ask the class: What is heat stress? Can you name some different heat stress disorders? Have you or has anyone you know been affected by heat stress? </a:t>
            </a:r>
          </a:p>
          <a:p>
            <a:endParaRPr lang="en-US" dirty="0"/>
          </a:p>
        </p:txBody>
      </p:sp>
      <p:sp>
        <p:nvSpPr>
          <p:cNvPr id="4" name="Slide Number Placeholder 3"/>
          <p:cNvSpPr>
            <a:spLocks noGrp="1"/>
          </p:cNvSpPr>
          <p:nvPr>
            <p:ph type="sldNum" sz="quarter" idx="5"/>
          </p:nvPr>
        </p:nvSpPr>
        <p:spPr/>
        <p:txBody>
          <a:bodyPr/>
          <a:lstStyle/>
          <a:p>
            <a:fld id="{A3597599-430D-4F1B-8F31-4CC76330FE50}" type="slidenum">
              <a:rPr lang="en-US" smtClean="0"/>
              <a:t>11</a:t>
            </a:fld>
            <a:endParaRPr lang="en-US"/>
          </a:p>
        </p:txBody>
      </p:sp>
    </p:spTree>
    <p:extLst>
      <p:ext uri="{BB962C8B-B14F-4D97-AF65-F5344CB8AC3E}">
        <p14:creationId xmlns:p14="http://schemas.microsoft.com/office/powerpoint/2010/main" val="41206806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Heat stress is the build-up of heat in the body that cannot be removed by natural mechanisms (e.g., sweating and increased blood flow to skin). The build-up of heat is the result of internal heat generated by the body (what we call metabolic load) and the external heat load from the work environment. </a:t>
            </a:r>
          </a:p>
          <a:p>
            <a:endParaRPr lang="en-US" dirty="0"/>
          </a:p>
          <a:p>
            <a:r>
              <a:rPr lang="en-US" b="1" dirty="0"/>
              <a:t>Image: </a:t>
            </a:r>
            <a:r>
              <a:rPr lang="en-US" dirty="0"/>
              <a:t>Graphic of an employee sweating and experiencing heat stress. </a:t>
            </a:r>
          </a:p>
        </p:txBody>
      </p:sp>
      <p:sp>
        <p:nvSpPr>
          <p:cNvPr id="4" name="Slide Number Placeholder 3"/>
          <p:cNvSpPr>
            <a:spLocks noGrp="1"/>
          </p:cNvSpPr>
          <p:nvPr>
            <p:ph type="sldNum" sz="quarter" idx="5"/>
          </p:nvPr>
        </p:nvSpPr>
        <p:spPr/>
        <p:txBody>
          <a:bodyPr/>
          <a:lstStyle/>
          <a:p>
            <a:fld id="{A3597599-430D-4F1B-8F31-4CC76330FE50}" type="slidenum">
              <a:rPr lang="en-US" smtClean="0"/>
              <a:t>12</a:t>
            </a:fld>
            <a:endParaRPr lang="en-US"/>
          </a:p>
        </p:txBody>
      </p:sp>
    </p:spTree>
    <p:extLst>
      <p:ext uri="{BB962C8B-B14F-4D97-AF65-F5344CB8AC3E}">
        <p14:creationId xmlns:p14="http://schemas.microsoft.com/office/powerpoint/2010/main" val="24954508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b="0" i="0" dirty="0">
                <a:solidFill>
                  <a:srgbClr val="212121"/>
                </a:solidFill>
                <a:effectLst/>
                <a:latin typeface="Source Sans Pro" panose="020B0503030403020204" pitchFamily="34" charset="0"/>
              </a:rPr>
              <a:t>There </a:t>
            </a:r>
            <a:r>
              <a:rPr lang="en-US" altLang="en-US" dirty="0"/>
              <a:t>are a number of factors that affect the body’s ability to cool:</a:t>
            </a:r>
          </a:p>
          <a:p>
            <a:pPr marL="171450" marR="0" lvl="0" indent="-171450" algn="l" defTabSz="9144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en-US" altLang="en-US" dirty="0"/>
              <a:t>Age, weight, and physical fitness all influence how the body cools down. </a:t>
            </a:r>
          </a:p>
          <a:p>
            <a:pPr algn="l"/>
            <a:r>
              <a:rPr lang="en-US" b="1" i="0" dirty="0">
                <a:solidFill>
                  <a:srgbClr val="151515"/>
                </a:solidFill>
                <a:effectLst/>
                <a:highlight>
                  <a:srgbClr val="FFFFFF"/>
                </a:highlight>
                <a:latin typeface="Zilla Slab"/>
              </a:rPr>
              <a:t>Outdoor acclimatization</a:t>
            </a:r>
          </a:p>
          <a:p>
            <a:pPr algn="l"/>
            <a:r>
              <a:rPr lang="en-US" b="0" i="0" dirty="0">
                <a:solidFill>
                  <a:srgbClr val="151515"/>
                </a:solidFill>
                <a:effectLst/>
                <a:highlight>
                  <a:srgbClr val="FFFFFF"/>
                </a:highlight>
                <a:latin typeface="Roboto" panose="02000000000000000000" pitchFamily="2" charset="0"/>
              </a:rPr>
              <a:t>People who spend a great deal of time outdoors become "outdoor acclimatized." These persons are affected less by heat or cold extremes because their bodies have adjusted to the outdoor environments.</a:t>
            </a:r>
          </a:p>
          <a:p>
            <a:pPr algn="l"/>
            <a:r>
              <a:rPr lang="en-US" b="0" i="0" dirty="0">
                <a:solidFill>
                  <a:srgbClr val="151515"/>
                </a:solidFill>
                <a:effectLst/>
                <a:highlight>
                  <a:srgbClr val="FFFFFF"/>
                </a:highlight>
                <a:latin typeface="Roboto" panose="02000000000000000000" pitchFamily="2" charset="0"/>
              </a:rPr>
              <a:t>Acclimatization usually occurs over a period of about two weeks in healthy, normal persons. This process is faster in response to heat, but slower in the cold. </a:t>
            </a:r>
          </a:p>
          <a:p>
            <a:pPr algn="l"/>
            <a:r>
              <a:rPr lang="en-US" b="1" i="0" dirty="0">
                <a:solidFill>
                  <a:srgbClr val="151515"/>
                </a:solidFill>
                <a:effectLst/>
                <a:highlight>
                  <a:srgbClr val="FFFFFF"/>
                </a:highlight>
                <a:latin typeface="Zilla Slab"/>
              </a:rPr>
              <a:t>Factors affecting climate acclimatization</a:t>
            </a:r>
          </a:p>
          <a:p>
            <a:pPr algn="l"/>
            <a:r>
              <a:rPr lang="en-US" b="0" i="0" dirty="0">
                <a:solidFill>
                  <a:srgbClr val="151515"/>
                </a:solidFill>
                <a:effectLst/>
                <a:highlight>
                  <a:srgbClr val="FFFFFF"/>
                </a:highlight>
                <a:latin typeface="Roboto" panose="02000000000000000000" pitchFamily="2" charset="0"/>
              </a:rPr>
              <a:t>Your physical condition, age, and other factors also affect how your body copes with heat and cold.</a:t>
            </a:r>
          </a:p>
          <a:p>
            <a:pPr algn="l"/>
            <a:r>
              <a:rPr lang="en-US" b="1" i="0" dirty="0">
                <a:solidFill>
                  <a:srgbClr val="151515"/>
                </a:solidFill>
                <a:effectLst/>
                <a:highlight>
                  <a:srgbClr val="FFFFFF"/>
                </a:highlight>
                <a:latin typeface="Zilla Slab"/>
              </a:rPr>
              <a:t>Body fat</a:t>
            </a:r>
          </a:p>
          <a:p>
            <a:pPr algn="l"/>
            <a:r>
              <a:rPr lang="en-US" b="0" i="0" dirty="0">
                <a:solidFill>
                  <a:srgbClr val="151515"/>
                </a:solidFill>
                <a:effectLst/>
                <a:highlight>
                  <a:srgbClr val="FFFFFF"/>
                </a:highlight>
                <a:latin typeface="Roboto" panose="02000000000000000000" pitchFamily="2" charset="0"/>
              </a:rPr>
              <a:t>Lean people tolerate heat better than obese people. The more obese a person is, the less skin surface area the person has in relation to his or her weight. Greater surface area provides more exposed skin to perspire and cool the body through evaporation.</a:t>
            </a:r>
          </a:p>
          <a:p>
            <a:pPr algn="l"/>
            <a:r>
              <a:rPr lang="en-US" b="0" i="0" dirty="0">
                <a:solidFill>
                  <a:srgbClr val="151515"/>
                </a:solidFill>
                <a:effectLst/>
                <a:highlight>
                  <a:srgbClr val="FFFFFF"/>
                </a:highlight>
                <a:latin typeface="Roboto" panose="02000000000000000000" pitchFamily="2" charset="0"/>
              </a:rPr>
              <a:t>But this same fat can be beneficial to a person who lives in cold climates because the fat insulates skin tissue. The Inuit, who live in cold regions, tend to have more body fat than people who live in warmer climates.</a:t>
            </a:r>
          </a:p>
          <a:p>
            <a:pPr algn="l"/>
            <a:r>
              <a:rPr lang="en-US" b="1" i="0" dirty="0">
                <a:solidFill>
                  <a:srgbClr val="151515"/>
                </a:solidFill>
                <a:effectLst/>
                <a:highlight>
                  <a:srgbClr val="FFFFFF"/>
                </a:highlight>
                <a:latin typeface="Zilla Slab"/>
              </a:rPr>
              <a:t>Age</a:t>
            </a:r>
          </a:p>
          <a:p>
            <a:pPr algn="l"/>
            <a:r>
              <a:rPr lang="en-US" b="0" i="0" dirty="0">
                <a:solidFill>
                  <a:srgbClr val="151515"/>
                </a:solidFill>
                <a:effectLst/>
                <a:highlight>
                  <a:srgbClr val="FFFFFF"/>
                </a:highlight>
                <a:latin typeface="Roboto" panose="02000000000000000000" pitchFamily="2" charset="0"/>
              </a:rPr>
              <a:t>Elderly persons usually don't tolerate temperature extremes as well as do younger people. As a person ages, the body's response to temperature change–shivering in low temperatures and sweating in high temperatures–is delayed and reduced.</a:t>
            </a:r>
          </a:p>
          <a:p>
            <a:pPr algn="l"/>
            <a:r>
              <a:rPr lang="en-US" b="1" i="0" dirty="0">
                <a:solidFill>
                  <a:srgbClr val="151515"/>
                </a:solidFill>
                <a:effectLst/>
                <a:highlight>
                  <a:srgbClr val="FFFFFF"/>
                </a:highlight>
                <a:latin typeface="Zilla Slab"/>
              </a:rPr>
              <a:t>Metabolic rate</a:t>
            </a:r>
          </a:p>
          <a:p>
            <a:pPr algn="l"/>
            <a:r>
              <a:rPr lang="en-US" b="0" i="0" dirty="0">
                <a:solidFill>
                  <a:srgbClr val="151515"/>
                </a:solidFill>
                <a:effectLst/>
                <a:highlight>
                  <a:srgbClr val="FFFFFF"/>
                </a:highlight>
                <a:latin typeface="Roboto" panose="02000000000000000000" pitchFamily="2" charset="0"/>
              </a:rPr>
              <a:t>A person's metabolic rate–the speed at which the body's cells turn food into energy–affects the person's ability to cope with heat and cold. A relatively high metabolic rate produces more heat than a relatively low metabolic rate. As a result someone with a high metabolic rate may feel warm in a room of 72 degrees where a person with a low rate may feel cool.</a:t>
            </a:r>
          </a:p>
          <a:p>
            <a:pPr marL="171450" marR="0" lvl="0" indent="-171450" algn="l" defTabSz="9144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en-US" altLang="en-US"/>
              <a:t>Adjusting </a:t>
            </a:r>
            <a:r>
              <a:rPr lang="en-US" altLang="en-US" dirty="0"/>
              <a:t>to the hot environment, which is called “acclimatization,” is a very important factor when it comes to cooling down. Our bodies need time to get used to working in hotter conditions. </a:t>
            </a:r>
          </a:p>
          <a:p>
            <a:pPr marL="171450" marR="0" lvl="0" indent="-171450" algn="l" defTabSz="9144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en-US" altLang="en-US" dirty="0"/>
              <a:t>Health conditions, such as high blood pressure, diabetes, and heart disease, can impact our body’s temperature regulation. </a:t>
            </a:r>
          </a:p>
          <a:p>
            <a:pPr marL="171450" marR="0" lvl="0" indent="-171450" algn="l" defTabSz="9144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en-US" altLang="en-US" b="0" dirty="0"/>
              <a:t>Certain medications can increase the risk for heat stress: </a:t>
            </a:r>
          </a:p>
          <a:p>
            <a:pPr marL="628650" marR="0" lvl="1" indent="-171450" algn="l" defTabSz="9144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en-US" altLang="en-US" b="0" dirty="0"/>
              <a:t>diuretics (water pills), </a:t>
            </a:r>
          </a:p>
          <a:p>
            <a:pPr marL="628650" marR="0" lvl="1" indent="-171450" algn="l" defTabSz="9144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en-US" altLang="en-US" b="0" dirty="0"/>
              <a:t>anti-hypertensives (blood pressure medication), </a:t>
            </a:r>
          </a:p>
          <a:p>
            <a:pPr marL="628650" marR="0" lvl="1" indent="-171450" algn="l" defTabSz="9144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en-US" altLang="en-US" b="0" dirty="0"/>
              <a:t>anti-</a:t>
            </a:r>
            <a:r>
              <a:rPr lang="en-US" altLang="en-US" b="0" dirty="0" err="1"/>
              <a:t>cholinergics</a:t>
            </a:r>
            <a:r>
              <a:rPr lang="en-US" altLang="en-US" b="0" dirty="0"/>
              <a:t> (for COPD pulmonary disorders), </a:t>
            </a:r>
          </a:p>
          <a:p>
            <a:pPr marL="628650" marR="0" lvl="1" indent="-171450" algn="l" defTabSz="9144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en-US" altLang="en-US" b="0" dirty="0"/>
              <a:t>antihistamines (allergy medications), </a:t>
            </a:r>
          </a:p>
          <a:p>
            <a:pPr marL="628650" marR="0" lvl="1" indent="-171450" algn="l" defTabSz="9144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en-US" altLang="en-US" b="0" dirty="0"/>
              <a:t>anti-depressants and </a:t>
            </a:r>
          </a:p>
          <a:p>
            <a:pPr marL="628650" marR="0" lvl="1" indent="-171450" algn="l" defTabSz="9144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en-US" altLang="en-US" b="0" dirty="0"/>
              <a:t>anti-psychotics </a:t>
            </a:r>
          </a:p>
          <a:p>
            <a:pPr marL="628650" marR="0" lvl="1" indent="-171450" algn="l" defTabSz="9144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en-US" altLang="en-US" b="1" dirty="0"/>
              <a:t>These medications affect how the body regulates internal temperature. </a:t>
            </a:r>
            <a:r>
              <a:rPr lang="en-US" b="0" i="0" dirty="0">
                <a:solidFill>
                  <a:srgbClr val="212121"/>
                </a:solidFill>
                <a:effectLst/>
                <a:latin typeface="Source Sans Pro" panose="020B0503030403020204" pitchFamily="34" charset="0"/>
              </a:rPr>
              <a:t>Some medications can result in a worker's inability to feel heat conditions and/or the inability to sweat, so symptoms of heat stress may not be evident.</a:t>
            </a:r>
            <a:endParaRPr lang="en-US" altLang="en-US" b="0" dirty="0"/>
          </a:p>
          <a:p>
            <a:pPr marL="171450" indent="-171450">
              <a:spcBef>
                <a:spcPct val="0"/>
              </a:spcBef>
              <a:buFont typeface="Arial" panose="020B0604020202020204" pitchFamily="34" charset="0"/>
              <a:buChar char="•"/>
            </a:pPr>
            <a:r>
              <a:rPr lang="en-US" altLang="en-US" b="0" dirty="0"/>
              <a:t>Both caffeine and alcohol are diuretics, which means they promote water loss through urine. </a:t>
            </a:r>
          </a:p>
          <a:p>
            <a:pPr marL="171450" indent="-171450">
              <a:spcBef>
                <a:spcPct val="0"/>
              </a:spcBef>
              <a:buFont typeface="Arial" panose="020B0604020202020204" pitchFamily="34" charset="0"/>
              <a:buChar char="•"/>
            </a:pPr>
            <a:r>
              <a:rPr lang="en-US" altLang="en-US" b="0" dirty="0"/>
              <a:t>The clothing and PPE workers wear can have an impact on the body’s ability to cool. </a:t>
            </a:r>
          </a:p>
          <a:p>
            <a:pPr marL="628650" lvl="1" indent="-171450">
              <a:spcBef>
                <a:spcPct val="0"/>
              </a:spcBef>
              <a:buFont typeface="Arial" panose="020B0604020202020204" pitchFamily="34" charset="0"/>
              <a:buChar char="•"/>
            </a:pPr>
            <a:r>
              <a:rPr lang="en-US" altLang="en-US" b="0" dirty="0"/>
              <a:t>Dark clothing is going to absorb heat, while lighter clothing is going to reflect it. </a:t>
            </a:r>
          </a:p>
          <a:p>
            <a:pPr marL="628650" lvl="1" indent="-171450">
              <a:spcBef>
                <a:spcPct val="0"/>
              </a:spcBef>
              <a:buFont typeface="Arial" panose="020B0604020202020204" pitchFamily="34" charset="0"/>
              <a:buChar char="•"/>
            </a:pPr>
            <a:r>
              <a:rPr lang="en-US" b="0" i="0" dirty="0">
                <a:solidFill>
                  <a:srgbClr val="212121"/>
                </a:solidFill>
                <a:effectLst/>
                <a:latin typeface="Source Sans Pro" panose="020B0503030403020204" pitchFamily="34" charset="0"/>
              </a:rPr>
              <a:t>Impermeable clothing, such as chemical protective suits, prevents cooling by sweating and may contribute to heat illness at lower temperatures. </a:t>
            </a:r>
          </a:p>
          <a:p>
            <a:pPr>
              <a:spcBef>
                <a:spcPct val="0"/>
              </a:spcBef>
            </a:pPr>
            <a:r>
              <a:rPr lang="en-US" b="1" i="0" dirty="0">
                <a:solidFill>
                  <a:srgbClr val="212121"/>
                </a:solidFill>
                <a:effectLst/>
                <a:latin typeface="Source Sans Pro" panose="020B0503030403020204" pitchFamily="34" charset="0"/>
              </a:rPr>
              <a:t>Image 1: </a:t>
            </a:r>
            <a:r>
              <a:rPr lang="en-US" b="0" i="0" dirty="0">
                <a:solidFill>
                  <a:srgbClr val="212121"/>
                </a:solidFill>
                <a:effectLst/>
                <a:latin typeface="Source Sans Pro" panose="020B0503030403020204" pitchFamily="34" charset="0"/>
              </a:rPr>
              <a:t>Prescription medication</a:t>
            </a:r>
          </a:p>
          <a:p>
            <a:pPr>
              <a:spcBef>
                <a:spcPct val="0"/>
              </a:spcBef>
            </a:pPr>
            <a:r>
              <a:rPr lang="en-US" b="1" i="0" dirty="0">
                <a:solidFill>
                  <a:srgbClr val="212121"/>
                </a:solidFill>
                <a:effectLst/>
                <a:latin typeface="Source Sans Pro" panose="020B0503030403020204" pitchFamily="34" charset="0"/>
              </a:rPr>
              <a:t>Image 2: </a:t>
            </a:r>
            <a:r>
              <a:rPr lang="en-US" b="0" i="0" dirty="0">
                <a:solidFill>
                  <a:srgbClr val="212121"/>
                </a:solidFill>
                <a:effectLst/>
                <a:latin typeface="Source Sans Pro" panose="020B0503030403020204" pitchFamily="34" charset="0"/>
              </a:rPr>
              <a:t>Energy Drink</a:t>
            </a:r>
          </a:p>
          <a:p>
            <a:pPr>
              <a:spcBef>
                <a:spcPct val="0"/>
              </a:spcBef>
            </a:pPr>
            <a:r>
              <a:rPr lang="en-US" b="1" i="0" dirty="0">
                <a:solidFill>
                  <a:srgbClr val="212121"/>
                </a:solidFill>
                <a:effectLst/>
                <a:latin typeface="Source Sans Pro" panose="020B0503030403020204" pitchFamily="34" charset="0"/>
              </a:rPr>
              <a:t>Image 3: </a:t>
            </a:r>
            <a:r>
              <a:rPr lang="en-US" b="0" i="0" dirty="0">
                <a:solidFill>
                  <a:srgbClr val="212121"/>
                </a:solidFill>
                <a:effectLst/>
                <a:latin typeface="Source Sans Pro" panose="020B0503030403020204" pitchFamily="34" charset="0"/>
              </a:rPr>
              <a:t>Two workers in a foundry with PPE </a:t>
            </a:r>
          </a:p>
        </p:txBody>
      </p:sp>
      <p:sp>
        <p:nvSpPr>
          <p:cNvPr id="4" name="Slide Number Placeholder 3"/>
          <p:cNvSpPr>
            <a:spLocks noGrp="1"/>
          </p:cNvSpPr>
          <p:nvPr>
            <p:ph type="sldNum" sz="quarter" idx="5"/>
          </p:nvPr>
        </p:nvSpPr>
        <p:spPr/>
        <p:txBody>
          <a:bodyPr/>
          <a:lstStyle/>
          <a:p>
            <a:fld id="{A3597599-430D-4F1B-8F31-4CC76330FE50}" type="slidenum">
              <a:rPr lang="en-US" smtClean="0"/>
              <a:t>13</a:t>
            </a:fld>
            <a:endParaRPr lang="en-US"/>
          </a:p>
        </p:txBody>
      </p:sp>
    </p:spTree>
    <p:extLst>
      <p:ext uri="{BB962C8B-B14F-4D97-AF65-F5344CB8AC3E}">
        <p14:creationId xmlns:p14="http://schemas.microsoft.com/office/powerpoint/2010/main" val="2708379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several different types of heat stress disorders. Ask participants if they or anyone they know has developed one of these heat stress disorders. This list goes from least dangerous to most dangerous, with heat rash being the least dangerous of the heat stress disorders and heat stroke being the most dangerous. </a:t>
            </a:r>
          </a:p>
          <a:p>
            <a:endParaRPr lang="en-US" dirty="0"/>
          </a:p>
          <a:p>
            <a:r>
              <a:rPr lang="en-US" b="1" dirty="0"/>
              <a:t>Heat Rash:</a:t>
            </a:r>
          </a:p>
          <a:p>
            <a:pPr marL="171450" indent="-171450">
              <a:buFont typeface="Arial" panose="020B0604020202020204" pitchFamily="34" charset="0"/>
              <a:buChar char="•"/>
            </a:pPr>
            <a:r>
              <a:rPr lang="en-US" b="0" dirty="0"/>
              <a:t>Heat rash develops when there is unrelieved exposure to humid heat conditions and the skin is continuously wet with unevaporated sweat. </a:t>
            </a:r>
          </a:p>
          <a:p>
            <a:pPr marL="628650" lvl="1" indent="-171450">
              <a:buFont typeface="Arial" panose="020B0604020202020204" pitchFamily="34" charset="0"/>
              <a:buChar char="•"/>
            </a:pPr>
            <a:r>
              <a:rPr lang="en-US" b="0" dirty="0"/>
              <a:t>This may result in the plugging of sweat glands and a subsequent inflammatory reaction leading to small red bumps on the skin that looks like pimples or small blisters. </a:t>
            </a:r>
          </a:p>
          <a:p>
            <a:pPr marL="171450" lvl="0" indent="-171450">
              <a:buFont typeface="Arial" panose="020B0604020202020204" pitchFamily="34" charset="0"/>
              <a:buChar char="•"/>
            </a:pPr>
            <a:r>
              <a:rPr lang="en-US" b="0" dirty="0"/>
              <a:t>Heat rash, which is also called prickly heat, causes extreme itchiness and a prickly sensation on the skin when sweating occurs. Heat rash often appears on the neck, upper chest, and skin folds. </a:t>
            </a:r>
          </a:p>
          <a:p>
            <a:pPr marL="171450" lvl="0" indent="-171450">
              <a:buFont typeface="Arial" panose="020B0604020202020204" pitchFamily="34" charset="0"/>
              <a:buChar char="•"/>
            </a:pPr>
            <a:r>
              <a:rPr lang="en-US" b="0" dirty="0"/>
              <a:t>If a worker shows signs of possible heat rash, the best treatment is to provide a cooler, less humid work environment for the work area. A mild drying lotion, like Calamine, or </a:t>
            </a:r>
            <a:r>
              <a:rPr lang="en-US" b="0" i="0" dirty="0">
                <a:solidFill>
                  <a:srgbClr val="FF0000"/>
                </a:solidFill>
              </a:rPr>
              <a:t>antihistamine or low-strength hydrocortisone cream (steroid cream to treat inflammation)</a:t>
            </a:r>
            <a:r>
              <a:rPr lang="en-US" b="0" i="0" dirty="0"/>
              <a:t> can also be applied to the skin. Keep the skin clean and dry. </a:t>
            </a:r>
            <a:r>
              <a:rPr lang="en-US" b="0" dirty="0"/>
              <a:t>Powder may also be applied to the area for comfort.</a:t>
            </a:r>
          </a:p>
          <a:p>
            <a:r>
              <a:rPr lang="en-US" b="1" dirty="0"/>
              <a:t>Heat Cramps: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Muscle pains usually caused by physical labor in a hot work environment.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When workers are sweating, their bodies lose water and salt. If they are not rehydrating and replenishing their bodies, then low salt levels in the muscles will lead to painful cramps.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It’s important to note that heat cramps may be a symptom of heat exhaustion and therefore require immediate action.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If a worker shows signs of heat cramps: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Have them stop all activity and sit in a cool place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Workers should replace fluid loss by drinking water and having a snack, and/or carbohydrate electrolyte replacement liquids (e.g., sports drinks) every 15 to 20 minutes.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Make sure the worker does not return to strenuous work for a few hours after the cramps subside. Further exertion may lead to heat exhaustion or heat stroke.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Heat Syncope: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i="0" dirty="0">
                <a:solidFill>
                  <a:srgbClr val="202124"/>
                </a:solidFill>
                <a:effectLst/>
                <a:latin typeface="Google Sans"/>
              </a:rPr>
              <a:t>A </a:t>
            </a:r>
            <a:r>
              <a:rPr lang="en-US" b="0" i="0" dirty="0">
                <a:solidFill>
                  <a:srgbClr val="040C28"/>
                </a:solidFill>
                <a:effectLst/>
                <a:latin typeface="Google Sans"/>
              </a:rPr>
              <a:t>fainting (syncope) episode or dizziness that usually occurs when standing for too long or suddenly standing up after sitting or lying</a:t>
            </a:r>
            <a:r>
              <a:rPr lang="en-US" b="0" i="0" dirty="0">
                <a:solidFill>
                  <a:srgbClr val="202124"/>
                </a:solidFill>
                <a:effectLst/>
                <a:latin typeface="Google Sans"/>
              </a:rPr>
              <a: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Both dehydration and lack of acclimatization may contribute to heat syncope.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If a worker is feeling lightheaded, dizzy, or faint, have them sit or lie down in a cool place. Do not have them return to perform strenuous work. Have them slowly drink water, clear juice, or a sports beverage to rehydrate. </a:t>
            </a:r>
          </a:p>
          <a:p>
            <a:endParaRPr lang="en-US" b="1" dirty="0"/>
          </a:p>
          <a:p>
            <a:r>
              <a:rPr lang="en-US" dirty="0"/>
              <a:t>Transient</a:t>
            </a:r>
            <a:r>
              <a:rPr lang="en-US" baseline="0" dirty="0"/>
              <a:t> Heat Fatigue: temporary physical discomfort or mental/psychological strain (cranky, irritated); results in decline in work performance, coordination, alertness.</a:t>
            </a:r>
          </a:p>
          <a:p>
            <a:endParaRPr lang="en-US" dirty="0"/>
          </a:p>
          <a:p>
            <a:r>
              <a:rPr lang="en-US" b="1" dirty="0"/>
              <a:t>Image 1: </a:t>
            </a:r>
            <a:r>
              <a:rPr lang="en-US" dirty="0"/>
              <a:t>Employee in manufacturing plant with her hand to her forehead. Showing signs of heat stress. </a:t>
            </a:r>
          </a:p>
          <a:p>
            <a:r>
              <a:rPr lang="en-US" b="1" dirty="0"/>
              <a:t>Image 2: </a:t>
            </a:r>
            <a:r>
              <a:rPr lang="en-US" b="0" dirty="0"/>
              <a:t>H</a:t>
            </a:r>
            <a:r>
              <a:rPr lang="en-US" dirty="0"/>
              <a:t>eat rash (prickly heat).</a:t>
            </a:r>
          </a:p>
          <a:p>
            <a:r>
              <a:rPr lang="en-US" b="1" dirty="0"/>
              <a:t>Image 3: </a:t>
            </a:r>
            <a:r>
              <a:rPr lang="en-US" dirty="0"/>
              <a:t>An employee collapsed on the ground. Victim of heat stroke. </a:t>
            </a:r>
          </a:p>
          <a:p>
            <a:endParaRPr lang="en-US" dirty="0"/>
          </a:p>
        </p:txBody>
      </p:sp>
      <p:sp>
        <p:nvSpPr>
          <p:cNvPr id="4" name="Slide Number Placeholder 3"/>
          <p:cNvSpPr>
            <a:spLocks noGrp="1"/>
          </p:cNvSpPr>
          <p:nvPr>
            <p:ph type="sldNum" sz="quarter" idx="5"/>
          </p:nvPr>
        </p:nvSpPr>
        <p:spPr/>
        <p:txBody>
          <a:bodyPr/>
          <a:lstStyle/>
          <a:p>
            <a:fld id="{A3597599-430D-4F1B-8F31-4CC76330FE50}" type="slidenum">
              <a:rPr lang="en-US" smtClean="0"/>
              <a:t>14</a:t>
            </a:fld>
            <a:endParaRPr lang="en-US"/>
          </a:p>
        </p:txBody>
      </p:sp>
    </p:spTree>
    <p:extLst>
      <p:ext uri="{BB962C8B-B14F-4D97-AF65-F5344CB8AC3E}">
        <p14:creationId xmlns:p14="http://schemas.microsoft.com/office/powerpoint/2010/main" val="20672911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These are behavioral cues to look out for (in yourself, in your employees, and in your co-workers). These may be an indication that you or someone else is experiencing heat stress. </a:t>
            </a:r>
          </a:p>
          <a:p>
            <a:endParaRPr lang="en-US" dirty="0"/>
          </a:p>
        </p:txBody>
      </p:sp>
      <p:sp>
        <p:nvSpPr>
          <p:cNvPr id="4" name="Slide Number Placeholder 3"/>
          <p:cNvSpPr>
            <a:spLocks noGrp="1"/>
          </p:cNvSpPr>
          <p:nvPr>
            <p:ph type="sldNum" sz="quarter" idx="5"/>
          </p:nvPr>
        </p:nvSpPr>
        <p:spPr/>
        <p:txBody>
          <a:bodyPr/>
          <a:lstStyle/>
          <a:p>
            <a:fld id="{A3597599-430D-4F1B-8F31-4CC76330FE50}" type="slidenum">
              <a:rPr lang="en-US" smtClean="0"/>
              <a:t>15</a:t>
            </a:fld>
            <a:endParaRPr lang="en-US"/>
          </a:p>
        </p:txBody>
      </p:sp>
    </p:spTree>
    <p:extLst>
      <p:ext uri="{BB962C8B-B14F-4D97-AF65-F5344CB8AC3E}">
        <p14:creationId xmlns:p14="http://schemas.microsoft.com/office/powerpoint/2010/main" val="29156763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Calibri" panose="020F0502020204030204" pitchFamily="34" charset="0"/>
                <a:ea typeface="Calibri" panose="020F0502020204030204" pitchFamily="34" charset="0"/>
                <a:cs typeface="Times New Roman" panose="02020603050405020304" pitchFamily="18" charset="0"/>
              </a:rPr>
              <a:t>Heat exhaustion is the body’s response to an excessive loss of water and salt, usually through excessive sweating. Workers with high blood pressure are also more prone to heat exhaustion. </a:t>
            </a:r>
          </a:p>
          <a:p>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800" dirty="0">
                <a:effectLst/>
                <a:latin typeface="Calibri" panose="020F0502020204030204" pitchFamily="34" charset="0"/>
                <a:ea typeface="Calibri" panose="020F0502020204030204" pitchFamily="34" charset="0"/>
                <a:cs typeface="Times New Roman" panose="02020603050405020304" pitchFamily="18" charset="0"/>
              </a:rPr>
              <a:t>It takes 30 minutes to cool the body down once it has become overheated and suffers heat exhaustion. </a:t>
            </a:r>
          </a:p>
          <a:p>
            <a:endParaRPr lang="en-US" sz="1800" dirty="0">
              <a:effectLst/>
              <a:latin typeface="Calibri" panose="020F0502020204030204" pitchFamily="34" charset="0"/>
              <a:cs typeface="Times New Roman" panose="02020603050405020304" pitchFamily="18" charset="0"/>
            </a:endParaRPr>
          </a:p>
          <a:p>
            <a:r>
              <a:rPr lang="en-US" sz="1800" b="1" dirty="0">
                <a:effectLst/>
                <a:latin typeface="Calibri" panose="020F0502020204030204" pitchFamily="34" charset="0"/>
                <a:cs typeface="Times New Roman" panose="02020603050405020304" pitchFamily="18" charset="0"/>
              </a:rPr>
              <a:t>Image: </a:t>
            </a:r>
            <a:r>
              <a:rPr lang="en-US" sz="1800" dirty="0">
                <a:effectLst/>
                <a:latin typeface="Calibri" panose="020F0502020204030204" pitchFamily="34" charset="0"/>
                <a:cs typeface="Times New Roman" panose="02020603050405020304" pitchFamily="18" charset="0"/>
              </a:rPr>
              <a:t>A person in a hard hat with his head in his hand. Showing signs of heat exhaustion.</a:t>
            </a:r>
            <a:endParaRPr lang="en-US" sz="1800" dirty="0"/>
          </a:p>
        </p:txBody>
      </p:sp>
      <p:sp>
        <p:nvSpPr>
          <p:cNvPr id="4" name="Slide Number Placeholder 3"/>
          <p:cNvSpPr>
            <a:spLocks noGrp="1"/>
          </p:cNvSpPr>
          <p:nvPr>
            <p:ph type="sldNum" sz="quarter" idx="5"/>
          </p:nvPr>
        </p:nvSpPr>
        <p:spPr/>
        <p:txBody>
          <a:bodyPr/>
          <a:lstStyle/>
          <a:p>
            <a:fld id="{A3597599-430D-4F1B-8F31-4CC76330FE50}" type="slidenum">
              <a:rPr lang="en-US" smtClean="0"/>
              <a:t>16</a:t>
            </a:fld>
            <a:endParaRPr lang="en-US"/>
          </a:p>
        </p:txBody>
      </p:sp>
    </p:spTree>
    <p:extLst>
      <p:ext uri="{BB962C8B-B14F-4D97-AF65-F5344CB8AC3E}">
        <p14:creationId xmlns:p14="http://schemas.microsoft.com/office/powerpoint/2010/main" val="352874000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If an employee shows these symptoms, immediate action must be taken to prevent heat stroke. Look out for these symptoms in yourself as well. </a:t>
            </a:r>
          </a:p>
          <a:p>
            <a:endParaRPr lang="en-US" dirty="0"/>
          </a:p>
          <a:p>
            <a:r>
              <a:rPr lang="en-US" dirty="0"/>
              <a:t>Important for people to know. This is why training is so important – we want them to think about these things and recognize the symptoms. </a:t>
            </a:r>
          </a:p>
          <a:p>
            <a:r>
              <a:rPr lang="en-US" dirty="0"/>
              <a:t>Behavioral cues: we want to pay attention to this before they get to heat exhaustion. </a:t>
            </a:r>
          </a:p>
        </p:txBody>
      </p:sp>
      <p:sp>
        <p:nvSpPr>
          <p:cNvPr id="4" name="Slide Number Placeholder 3"/>
          <p:cNvSpPr>
            <a:spLocks noGrp="1"/>
          </p:cNvSpPr>
          <p:nvPr>
            <p:ph type="sldNum" sz="quarter" idx="5"/>
          </p:nvPr>
        </p:nvSpPr>
        <p:spPr/>
        <p:txBody>
          <a:bodyPr/>
          <a:lstStyle/>
          <a:p>
            <a:fld id="{A3597599-430D-4F1B-8F31-4CC76330FE50}" type="slidenum">
              <a:rPr lang="en-US" smtClean="0"/>
              <a:t>17</a:t>
            </a:fld>
            <a:endParaRPr lang="en-US"/>
          </a:p>
        </p:txBody>
      </p:sp>
    </p:spTree>
    <p:extLst>
      <p:ext uri="{BB962C8B-B14F-4D97-AF65-F5344CB8AC3E}">
        <p14:creationId xmlns:p14="http://schemas.microsoft.com/office/powerpoint/2010/main" val="290596486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If a worker shows signs of possible heat exhaustion: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Workers with signs or symptoms of heat exhaustion should be taken to a clinic or emergency room for medical evaluation and treatment.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If medical care is not available, call 911 immediately.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Make sure that someone stays with the worker until help arrives.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Workers should be removed from the hot area and given liquids to drink.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Remove any unnecessary layers or clothing. Makes sure clothes are lightweight and nonbinding.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Try cooling measures. If possible, take a cool shower or cool bath, or put towels soaked in cool water on the skin. </a:t>
            </a:r>
            <a:r>
              <a:rPr lang="en-US" b="0" i="0" dirty="0">
                <a:effectLst/>
              </a:rPr>
              <a:t> If outdoors and not near shelter, soaking in a cool pond or stream can help bring their temperature down.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i="0" dirty="0">
                <a:effectLst/>
              </a:rPr>
              <a:t>Never leave someone showing signs of possible heat exhaustion alone. Stay with them until they receive a medical evaluation and treatment.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Image: </a:t>
            </a:r>
            <a:r>
              <a:rPr lang="en-US" dirty="0"/>
              <a:t>Clip Art of an employee sitting on a chair, in the shade under a pop-up tent, with a fan blowing air on them. The employee is wiping sweat off their face and drinking water.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Source of image: </a:t>
            </a:r>
            <a:r>
              <a:rPr lang="en-US" b="0" dirty="0"/>
              <a:t>OSHA Heat </a:t>
            </a:r>
            <a:r>
              <a:rPr lang="en-US" dirty="0"/>
              <a:t>Illness Symptoms and Signs Infographic  (https://www.osha.gov/heat/employer-responsibility)</a:t>
            </a:r>
          </a:p>
          <a:p>
            <a:endParaRPr lang="en-US" dirty="0"/>
          </a:p>
        </p:txBody>
      </p:sp>
      <p:sp>
        <p:nvSpPr>
          <p:cNvPr id="4" name="Slide Number Placeholder 3"/>
          <p:cNvSpPr>
            <a:spLocks noGrp="1"/>
          </p:cNvSpPr>
          <p:nvPr>
            <p:ph type="sldNum" sz="quarter" idx="5"/>
          </p:nvPr>
        </p:nvSpPr>
        <p:spPr/>
        <p:txBody>
          <a:bodyPr/>
          <a:lstStyle/>
          <a:p>
            <a:fld id="{A3597599-430D-4F1B-8F31-4CC76330FE50}" type="slidenum">
              <a:rPr lang="en-US" smtClean="0"/>
              <a:t>18</a:t>
            </a:fld>
            <a:endParaRPr lang="en-US"/>
          </a:p>
        </p:txBody>
      </p:sp>
    </p:spTree>
    <p:extLst>
      <p:ext uri="{BB962C8B-B14F-4D97-AF65-F5344CB8AC3E}">
        <p14:creationId xmlns:p14="http://schemas.microsoft.com/office/powerpoint/2010/main" val="298238148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Heat stroke is the most serious heat-related disorder. It occurs when the body can no longer cool itself and body temperature rises to critical levels. When heat stroke occurs, the body temperature can rise to 106 </a:t>
            </a:r>
            <a:r>
              <a:rPr lang="en-US" altLang="en-US" sz="1800" dirty="0"/>
              <a:t> °F </a:t>
            </a:r>
            <a:r>
              <a:rPr lang="en-US" sz="1800" dirty="0">
                <a:effectLst/>
                <a:latin typeface="Calibri" panose="020F0502020204030204" pitchFamily="34" charset="0"/>
                <a:ea typeface="Calibri" panose="020F0502020204030204" pitchFamily="34" charset="0"/>
                <a:cs typeface="Times New Roman" panose="02020603050405020304" pitchFamily="18" charset="0"/>
              </a:rPr>
              <a:t>or higher within 10 to 15 minutes. Heat stroke can cause death or permanent disability if emergency treatment in not given. Immediate response is necessary in order to save the life of someone experiencing a heat stroke. </a:t>
            </a:r>
          </a:p>
          <a:p>
            <a:endParaRPr lang="en-US" dirty="0"/>
          </a:p>
        </p:txBody>
      </p:sp>
      <p:sp>
        <p:nvSpPr>
          <p:cNvPr id="4" name="Slide Number Placeholder 3"/>
          <p:cNvSpPr>
            <a:spLocks noGrp="1"/>
          </p:cNvSpPr>
          <p:nvPr>
            <p:ph type="sldNum" sz="quarter" idx="5"/>
          </p:nvPr>
        </p:nvSpPr>
        <p:spPr/>
        <p:txBody>
          <a:bodyPr/>
          <a:lstStyle/>
          <a:p>
            <a:fld id="{A3597599-430D-4F1B-8F31-4CC76330FE50}" type="slidenum">
              <a:rPr lang="en-US" smtClean="0"/>
              <a:t>19</a:t>
            </a:fld>
            <a:endParaRPr lang="en-US"/>
          </a:p>
        </p:txBody>
      </p:sp>
    </p:spTree>
    <p:extLst>
      <p:ext uri="{BB962C8B-B14F-4D97-AF65-F5344CB8AC3E}">
        <p14:creationId xmlns:p14="http://schemas.microsoft.com/office/powerpoint/2010/main" val="31836731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high body temperature is an indication that someone is suffering from a heat stroke. However, it may not always be feasible to check someone’s temperature. We need to look out for other heat stroke symptoms. Nausea and vomiting, seizures, disorientation or delirium are all symptoms of heat stroke. With heat stroke, the sweating mechanism fails, so victims may have hot, dry skin. They may also become unconscious or suffer a coma. Shortness of breath, slurred speech, decreased urination, and blood in the urine or stool are also possible symptoms. </a:t>
            </a:r>
          </a:p>
          <a:p>
            <a:endParaRPr lang="en-US" dirty="0"/>
          </a:p>
          <a:p>
            <a:r>
              <a:rPr lang="en-US" dirty="0"/>
              <a:t>Emphasize that these are the symptoms workers should be looking out for in their co-workers. The victims aren’t going to catch these symptoms themselves. </a:t>
            </a:r>
          </a:p>
          <a:p>
            <a:endParaRPr lang="en-US" dirty="0"/>
          </a:p>
          <a:p>
            <a:r>
              <a:rPr lang="en-US" b="1" dirty="0"/>
              <a:t>Image: </a:t>
            </a:r>
            <a:r>
              <a:rPr lang="en-US" dirty="0"/>
              <a:t>Employee wearing a safety vest unconscious on the ground. Depicting victim of heat stroke. </a:t>
            </a:r>
          </a:p>
          <a:p>
            <a:endParaRPr lang="en-US" dirty="0"/>
          </a:p>
        </p:txBody>
      </p:sp>
      <p:sp>
        <p:nvSpPr>
          <p:cNvPr id="4" name="Slide Number Placeholder 3"/>
          <p:cNvSpPr>
            <a:spLocks noGrp="1"/>
          </p:cNvSpPr>
          <p:nvPr>
            <p:ph type="sldNum" sz="quarter" idx="5"/>
          </p:nvPr>
        </p:nvSpPr>
        <p:spPr/>
        <p:txBody>
          <a:bodyPr/>
          <a:lstStyle/>
          <a:p>
            <a:fld id="{A3597599-430D-4F1B-8F31-4CC76330FE50}" type="slidenum">
              <a:rPr lang="en-US" smtClean="0"/>
              <a:t>20</a:t>
            </a:fld>
            <a:endParaRPr lang="en-US"/>
          </a:p>
        </p:txBody>
      </p:sp>
    </p:spTree>
    <p:extLst>
      <p:ext uri="{BB962C8B-B14F-4D97-AF65-F5344CB8AC3E}">
        <p14:creationId xmlns:p14="http://schemas.microsoft.com/office/powerpoint/2010/main" val="409035771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If you notice an employee or co-worker showing signs of heat stroke, call 911 immediately. You have less than 30 minutes to make an impact on decreasing their core body temperature. Cooling is the primary goal before transferring the victim to receive medical care. While waiting for emergency personnel, there is treatment that can be employed on-site. The most effective way to quickly lower someone’s core body temperature is to immerse them in cold or ice water. The quicker the employee can receive cold water immersion, the less risk there is of death and organ damage.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r>
              <a:rPr lang="en-US" dirty="0"/>
              <a:t>If cold water immersion is not available, there are other cooling techniques that can be employed. Evaporation cooling is when cool water is misted on the employee’s body while warm air is fanned over them. The water evaporates and cools their skin. </a:t>
            </a:r>
          </a:p>
          <a:p>
            <a:endParaRPr lang="en-US" dirty="0"/>
          </a:p>
        </p:txBody>
      </p:sp>
      <p:sp>
        <p:nvSpPr>
          <p:cNvPr id="4" name="Slide Number Placeholder 3"/>
          <p:cNvSpPr>
            <a:spLocks noGrp="1"/>
          </p:cNvSpPr>
          <p:nvPr>
            <p:ph type="sldNum" sz="quarter" idx="5"/>
          </p:nvPr>
        </p:nvSpPr>
        <p:spPr/>
        <p:txBody>
          <a:bodyPr/>
          <a:lstStyle/>
          <a:p>
            <a:fld id="{A3597599-430D-4F1B-8F31-4CC76330FE50}" type="slidenum">
              <a:rPr lang="en-US" smtClean="0"/>
              <a:t>21</a:t>
            </a:fld>
            <a:endParaRPr lang="en-US"/>
          </a:p>
        </p:txBody>
      </p:sp>
    </p:spTree>
    <p:extLst>
      <p:ext uri="{BB962C8B-B14F-4D97-AF65-F5344CB8AC3E}">
        <p14:creationId xmlns:p14="http://schemas.microsoft.com/office/powerpoint/2010/main" val="380309059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Another cooling method is to pack the employee with ice and cooling blankets. Wrap the employee in a special cooling blanket and apply ice packs to their groin, neck, back, and armpits to lower their body temperature.</a:t>
            </a:r>
          </a:p>
          <a:p>
            <a:endParaRPr lang="en-US" dirty="0"/>
          </a:p>
          <a:p>
            <a:r>
              <a:rPr lang="en-US" dirty="0"/>
              <a:t>The “TACO method” is a cooling method that can be employed using a tarp and cold water and ice. Log roll the victim onto a tarp. Four individuals will then need to position themselves to grasp and elevate the tarp to maintain the victim’s head in an elevated position. Add sufficient ice and water to cover as much of the body as possible. Continuously circulate the water by agitating the tarp, adding more ice as needed to keep the water cool. Most heat dissipation occurs on the surface of the skin. By oscillating or moving the tarp back and forth and having cold water contact all parts of their body, the heat will come off of their body more rapidly. </a:t>
            </a:r>
          </a:p>
          <a:p>
            <a:endParaRPr lang="en-US" dirty="0"/>
          </a:p>
          <a:p>
            <a:r>
              <a:rPr lang="en-US" dirty="0"/>
              <a:t>These cooling methods should all be thought of as temporary cooling methods. You still need to call 911 if someone is showing signs of heat stroke. </a:t>
            </a:r>
          </a:p>
          <a:p>
            <a:endParaRPr lang="en-US" dirty="0"/>
          </a:p>
          <a:p>
            <a:r>
              <a:rPr lang="en-US" dirty="0"/>
              <a:t>Emphasize the need to plan ahead. Make sure you have ice packs/equipment for cooling on-site. </a:t>
            </a:r>
          </a:p>
          <a:p>
            <a:endParaRPr lang="en-US" dirty="0"/>
          </a:p>
          <a:p>
            <a:r>
              <a:rPr lang="en-US" b="1" dirty="0"/>
              <a:t>Image: </a:t>
            </a:r>
            <a:r>
              <a:rPr lang="en-US" dirty="0"/>
              <a:t>Image of a heat stroke victim with ice packs in the neck, armpits, and groin area. </a:t>
            </a:r>
          </a:p>
          <a:p>
            <a:r>
              <a:rPr lang="en-US" b="1" dirty="0"/>
              <a:t>Image source: </a:t>
            </a:r>
            <a:r>
              <a:rPr lang="en-US" dirty="0"/>
              <a:t>https://www.nyp.org/healthlibrary/multimedia/placement-of-ice-bags-for-heatstroke</a:t>
            </a:r>
          </a:p>
          <a:p>
            <a:endParaRPr lang="en-US" dirty="0"/>
          </a:p>
        </p:txBody>
      </p:sp>
      <p:sp>
        <p:nvSpPr>
          <p:cNvPr id="4" name="Slide Number Placeholder 3"/>
          <p:cNvSpPr>
            <a:spLocks noGrp="1"/>
          </p:cNvSpPr>
          <p:nvPr>
            <p:ph type="sldNum" sz="quarter" idx="5"/>
          </p:nvPr>
        </p:nvSpPr>
        <p:spPr/>
        <p:txBody>
          <a:bodyPr/>
          <a:lstStyle/>
          <a:p>
            <a:fld id="{A3597599-430D-4F1B-8F31-4CC76330FE50}" type="slidenum">
              <a:rPr lang="en-US" smtClean="0"/>
              <a:t>22</a:t>
            </a:fld>
            <a:endParaRPr lang="en-US"/>
          </a:p>
        </p:txBody>
      </p:sp>
    </p:spTree>
    <p:extLst>
      <p:ext uri="{BB962C8B-B14F-4D97-AF65-F5344CB8AC3E}">
        <p14:creationId xmlns:p14="http://schemas.microsoft.com/office/powerpoint/2010/main" val="95027317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buFont typeface="Arial" panose="020B0604020202020204" pitchFamily="34" charset="0"/>
              <a:buNone/>
            </a:pPr>
            <a:r>
              <a:rPr lang="en-US" b="0" i="0" dirty="0">
                <a:solidFill>
                  <a:srgbClr val="212121"/>
                </a:solidFill>
                <a:effectLst/>
                <a:latin typeface="Source Sans Pro" panose="020B0503030403020204" pitchFamily="34" charset="0"/>
              </a:rPr>
              <a:t>Worker buddy systems should be implemented to encourage employees to look out for one another, including when workers are being acclimatized to working in a hot environment. If you spot someone experiencing weakness, nausea, dizziness, vomiting, confusion, fainting, or irritability, it’s important to take action. </a:t>
            </a:r>
          </a:p>
          <a:p>
            <a:pPr algn="l">
              <a:buFont typeface="Arial" panose="020B0604020202020204" pitchFamily="34" charset="0"/>
              <a:buNone/>
            </a:pPr>
            <a:endParaRPr lang="en-US" b="0" i="0" dirty="0">
              <a:solidFill>
                <a:srgbClr val="212121"/>
              </a:solidFill>
              <a:effectLst/>
              <a:latin typeface="Source Sans Pro" panose="020B0503030403020204" pitchFamily="34" charset="0"/>
            </a:endParaRPr>
          </a:p>
          <a:p>
            <a:pPr algn="l">
              <a:buFont typeface="Arial" panose="020B0604020202020204" pitchFamily="34" charset="0"/>
              <a:buNone/>
            </a:pPr>
            <a:r>
              <a:rPr lang="en-US" b="0" i="0" dirty="0">
                <a:solidFill>
                  <a:srgbClr val="212121"/>
                </a:solidFill>
                <a:effectLst/>
                <a:latin typeface="Source Sans Pro" panose="020B0503030403020204" pitchFamily="34" charset="0"/>
              </a:rPr>
              <a:t>If you spot someone experiencing weakness, nausea, dizziness, vomiting, confusion, fainting, or irritability, take action:</a:t>
            </a:r>
          </a:p>
          <a:p>
            <a:pPr marL="285750" lvl="0" indent="-285750" algn="l">
              <a:buFont typeface="Arial" panose="020B0604020202020204" pitchFamily="34" charset="0"/>
              <a:buChar char="•"/>
            </a:pPr>
            <a:r>
              <a:rPr lang="en-US" b="0" i="0" dirty="0">
                <a:solidFill>
                  <a:srgbClr val="212121"/>
                </a:solidFill>
                <a:effectLst/>
                <a:latin typeface="Source Sans Pro" panose="020B0503030403020204" pitchFamily="34" charset="0"/>
              </a:rPr>
              <a:t>Give them water to drink</a:t>
            </a:r>
          </a:p>
          <a:p>
            <a:pPr marL="285750" lvl="0" indent="-285750" algn="l">
              <a:buFont typeface="Arial" panose="020B0604020202020204" pitchFamily="34" charset="0"/>
              <a:buChar char="•"/>
            </a:pPr>
            <a:r>
              <a:rPr lang="en-US" b="0" i="0" dirty="0">
                <a:solidFill>
                  <a:srgbClr val="212121"/>
                </a:solidFill>
                <a:effectLst/>
                <a:latin typeface="Source Sans Pro" panose="020B0503030403020204" pitchFamily="34" charset="0"/>
              </a:rPr>
              <a:t>Move them to a cooler area</a:t>
            </a:r>
          </a:p>
          <a:p>
            <a:pPr marL="285750" lvl="0" indent="-285750" algn="l">
              <a:buFont typeface="Arial" panose="020B0604020202020204" pitchFamily="34" charset="0"/>
              <a:buChar char="•"/>
            </a:pPr>
            <a:r>
              <a:rPr lang="en-US" b="0" i="0" dirty="0">
                <a:solidFill>
                  <a:srgbClr val="212121"/>
                </a:solidFill>
                <a:effectLst/>
                <a:latin typeface="Source Sans Pro" panose="020B0503030403020204" pitchFamily="34" charset="0"/>
              </a:rPr>
              <a:t>Cool them with water, ice or a fan</a:t>
            </a:r>
          </a:p>
          <a:p>
            <a:pPr marL="285750" lvl="0" indent="-285750" algn="l">
              <a:buFont typeface="Arial" panose="020B0604020202020204" pitchFamily="34" charset="0"/>
              <a:buChar char="•"/>
            </a:pPr>
            <a:r>
              <a:rPr lang="en-US" b="0" i="0" dirty="0">
                <a:solidFill>
                  <a:srgbClr val="212121"/>
                </a:solidFill>
                <a:effectLst/>
                <a:latin typeface="Source Sans Pro" panose="020B0503030403020204" pitchFamily="34" charset="0"/>
              </a:rPr>
              <a:t>Remove unnecessary clothing</a:t>
            </a:r>
          </a:p>
          <a:p>
            <a:pPr marL="285750" lvl="0" indent="-285750" algn="l">
              <a:buFont typeface="Arial" panose="020B0604020202020204" pitchFamily="34" charset="0"/>
              <a:buChar char="•"/>
            </a:pPr>
            <a:r>
              <a:rPr lang="en-US" b="0" i="0" dirty="0">
                <a:solidFill>
                  <a:srgbClr val="212121"/>
                </a:solidFill>
                <a:effectLst/>
                <a:latin typeface="Source Sans Pro" panose="020B0503030403020204" pitchFamily="34" charset="0"/>
              </a:rPr>
              <a:t>Do not them leave alone</a:t>
            </a:r>
          </a:p>
          <a:p>
            <a:pPr marL="285750" lvl="0" indent="-285750" algn="l">
              <a:buFont typeface="Arial" panose="020B0604020202020204" pitchFamily="34" charset="0"/>
              <a:buChar char="•"/>
            </a:pPr>
            <a:r>
              <a:rPr lang="en-US" b="0" i="0" dirty="0">
                <a:solidFill>
                  <a:srgbClr val="212121"/>
                </a:solidFill>
                <a:effectLst/>
                <a:latin typeface="Source Sans Pro" panose="020B0503030403020204" pitchFamily="34" charset="0"/>
              </a:rPr>
              <a:t>If in doubt, call 911 or seek medical care</a:t>
            </a:r>
          </a:p>
          <a:p>
            <a:endParaRPr lang="en-US" dirty="0"/>
          </a:p>
        </p:txBody>
      </p:sp>
      <p:sp>
        <p:nvSpPr>
          <p:cNvPr id="4" name="Slide Number Placeholder 3"/>
          <p:cNvSpPr>
            <a:spLocks noGrp="1"/>
          </p:cNvSpPr>
          <p:nvPr>
            <p:ph type="sldNum" sz="quarter" idx="5"/>
          </p:nvPr>
        </p:nvSpPr>
        <p:spPr/>
        <p:txBody>
          <a:bodyPr/>
          <a:lstStyle/>
          <a:p>
            <a:fld id="{A3597599-430D-4F1B-8F31-4CC76330FE50}" type="slidenum">
              <a:rPr lang="en-US" smtClean="0"/>
              <a:t>23</a:t>
            </a:fld>
            <a:endParaRPr lang="en-US"/>
          </a:p>
        </p:txBody>
      </p:sp>
    </p:spTree>
    <p:extLst>
      <p:ext uri="{BB962C8B-B14F-4D97-AF65-F5344CB8AC3E}">
        <p14:creationId xmlns:p14="http://schemas.microsoft.com/office/powerpoint/2010/main" val="268266768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 through each of the scenarios together with the class. Ask them: what heat stress disorder is the employee experiencing? What first aid treatment should they receive? What can the employee do to address the disorder? What can their supervisor and/or co-workers do? </a:t>
            </a:r>
          </a:p>
        </p:txBody>
      </p:sp>
      <p:sp>
        <p:nvSpPr>
          <p:cNvPr id="4" name="Slide Number Placeholder 3"/>
          <p:cNvSpPr>
            <a:spLocks noGrp="1"/>
          </p:cNvSpPr>
          <p:nvPr>
            <p:ph type="sldNum" sz="quarter" idx="5"/>
          </p:nvPr>
        </p:nvSpPr>
        <p:spPr/>
        <p:txBody>
          <a:bodyPr/>
          <a:lstStyle/>
          <a:p>
            <a:fld id="{A3597599-430D-4F1B-8F31-4CC76330FE50}" type="slidenum">
              <a:rPr lang="en-US" smtClean="0"/>
              <a:t>24</a:t>
            </a:fld>
            <a:endParaRPr lang="en-US"/>
          </a:p>
        </p:txBody>
      </p:sp>
    </p:spTree>
    <p:extLst>
      <p:ext uri="{BB962C8B-B14F-4D97-AF65-F5344CB8AC3E}">
        <p14:creationId xmlns:p14="http://schemas.microsoft.com/office/powerpoint/2010/main" val="139174837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Reggie is experiencing heat exhaustion. Reggie needs to be transferred to a cool place, drink fluids, remove any loose clothing, and take a cool shower or bath or put towels soaked in cool water on his skin. His co-workers and/or supervisor need to remain with him as he is cooling down. If he continues to show symptoms, his supervisor or co-workers should take him to a clinic or emergency room for medical evaluation and treatment. </a:t>
            </a:r>
          </a:p>
          <a:p>
            <a:endParaRPr lang="en-US" dirty="0"/>
          </a:p>
        </p:txBody>
      </p:sp>
      <p:sp>
        <p:nvSpPr>
          <p:cNvPr id="4" name="Slide Number Placeholder 3"/>
          <p:cNvSpPr>
            <a:spLocks noGrp="1"/>
          </p:cNvSpPr>
          <p:nvPr>
            <p:ph type="sldNum" sz="quarter" idx="5"/>
          </p:nvPr>
        </p:nvSpPr>
        <p:spPr/>
        <p:txBody>
          <a:bodyPr/>
          <a:lstStyle/>
          <a:p>
            <a:fld id="{A3597599-430D-4F1B-8F31-4CC76330FE50}" type="slidenum">
              <a:rPr lang="en-US" smtClean="0"/>
              <a:t>25</a:t>
            </a:fld>
            <a:endParaRPr lang="en-US"/>
          </a:p>
        </p:txBody>
      </p:sp>
    </p:spTree>
    <p:extLst>
      <p:ext uri="{BB962C8B-B14F-4D97-AF65-F5344CB8AC3E}">
        <p14:creationId xmlns:p14="http://schemas.microsoft.com/office/powerpoint/2010/main" val="38423873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3597599-430D-4F1B-8F31-4CC76330FE50}" type="slidenum">
              <a:rPr lang="en-US" smtClean="0"/>
              <a:t>26</a:t>
            </a:fld>
            <a:endParaRPr lang="en-US"/>
          </a:p>
        </p:txBody>
      </p:sp>
    </p:spTree>
    <p:extLst>
      <p:ext uri="{BB962C8B-B14F-4D97-AF65-F5344CB8AC3E}">
        <p14:creationId xmlns:p14="http://schemas.microsoft.com/office/powerpoint/2010/main" val="357470243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Hallie is experiencing heat stroke. Her supervisor or co-workers must call 911 immediately. Hallie needs to be transferred to a cool area and cooling methods need to be employed. Different cooling methods include immersion in cold water, evaporation cooling, wrapping Hallie in a cooling blanket and applying heat packs to her neck, armpits, and groin area, or employing the TACO method. </a:t>
            </a:r>
          </a:p>
          <a:p>
            <a:endParaRPr lang="en-US" dirty="0"/>
          </a:p>
        </p:txBody>
      </p:sp>
      <p:sp>
        <p:nvSpPr>
          <p:cNvPr id="4" name="Slide Number Placeholder 3"/>
          <p:cNvSpPr>
            <a:spLocks noGrp="1"/>
          </p:cNvSpPr>
          <p:nvPr>
            <p:ph type="sldNum" sz="quarter" idx="5"/>
          </p:nvPr>
        </p:nvSpPr>
        <p:spPr/>
        <p:txBody>
          <a:bodyPr/>
          <a:lstStyle/>
          <a:p>
            <a:fld id="{A3597599-430D-4F1B-8F31-4CC76330FE50}" type="slidenum">
              <a:rPr lang="en-US" smtClean="0"/>
              <a:t>27</a:t>
            </a:fld>
            <a:endParaRPr lang="en-US"/>
          </a:p>
        </p:txBody>
      </p:sp>
    </p:spTree>
    <p:extLst>
      <p:ext uri="{BB962C8B-B14F-4D97-AF65-F5344CB8AC3E}">
        <p14:creationId xmlns:p14="http://schemas.microsoft.com/office/powerpoint/2010/main" val="110990163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next section of the course will focus on heat stress prevention. It will cover ways both workers and employers can help prevent heat stress in the workplace. </a:t>
            </a:r>
          </a:p>
          <a:p>
            <a:endParaRPr lang="en-US" dirty="0"/>
          </a:p>
        </p:txBody>
      </p:sp>
      <p:sp>
        <p:nvSpPr>
          <p:cNvPr id="4" name="Slide Number Placeholder 3"/>
          <p:cNvSpPr>
            <a:spLocks noGrp="1"/>
          </p:cNvSpPr>
          <p:nvPr>
            <p:ph type="sldNum" sz="quarter" idx="5"/>
          </p:nvPr>
        </p:nvSpPr>
        <p:spPr/>
        <p:txBody>
          <a:bodyPr/>
          <a:lstStyle/>
          <a:p>
            <a:fld id="{A3597599-430D-4F1B-8F31-4CC76330FE50}" type="slidenum">
              <a:rPr lang="en-US" smtClean="0"/>
              <a:t>28</a:t>
            </a:fld>
            <a:endParaRPr lang="en-US"/>
          </a:p>
        </p:txBody>
      </p:sp>
    </p:spTree>
    <p:extLst>
      <p:ext uri="{BB962C8B-B14F-4D97-AF65-F5344CB8AC3E}">
        <p14:creationId xmlns:p14="http://schemas.microsoft.com/office/powerpoint/2010/main" val="124465869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Employers should have a formal acclimatization plan for employees working in the heat. Starting new employees at full intensity is not safe. Adjustments to the acclimatization schedule may be needed depending on the worksite’s situation and on individual factors. Most workers should be able to safely handle a full workload after 4 days of gradual increase, even though they will usually not be fully acclimatized yet. Most people will continue to see beneficial improvements in heat tolerance for up to 2 weeks after exposure starts. </a:t>
            </a:r>
          </a:p>
          <a:p>
            <a:endParaRPr lang="en-US" dirty="0"/>
          </a:p>
          <a:p>
            <a:r>
              <a:rPr lang="en-US" dirty="0"/>
              <a:t>Acclimatization will be maintained for a few days after heat exposure stops, but will begin to be lost after about 1 week away from working in the heat. After 1 month away from working in the heat, most people’s heat tolerance will have returned to baseline. Working for 1–2 days in cooler conditions or taking breaks in air conditioning will not hurt acclimatization.</a:t>
            </a:r>
          </a:p>
          <a:p>
            <a:endParaRPr lang="en-US" dirty="0"/>
          </a:p>
          <a:p>
            <a:r>
              <a:rPr lang="en-US" dirty="0"/>
              <a:t>OSHA has found that: </a:t>
            </a:r>
          </a:p>
          <a:p>
            <a:pPr algn="l">
              <a:buFont typeface="Arial" panose="020B0604020202020204" pitchFamily="34" charset="0"/>
              <a:buChar char="•"/>
            </a:pPr>
            <a:r>
              <a:rPr lang="en-US" b="0" i="0" dirty="0">
                <a:solidFill>
                  <a:srgbClr val="212121"/>
                </a:solidFill>
                <a:effectLst/>
                <a:latin typeface="Source Sans Pro" panose="020B0503030403020204" pitchFamily="34" charset="0"/>
              </a:rPr>
              <a:t>Almost half of heat-related deaths occur on a worker’s very first day on the job (Arbury 2014).</a:t>
            </a:r>
          </a:p>
          <a:p>
            <a:pPr algn="l">
              <a:buFont typeface="Arial" panose="020B0604020202020204" pitchFamily="34" charset="0"/>
              <a:buChar char="•"/>
            </a:pPr>
            <a:r>
              <a:rPr lang="en-US" b="0" i="0" dirty="0">
                <a:solidFill>
                  <a:srgbClr val="212121"/>
                </a:solidFill>
                <a:effectLst/>
                <a:latin typeface="Source Sans Pro" panose="020B0503030403020204" pitchFamily="34" charset="0"/>
              </a:rPr>
              <a:t>Over 70 percent of heat-related deaths occur during a worker’s first week (Tustin 2018).</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New employees are at the highest risk for heat illness, since their bodies have not yet adapted to working in hot conditions. </a:t>
            </a:r>
            <a:r>
              <a:rPr lang="en-US" b="0" i="0" dirty="0">
                <a:solidFill>
                  <a:srgbClr val="212121"/>
                </a:solidFill>
                <a:effectLst/>
                <a:latin typeface="Source Sans Pro" panose="020B0503030403020204" pitchFamily="34" charset="0"/>
              </a:rPr>
              <a:t>When workers are properly acclimatized, heat exposure causes less strain to the heart and other vital organs, and workers are able to perform physical tasks in the heat more comfortably. </a:t>
            </a:r>
            <a:endParaRPr lang="en-US" dirty="0"/>
          </a:p>
          <a:p>
            <a:endParaRPr lang="en-US" dirty="0"/>
          </a:p>
          <a:p>
            <a:pPr algn="l"/>
            <a:endParaRPr lang="en-US" b="0" i="0" dirty="0">
              <a:solidFill>
                <a:srgbClr val="212121"/>
              </a:solidFill>
              <a:effectLst/>
              <a:latin typeface="Source Sans Pro" panose="020B0503030403020204" pitchFamily="34" charset="0"/>
            </a:endParaRPr>
          </a:p>
          <a:p>
            <a:pPr algn="l"/>
            <a:r>
              <a:rPr lang="en-US" b="0" i="0" dirty="0">
                <a:solidFill>
                  <a:srgbClr val="212121"/>
                </a:solidFill>
                <a:effectLst/>
                <a:latin typeface="Source Sans Pro" panose="020B0503030403020204" pitchFamily="34" charset="0"/>
              </a:rPr>
              <a:t>The following takes place when the body has been acclimatized to a hot environment:  </a:t>
            </a:r>
          </a:p>
          <a:p>
            <a:pPr marL="171450" indent="-171450" algn="l">
              <a:buFont typeface="Arial" panose="020B0604020202020204" pitchFamily="34" charset="0"/>
              <a:buChar char="•"/>
            </a:pPr>
            <a:r>
              <a:rPr lang="en-US" b="0" i="0" dirty="0">
                <a:solidFill>
                  <a:srgbClr val="212121"/>
                </a:solidFill>
                <a:effectLst/>
                <a:latin typeface="Source Sans Pro" panose="020B0503030403020204" pitchFamily="34" charset="0"/>
              </a:rPr>
              <a:t>Body produces more sweat → more evaporative cooling</a:t>
            </a:r>
          </a:p>
          <a:p>
            <a:pPr algn="l">
              <a:buFont typeface="Arial" panose="020B0604020202020204" pitchFamily="34" charset="0"/>
              <a:buChar char="•"/>
            </a:pPr>
            <a:r>
              <a:rPr lang="en-US" b="0" i="0" dirty="0">
                <a:solidFill>
                  <a:srgbClr val="212121"/>
                </a:solidFill>
                <a:effectLst/>
                <a:latin typeface="Source Sans Pro" panose="020B0503030403020204" pitchFamily="34" charset="0"/>
              </a:rPr>
              <a:t>Sweat contains less salt loss → less likely to develop electrolyte imbalances and heat cramps</a:t>
            </a:r>
          </a:p>
          <a:p>
            <a:pPr algn="l">
              <a:buFont typeface="Arial" panose="020B0604020202020204" pitchFamily="34" charset="0"/>
              <a:buChar char="•"/>
            </a:pPr>
            <a:r>
              <a:rPr lang="en-US" b="0" i="0" dirty="0">
                <a:solidFill>
                  <a:srgbClr val="212121"/>
                </a:solidFill>
                <a:effectLst/>
                <a:latin typeface="Source Sans Pro" panose="020B0503030403020204" pitchFamily="34" charset="0"/>
              </a:rPr>
              <a:t>Body is more efficient at getting rid of heat → slower heart rate and slower body temperature increase</a:t>
            </a:r>
          </a:p>
          <a:p>
            <a:pPr algn="l">
              <a:buFont typeface="Arial" panose="020B0604020202020204" pitchFamily="34" charset="0"/>
              <a:buChar char="•"/>
            </a:pPr>
            <a:r>
              <a:rPr lang="en-US" b="0" i="0" dirty="0">
                <a:solidFill>
                  <a:srgbClr val="212121"/>
                </a:solidFill>
                <a:effectLst/>
                <a:latin typeface="Source Sans Pro" panose="020B0503030403020204" pitchFamily="34" charset="0"/>
              </a:rPr>
              <a:t>More blood flows to the skin → more efficient cooling through the skin</a:t>
            </a:r>
          </a:p>
          <a:p>
            <a:endParaRPr lang="en-US" dirty="0"/>
          </a:p>
          <a:p>
            <a:r>
              <a:rPr lang="en-US" dirty="0"/>
              <a:t>Acclimatized workers start sweating sooner and produce more sweat. This is why they need more water. </a:t>
            </a:r>
          </a:p>
          <a:p>
            <a:endParaRPr lang="en-US" dirty="0"/>
          </a:p>
          <a:p>
            <a:r>
              <a:rPr lang="en-US" dirty="0"/>
              <a:t>It’s important to note that sudden shifts in work intensity or sudden increases in environmental temperature can increase the risk for heat illness even for acclimatized workers.</a:t>
            </a:r>
          </a:p>
        </p:txBody>
      </p:sp>
      <p:sp>
        <p:nvSpPr>
          <p:cNvPr id="4" name="Slide Number Placeholder 3"/>
          <p:cNvSpPr>
            <a:spLocks noGrp="1"/>
          </p:cNvSpPr>
          <p:nvPr>
            <p:ph type="sldNum" sz="quarter" idx="5"/>
          </p:nvPr>
        </p:nvSpPr>
        <p:spPr/>
        <p:txBody>
          <a:bodyPr/>
          <a:lstStyle/>
          <a:p>
            <a:fld id="{A3597599-430D-4F1B-8F31-4CC76330FE50}" type="slidenum">
              <a:rPr lang="en-US" smtClean="0"/>
              <a:t>29</a:t>
            </a:fld>
            <a:endParaRPr lang="en-US"/>
          </a:p>
        </p:txBody>
      </p:sp>
    </p:spTree>
    <p:extLst>
      <p:ext uri="{BB962C8B-B14F-4D97-AF65-F5344CB8AC3E}">
        <p14:creationId xmlns:p14="http://schemas.microsoft.com/office/powerpoint/2010/main" val="399783030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buFont typeface="Arial" panose="020B0604020202020204" pitchFamily="34" charset="0"/>
              <a:buNone/>
            </a:pPr>
            <a:r>
              <a:rPr lang="en-US" b="1" i="0" dirty="0">
                <a:solidFill>
                  <a:srgbClr val="000000"/>
                </a:solidFill>
                <a:effectLst/>
                <a:latin typeface="Open Sans" panose="020B0606030504020204" pitchFamily="34" charset="0"/>
              </a:rPr>
              <a:t>Rest breaks: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i="0" dirty="0">
                <a:solidFill>
                  <a:srgbClr val="000000"/>
                </a:solidFill>
                <a:effectLst/>
                <a:latin typeface="Open Sans" panose="020B0606030504020204" pitchFamily="34" charset="0"/>
              </a:rPr>
              <a:t>Rest breaks are very important when it comes to preventing heat-related illnesses, as they allow the body to cool down. </a:t>
            </a:r>
            <a:endParaRPr lang="en-US" b="1" i="0" dirty="0">
              <a:solidFill>
                <a:srgbClr val="000000"/>
              </a:solidFill>
              <a:effectLst/>
              <a:latin typeface="Open Sans" panose="020B0606030504020204" pitchFamily="34" charset="0"/>
            </a:endParaRPr>
          </a:p>
          <a:p>
            <a:pPr marL="0" lvl="0" indent="0" algn="l">
              <a:buFont typeface="Arial" panose="020B0604020202020204" pitchFamily="34" charset="0"/>
              <a:buNone/>
            </a:pPr>
            <a:r>
              <a:rPr lang="en-US" b="1" i="0" dirty="0">
                <a:solidFill>
                  <a:srgbClr val="000000"/>
                </a:solidFill>
                <a:effectLst/>
                <a:latin typeface="Open Sans" panose="020B0606030504020204" pitchFamily="34" charset="0"/>
              </a:rPr>
              <a:t>Shade:</a:t>
            </a:r>
          </a:p>
          <a:p>
            <a:pPr marL="171450" indent="-171450" algn="l">
              <a:buFont typeface="Arial" panose="020B0604020202020204" pitchFamily="34" charset="0"/>
              <a:buChar char="•"/>
            </a:pPr>
            <a:r>
              <a:rPr lang="en-US" b="0" i="0" dirty="0">
                <a:solidFill>
                  <a:srgbClr val="3B3A48"/>
                </a:solidFill>
                <a:effectLst/>
                <a:latin typeface="Public Sans"/>
              </a:rPr>
              <a:t>Make sure the shade is set up prior to the start of work, and that is it located as close to the work area as possible. </a:t>
            </a:r>
          </a:p>
          <a:p>
            <a:pPr marL="171450" indent="-171450" algn="l">
              <a:buFont typeface="Arial" panose="020B0604020202020204" pitchFamily="34" charset="0"/>
              <a:buChar char="•"/>
            </a:pPr>
            <a:r>
              <a:rPr lang="en-US" b="0" i="0" dirty="0">
                <a:solidFill>
                  <a:srgbClr val="3B3A48"/>
                </a:solidFill>
                <a:effectLst/>
                <a:latin typeface="Public Sans"/>
              </a:rPr>
              <a:t>Shaded areas need to be large enough to accommodate employees as well as have space for responding to emergency situations (e.g., if an employee has a heat stroke).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i="0" dirty="0">
                <a:solidFill>
                  <a:srgbClr val="3B3A48"/>
                </a:solidFill>
                <a:effectLst/>
                <a:latin typeface="Public Sans"/>
              </a:rPr>
              <a:t>Have a designated person point out the daily location of the shade structures to the workers.</a:t>
            </a:r>
          </a:p>
          <a:p>
            <a:pPr marL="0" lvl="0" indent="0" algn="l">
              <a:buFont typeface="Arial" panose="020B0604020202020204" pitchFamily="34" charset="0"/>
              <a:buNone/>
            </a:pPr>
            <a:r>
              <a:rPr lang="en-US" b="1" i="0" dirty="0">
                <a:solidFill>
                  <a:srgbClr val="000000"/>
                </a:solidFill>
                <a:effectLst/>
                <a:latin typeface="Open Sans" panose="020B0606030504020204" pitchFamily="34" charset="0"/>
              </a:rPr>
              <a:t>Hydration:</a:t>
            </a:r>
          </a:p>
          <a:p>
            <a:pPr marL="171450" indent="-171450" algn="l">
              <a:buFont typeface="Arial" panose="020B0604020202020204" pitchFamily="34" charset="0"/>
              <a:buChar char="•"/>
            </a:pPr>
            <a:r>
              <a:rPr lang="en-US" b="0" i="0" dirty="0">
                <a:solidFill>
                  <a:srgbClr val="000000"/>
                </a:solidFill>
                <a:effectLst/>
                <a:latin typeface="Open Sans" panose="020B0606030504020204" pitchFamily="34" charset="0"/>
              </a:rPr>
              <a:t>Workers should drink an appropriate amount to stay hydrated. This does not just refer to during their work shift. </a:t>
            </a:r>
            <a:r>
              <a:rPr lang="en-US" dirty="0"/>
              <a:t>Being hydrated when you start work makes it easier to stay hydrated throughout the day. If you are dehydrated when you start work, you may not be able to drink enough to catch up with your body’s need for water.</a:t>
            </a:r>
            <a:r>
              <a:rPr lang="en-US" b="0" i="0" dirty="0">
                <a:solidFill>
                  <a:srgbClr val="000000"/>
                </a:solidFill>
                <a:effectLst/>
                <a:latin typeface="Open Sans" panose="020B0606030504020204" pitchFamily="34" charset="0"/>
              </a:rPr>
              <a:t> In addition, m</a:t>
            </a:r>
            <a:r>
              <a:rPr lang="en-US" dirty="0"/>
              <a:t>ost people need several hours to drink enough fluids to replace what they have lost through sweat. The sooner you start rehydrating after your work shift, the less strain you place on your body from dehydration.</a:t>
            </a:r>
          </a:p>
          <a:p>
            <a:pPr marL="171450" indent="-171450" algn="l">
              <a:buFont typeface="Arial" panose="020B0604020202020204" pitchFamily="34" charset="0"/>
              <a:buChar char="•"/>
            </a:pPr>
            <a:r>
              <a:rPr lang="en-US" b="0" i="0" dirty="0">
                <a:solidFill>
                  <a:srgbClr val="000000"/>
                </a:solidFill>
                <a:effectLst/>
                <a:latin typeface="Open Sans" panose="020B0606030504020204" pitchFamily="34" charset="0"/>
              </a:rPr>
              <a:t>Make sure workers are trained on the following hydration guidelines for during work, and that adequate water and sports drinks are provided: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i="0" dirty="0">
                <a:solidFill>
                  <a:srgbClr val="000000"/>
                </a:solidFill>
                <a:effectLst/>
                <a:latin typeface="Open Sans" panose="020B0606030504020204" pitchFamily="34" charset="0"/>
              </a:rPr>
              <a:t>For moderate activities in the heat that last less than 2 hours, drink 1 cup (8 oz.) of water every 15–20 minutes.</a:t>
            </a:r>
          </a:p>
          <a:p>
            <a:pPr marL="628650" lvl="1" indent="-171450" algn="l">
              <a:buFont typeface="Arial" panose="020B0604020202020204" pitchFamily="34" charset="0"/>
              <a:buChar char="•"/>
            </a:pPr>
            <a:r>
              <a:rPr lang="en-US" b="0" i="0" dirty="0">
                <a:solidFill>
                  <a:srgbClr val="000000"/>
                </a:solidFill>
                <a:effectLst/>
                <a:latin typeface="Open Sans" panose="020B0606030504020204" pitchFamily="34" charset="0"/>
              </a:rPr>
              <a:t>If sweating lasts for several hours, drink sports drinks containing balanced electrolytes.</a:t>
            </a:r>
          </a:p>
          <a:p>
            <a:pPr marL="628650" lvl="1" indent="-171450" algn="l">
              <a:buFont typeface="Arial" panose="020B0604020202020204" pitchFamily="34" charset="0"/>
              <a:buChar char="•"/>
            </a:pPr>
            <a:r>
              <a:rPr lang="en-US" b="0" i="0" dirty="0">
                <a:solidFill>
                  <a:srgbClr val="000000"/>
                </a:solidFill>
                <a:effectLst/>
                <a:latin typeface="Open Sans" panose="020B0606030504020204" pitchFamily="34" charset="0"/>
              </a:rPr>
              <a:t>It’s important to mention that by the time you feel thirsty, you are already behind in fluid replacement </a:t>
            </a:r>
          </a:p>
          <a:p>
            <a:pPr marL="628650" lvl="1" indent="-171450" algn="l">
              <a:buFont typeface="Arial" panose="020B0604020202020204" pitchFamily="34" charset="0"/>
              <a:buChar char="•"/>
            </a:pPr>
            <a:r>
              <a:rPr lang="en-US" b="0" i="0" dirty="0">
                <a:solidFill>
                  <a:srgbClr val="000000"/>
                </a:solidFill>
                <a:effectLst/>
                <a:latin typeface="Open Sans" panose="020B0606030504020204" pitchFamily="34" charset="0"/>
              </a:rPr>
              <a:t>Make sure you take your scheduled meal breaks. Eating meals and snacks will help ensure you are ingesting enough salt. </a:t>
            </a:r>
          </a:p>
          <a:p>
            <a:pPr marL="628650" lvl="1" indent="-171450" algn="l">
              <a:buFont typeface="Arial" panose="020B0604020202020204" pitchFamily="34" charset="0"/>
              <a:buChar char="•"/>
            </a:pPr>
            <a:r>
              <a:rPr lang="en-US" b="0" i="0" dirty="0">
                <a:solidFill>
                  <a:srgbClr val="000000"/>
                </a:solidFill>
                <a:effectLst/>
                <a:latin typeface="Open Sans" panose="020B0606030504020204" pitchFamily="34" charset="0"/>
              </a:rPr>
              <a:t>Do not drink more than 48 oz (6 cups) of water per hour. Drinking too much water or other fluids can cause a medical emergency because the concentration of salt in the blood becomes too low. </a:t>
            </a:r>
          </a:p>
          <a:p>
            <a:pPr marL="171450" indent="-171450" algn="l">
              <a:buFont typeface="Arial" panose="020B0604020202020204" pitchFamily="34" charset="0"/>
              <a:buChar char="•"/>
            </a:pPr>
            <a:endParaRPr lang="en-US" b="0" i="0" dirty="0">
              <a:solidFill>
                <a:srgbClr val="000000"/>
              </a:solidFill>
              <a:effectLst/>
              <a:latin typeface="Open Sans" panose="020B0606030504020204" pitchFamily="34" charset="0"/>
            </a:endParaRPr>
          </a:p>
          <a:p>
            <a:pPr marL="0" lvl="0" indent="0" algn="l">
              <a:buFont typeface="Arial" panose="020B0604020202020204" pitchFamily="34" charset="0"/>
              <a:buNone/>
            </a:pPr>
            <a:endParaRPr lang="en-US" b="0" i="0" dirty="0">
              <a:solidFill>
                <a:srgbClr val="000000"/>
              </a:solidFill>
              <a:effectLst/>
              <a:latin typeface="Open Sans" panose="020B0606030504020204" pitchFamily="34" charset="0"/>
            </a:endParaRPr>
          </a:p>
          <a:p>
            <a:pPr marL="0" lvl="0" indent="0" algn="l">
              <a:buFont typeface="Arial" panose="020B0604020202020204" pitchFamily="34" charset="0"/>
              <a:buNone/>
            </a:pPr>
            <a:r>
              <a:rPr lang="en-US" b="1" dirty="0"/>
              <a:t>Source: 1</a:t>
            </a:r>
            <a:r>
              <a:rPr lang="en-US" b="0" i="0" dirty="0">
                <a:solidFill>
                  <a:srgbClr val="000000"/>
                </a:solidFill>
                <a:effectLst/>
                <a:latin typeface="Open Sans" panose="020B0606030504020204" pitchFamily="34" charset="0"/>
              </a:rPr>
              <a:t>https://www.cdc.gov/niosh/topics/heatstress/recommendations.html</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1" i="0" dirty="0">
                <a:solidFill>
                  <a:srgbClr val="000000"/>
                </a:solidFill>
                <a:effectLst/>
                <a:latin typeface="Open Sans" panose="020B0606030504020204" pitchFamily="34" charset="0"/>
              </a:rPr>
              <a:t>Source 2: </a:t>
            </a:r>
            <a:r>
              <a:rPr lang="en-US" b="0" i="0" dirty="0">
                <a:solidFill>
                  <a:srgbClr val="000000"/>
                </a:solidFill>
                <a:effectLst/>
                <a:latin typeface="Open Sans" panose="020B0606030504020204" pitchFamily="34" charset="0"/>
              </a:rPr>
              <a:t>https://www.cdc.gov/niosh/topics/heatstress/recommendations.html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1" i="0" dirty="0">
                <a:solidFill>
                  <a:srgbClr val="000000"/>
                </a:solidFill>
                <a:effectLst/>
                <a:latin typeface="Open Sans" panose="020B0606030504020204" pitchFamily="34" charset="0"/>
              </a:rPr>
              <a:t>Source 3: </a:t>
            </a:r>
            <a:r>
              <a:rPr lang="en-US" b="0" i="0" dirty="0">
                <a:solidFill>
                  <a:srgbClr val="000000"/>
                </a:solidFill>
                <a:effectLst/>
                <a:latin typeface="Open Sans" panose="020B0606030504020204" pitchFamily="34" charset="0"/>
              </a:rPr>
              <a:t>https://www.cdc.gov/niosh/mining/UserFiles/works/pdfs/2017-126.pdf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1" i="0" dirty="0">
                <a:solidFill>
                  <a:srgbClr val="000000"/>
                </a:solidFill>
                <a:effectLst/>
                <a:latin typeface="Open Sans" panose="020B0606030504020204" pitchFamily="34" charset="0"/>
              </a:rPr>
              <a:t>Graphic: </a:t>
            </a:r>
            <a:r>
              <a:rPr lang="en-US" b="0" i="0" dirty="0">
                <a:solidFill>
                  <a:srgbClr val="000000"/>
                </a:solidFill>
                <a:effectLst/>
                <a:latin typeface="Open Sans" panose="020B0606030504020204" pitchFamily="34" charset="0"/>
              </a:rPr>
              <a:t>This graphic shows what 32 ounces looks like in different ways. 32 ounces is equal to 1 quart, ¼ gallon, and 1 liter. </a:t>
            </a:r>
          </a:p>
          <a:p>
            <a:pPr marL="0" lvl="0" indent="0" algn="l">
              <a:buFont typeface="Arial" panose="020B0604020202020204" pitchFamily="34" charset="0"/>
              <a:buNone/>
            </a:pPr>
            <a:endParaRPr lang="en-US" b="0" i="0" dirty="0">
              <a:solidFill>
                <a:srgbClr val="000000"/>
              </a:solidFill>
              <a:effectLst/>
              <a:latin typeface="Open Sans" panose="020B0606030504020204" pitchFamily="34" charset="0"/>
            </a:endParaRPr>
          </a:p>
          <a:p>
            <a:endParaRPr lang="en-US" dirty="0"/>
          </a:p>
        </p:txBody>
      </p:sp>
      <p:sp>
        <p:nvSpPr>
          <p:cNvPr id="4" name="Slide Number Placeholder 3"/>
          <p:cNvSpPr>
            <a:spLocks noGrp="1"/>
          </p:cNvSpPr>
          <p:nvPr>
            <p:ph type="sldNum" sz="quarter" idx="5"/>
          </p:nvPr>
        </p:nvSpPr>
        <p:spPr/>
        <p:txBody>
          <a:bodyPr/>
          <a:lstStyle/>
          <a:p>
            <a:fld id="{A3597599-430D-4F1B-8F31-4CC76330FE50}" type="slidenum">
              <a:rPr lang="en-US" smtClean="0"/>
              <a:t>30</a:t>
            </a:fld>
            <a:endParaRPr lang="en-US"/>
          </a:p>
        </p:txBody>
      </p:sp>
    </p:spTree>
    <p:extLst>
      <p:ext uri="{BB962C8B-B14F-4D97-AF65-F5344CB8AC3E}">
        <p14:creationId xmlns:p14="http://schemas.microsoft.com/office/powerpoint/2010/main" val="418172826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lgn="l">
              <a:buFont typeface="Arial" panose="020B0604020202020204" pitchFamily="34" charset="0"/>
              <a:buChar char="•"/>
            </a:pPr>
            <a:r>
              <a:rPr lang="en-US" b="0" i="0" dirty="0">
                <a:solidFill>
                  <a:srgbClr val="000000"/>
                </a:solidFill>
                <a:effectLst/>
                <a:latin typeface="Open Sans" panose="020B0606030504020204" pitchFamily="34" charset="0"/>
              </a:rPr>
              <a:t>Employers should implement the following: </a:t>
            </a:r>
          </a:p>
          <a:p>
            <a:pPr lvl="1" algn="l">
              <a:buFont typeface="Arial" panose="020B0604020202020204" pitchFamily="34" charset="0"/>
              <a:buChar char="•"/>
            </a:pPr>
            <a:r>
              <a:rPr lang="en-US" b="0" i="0" dirty="0">
                <a:solidFill>
                  <a:srgbClr val="000000"/>
                </a:solidFill>
                <a:effectLst/>
                <a:latin typeface="Open Sans" panose="020B0606030504020204" pitchFamily="34" charset="0"/>
              </a:rPr>
              <a:t>Modify work/rest periods to give the body a chance to get rid of excess heat.</a:t>
            </a:r>
          </a:p>
          <a:p>
            <a:pPr marL="457200" marR="0" lvl="1" indent="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i="0" dirty="0">
                <a:solidFill>
                  <a:srgbClr val="000000"/>
                </a:solidFill>
                <a:effectLst/>
                <a:latin typeface="Open Sans" panose="020B0606030504020204" pitchFamily="34" charset="0"/>
              </a:rPr>
              <a:t>Permit rest and water breaks when a worker feels heat discomfort.</a:t>
            </a:r>
          </a:p>
          <a:p>
            <a:pPr lvl="1" algn="l">
              <a:buFont typeface="Arial" panose="020B0604020202020204" pitchFamily="34" charset="0"/>
              <a:buChar char="•"/>
            </a:pPr>
            <a:r>
              <a:rPr lang="en-US" b="0" i="0" dirty="0">
                <a:solidFill>
                  <a:srgbClr val="000000"/>
                </a:solidFill>
                <a:effectLst/>
                <a:latin typeface="Open Sans" panose="020B0606030504020204" pitchFamily="34" charset="0"/>
              </a:rPr>
              <a:t>Assign new and unacclimatized workers lighter work and longer, more frequent rest periods.</a:t>
            </a:r>
          </a:p>
          <a:p>
            <a:pPr lvl="1" algn="l">
              <a:buFont typeface="Arial" panose="020B0604020202020204" pitchFamily="34" charset="0"/>
              <a:buChar char="•"/>
            </a:pPr>
            <a:r>
              <a:rPr lang="en-US" b="0" i="0" dirty="0">
                <a:solidFill>
                  <a:srgbClr val="000000"/>
                </a:solidFill>
                <a:effectLst/>
                <a:latin typeface="Open Sans" panose="020B0606030504020204" pitchFamily="34" charset="0"/>
              </a:rPr>
              <a:t>Shorten work periods and increase rest periods:</a:t>
            </a:r>
          </a:p>
          <a:p>
            <a:pPr marL="1200150" lvl="2" indent="-285750" algn="l">
              <a:buFont typeface="Arial" panose="020B0604020202020204" pitchFamily="34" charset="0"/>
              <a:buChar char="•"/>
            </a:pPr>
            <a:r>
              <a:rPr lang="en-US" b="0" i="0" dirty="0">
                <a:solidFill>
                  <a:srgbClr val="000000"/>
                </a:solidFill>
                <a:effectLst/>
                <a:latin typeface="Open Sans" panose="020B0606030504020204" pitchFamily="34" charset="0"/>
              </a:rPr>
              <a:t>As temperature, humidity, and sunshine increase.</a:t>
            </a:r>
          </a:p>
          <a:p>
            <a:pPr marL="1200150" lvl="2" indent="-285750" algn="l">
              <a:buFont typeface="Arial" panose="020B0604020202020204" pitchFamily="34" charset="0"/>
              <a:buChar char="•"/>
            </a:pPr>
            <a:r>
              <a:rPr lang="en-US" b="0" i="0" dirty="0">
                <a:solidFill>
                  <a:srgbClr val="000000"/>
                </a:solidFill>
                <a:effectLst/>
                <a:latin typeface="Open Sans" panose="020B0606030504020204" pitchFamily="34" charset="0"/>
              </a:rPr>
              <a:t>When there is no air movement.</a:t>
            </a:r>
          </a:p>
          <a:p>
            <a:pPr marL="1200150" lvl="2" indent="-285750" algn="l">
              <a:buFont typeface="Arial" panose="020B0604020202020204" pitchFamily="34" charset="0"/>
              <a:buChar char="•"/>
            </a:pPr>
            <a:r>
              <a:rPr lang="en-US" b="0" i="0" dirty="0">
                <a:solidFill>
                  <a:srgbClr val="000000"/>
                </a:solidFill>
                <a:effectLst/>
                <a:latin typeface="Open Sans" panose="020B0606030504020204" pitchFamily="34" charset="0"/>
              </a:rPr>
              <a:t>If protective clothing or equipment is worn.</a:t>
            </a:r>
          </a:p>
          <a:p>
            <a:pPr marL="1200150" lvl="2" indent="-285750" algn="l">
              <a:buFont typeface="Arial" panose="020B0604020202020204" pitchFamily="34" charset="0"/>
              <a:buChar char="•"/>
            </a:pPr>
            <a:r>
              <a:rPr lang="en-US" b="0" i="0" dirty="0">
                <a:solidFill>
                  <a:srgbClr val="000000"/>
                </a:solidFill>
                <a:effectLst/>
                <a:latin typeface="Open Sans" panose="020B0606030504020204" pitchFamily="34" charset="0"/>
              </a:rPr>
              <a:t>For heavier work.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Source: </a:t>
            </a:r>
            <a:r>
              <a:rPr lang="en-US" b="0" i="0" dirty="0">
                <a:solidFill>
                  <a:srgbClr val="000000"/>
                </a:solidFill>
                <a:effectLst/>
                <a:latin typeface="Open Sans" panose="020B0606030504020204" pitchFamily="34" charset="0"/>
              </a:rPr>
              <a:t>https://www.cdc.gov/niosh/topics/heatstress/recommendations.html</a:t>
            </a:r>
          </a:p>
          <a:p>
            <a:endParaRPr lang="en-US" dirty="0"/>
          </a:p>
        </p:txBody>
      </p:sp>
      <p:sp>
        <p:nvSpPr>
          <p:cNvPr id="4" name="Slide Number Placeholder 3"/>
          <p:cNvSpPr>
            <a:spLocks noGrp="1"/>
          </p:cNvSpPr>
          <p:nvPr>
            <p:ph type="sldNum" sz="quarter" idx="5"/>
          </p:nvPr>
        </p:nvSpPr>
        <p:spPr/>
        <p:txBody>
          <a:bodyPr/>
          <a:lstStyle/>
          <a:p>
            <a:fld id="{A3597599-430D-4F1B-8F31-4CC76330FE50}" type="slidenum">
              <a:rPr lang="en-US" smtClean="0"/>
              <a:t>31</a:t>
            </a:fld>
            <a:endParaRPr lang="en-US"/>
          </a:p>
        </p:txBody>
      </p:sp>
    </p:spTree>
    <p:extLst>
      <p:ext uri="{BB962C8B-B14F-4D97-AF65-F5344CB8AC3E}">
        <p14:creationId xmlns:p14="http://schemas.microsoft.com/office/powerpoint/2010/main" val="52947898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Consider this activity: </a:t>
            </a:r>
            <a:r>
              <a:rPr lang="en-US" dirty="0"/>
              <a:t>Ask the participants: how many bottles of water do you think is OSHA’s daily recommendation for working in a moderate heat index? Display 16.9 fluid oz bottles at the front of the class so they can see what they look like. Keep asking them what they think is OSHA’s daily recommendation until they get close to 15 bottles. Show them what 15 bottles looks like and remind them that this is for working in a moderate heat index (heat index of 91 to 103 degrees). If working in a higher heat index, they will need to consume more water. </a:t>
            </a:r>
          </a:p>
          <a:p>
            <a:r>
              <a:rPr lang="en-US" b="1" dirty="0"/>
              <a:t>Graphic: </a:t>
            </a:r>
            <a:r>
              <a:rPr lang="en-US" b="0" dirty="0"/>
              <a:t>Graphic demonstrating self-reported daily average water consumption versus OSHA’s daily recommendation for water consumption when working in a moderate heat index.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Source: </a:t>
            </a:r>
            <a:r>
              <a:rPr lang="en-US" b="0" dirty="0"/>
              <a:t>American Builders 2017 “Are You Properly Hydrated?” Graphic </a:t>
            </a:r>
          </a:p>
          <a:p>
            <a:endParaRPr lang="en-US" b="1" dirty="0"/>
          </a:p>
          <a:p>
            <a:endParaRPr lang="en-US" dirty="0"/>
          </a:p>
        </p:txBody>
      </p:sp>
      <p:sp>
        <p:nvSpPr>
          <p:cNvPr id="4" name="Slide Number Placeholder 3"/>
          <p:cNvSpPr>
            <a:spLocks noGrp="1"/>
          </p:cNvSpPr>
          <p:nvPr>
            <p:ph type="sldNum" sz="quarter" idx="5"/>
          </p:nvPr>
        </p:nvSpPr>
        <p:spPr/>
        <p:txBody>
          <a:bodyPr/>
          <a:lstStyle/>
          <a:p>
            <a:fld id="{A3597599-430D-4F1B-8F31-4CC76330FE50}" type="slidenum">
              <a:rPr lang="en-US" smtClean="0"/>
              <a:t>32</a:t>
            </a:fld>
            <a:endParaRPr lang="en-US"/>
          </a:p>
        </p:txBody>
      </p:sp>
    </p:spTree>
    <p:extLst>
      <p:ext uri="{BB962C8B-B14F-4D97-AF65-F5344CB8AC3E}">
        <p14:creationId xmlns:p14="http://schemas.microsoft.com/office/powerpoint/2010/main" val="293562261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Urine color charts can be used to gauge or assess your hydration status. </a:t>
            </a:r>
          </a:p>
          <a:p>
            <a:pPr marL="171450" indent="-171450">
              <a:buFont typeface="Arial" panose="020B0604020202020204" pitchFamily="34" charset="0"/>
              <a:buChar char="•"/>
            </a:pPr>
            <a:r>
              <a:rPr lang="en-US" dirty="0"/>
              <a:t>In response to dehydration, the kidneys conserve water and excrete more concentrated urine; the more concentrated the urine the darker the color. </a:t>
            </a:r>
          </a:p>
          <a:p>
            <a:pPr marL="171450" indent="-171450">
              <a:buFont typeface="Arial" panose="020B0604020202020204" pitchFamily="34" charset="0"/>
              <a:buChar char="•"/>
            </a:pPr>
            <a:r>
              <a:rPr lang="en-US" dirty="0"/>
              <a:t>To use the chart, match the color of your urine sample to a color on the chart. Make sure you watch the urine stream not the toilet water, as the water in the toilet will dilute your urine color. </a:t>
            </a:r>
          </a:p>
          <a:p>
            <a:pPr marL="171450" indent="-171450">
              <a:buFont typeface="Arial" panose="020B0604020202020204" pitchFamily="34" charset="0"/>
              <a:buChar char="•"/>
            </a:pPr>
            <a:r>
              <a:rPr lang="en-US" dirty="0"/>
              <a:t>This is a urine color chart that can be posted in restrooms for employees to see. </a:t>
            </a:r>
          </a:p>
          <a:p>
            <a:endParaRPr lang="en-US" dirty="0"/>
          </a:p>
          <a:p>
            <a:pPr marL="171450" indent="-171450" algn="l">
              <a:buFont typeface="Arial" panose="020B0604020202020204" pitchFamily="34" charset="0"/>
              <a:buChar char="•"/>
            </a:pPr>
            <a:r>
              <a:rPr lang="en-US" dirty="0"/>
              <a:t>In recent years technology has been developed to help workers and employers with monitoring hydration status. Wearable trackers have been developed that measure fluid and sodium loss, skin temperature, and motion. They can be paired with an application that provides direct and continuous sweat measurements, as well as real-time alerts and hydration recommendations. Hydration testing systems can also be used to monitor hydration status in the workplace. Hydration testing systems require a quick saliva or sweat sample and can provide employers and workers with immediate results. Worker hydration level is recorded within seconds of taking a saliva measurement, and the results can be immediately uploaded to a mobile application. The testing systems will tell you how much fluid to drink and what kind of fluid to drink to best replace electrolytes lost while working in the heat. </a:t>
            </a:r>
          </a:p>
          <a:p>
            <a:pPr algn="l"/>
            <a:endParaRPr lang="en-US" dirty="0"/>
          </a:p>
          <a:p>
            <a:pPr marL="171450" indent="-171450" algn="l">
              <a:buFont typeface="Arial" panose="020B0604020202020204" pitchFamily="34" charset="0"/>
              <a:buChar char="•"/>
            </a:pPr>
            <a:r>
              <a:rPr lang="en-US" dirty="0"/>
              <a:t>For companies that monitor employee hydration, these two means of monitoring are less invasive than taking urine samples. Companies also have access to the results through the applications and can use the results to help them make decisions related to employee hydration during the work shift. </a:t>
            </a:r>
          </a:p>
          <a:p>
            <a:endParaRPr lang="en-US" dirty="0"/>
          </a:p>
          <a:p>
            <a:r>
              <a:rPr lang="en-US" b="1" dirty="0"/>
              <a:t>Source: </a:t>
            </a:r>
            <a:r>
              <a:rPr lang="en-US" dirty="0"/>
              <a:t>Georgia Tech Consultation Program Heat Stress Prevention Program </a:t>
            </a:r>
          </a:p>
          <a:p>
            <a:r>
              <a:rPr lang="en-US" b="1" dirty="0"/>
              <a:t>Chart: </a:t>
            </a:r>
            <a:r>
              <a:rPr lang="en-US" dirty="0"/>
              <a:t>This chart demonstrates hydration status. Lighter shades of yellow suggest hydration, whereas darker shades of yellow/brown suggest dehydration and severe dehydration. </a:t>
            </a:r>
          </a:p>
          <a:p>
            <a:endParaRPr lang="en-US" dirty="0"/>
          </a:p>
        </p:txBody>
      </p:sp>
      <p:sp>
        <p:nvSpPr>
          <p:cNvPr id="4" name="Slide Number Placeholder 3"/>
          <p:cNvSpPr>
            <a:spLocks noGrp="1"/>
          </p:cNvSpPr>
          <p:nvPr>
            <p:ph type="sldNum" sz="quarter" idx="5"/>
          </p:nvPr>
        </p:nvSpPr>
        <p:spPr/>
        <p:txBody>
          <a:bodyPr/>
          <a:lstStyle/>
          <a:p>
            <a:fld id="{A3597599-430D-4F1B-8F31-4CC76330FE50}" type="slidenum">
              <a:rPr lang="en-US" smtClean="0"/>
              <a:t>33</a:t>
            </a:fld>
            <a:endParaRPr lang="en-US"/>
          </a:p>
        </p:txBody>
      </p:sp>
    </p:spTree>
    <p:extLst>
      <p:ext uri="{BB962C8B-B14F-4D97-AF65-F5344CB8AC3E}">
        <p14:creationId xmlns:p14="http://schemas.microsoft.com/office/powerpoint/2010/main" val="358512156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Employers can only control so much. They cannot control the decisions workers make outside of the workplace. Workers are still responsible for the decisions they make that can either predispose them to heat-related illness or prepare them for working in the heat. </a:t>
            </a:r>
          </a:p>
          <a:p>
            <a:endParaRPr lang="en-US" dirty="0"/>
          </a:p>
          <a:p>
            <a:pPr marL="171450" indent="-171450">
              <a:buFont typeface="Arial" panose="020B0604020202020204" pitchFamily="34" charset="0"/>
              <a:buChar char="•"/>
            </a:pPr>
            <a:r>
              <a:rPr lang="en-US" dirty="0"/>
              <a:t>Alcohol can cause dehydration. Drinking alcohol within 24 hours of working in the heat can increase the risk of heat illness. Having a beer the night before a work shift can increase your risk of heat illness in the following day.</a:t>
            </a:r>
          </a:p>
          <a:p>
            <a:pPr marL="171450" indent="-171450">
              <a:buFont typeface="Arial" panose="020B0604020202020204" pitchFamily="34" charset="0"/>
              <a:buChar char="•"/>
            </a:pPr>
            <a:r>
              <a:rPr lang="en-US" dirty="0"/>
              <a:t>In addition, workers should limit their caffeine consumption. In general, a normal amount of caffeine will not influence your overall hydration. However, when your heart is strained from hot temperatures and workload, high caffeine levels can add additional strain on your heart. It’s important to note that some energy drinks contain more caffeine than coffee, and drinking several energy drinks per day can raise your caffeine levels enough to affect your heart. </a:t>
            </a:r>
          </a:p>
          <a:p>
            <a:pPr marL="0" lvl="0" indent="0" algn="l">
              <a:buFont typeface="Arial" panose="020B0604020202020204" pitchFamily="34" charset="0"/>
              <a:buNone/>
            </a:pPr>
            <a:r>
              <a:rPr lang="en-US" b="1" i="0" dirty="0">
                <a:solidFill>
                  <a:srgbClr val="3B3A48"/>
                </a:solidFill>
                <a:effectLst/>
                <a:latin typeface="Public Sans"/>
              </a:rPr>
              <a:t>Image 1: </a:t>
            </a:r>
            <a:r>
              <a:rPr lang="en-US" b="0" i="0" dirty="0">
                <a:solidFill>
                  <a:srgbClr val="3B3A48"/>
                </a:solidFill>
                <a:effectLst/>
                <a:latin typeface="Public Sans"/>
              </a:rPr>
              <a:t>A white plate with two fried eggs and bacon. Included to demonstrate the need for workers to consume meals prior to and during their work shift. </a:t>
            </a:r>
          </a:p>
          <a:p>
            <a:pPr marL="0" lvl="0" indent="0" algn="l">
              <a:buFont typeface="Arial" panose="020B0604020202020204" pitchFamily="34" charset="0"/>
              <a:buNone/>
            </a:pPr>
            <a:r>
              <a:rPr lang="en-US" b="1" i="0" dirty="0">
                <a:solidFill>
                  <a:srgbClr val="3B3A48"/>
                </a:solidFill>
                <a:effectLst/>
                <a:latin typeface="Public Sans"/>
              </a:rPr>
              <a:t>Image 2: </a:t>
            </a:r>
            <a:r>
              <a:rPr lang="en-US" b="0" i="0" dirty="0">
                <a:solidFill>
                  <a:srgbClr val="3B3A48"/>
                </a:solidFill>
                <a:effectLst/>
                <a:latin typeface="Public Sans"/>
              </a:rPr>
              <a:t>A bottle of prescription medication. Used to demonstrate the need for employees to consider any medication they may be on.</a:t>
            </a:r>
          </a:p>
          <a:p>
            <a:pPr marL="0" lvl="0" indent="0" algn="l">
              <a:buFont typeface="Arial" panose="020B0604020202020204" pitchFamily="34" charset="0"/>
              <a:buNone/>
            </a:pPr>
            <a:r>
              <a:rPr lang="en-US" b="1" i="0" dirty="0">
                <a:solidFill>
                  <a:srgbClr val="3B3A48"/>
                </a:solidFill>
                <a:effectLst/>
                <a:latin typeface="Public Sans"/>
              </a:rPr>
              <a:t>Image 3: </a:t>
            </a:r>
            <a:r>
              <a:rPr lang="en-US" b="0" i="0" dirty="0">
                <a:solidFill>
                  <a:srgbClr val="3B3A48"/>
                </a:solidFill>
                <a:effectLst/>
                <a:latin typeface="Public Sans"/>
              </a:rPr>
              <a:t>A cup of black coffee. Included to demonstrate the need for employees to be aware of their caffeine consumption. </a:t>
            </a:r>
          </a:p>
        </p:txBody>
      </p:sp>
      <p:sp>
        <p:nvSpPr>
          <p:cNvPr id="4" name="Slide Number Placeholder 3"/>
          <p:cNvSpPr>
            <a:spLocks noGrp="1"/>
          </p:cNvSpPr>
          <p:nvPr>
            <p:ph type="sldNum" sz="quarter" idx="5"/>
          </p:nvPr>
        </p:nvSpPr>
        <p:spPr/>
        <p:txBody>
          <a:bodyPr/>
          <a:lstStyle/>
          <a:p>
            <a:fld id="{A3597599-430D-4F1B-8F31-4CC76330FE50}" type="slidenum">
              <a:rPr lang="en-US" smtClean="0"/>
              <a:t>34</a:t>
            </a:fld>
            <a:endParaRPr lang="en-US"/>
          </a:p>
        </p:txBody>
      </p:sp>
    </p:spTree>
    <p:extLst>
      <p:ext uri="{BB962C8B-B14F-4D97-AF65-F5344CB8AC3E}">
        <p14:creationId xmlns:p14="http://schemas.microsoft.com/office/powerpoint/2010/main" val="34248619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b="0" i="0" dirty="0">
                <a:solidFill>
                  <a:srgbClr val="000000"/>
                </a:solidFill>
                <a:effectLst/>
                <a:latin typeface="Open Sans" panose="020B0606030504020204" pitchFamily="34" charset="0"/>
              </a:rPr>
              <a:t>Do not skip meals. Do not skip breakfast and do not work through your lunch break or any other break. Meals provide your body with salt, a critical electrolyte that delivers water to your body’s cells.</a:t>
            </a:r>
          </a:p>
          <a:p>
            <a:pPr marL="171450" indent="-171450">
              <a:buFont typeface="Arial" panose="020B0604020202020204" pitchFamily="34" charset="0"/>
              <a:buChar char="•"/>
            </a:pPr>
            <a:r>
              <a:rPr lang="en-US" b="0" i="0" dirty="0">
                <a:solidFill>
                  <a:srgbClr val="000000"/>
                </a:solidFill>
                <a:effectLst/>
                <a:latin typeface="Open Sans" panose="020B0606030504020204" pitchFamily="34" charset="0"/>
              </a:rPr>
              <a:t>It may be helpful to bring your own water bottle, especially one that is insulated. </a:t>
            </a:r>
          </a:p>
          <a:p>
            <a:pPr marL="171450" indent="-171450">
              <a:buFont typeface="Arial" panose="020B0604020202020204" pitchFamily="34" charset="0"/>
              <a:buChar char="•"/>
            </a:pPr>
            <a:r>
              <a:rPr lang="en-US" b="0" i="0" dirty="0">
                <a:solidFill>
                  <a:srgbClr val="000000"/>
                </a:solidFill>
                <a:effectLst/>
                <a:latin typeface="Open Sans" panose="020B0606030504020204" pitchFamily="34" charset="0"/>
              </a:rPr>
              <a:t>Make sure you are drinking enough water the day before your work shift. This is going to make it easier for you to remain hydrated during your work shift.</a:t>
            </a:r>
          </a:p>
          <a:p>
            <a:pPr marL="171450" indent="-171450">
              <a:buFont typeface="Arial" panose="020B0604020202020204" pitchFamily="34" charset="0"/>
              <a:buChar char="•"/>
            </a:pPr>
            <a:r>
              <a:rPr lang="en-US" b="0" i="0" dirty="0">
                <a:solidFill>
                  <a:srgbClr val="000000"/>
                </a:solidFill>
                <a:effectLst/>
                <a:latin typeface="Open Sans" panose="020B0606030504020204" pitchFamily="34" charset="0"/>
              </a:rPr>
              <a:t>Certain medications may act as diuretics or affect temperature regulation in the body. Check to see if you are taking any medications that may do so. If you are, notify your supervisor. You will need to take additional precautions to ensure you do not experience heat stress. </a:t>
            </a:r>
          </a:p>
          <a:p>
            <a:pPr algn="l">
              <a:buFont typeface="Arial" panose="020B0604020202020204" pitchFamily="34" charset="0"/>
              <a:buChar char="•"/>
            </a:pPr>
            <a:r>
              <a:rPr lang="en-US" b="0" i="0" dirty="0">
                <a:solidFill>
                  <a:srgbClr val="000000"/>
                </a:solidFill>
                <a:effectLst/>
                <a:latin typeface="Open Sans" panose="020B0606030504020204" pitchFamily="34" charset="0"/>
              </a:rPr>
              <a:t>Dress appropriately for the heat. Inappropriate clothing can increase the burden of the heat load on the body. </a:t>
            </a:r>
            <a:r>
              <a:rPr lang="en-US" b="0" i="0" dirty="0">
                <a:solidFill>
                  <a:srgbClr val="3B3A48"/>
                </a:solidFill>
                <a:effectLst/>
                <a:latin typeface="Public Sans"/>
              </a:rPr>
              <a:t>In general appropriate work clothing should be:</a:t>
            </a:r>
          </a:p>
          <a:p>
            <a:pPr marL="742950" lvl="1" indent="-285750" algn="l">
              <a:buFont typeface="Arial" panose="020B0604020202020204" pitchFamily="34" charset="0"/>
              <a:buChar char="•"/>
            </a:pPr>
            <a:r>
              <a:rPr lang="en-US" b="0" i="0" dirty="0">
                <a:solidFill>
                  <a:srgbClr val="3B3A48"/>
                </a:solidFill>
                <a:effectLst/>
                <a:latin typeface="Public Sans"/>
              </a:rPr>
              <a:t>Lightweight , loose fitting and made of breathable fabric that allow airflow and air movement aiding in cooling the body.</a:t>
            </a:r>
          </a:p>
          <a:p>
            <a:pPr marL="742950" lvl="1" indent="-285750" algn="l">
              <a:buFont typeface="Arial" panose="020B0604020202020204" pitchFamily="34" charset="0"/>
              <a:buChar char="•"/>
            </a:pPr>
            <a:r>
              <a:rPr lang="en-US" b="0" i="0" dirty="0">
                <a:solidFill>
                  <a:srgbClr val="3B3A48"/>
                </a:solidFill>
                <a:effectLst/>
                <a:latin typeface="Public Sans"/>
              </a:rPr>
              <a:t>Light-colored that reflects the heat better than dark-colored clothes (which absorb heat).</a:t>
            </a:r>
          </a:p>
          <a:p>
            <a:pPr marL="742950" lvl="1" indent="-285750" algn="l">
              <a:buFont typeface="Arial" panose="020B0604020202020204" pitchFamily="34" charset="0"/>
              <a:buChar char="•"/>
            </a:pPr>
            <a:r>
              <a:rPr lang="en-US" b="0" i="0" dirty="0">
                <a:solidFill>
                  <a:srgbClr val="3B3A48"/>
                </a:solidFill>
                <a:effectLst/>
                <a:latin typeface="Public Sans"/>
              </a:rPr>
              <a:t>Shirts with long sleeves that cover the body and avoid sunburn. Sunburn affects the body’s ability to cool itself and increases the loss of body fluid.</a:t>
            </a:r>
          </a:p>
          <a:p>
            <a:endParaRPr lang="en-US" dirty="0"/>
          </a:p>
        </p:txBody>
      </p:sp>
      <p:sp>
        <p:nvSpPr>
          <p:cNvPr id="4" name="Slide Number Placeholder 3"/>
          <p:cNvSpPr>
            <a:spLocks noGrp="1"/>
          </p:cNvSpPr>
          <p:nvPr>
            <p:ph type="sldNum" sz="quarter" idx="5"/>
          </p:nvPr>
        </p:nvSpPr>
        <p:spPr/>
        <p:txBody>
          <a:bodyPr/>
          <a:lstStyle/>
          <a:p>
            <a:fld id="{A3597599-430D-4F1B-8F31-4CC76330FE50}" type="slidenum">
              <a:rPr lang="en-US" smtClean="0"/>
              <a:t>35</a:t>
            </a:fld>
            <a:endParaRPr lang="en-US"/>
          </a:p>
        </p:txBody>
      </p:sp>
    </p:spTree>
    <p:extLst>
      <p:ext uri="{BB962C8B-B14F-4D97-AF65-F5344CB8AC3E}">
        <p14:creationId xmlns:p14="http://schemas.microsoft.com/office/powerpoint/2010/main" val="281656440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buFont typeface="Arial" panose="020B0604020202020204" pitchFamily="34" charset="0"/>
              <a:buNone/>
            </a:pPr>
            <a:r>
              <a:rPr lang="en-US" b="0" i="0" dirty="0">
                <a:solidFill>
                  <a:srgbClr val="212121"/>
                </a:solidFill>
                <a:effectLst/>
                <a:latin typeface="Source Sans Pro" panose="020B0503030403020204" pitchFamily="34" charset="0"/>
              </a:rPr>
              <a:t>Employers are responsible for protecting their employees from heat-related hazards. In order to do so, pre-planning is very important. There are several factors employers need to consider when conducting pre-planning exposure assessments, including: </a:t>
            </a:r>
          </a:p>
          <a:p>
            <a:pPr algn="l">
              <a:buFont typeface="Arial" panose="020B0604020202020204" pitchFamily="34" charset="0"/>
              <a:buChar char="•"/>
            </a:pPr>
            <a:endParaRPr lang="en-US" b="0" i="0" dirty="0">
              <a:solidFill>
                <a:srgbClr val="212121"/>
              </a:solidFill>
              <a:effectLst/>
              <a:latin typeface="Source Sans Pro" panose="020B0503030403020204" pitchFamily="34" charset="0"/>
            </a:endParaRPr>
          </a:p>
          <a:p>
            <a:pPr algn="l">
              <a:buFont typeface="Arial" panose="020B0604020202020204" pitchFamily="34" charset="0"/>
              <a:buChar char="•"/>
            </a:pPr>
            <a:r>
              <a:rPr lang="en-US" b="0" i="0" dirty="0">
                <a:solidFill>
                  <a:srgbClr val="212121"/>
                </a:solidFill>
                <a:effectLst/>
                <a:latin typeface="Source Sans Pro" panose="020B0503030403020204" pitchFamily="34" charset="0"/>
              </a:rPr>
              <a:t>Environmental conditions (such as air temperature, humidity, sunlight, and air speed), especially on sequential days.</a:t>
            </a:r>
          </a:p>
          <a:p>
            <a:pPr marL="457200" marR="0" lvl="1" indent="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i="0" dirty="0">
                <a:solidFill>
                  <a:srgbClr val="000000"/>
                </a:solidFill>
                <a:effectLst/>
                <a:latin typeface="Arial" panose="020B0604020202020204" pitchFamily="34" charset="0"/>
              </a:rPr>
              <a:t>When the atmospheric moisture content (i.e. relative humidity) is high, the rate of evaporation from the body decreases.  In other words, the human body feels warmer in humid conditions.  The opposite is true when the relative humidity decreases because the rate of perspiration increases.  The body feels cooler in arid conditions.  There is direct relationship between the air temperature and relative humidity and the heat index, meaning as the air temperature and relative humidity increase (decrease), the heat index increases (decreases).</a:t>
            </a:r>
            <a:endParaRPr lang="en-US" b="0" i="0" dirty="0">
              <a:solidFill>
                <a:srgbClr val="212121"/>
              </a:solidFill>
              <a:effectLst/>
              <a:latin typeface="Source Sans Pro" panose="020B0503030403020204" pitchFamily="34" charset="0"/>
            </a:endParaRPr>
          </a:p>
          <a:p>
            <a:pPr algn="l">
              <a:buFont typeface="Arial" panose="020B0604020202020204" pitchFamily="34" charset="0"/>
              <a:buChar char="•"/>
            </a:pPr>
            <a:r>
              <a:rPr lang="en-US" b="0" i="0" dirty="0">
                <a:solidFill>
                  <a:srgbClr val="212121"/>
                </a:solidFill>
                <a:effectLst/>
                <a:latin typeface="Source Sans Pro" panose="020B0503030403020204" pitchFamily="34" charset="0"/>
              </a:rPr>
              <a:t>Presence of heat sources (e.g., hot tar ovens or furnaces) in the work area.</a:t>
            </a:r>
          </a:p>
          <a:p>
            <a:pPr algn="l">
              <a:buFont typeface="Arial" panose="020B0604020202020204" pitchFamily="34" charset="0"/>
              <a:buChar char="•"/>
            </a:pPr>
            <a:r>
              <a:rPr lang="en-US" b="0" i="0" dirty="0">
                <a:solidFill>
                  <a:srgbClr val="212121"/>
                </a:solidFill>
                <a:effectLst/>
                <a:latin typeface="Source Sans Pro" panose="020B0503030403020204" pitchFamily="34" charset="0"/>
              </a:rPr>
              <a:t>Level of physical activity, i.e., the workload leading to body heat production.</a:t>
            </a:r>
          </a:p>
          <a:p>
            <a:pPr algn="l">
              <a:buFont typeface="Arial" panose="020B0604020202020204" pitchFamily="34" charset="0"/>
              <a:buChar char="•"/>
            </a:pPr>
            <a:r>
              <a:rPr lang="en-US" b="0" i="0" dirty="0">
                <a:solidFill>
                  <a:srgbClr val="212121"/>
                </a:solidFill>
                <a:effectLst/>
                <a:latin typeface="Source Sans Pro" panose="020B0503030403020204" pitchFamily="34" charset="0"/>
              </a:rPr>
              <a:t>Use of clothing or protective gear that can reduce the body’s ability to lose excess heat.</a:t>
            </a:r>
          </a:p>
          <a:p>
            <a:pPr algn="l">
              <a:buFont typeface="Arial" panose="020B0604020202020204" pitchFamily="34" charset="0"/>
              <a:buChar char="•"/>
            </a:pPr>
            <a:r>
              <a:rPr lang="en-US" b="0" i="0" dirty="0">
                <a:solidFill>
                  <a:srgbClr val="212121"/>
                </a:solidFill>
                <a:effectLst/>
                <a:latin typeface="Source Sans Pro" panose="020B0503030403020204" pitchFamily="34" charset="0"/>
              </a:rPr>
              <a:t>Individual/personal risk factors.</a:t>
            </a:r>
          </a:p>
          <a:p>
            <a:endParaRPr lang="en-US" b="0" i="0" dirty="0">
              <a:solidFill>
                <a:srgbClr val="000000"/>
              </a:solidFill>
              <a:effectLst/>
              <a:latin typeface="Arial" panose="020B0604020202020204" pitchFamily="34" charset="0"/>
            </a:endParaRPr>
          </a:p>
          <a:p>
            <a:endParaRPr lang="en-US" b="0" i="0" dirty="0">
              <a:solidFill>
                <a:srgbClr val="000000"/>
              </a:solidFill>
              <a:effectLst/>
              <a:latin typeface="Arial" panose="020B0604020202020204" pitchFamily="34" charset="0"/>
            </a:endParaRPr>
          </a:p>
          <a:p>
            <a:endParaRPr lang="en-US" b="0" i="0" dirty="0">
              <a:solidFill>
                <a:srgbClr val="000000"/>
              </a:solidFill>
              <a:effectLst/>
              <a:latin typeface="Arial" panose="020B0604020202020204" pitchFamily="34" charset="0"/>
            </a:endParaRPr>
          </a:p>
          <a:p>
            <a:r>
              <a:rPr lang="en-US" b="0" i="0" dirty="0">
                <a:solidFill>
                  <a:srgbClr val="000000"/>
                </a:solidFill>
                <a:effectLst/>
                <a:latin typeface="Arial" panose="020B0604020202020204" pitchFamily="34" charset="0"/>
              </a:rPr>
              <a:t>When the body gets too hot, it begins to perspire or sweat to cool itself off.  If the perspiration is not able to evaporate, the body cannot regulate its temperature.  Evaporation is a cooling process.  When perspiration is evaporated off the body, it effectively reduces the body's temperature.</a:t>
            </a:r>
          </a:p>
          <a:p>
            <a:r>
              <a:rPr lang="en-US" b="0" i="0" dirty="0">
                <a:solidFill>
                  <a:srgbClr val="000000"/>
                </a:solidFill>
                <a:effectLst/>
                <a:latin typeface="Arial" panose="020B0604020202020204" pitchFamily="34" charset="0"/>
              </a:rPr>
              <a:t>When the atmospheric moisture content (i.e. relative humidity) is high, the rate of evaporation from the body decreases.  In other words, the human body feels warmer in humid conditions.  The opposite is true when the relative humidity decreases because the rate of perspiration increases.  The body actually feels cooler in arid conditions.  There is direct relationship between the air temperature and relative humidity and the heat index, meaning as the air temperature and relative humidity increase (decrease), the heat index increases (decreases).</a:t>
            </a:r>
            <a:endParaRPr lang="en-US" dirty="0"/>
          </a:p>
          <a:p>
            <a:endParaRPr lang="en-US" dirty="0"/>
          </a:p>
        </p:txBody>
      </p:sp>
      <p:sp>
        <p:nvSpPr>
          <p:cNvPr id="4" name="Slide Number Placeholder 3"/>
          <p:cNvSpPr>
            <a:spLocks noGrp="1"/>
          </p:cNvSpPr>
          <p:nvPr>
            <p:ph type="sldNum" sz="quarter" idx="5"/>
          </p:nvPr>
        </p:nvSpPr>
        <p:spPr/>
        <p:txBody>
          <a:bodyPr/>
          <a:lstStyle/>
          <a:p>
            <a:fld id="{A3597599-430D-4F1B-8F31-4CC76330FE50}" type="slidenum">
              <a:rPr lang="en-US" smtClean="0"/>
              <a:t>36</a:t>
            </a:fld>
            <a:endParaRPr lang="en-US"/>
          </a:p>
        </p:txBody>
      </p:sp>
    </p:spTree>
    <p:extLst>
      <p:ext uri="{BB962C8B-B14F-4D97-AF65-F5344CB8AC3E}">
        <p14:creationId xmlns:p14="http://schemas.microsoft.com/office/powerpoint/2010/main" val="316763111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Roboto Regular"/>
                <a:cs typeface="Roboto Regular"/>
              </a:rPr>
              <a:t>Two resources that can help when determining the environmental conditions prior to a work shift are The National Weather Service (NWS) Heat Index Chart and the OSHA NIOSH Heat Safety Application. The NWS Heat Index Chart m</a:t>
            </a:r>
            <a:r>
              <a:rPr lang="en-US" dirty="0"/>
              <a:t>easures the apparent temperature, which is what the temperature feels like to the human body. The </a:t>
            </a:r>
            <a:r>
              <a:rPr lang="en-US" dirty="0">
                <a:latin typeface="Roboto Regular"/>
              </a:rPr>
              <a:t>h</a:t>
            </a:r>
            <a:r>
              <a:rPr lang="en-US" dirty="0">
                <a:latin typeface="Roboto Regular"/>
                <a:cs typeface="Roboto Regular"/>
              </a:rPr>
              <a:t>uman body feels warmer i</a:t>
            </a:r>
            <a:r>
              <a:rPr lang="en-US" dirty="0"/>
              <a:t>n humid conditions. The chart also shows the likelihood of heat stress disorders with prolonged exposure or strenuous activity depending upon the heat index. </a:t>
            </a:r>
            <a:endParaRPr lang="en-US" dirty="0">
              <a:latin typeface="Roboto Regular"/>
              <a:cs typeface="Roboto Regular"/>
            </a:endParaRPr>
          </a:p>
          <a:p>
            <a:endParaRPr lang="en-US" dirty="0">
              <a:latin typeface="Roboto Regular"/>
              <a:cs typeface="Roboto Regular"/>
            </a:endParaRPr>
          </a:p>
          <a:p>
            <a:r>
              <a:rPr lang="en-US" dirty="0">
                <a:latin typeface="Roboto Regular"/>
                <a:cs typeface="Roboto Regular"/>
              </a:rPr>
              <a:t>The OSHA NIOSH Heat Safety Application provides a </a:t>
            </a:r>
            <a:r>
              <a:rPr lang="en-US" dirty="0"/>
              <a:t>visual indicator of the current heat index and associated risk levels specific to your current geographical locations.  In addition, it includes precautionary recommendations specific to heat index-associated risk levels, recommendations for planning outdoor work activities, and signs and symptoms and first aid for heat-related illnesses. In the application, the location, temperature, and humidity controls can all be edited to calculate the heat index for different conditions. </a:t>
            </a:r>
          </a:p>
          <a:p>
            <a:endParaRPr lang="en-US" dirty="0"/>
          </a:p>
          <a:p>
            <a:r>
              <a:rPr lang="en-US" b="1" dirty="0"/>
              <a:t>Image 1: </a:t>
            </a:r>
            <a:r>
              <a:rPr lang="en-US" dirty="0"/>
              <a:t>The National Weather Service’s Heat Index Chart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Image 1 Source: </a:t>
            </a:r>
            <a:r>
              <a:rPr lang="en-US" dirty="0">
                <a:latin typeface="Roboto Regular"/>
                <a:cs typeface="Roboto Regular"/>
              </a:rPr>
              <a:t>https://www.weather.gov/ama/heatindex</a:t>
            </a:r>
            <a:endParaRPr lang="en-US" dirty="0"/>
          </a:p>
          <a:p>
            <a:r>
              <a:rPr lang="en-US" b="1" dirty="0"/>
              <a:t>Image 2: </a:t>
            </a:r>
            <a:r>
              <a:rPr lang="en-US" dirty="0"/>
              <a:t>A screenshot of the home page on the OSHA NIOSH Heat Safety App </a:t>
            </a:r>
          </a:p>
        </p:txBody>
      </p:sp>
      <p:sp>
        <p:nvSpPr>
          <p:cNvPr id="4" name="Slide Number Placeholder 3"/>
          <p:cNvSpPr>
            <a:spLocks noGrp="1"/>
          </p:cNvSpPr>
          <p:nvPr>
            <p:ph type="sldNum" sz="quarter" idx="5"/>
          </p:nvPr>
        </p:nvSpPr>
        <p:spPr/>
        <p:txBody>
          <a:bodyPr/>
          <a:lstStyle/>
          <a:p>
            <a:fld id="{A3597599-430D-4F1B-8F31-4CC76330FE50}" type="slidenum">
              <a:rPr lang="en-US" smtClean="0"/>
              <a:t>37</a:t>
            </a:fld>
            <a:endParaRPr lang="en-US"/>
          </a:p>
        </p:txBody>
      </p:sp>
    </p:spTree>
    <p:extLst>
      <p:ext uri="{BB962C8B-B14F-4D97-AF65-F5344CB8AC3E}">
        <p14:creationId xmlns:p14="http://schemas.microsoft.com/office/powerpoint/2010/main" val="43989899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fontAlgn="base">
              <a:buFont typeface="Arial" panose="020B0604020202020204" pitchFamily="34" charset="0"/>
              <a:buNone/>
            </a:pPr>
            <a:r>
              <a:rPr lang="en-US" b="0" i="0" dirty="0">
                <a:solidFill>
                  <a:srgbClr val="000000"/>
                </a:solidFill>
                <a:effectLst/>
                <a:latin typeface="Arial" panose="020B0604020202020204" pitchFamily="34" charset="0"/>
              </a:rPr>
              <a:t>Heat assessments can also be done on-site to determine the environmental conditions on the work-site as well as identify heat sources throughout the work site. Wet Globe Bulb Thermometers are used to estimate the effect of temperature, relative humidity, wind speed, and solar radiation by using three different thermometers: </a:t>
            </a:r>
          </a:p>
          <a:p>
            <a:pPr marL="171450" indent="-171450" algn="l" fontAlgn="base">
              <a:buFont typeface="Arial" panose="020B0604020202020204" pitchFamily="34" charset="0"/>
              <a:buChar char="•"/>
            </a:pPr>
            <a:r>
              <a:rPr lang="en-US" b="0" i="0" dirty="0">
                <a:solidFill>
                  <a:srgbClr val="000000"/>
                </a:solidFill>
                <a:effectLst/>
                <a:latin typeface="Arial" panose="020B0604020202020204" pitchFamily="34" charset="0"/>
              </a:rPr>
              <a:t>The </a:t>
            </a:r>
            <a:r>
              <a:rPr lang="en-US" b="1" i="0" dirty="0">
                <a:solidFill>
                  <a:srgbClr val="000000"/>
                </a:solidFill>
                <a:effectLst/>
                <a:latin typeface="inherit"/>
              </a:rPr>
              <a:t>wet bulb </a:t>
            </a:r>
            <a:r>
              <a:rPr lang="en-US" b="0" i="0" dirty="0">
                <a:solidFill>
                  <a:srgbClr val="000000"/>
                </a:solidFill>
                <a:effectLst/>
                <a:latin typeface="Arial" panose="020B0604020202020204" pitchFamily="34" charset="0"/>
              </a:rPr>
              <a:t>measures the temperature read by a thermometer covered in a wet cloth. As water evaporates from the cloth, evaporation cools the thermometer. This mirrors how the human body cools itself with sweat.</a:t>
            </a:r>
          </a:p>
          <a:p>
            <a:pPr marL="171450" indent="-171450" algn="l" fontAlgn="base">
              <a:buFont typeface="Arial" panose="020B0604020202020204" pitchFamily="34" charset="0"/>
              <a:buChar char="•"/>
            </a:pPr>
            <a:r>
              <a:rPr lang="en-US" b="0" i="0" dirty="0">
                <a:solidFill>
                  <a:srgbClr val="000000"/>
                </a:solidFill>
                <a:effectLst/>
                <a:latin typeface="Arial" panose="020B0604020202020204" pitchFamily="34" charset="0"/>
              </a:rPr>
              <a:t>The </a:t>
            </a:r>
            <a:r>
              <a:rPr lang="en-US" b="1" i="0" dirty="0">
                <a:solidFill>
                  <a:srgbClr val="000000"/>
                </a:solidFill>
                <a:effectLst/>
                <a:latin typeface="inherit"/>
              </a:rPr>
              <a:t>black globe </a:t>
            </a:r>
            <a:r>
              <a:rPr lang="en-US" b="0" i="0" dirty="0">
                <a:solidFill>
                  <a:srgbClr val="000000"/>
                </a:solidFill>
                <a:effectLst/>
                <a:latin typeface="Arial" panose="020B0604020202020204" pitchFamily="34" charset="0"/>
              </a:rPr>
              <a:t>is used to measure solar radiation. Solar radiation heats the globe and wind blowing across it cools the globe.</a:t>
            </a:r>
          </a:p>
          <a:p>
            <a:pPr marL="171450" indent="-171450" algn="l" fontAlgn="base">
              <a:buFont typeface="Arial" panose="020B0604020202020204" pitchFamily="34" charset="0"/>
              <a:buChar char="•"/>
            </a:pPr>
            <a:r>
              <a:rPr lang="en-US" b="0" i="0" dirty="0">
                <a:solidFill>
                  <a:srgbClr val="000000"/>
                </a:solidFill>
                <a:effectLst/>
                <a:latin typeface="Arial" panose="020B0604020202020204" pitchFamily="34" charset="0"/>
              </a:rPr>
              <a:t>The </a:t>
            </a:r>
            <a:r>
              <a:rPr lang="en-US" b="1" i="0" dirty="0">
                <a:solidFill>
                  <a:srgbClr val="000000"/>
                </a:solidFill>
                <a:effectLst/>
                <a:latin typeface="inherit"/>
              </a:rPr>
              <a:t>dry bulb </a:t>
            </a:r>
            <a:r>
              <a:rPr lang="en-US" b="0" i="0" dirty="0">
                <a:solidFill>
                  <a:srgbClr val="000000"/>
                </a:solidFill>
                <a:effectLst/>
                <a:latin typeface="Arial" panose="020B0604020202020204" pitchFamily="34" charset="0"/>
              </a:rPr>
              <a:t>calculates the air temperature measured in the shade. It is the temperature you would see on your thermometer outside.</a:t>
            </a:r>
          </a:p>
          <a:p>
            <a:endParaRPr lang="en-US" dirty="0"/>
          </a:p>
          <a:p>
            <a:r>
              <a:rPr lang="en-US" dirty="0"/>
              <a:t>The Wet Globe Bulb Thermometers allow employers to estimate the effects of the following:</a:t>
            </a:r>
          </a:p>
          <a:p>
            <a:pPr marL="171450" indent="-171450" algn="l">
              <a:buFont typeface="Arial" panose="020B0604020202020204" pitchFamily="34" charset="0"/>
              <a:buChar char="•"/>
            </a:pPr>
            <a:r>
              <a:rPr lang="en-US" sz="1200" b="1" i="0" dirty="0">
                <a:solidFill>
                  <a:srgbClr val="003057"/>
                </a:solidFill>
                <a:effectLst/>
                <a:latin typeface="Helvetica Neue"/>
              </a:rPr>
              <a:t>Indoor work </a:t>
            </a:r>
            <a:r>
              <a:rPr lang="en-US" sz="1200" b="0" i="0" dirty="0">
                <a:solidFill>
                  <a:srgbClr val="003057"/>
                </a:solidFill>
                <a:effectLst/>
                <a:latin typeface="Helvetica Neue"/>
              </a:rPr>
              <a:t>— A weather report cannot gauge conditions inside a building.</a:t>
            </a:r>
          </a:p>
          <a:p>
            <a:pPr marL="171450" indent="-171450" algn="l">
              <a:buFont typeface="Arial" panose="020B0604020202020204" pitchFamily="34" charset="0"/>
              <a:buChar char="•"/>
            </a:pPr>
            <a:r>
              <a:rPr lang="en-US" sz="1200" b="1" i="0" dirty="0">
                <a:solidFill>
                  <a:srgbClr val="003057"/>
                </a:solidFill>
                <a:effectLst/>
                <a:latin typeface="Helvetica Neue"/>
              </a:rPr>
              <a:t>Direct sunlight </a:t>
            </a:r>
            <a:r>
              <a:rPr lang="en-US" sz="1200" b="0" i="0" dirty="0">
                <a:solidFill>
                  <a:srgbClr val="003057"/>
                </a:solidFill>
                <a:effectLst/>
                <a:latin typeface="Helvetica Neue"/>
              </a:rPr>
              <a:t>— Weather services measure temperature and Heat Index in the shade. Work in the sun may be considerably hotter. Direct sunlight can increase the Heat Index by up to 13.5°F (7.5°C).</a:t>
            </a:r>
          </a:p>
          <a:p>
            <a:pPr marL="171450" indent="-171450" algn="l">
              <a:buFont typeface="Arial" panose="020B0604020202020204" pitchFamily="34" charset="0"/>
              <a:buChar char="•"/>
            </a:pPr>
            <a:r>
              <a:rPr lang="en-US" sz="1200" b="1" i="0" dirty="0">
                <a:solidFill>
                  <a:srgbClr val="003057"/>
                </a:solidFill>
                <a:effectLst/>
                <a:latin typeface="Helvetica Neue"/>
              </a:rPr>
              <a:t>Heat sources </a:t>
            </a:r>
            <a:r>
              <a:rPr lang="en-US" sz="1200" b="0" i="0" dirty="0">
                <a:solidFill>
                  <a:srgbClr val="003057"/>
                </a:solidFill>
                <a:effectLst/>
                <a:latin typeface="Helvetica Neue"/>
              </a:rPr>
              <a:t>— Weather reports cannot account for the heat generated by fires, hot tar or other materials, ovens, or other hot equipment, or heat-absorbing surfaces such as roads and roof surfaces.</a:t>
            </a:r>
          </a:p>
          <a:p>
            <a:pPr marL="171450" indent="-171450" algn="l">
              <a:buFont typeface="Arial" panose="020B0604020202020204" pitchFamily="34" charset="0"/>
              <a:buChar char="•"/>
            </a:pPr>
            <a:r>
              <a:rPr lang="en-US" sz="1200" b="1" i="0" dirty="0">
                <a:solidFill>
                  <a:srgbClr val="003057"/>
                </a:solidFill>
                <a:effectLst/>
                <a:latin typeface="Helvetica Neue"/>
              </a:rPr>
              <a:t>Wind blockage </a:t>
            </a:r>
            <a:r>
              <a:rPr lang="en-US" sz="1200" b="0" i="0" dirty="0">
                <a:solidFill>
                  <a:srgbClr val="003057"/>
                </a:solidFill>
                <a:effectLst/>
                <a:latin typeface="Helvetica Neue"/>
              </a:rPr>
              <a:t>— Some worksites may be hotter than surrounding areas because of structures that block air movement. Examples include trenches and bowl-shaped athletic stadiums.</a:t>
            </a:r>
          </a:p>
          <a:p>
            <a:pPr marL="171450" indent="-171450" algn="l">
              <a:buFont typeface="Arial" panose="020B0604020202020204" pitchFamily="34" charset="0"/>
              <a:buChar char="•"/>
            </a:pPr>
            <a:r>
              <a:rPr lang="en-US" sz="1200" b="1" i="0" dirty="0">
                <a:solidFill>
                  <a:srgbClr val="003057"/>
                </a:solidFill>
                <a:effectLst/>
                <a:latin typeface="Helvetica Neue"/>
              </a:rPr>
              <a:t>Reflective material </a:t>
            </a:r>
            <a:r>
              <a:rPr lang="en-US" sz="1200" b="0" i="0" dirty="0">
                <a:solidFill>
                  <a:srgbClr val="003057"/>
                </a:solidFill>
                <a:effectLst/>
                <a:latin typeface="Helvetica Neue"/>
              </a:rPr>
              <a:t>— Water, metal, or other materials can reflect sunlight onto workers.</a:t>
            </a:r>
          </a:p>
          <a:p>
            <a:endParaRPr lang="en-US" dirty="0"/>
          </a:p>
          <a:p>
            <a:r>
              <a:rPr lang="en-US" dirty="0"/>
              <a:t>Physiological monitoring can be conducted to monitor workers on-site. Heat bands are wearable technology that perform the following: </a:t>
            </a:r>
          </a:p>
          <a:p>
            <a:pPr marL="171450" lvl="0" indent="-171450">
              <a:buFont typeface="Arial" panose="020B0604020202020204" pitchFamily="34" charset="0"/>
              <a:buChar char="•"/>
            </a:pPr>
            <a:r>
              <a:rPr lang="en-US" dirty="0"/>
              <a:t>Measure core body temperature and heart rate</a:t>
            </a:r>
          </a:p>
          <a:p>
            <a:pPr marL="171450" lvl="0" indent="-171450">
              <a:buFont typeface="Arial" panose="020B0604020202020204" pitchFamily="34" charset="0"/>
              <a:buChar char="•"/>
            </a:pPr>
            <a:r>
              <a:rPr lang="en-US" dirty="0"/>
              <a:t>Notify manager when dangerous levels are exceeded for employees</a:t>
            </a:r>
          </a:p>
          <a:p>
            <a:pPr marL="171450" lvl="0" indent="-171450">
              <a:buFont typeface="Arial" panose="020B0604020202020204" pitchFamily="34" charset="0"/>
              <a:buChar char="•"/>
            </a:pPr>
            <a:r>
              <a:rPr lang="en-US" dirty="0"/>
              <a:t>Employees can alert manager on band if assistance is needed</a:t>
            </a:r>
          </a:p>
          <a:p>
            <a:pPr marL="171450" lvl="0" indent="-171450">
              <a:buFont typeface="Arial" panose="020B0604020202020204" pitchFamily="34" charset="0"/>
              <a:buChar char="•"/>
            </a:pPr>
            <a:r>
              <a:rPr lang="en-US" dirty="0"/>
              <a:t>Data logging</a:t>
            </a:r>
          </a:p>
          <a:p>
            <a:pPr marL="0" lvl="0" indent="0">
              <a:buFont typeface="Arial" panose="020B0604020202020204" pitchFamily="34" charset="0"/>
              <a:buNone/>
            </a:pPr>
            <a:endParaRPr lang="en-US" dirty="0"/>
          </a:p>
          <a:p>
            <a:pPr marL="0" lvl="0" indent="0">
              <a:buFont typeface="Arial" panose="020B0604020202020204" pitchFamily="34" charset="0"/>
              <a:buNone/>
            </a:pPr>
            <a:r>
              <a:rPr lang="en-US" dirty="0"/>
              <a:t>Smart watches can also be used, but only do measure heart rate levels when working. They are not capable of reading core body temperature. </a:t>
            </a:r>
          </a:p>
          <a:p>
            <a:pPr marL="0" lvl="0" indent="0">
              <a:buFont typeface="Arial" panose="020B0604020202020204" pitchFamily="34" charset="0"/>
              <a:buNone/>
            </a:pPr>
            <a:endParaRPr lang="en-US" dirty="0"/>
          </a:p>
          <a:p>
            <a:pPr marL="0" lvl="0" indent="0">
              <a:buFont typeface="Arial" panose="020B0604020202020204" pitchFamily="34" charset="0"/>
              <a:buNone/>
            </a:pPr>
            <a:r>
              <a:rPr lang="en-US" b="1" dirty="0"/>
              <a:t>Image: </a:t>
            </a:r>
            <a:r>
              <a:rPr lang="en-US" dirty="0"/>
              <a:t>An image of a wearable heat band that can be used on-site to perform physiological monitoring of employees. </a:t>
            </a:r>
          </a:p>
          <a:p>
            <a:r>
              <a:rPr lang="en-US" b="1" dirty="0"/>
              <a:t>Image: </a:t>
            </a:r>
            <a:r>
              <a:rPr lang="en-US" dirty="0"/>
              <a:t>An example of Wet Globe Bulb Thermometer, with the globe thermometer, wet-bulb thermometer, and the dry-bulb thermometer </a:t>
            </a:r>
          </a:p>
          <a:p>
            <a:endParaRPr lang="en-US" dirty="0"/>
          </a:p>
        </p:txBody>
      </p:sp>
      <p:sp>
        <p:nvSpPr>
          <p:cNvPr id="4" name="Slide Number Placeholder 3"/>
          <p:cNvSpPr>
            <a:spLocks noGrp="1"/>
          </p:cNvSpPr>
          <p:nvPr>
            <p:ph type="sldNum" sz="quarter" idx="5"/>
          </p:nvPr>
        </p:nvSpPr>
        <p:spPr/>
        <p:txBody>
          <a:bodyPr/>
          <a:lstStyle/>
          <a:p>
            <a:fld id="{A3597599-430D-4F1B-8F31-4CC76330FE50}" type="slidenum">
              <a:rPr lang="en-US" smtClean="0"/>
              <a:t>38</a:t>
            </a:fld>
            <a:endParaRPr lang="en-US"/>
          </a:p>
        </p:txBody>
      </p:sp>
    </p:spTree>
    <p:extLst>
      <p:ext uri="{BB962C8B-B14F-4D97-AF65-F5344CB8AC3E}">
        <p14:creationId xmlns:p14="http://schemas.microsoft.com/office/powerpoint/2010/main" val="117768562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Companies should develop a Heat Illness Prevention Plan that outlines how the company will perform/implement the following:</a:t>
            </a:r>
          </a:p>
          <a:p>
            <a:pPr marL="171450" indent="-171450">
              <a:buFont typeface="Arial" panose="020B0604020202020204" pitchFamily="34" charset="0"/>
              <a:buChar char="•"/>
            </a:pPr>
            <a:r>
              <a:rPr lang="en-US" dirty="0"/>
              <a:t>Employee training</a:t>
            </a:r>
          </a:p>
          <a:p>
            <a:pPr marL="171450" indent="-171450">
              <a:buFont typeface="Arial" panose="020B0604020202020204" pitchFamily="34" charset="0"/>
              <a:buChar char="•"/>
            </a:pPr>
            <a:r>
              <a:rPr lang="en-US" dirty="0"/>
              <a:t>Water locations</a:t>
            </a:r>
          </a:p>
          <a:p>
            <a:pPr marL="171450" indent="-171450">
              <a:buFont typeface="Arial" panose="020B0604020202020204" pitchFamily="34" charset="0"/>
              <a:buChar char="•"/>
            </a:pPr>
            <a:r>
              <a:rPr lang="en-US" dirty="0"/>
              <a:t>Shade/cooling locations and resources</a:t>
            </a:r>
          </a:p>
          <a:p>
            <a:pPr marL="171450" indent="-171450">
              <a:buFont typeface="Arial" panose="020B0604020202020204" pitchFamily="34" charset="0"/>
              <a:buChar char="•"/>
            </a:pPr>
            <a:r>
              <a:rPr lang="en-US" dirty="0"/>
              <a:t>Other measures, such as a buddy system, rest break schedule, and work shift adjustment</a:t>
            </a:r>
          </a:p>
          <a:p>
            <a:pPr marL="0" indent="0">
              <a:buFont typeface="Arial" panose="020B0604020202020204" pitchFamily="34" charset="0"/>
              <a:buNone/>
            </a:pPr>
            <a:r>
              <a:rPr lang="en-US" dirty="0"/>
              <a:t>The plan should also identify specific work activities that may expose employees or contractors to heat stress hazards and identify control measures for each of those activities to protect workers. </a:t>
            </a:r>
          </a:p>
          <a:p>
            <a:pPr marL="0" indent="0">
              <a:buFont typeface="Arial" panose="020B0604020202020204" pitchFamily="34" charset="0"/>
              <a:buNone/>
            </a:pPr>
            <a:endParaRPr lang="en-US" dirty="0"/>
          </a:p>
          <a:p>
            <a:r>
              <a:rPr lang="en-US" dirty="0"/>
              <a:t>The Georgia Tech OSHA Consultation Program has a template for a written Heat Illness Prevention Plan. Scan the QR code to access the template. If using the template, make sure you make it specific to the facility/work-site. </a:t>
            </a:r>
          </a:p>
          <a:p>
            <a:endParaRPr lang="en-US" dirty="0"/>
          </a:p>
          <a:p>
            <a:r>
              <a:rPr lang="en-US" b="1" dirty="0"/>
              <a:t>Image 1: </a:t>
            </a:r>
            <a:r>
              <a:rPr lang="en-US" dirty="0"/>
              <a:t>A table showing the job task and how employees will be exposed to heat, and the company implemented control measures to protect the workers from the heat. </a:t>
            </a:r>
          </a:p>
          <a:p>
            <a:r>
              <a:rPr lang="en-US" b="1" dirty="0"/>
              <a:t>Image 2: </a:t>
            </a:r>
            <a:r>
              <a:rPr lang="en-US" dirty="0"/>
              <a:t>A QR code that can be scanned to access the Heat Illness Prevention Plan template </a:t>
            </a:r>
          </a:p>
          <a:p>
            <a:pPr marL="0" indent="0">
              <a:buFont typeface="Arial" panose="020B0604020202020204" pitchFamily="34" charset="0"/>
              <a:buNone/>
            </a:pPr>
            <a:endParaRPr lang="en-US" dirty="0"/>
          </a:p>
          <a:p>
            <a:endParaRPr lang="en-US" dirty="0"/>
          </a:p>
        </p:txBody>
      </p:sp>
      <p:sp>
        <p:nvSpPr>
          <p:cNvPr id="4" name="Slide Number Placeholder 3"/>
          <p:cNvSpPr>
            <a:spLocks noGrp="1"/>
          </p:cNvSpPr>
          <p:nvPr>
            <p:ph type="sldNum" sz="quarter" idx="5"/>
          </p:nvPr>
        </p:nvSpPr>
        <p:spPr/>
        <p:txBody>
          <a:bodyPr/>
          <a:lstStyle/>
          <a:p>
            <a:fld id="{A3597599-430D-4F1B-8F31-4CC76330FE50}" type="slidenum">
              <a:rPr lang="en-US" smtClean="0"/>
              <a:t>39</a:t>
            </a:fld>
            <a:endParaRPr lang="en-US"/>
          </a:p>
        </p:txBody>
      </p:sp>
    </p:spTree>
    <p:extLst>
      <p:ext uri="{BB962C8B-B14F-4D97-AF65-F5344CB8AC3E}">
        <p14:creationId xmlns:p14="http://schemas.microsoft.com/office/powerpoint/2010/main" val="384781382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There is PPE that can be used to help prevent heat stress in the workplace. However, this PPE may come with limitations and employees must be trained in how to properly use the equipment. </a:t>
            </a:r>
          </a:p>
          <a:p>
            <a:pPr marL="171450" indent="-171450">
              <a:buFont typeface="Arial" panose="020B0604020202020204" pitchFamily="34" charset="0"/>
              <a:buChar char="•"/>
            </a:pPr>
            <a:r>
              <a:rPr lang="en-US" baseline="0" dirty="0"/>
              <a:t>Cooling garments include:</a:t>
            </a:r>
          </a:p>
          <a:p>
            <a:pPr marL="628650" lvl="1" indent="-171450">
              <a:buFont typeface="Arial" panose="020B0604020202020204" pitchFamily="34" charset="0"/>
              <a:buChar char="•"/>
            </a:pPr>
            <a:r>
              <a:rPr lang="en-US" baseline="0" dirty="0"/>
              <a:t>Water-cooled garments </a:t>
            </a:r>
            <a:r>
              <a:rPr lang="en-US" b="0" i="0" dirty="0">
                <a:solidFill>
                  <a:srgbClr val="3B3A48"/>
                </a:solidFill>
                <a:effectLst/>
                <a:latin typeface="Public Sans"/>
              </a:rPr>
              <a:t>(e.g., hoods, vests and "long johns"). These require a battery-driven circulating pump, liquid-ice coolant, and a container. </a:t>
            </a:r>
            <a:r>
              <a:rPr lang="en-US" b="1" baseline="0" dirty="0"/>
              <a:t>What are potential problems with cooling garments?</a:t>
            </a:r>
          </a:p>
          <a:p>
            <a:pPr marL="1085850" lvl="2" indent="-171450">
              <a:buFont typeface="Arial" panose="020B0604020202020204" pitchFamily="34" charset="0"/>
              <a:buChar char="•"/>
            </a:pPr>
            <a:r>
              <a:rPr lang="en-US" baseline="0" dirty="0"/>
              <a:t>Limited operating time</a:t>
            </a:r>
          </a:p>
          <a:p>
            <a:pPr marL="1085850" lvl="2" indent="-171450">
              <a:buFont typeface="Arial" panose="020B0604020202020204" pitchFamily="34" charset="0"/>
              <a:buChar char="•"/>
            </a:pPr>
            <a:r>
              <a:rPr lang="en-US" baseline="0" dirty="0"/>
              <a:t>Restriction of movement</a:t>
            </a:r>
          </a:p>
          <a:p>
            <a:pPr marL="1085850" lvl="2" indent="-171450">
              <a:buFont typeface="Arial" panose="020B0604020202020204" pitchFamily="34" charset="0"/>
              <a:buChar char="•"/>
            </a:pPr>
            <a:r>
              <a:rPr lang="en-US" baseline="0" dirty="0"/>
              <a:t>Additional weight</a:t>
            </a:r>
          </a:p>
          <a:p>
            <a:pPr marL="1085850" lvl="2" indent="-171450">
              <a:buFont typeface="Arial" panose="020B0604020202020204" pitchFamily="34" charset="0"/>
              <a:buChar char="•"/>
            </a:pPr>
            <a:r>
              <a:rPr lang="en-US" baseline="0" dirty="0"/>
              <a:t>Limited Dexterity</a:t>
            </a:r>
          </a:p>
          <a:p>
            <a:pPr marL="1085850" lvl="2" indent="-171450">
              <a:buFont typeface="Arial" panose="020B0604020202020204" pitchFamily="34" charset="0"/>
              <a:buChar char="•"/>
            </a:pPr>
            <a:r>
              <a:rPr lang="en-US" baseline="0" dirty="0"/>
              <a:t>Reduction in effective work space</a:t>
            </a:r>
          </a:p>
          <a:p>
            <a:pPr marL="1085850" lvl="2" indent="-171450">
              <a:buFont typeface="Arial" panose="020B0604020202020204" pitchFamily="34" charset="0"/>
              <a:buChar char="•"/>
            </a:pPr>
            <a:r>
              <a:rPr lang="en-US" baseline="0" dirty="0"/>
              <a:t>The interaction with PPE used at HAZWOPER sites </a:t>
            </a:r>
          </a:p>
          <a:p>
            <a:pPr marL="628650" lvl="1" indent="-171450">
              <a:buFont typeface="Arial" panose="020B0604020202020204" pitchFamily="34" charset="0"/>
              <a:buChar char="•"/>
            </a:pPr>
            <a:r>
              <a:rPr lang="en-US" baseline="0" dirty="0"/>
              <a:t>Ice packet vests</a:t>
            </a:r>
          </a:p>
          <a:p>
            <a:pPr marL="628650" lvl="1" indent="-171450">
              <a:buFont typeface="Arial" panose="020B0604020202020204" pitchFamily="34" charset="0"/>
              <a:buChar char="•"/>
            </a:pPr>
            <a:r>
              <a:rPr lang="en-US" baseline="0" dirty="0"/>
              <a:t>Air cooled garments (e.g., suits or hoods)</a:t>
            </a:r>
          </a:p>
          <a:p>
            <a:pPr marL="628650" lvl="1" indent="-171450">
              <a:buFont typeface="Arial" panose="020B0604020202020204" pitchFamily="34" charset="0"/>
              <a:buChar char="•"/>
            </a:pPr>
            <a:r>
              <a:rPr lang="en-US" baseline="0" dirty="0"/>
              <a:t>Wetted over garments (e.g., head and neck wraps, cooling caps, sweatbands). </a:t>
            </a:r>
            <a:endParaRPr lang="en-US" dirty="0"/>
          </a:p>
          <a:p>
            <a:pPr algn="l">
              <a:buFont typeface="Arial" panose="020B0604020202020204" pitchFamily="34" charset="0"/>
              <a:buChar char="•"/>
            </a:pPr>
            <a:r>
              <a:rPr lang="en-US" b="0" i="0" dirty="0">
                <a:solidFill>
                  <a:srgbClr val="3B3A48"/>
                </a:solidFill>
                <a:effectLst/>
                <a:latin typeface="Public Sans"/>
              </a:rPr>
              <a:t>Clothing selection can also have a significant effect on heat stress. Workers should wear clothing that is going to protect them against the sun and other environmental risk factors and allow the body to cool. In general, appropriate work clothing should be:</a:t>
            </a:r>
          </a:p>
          <a:p>
            <a:pPr marL="742950" lvl="1" indent="-285750" algn="l">
              <a:buFont typeface="Arial" panose="020B0604020202020204" pitchFamily="34" charset="0"/>
              <a:buChar char="•"/>
            </a:pPr>
            <a:r>
              <a:rPr lang="en-US" b="0" i="0" dirty="0">
                <a:solidFill>
                  <a:srgbClr val="3B3A48"/>
                </a:solidFill>
                <a:effectLst/>
                <a:latin typeface="Public Sans"/>
              </a:rPr>
              <a:t>Lightweight , loose fitting and made of breathable fabric that allow airflow and air movement aiding in cooling the body.</a:t>
            </a:r>
          </a:p>
          <a:p>
            <a:pPr marL="742950" lvl="1" indent="-285750" algn="l">
              <a:buFont typeface="Arial" panose="020B0604020202020204" pitchFamily="34" charset="0"/>
              <a:buChar char="•"/>
            </a:pPr>
            <a:r>
              <a:rPr lang="en-US" b="0" i="0" dirty="0">
                <a:solidFill>
                  <a:srgbClr val="3B3A48"/>
                </a:solidFill>
                <a:effectLst/>
                <a:latin typeface="Public Sans"/>
              </a:rPr>
              <a:t>Light-colored, which reflects the heat better than dark-colored clothes (which absorb heat).</a:t>
            </a:r>
          </a:p>
          <a:p>
            <a:pPr marL="742950" lvl="1" indent="-285750" algn="l">
              <a:buFont typeface="Arial" panose="020B0604020202020204" pitchFamily="34" charset="0"/>
              <a:buChar char="•"/>
            </a:pPr>
            <a:r>
              <a:rPr lang="en-US" b="0" i="0" dirty="0">
                <a:solidFill>
                  <a:srgbClr val="3B3A48"/>
                </a:solidFill>
                <a:effectLst/>
                <a:latin typeface="Public Sans"/>
              </a:rPr>
              <a:t>Shirts with long sleeves that cover the body and avoid sunburn. Sunburn affects the body’s ability to cool itself and increases the loss of body fluid.</a:t>
            </a:r>
          </a:p>
          <a:p>
            <a:pPr marL="0" lvl="0" indent="0" algn="l">
              <a:buFont typeface="Arial" panose="020B0604020202020204" pitchFamily="34" charset="0"/>
              <a:buNone/>
            </a:pPr>
            <a:r>
              <a:rPr lang="en-US" b="1" i="0" dirty="0">
                <a:solidFill>
                  <a:srgbClr val="3B3A48"/>
                </a:solidFill>
                <a:effectLst/>
                <a:latin typeface="Public Sans"/>
              </a:rPr>
              <a:t>Image 1: </a:t>
            </a:r>
            <a:r>
              <a:rPr lang="en-US" b="0" i="0" dirty="0">
                <a:solidFill>
                  <a:srgbClr val="3B3A48"/>
                </a:solidFill>
                <a:effectLst/>
                <a:latin typeface="Public Sans"/>
              </a:rPr>
              <a:t>A cooling cap that can be used to cool the head</a:t>
            </a:r>
          </a:p>
          <a:p>
            <a:pPr marL="0" lvl="0" indent="0" algn="l">
              <a:buFont typeface="Arial" panose="020B0604020202020204" pitchFamily="34" charset="0"/>
              <a:buNone/>
            </a:pPr>
            <a:r>
              <a:rPr lang="en-US" b="1" i="0" dirty="0">
                <a:solidFill>
                  <a:srgbClr val="3B3A48"/>
                </a:solidFill>
                <a:effectLst/>
                <a:latin typeface="Public Sans"/>
              </a:rPr>
              <a:t>Image 2: </a:t>
            </a:r>
            <a:r>
              <a:rPr lang="en-US" b="0" i="0" dirty="0">
                <a:solidFill>
                  <a:srgbClr val="3B3A48"/>
                </a:solidFill>
                <a:effectLst/>
                <a:latin typeface="Public Sans"/>
              </a:rPr>
              <a:t>A sweatband that can be applied to the inside of a hard hat or cap to cool the head</a:t>
            </a:r>
          </a:p>
          <a:p>
            <a:pPr marL="0" lvl="0" indent="0" algn="l">
              <a:buFont typeface="Arial" panose="020B0604020202020204" pitchFamily="34" charset="0"/>
              <a:buNone/>
            </a:pPr>
            <a:r>
              <a:rPr lang="en-US" b="1" i="0" dirty="0">
                <a:solidFill>
                  <a:srgbClr val="3B3A48"/>
                </a:solidFill>
                <a:effectLst/>
                <a:latin typeface="Public Sans"/>
              </a:rPr>
              <a:t>Image 3: </a:t>
            </a:r>
            <a:r>
              <a:rPr lang="en-US" b="0" i="0" dirty="0">
                <a:solidFill>
                  <a:srgbClr val="3B3A48"/>
                </a:solidFill>
                <a:effectLst/>
                <a:latin typeface="Public Sans"/>
              </a:rPr>
              <a:t>An ice packet vest </a:t>
            </a:r>
          </a:p>
        </p:txBody>
      </p:sp>
      <p:sp>
        <p:nvSpPr>
          <p:cNvPr id="4" name="Slide Number Placeholder 3"/>
          <p:cNvSpPr>
            <a:spLocks noGrp="1"/>
          </p:cNvSpPr>
          <p:nvPr>
            <p:ph type="sldNum" sz="quarter" idx="5"/>
          </p:nvPr>
        </p:nvSpPr>
        <p:spPr/>
        <p:txBody>
          <a:bodyPr/>
          <a:lstStyle/>
          <a:p>
            <a:fld id="{A3597599-430D-4F1B-8F31-4CC76330FE50}" type="slidenum">
              <a:rPr lang="en-US" smtClean="0"/>
              <a:t>40</a:t>
            </a:fld>
            <a:endParaRPr lang="en-US"/>
          </a:p>
        </p:txBody>
      </p:sp>
    </p:spTree>
    <p:extLst>
      <p:ext uri="{BB962C8B-B14F-4D97-AF65-F5344CB8AC3E}">
        <p14:creationId xmlns:p14="http://schemas.microsoft.com/office/powerpoint/2010/main" val="400814044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prevent heat stress, several actions must be taken by employers:</a:t>
            </a:r>
          </a:p>
          <a:p>
            <a:pPr marL="171450" indent="-171450">
              <a:buFont typeface="Arial" panose="020B0604020202020204" pitchFamily="34" charset="0"/>
              <a:buChar char="•"/>
            </a:pPr>
            <a:r>
              <a:rPr lang="en-US" dirty="0"/>
              <a:t>Training employees, contractors, and volunteers;</a:t>
            </a:r>
          </a:p>
          <a:p>
            <a:pPr marL="171450" indent="-171450">
              <a:buFont typeface="Arial" panose="020B0604020202020204" pitchFamily="34" charset="0"/>
              <a:buChar char="•"/>
            </a:pPr>
            <a:r>
              <a:rPr lang="en-US" dirty="0"/>
              <a:t>Assign responsibilities (e.g., who will identify shade or cooling locations and sources, who will ensure sufficient water is provided to employees, etc.)</a:t>
            </a:r>
          </a:p>
          <a:p>
            <a:pPr marL="171450" indent="-171450">
              <a:buFont typeface="Arial" panose="020B0604020202020204" pitchFamily="34" charset="0"/>
              <a:buChar char="•"/>
            </a:pPr>
            <a:r>
              <a:rPr lang="en-US" dirty="0"/>
              <a:t>Identify water sources (location, how water will be provided, persons responsible for checking on quantity)</a:t>
            </a:r>
          </a:p>
          <a:p>
            <a:pPr marL="171450" indent="-171450">
              <a:buFont typeface="Arial" panose="020B0604020202020204" pitchFamily="34" charset="0"/>
              <a:buChar char="•"/>
            </a:pPr>
            <a:r>
              <a:rPr lang="en-US" dirty="0"/>
              <a:t>Perform pre-planning exposure assessments</a:t>
            </a:r>
          </a:p>
          <a:p>
            <a:pPr marL="171450" indent="-171450">
              <a:buFont typeface="Arial" panose="020B0604020202020204" pitchFamily="34" charset="0"/>
              <a:buChar char="•"/>
            </a:pPr>
            <a:r>
              <a:rPr lang="en-US" dirty="0"/>
              <a:t>Have a plan in place for emergencies </a:t>
            </a:r>
          </a:p>
          <a:p>
            <a:pPr marL="171450" indent="-171450">
              <a:buFont typeface="Arial" panose="020B0604020202020204" pitchFamily="34" charset="0"/>
              <a:buChar char="•"/>
            </a:pPr>
            <a:r>
              <a:rPr lang="en-US" dirty="0"/>
              <a:t>Have the necessary equipment (e.g., equipment for shade, cooling areas, cooling equipment/PPE, emergency equipment)</a:t>
            </a:r>
          </a:p>
          <a:p>
            <a:pPr marL="171450" indent="-171450">
              <a:buFont typeface="Arial" panose="020B0604020202020204" pitchFamily="34" charset="0"/>
              <a:buChar char="•"/>
            </a:pPr>
            <a:r>
              <a:rPr lang="en-US" dirty="0"/>
              <a:t>We have provided a shopping list for you all that includes equipment that should be on-site to prevent heat stress and respond to heat stress disorders </a:t>
            </a:r>
          </a:p>
        </p:txBody>
      </p:sp>
      <p:sp>
        <p:nvSpPr>
          <p:cNvPr id="4" name="Slide Number Placeholder 3"/>
          <p:cNvSpPr>
            <a:spLocks noGrp="1"/>
          </p:cNvSpPr>
          <p:nvPr>
            <p:ph type="sldNum" sz="quarter" idx="5"/>
          </p:nvPr>
        </p:nvSpPr>
        <p:spPr/>
        <p:txBody>
          <a:bodyPr/>
          <a:lstStyle/>
          <a:p>
            <a:fld id="{A3597599-430D-4F1B-8F31-4CC76330FE50}" type="slidenum">
              <a:rPr lang="en-US" smtClean="0"/>
              <a:t>41</a:t>
            </a:fld>
            <a:endParaRPr lang="en-US"/>
          </a:p>
        </p:txBody>
      </p:sp>
    </p:spTree>
    <p:extLst>
      <p:ext uri="{BB962C8B-B14F-4D97-AF65-F5344CB8AC3E}">
        <p14:creationId xmlns:p14="http://schemas.microsoft.com/office/powerpoint/2010/main" val="184295661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Individuals are not just at risk of experiencing heat-related illnesses and deaths on the job. It’s important we apply what we have just learned about heat stress prevention at home to ourselves and to our loved ones. </a:t>
            </a:r>
          </a:p>
          <a:p>
            <a:endParaRPr lang="en-US" b="0" dirty="0"/>
          </a:p>
          <a:p>
            <a:r>
              <a:rPr lang="en-US" b="0" dirty="0"/>
              <a:t>Heat-related illnesses have occurred among young, amateur, and professional athletes. It is important athletes are aware of the signs and symptoms of heat-related illness, as well as what to do to prevent heat stress when exercising. Athletes need to look out for themselves and their teammates, and coaches need to look out for their athletes. Emphasize the need to stay hydrated before, during, and after sports practices, as well as the importance of avoiding caffeinated beverages. </a:t>
            </a:r>
          </a:p>
          <a:p>
            <a:endParaRPr lang="en-US" b="1" dirty="0"/>
          </a:p>
          <a:p>
            <a:r>
              <a:rPr lang="en-US" b="1" dirty="0"/>
              <a:t>Image: </a:t>
            </a:r>
            <a:r>
              <a:rPr lang="en-US" b="0" dirty="0"/>
              <a:t>Young person </a:t>
            </a:r>
            <a:r>
              <a:rPr lang="en-US" dirty="0"/>
              <a:t>wearing football helmet and pads in the sun. </a:t>
            </a:r>
          </a:p>
        </p:txBody>
      </p:sp>
      <p:sp>
        <p:nvSpPr>
          <p:cNvPr id="4" name="Slide Number Placeholder 3"/>
          <p:cNvSpPr>
            <a:spLocks noGrp="1"/>
          </p:cNvSpPr>
          <p:nvPr>
            <p:ph type="sldNum" sz="quarter" idx="5"/>
          </p:nvPr>
        </p:nvSpPr>
        <p:spPr/>
        <p:txBody>
          <a:bodyPr/>
          <a:lstStyle/>
          <a:p>
            <a:fld id="{A3597599-430D-4F1B-8F31-4CC76330FE50}" type="slidenum">
              <a:rPr lang="en-US" smtClean="0"/>
              <a:t>42</a:t>
            </a:fld>
            <a:endParaRPr lang="en-US"/>
          </a:p>
        </p:txBody>
      </p:sp>
    </p:spTree>
    <p:extLst>
      <p:ext uri="{BB962C8B-B14F-4D97-AF65-F5344CB8AC3E}">
        <p14:creationId xmlns:p14="http://schemas.microsoft.com/office/powerpoint/2010/main" val="146398671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OSHA, NIOSH, and Georgia Tech all have a number of resources available to companies to help them in protecting their employees from heat-related hazards in the workplace. </a:t>
            </a:r>
          </a:p>
        </p:txBody>
      </p:sp>
      <p:sp>
        <p:nvSpPr>
          <p:cNvPr id="4" name="Slide Number Placeholder 3"/>
          <p:cNvSpPr>
            <a:spLocks noGrp="1"/>
          </p:cNvSpPr>
          <p:nvPr>
            <p:ph type="sldNum" sz="quarter" idx="5"/>
          </p:nvPr>
        </p:nvSpPr>
        <p:spPr/>
        <p:txBody>
          <a:bodyPr/>
          <a:lstStyle/>
          <a:p>
            <a:fld id="{A3597599-430D-4F1B-8F31-4CC76330FE50}" type="slidenum">
              <a:rPr lang="en-US" smtClean="0"/>
              <a:t>43</a:t>
            </a:fld>
            <a:endParaRPr lang="en-US"/>
          </a:p>
        </p:txBody>
      </p:sp>
    </p:spTree>
    <p:extLst>
      <p:ext uri="{BB962C8B-B14F-4D97-AF65-F5344CB8AC3E}">
        <p14:creationId xmlns:p14="http://schemas.microsoft.com/office/powerpoint/2010/main" val="304700035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next session of the course will cover cold stress. </a:t>
            </a:r>
          </a:p>
          <a:p>
            <a:endParaRPr lang="en-US" dirty="0"/>
          </a:p>
        </p:txBody>
      </p:sp>
      <p:sp>
        <p:nvSpPr>
          <p:cNvPr id="4" name="Slide Number Placeholder 3"/>
          <p:cNvSpPr>
            <a:spLocks noGrp="1"/>
          </p:cNvSpPr>
          <p:nvPr>
            <p:ph type="sldNum" sz="quarter" idx="5"/>
          </p:nvPr>
        </p:nvSpPr>
        <p:spPr/>
        <p:txBody>
          <a:bodyPr/>
          <a:lstStyle/>
          <a:p>
            <a:fld id="{A3597599-430D-4F1B-8F31-4CC76330FE50}" type="slidenum">
              <a:rPr lang="en-US" smtClean="0"/>
              <a:t>44</a:t>
            </a:fld>
            <a:endParaRPr lang="en-US"/>
          </a:p>
        </p:txBody>
      </p:sp>
    </p:spTree>
    <p:extLst>
      <p:ext uri="{BB962C8B-B14F-4D97-AF65-F5344CB8AC3E}">
        <p14:creationId xmlns:p14="http://schemas.microsoft.com/office/powerpoint/2010/main" val="425988860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b="0" i="0" dirty="0">
                <a:solidFill>
                  <a:srgbClr val="212121"/>
                </a:solidFill>
                <a:effectLst/>
                <a:latin typeface="Source Sans Pro" panose="020B0503030403020204" pitchFamily="34" charset="0"/>
              </a:rPr>
              <a:t>In a cold environment, most of the body's energy is used to keep the internal core temperature warm. </a:t>
            </a:r>
          </a:p>
          <a:p>
            <a:pPr marL="171450" indent="-171450">
              <a:buFont typeface="Arial" panose="020B0604020202020204" pitchFamily="34" charset="0"/>
              <a:buChar char="•"/>
            </a:pPr>
            <a:r>
              <a:rPr lang="en-US" b="0" i="0" dirty="0">
                <a:solidFill>
                  <a:srgbClr val="212121"/>
                </a:solidFill>
                <a:effectLst/>
                <a:latin typeface="Source Sans Pro" panose="020B0503030403020204" pitchFamily="34" charset="0"/>
              </a:rPr>
              <a:t>Over time, the body will begin to shift blood flow from the extremities (hands, feet, arms, and legs) and outer skin to the core (chest and abdomen). </a:t>
            </a:r>
          </a:p>
          <a:p>
            <a:pPr marL="628650" lvl="1" indent="-171450">
              <a:buFont typeface="Arial" panose="020B0604020202020204" pitchFamily="34" charset="0"/>
              <a:buChar char="•"/>
            </a:pPr>
            <a:r>
              <a:rPr lang="en-US" b="0" i="0" dirty="0">
                <a:solidFill>
                  <a:srgbClr val="212121"/>
                </a:solidFill>
                <a:effectLst/>
                <a:latin typeface="Source Sans Pro" panose="020B0503030403020204" pitchFamily="34" charset="0"/>
              </a:rPr>
              <a:t>This shift allows the exposed skin and the extremities to cool rapidly and increases the risk of frostbite and hypothermia. </a:t>
            </a:r>
          </a:p>
          <a:p>
            <a:pPr marL="628650" lvl="1" indent="-171450">
              <a:buFont typeface="Arial" panose="020B0604020202020204" pitchFamily="34" charset="0"/>
              <a:buChar char="•"/>
            </a:pPr>
            <a:r>
              <a:rPr lang="en-US" b="0" i="0" dirty="0">
                <a:solidFill>
                  <a:srgbClr val="212121"/>
                </a:solidFill>
                <a:effectLst/>
                <a:latin typeface="Source Sans Pro" panose="020B0503030403020204" pitchFamily="34" charset="0"/>
              </a:rPr>
              <a:t>Cold stress occurs when the temperature of the skin is driven down which eventually leads to the internal body temperature being reduced. </a:t>
            </a:r>
            <a:r>
              <a:rPr lang="en-US" sz="1200" b="0" i="0" u="none" strike="noStrike" baseline="0" dirty="0">
                <a:solidFill>
                  <a:srgbClr val="005FA9"/>
                </a:solidFill>
                <a:latin typeface="Minion Pro"/>
              </a:rPr>
              <a:t>Serious health problems can occur when the body is unable to stay warm enough. </a:t>
            </a:r>
            <a:endParaRPr lang="en-US" dirty="0"/>
          </a:p>
          <a:p>
            <a:endParaRPr lang="en-US" sz="1200" b="0" i="0" u="none" strike="noStrike" baseline="0" dirty="0">
              <a:solidFill>
                <a:srgbClr val="005FA9"/>
              </a:solidFill>
              <a:latin typeface="Minion Pro"/>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baseline="0" dirty="0">
                <a:solidFill>
                  <a:srgbClr val="005FA9"/>
                </a:solidFill>
                <a:latin typeface="Minion Pro"/>
              </a:rPr>
              <a:t>The reduction of internal body temperature can cause tissue damage and even death. Increased wind speeds, wetness/dampness, and a substantial drop in the outdoor temperature can all increase heat loss from the body. According to the American Conference of Governmental Industrial Hygienists (ACGIH®) Threshold Limit Values (TLV®), workers should be protected from exposure to cold so that the deep core temperature does not fall below 96.8°F (36°C) and to prevent frostbite to body extremities [ACGIH 2019].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baseline="0" dirty="0">
              <a:solidFill>
                <a:srgbClr val="005FA9"/>
              </a:solidFill>
              <a:latin typeface="Minion Pro"/>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baseline="0" dirty="0">
                <a:solidFill>
                  <a:srgbClr val="005FA9"/>
                </a:solidFill>
                <a:latin typeface="Minion Pro"/>
              </a:rPr>
              <a:t>Image: </a:t>
            </a:r>
            <a:r>
              <a:rPr lang="en-US" sz="1200" b="0" i="0" u="none" strike="noStrike" baseline="0" dirty="0">
                <a:solidFill>
                  <a:srgbClr val="005FA9"/>
                </a:solidFill>
                <a:latin typeface="Minion Pro"/>
              </a:rPr>
              <a:t>Two workers in cold-weather gear shoveling snow. </a:t>
            </a:r>
          </a:p>
          <a:p>
            <a:endParaRPr lang="en-US" dirty="0"/>
          </a:p>
          <a:p>
            <a:endParaRPr lang="en-US" dirty="0"/>
          </a:p>
        </p:txBody>
      </p:sp>
      <p:sp>
        <p:nvSpPr>
          <p:cNvPr id="4" name="Slide Number Placeholder 3"/>
          <p:cNvSpPr>
            <a:spLocks noGrp="1"/>
          </p:cNvSpPr>
          <p:nvPr>
            <p:ph type="sldNum" sz="quarter" idx="5"/>
          </p:nvPr>
        </p:nvSpPr>
        <p:spPr/>
        <p:txBody>
          <a:bodyPr/>
          <a:lstStyle/>
          <a:p>
            <a:fld id="{A3597599-430D-4F1B-8F31-4CC76330FE50}" type="slidenum">
              <a:rPr lang="en-US" smtClean="0"/>
              <a:t>45</a:t>
            </a:fld>
            <a:endParaRPr lang="en-US"/>
          </a:p>
        </p:txBody>
      </p:sp>
    </p:spTree>
    <p:extLst>
      <p:ext uri="{BB962C8B-B14F-4D97-AF65-F5344CB8AC3E}">
        <p14:creationId xmlns:p14="http://schemas.microsoft.com/office/powerpoint/2010/main" val="211742644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en-US" sz="1200" b="0" i="0" u="none" strike="noStrike" baseline="0" dirty="0">
                <a:solidFill>
                  <a:srgbClr val="000000"/>
                </a:solidFill>
                <a:latin typeface="Minion Pro"/>
              </a:rPr>
              <a:t> </a:t>
            </a:r>
            <a:r>
              <a:rPr lang="en-US" sz="1200" b="0" i="0" u="none" strike="noStrike" baseline="0" dirty="0">
                <a:solidFill>
                  <a:srgbClr val="005FA9"/>
                </a:solidFill>
                <a:latin typeface="Minion Pro"/>
              </a:rPr>
              <a:t>Workers, both indoors and outdoors, in manufacturing (e.g., in places kept purposefully cold, poorly insulated, or without heat), transportation, agriculture, construction, maritime and other industries may be exposed to environmental cold stress that can lead to thermal discomfort and in some cases even severe injuries, illnesses, or death.  </a:t>
            </a:r>
          </a:p>
          <a:p>
            <a:pPr algn="just"/>
            <a:endParaRPr lang="en-US" sz="1200" b="0" i="0" u="none" strike="noStrike" baseline="0" dirty="0">
              <a:solidFill>
                <a:srgbClr val="000000"/>
              </a:solidFill>
              <a:latin typeface="Minion Pro"/>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baseline="0" dirty="0">
                <a:solidFill>
                  <a:srgbClr val="005FA9"/>
                </a:solidFill>
                <a:latin typeface="Minion Pro"/>
              </a:rPr>
              <a:t>For indoor workers, work in cold, damp conditions can be uncomfortable and may lead to declining work performance (i.e., a decline in cognitive function and dexterity) or result in cold-related illness or injury. Cold-related conditions can also worsen musculoskeletal injuries and vascular disorders.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baseline="0" dirty="0">
              <a:solidFill>
                <a:srgbClr val="005FA9"/>
              </a:solidFill>
              <a:latin typeface="Minion Pro"/>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baseline="0" dirty="0">
                <a:solidFill>
                  <a:srgbClr val="005FA9"/>
                </a:solidFill>
                <a:latin typeface="Minion Pro"/>
              </a:rPr>
              <a:t>For outdoor workers, what constitutes cold stress can vary across different areas of the country. In regions where workers are unaccustomed to winter weather, near freezing temperatures are considered factors for cold stress.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baseline="0" dirty="0">
              <a:solidFill>
                <a:srgbClr val="005FA9"/>
              </a:solidFill>
              <a:latin typeface="Minion Pro"/>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baseline="0" dirty="0">
                <a:solidFill>
                  <a:srgbClr val="005FA9"/>
                </a:solidFill>
                <a:latin typeface="Minion Pro"/>
              </a:rPr>
              <a:t>Image: </a:t>
            </a:r>
            <a:r>
              <a:rPr lang="en-US" sz="1200" b="0" i="0" u="none" strike="noStrike" baseline="0" dirty="0">
                <a:solidFill>
                  <a:srgbClr val="005FA9"/>
                </a:solidFill>
                <a:latin typeface="Minion Pro"/>
              </a:rPr>
              <a:t>Photo of an individual working on electrical equipment outdoors in the cold. </a:t>
            </a:r>
            <a:endParaRPr lang="en-US" dirty="0"/>
          </a:p>
        </p:txBody>
      </p:sp>
      <p:sp>
        <p:nvSpPr>
          <p:cNvPr id="4" name="Slide Number Placeholder 3"/>
          <p:cNvSpPr>
            <a:spLocks noGrp="1"/>
          </p:cNvSpPr>
          <p:nvPr>
            <p:ph type="sldNum" sz="quarter" idx="5"/>
          </p:nvPr>
        </p:nvSpPr>
        <p:spPr/>
        <p:txBody>
          <a:bodyPr/>
          <a:lstStyle/>
          <a:p>
            <a:fld id="{A3597599-430D-4F1B-8F31-4CC76330FE50}" type="slidenum">
              <a:rPr lang="en-US" smtClean="0"/>
              <a:t>46</a:t>
            </a:fld>
            <a:endParaRPr lang="en-US"/>
          </a:p>
        </p:txBody>
      </p:sp>
    </p:spTree>
    <p:extLst>
      <p:ext uri="{BB962C8B-B14F-4D97-AF65-F5344CB8AC3E}">
        <p14:creationId xmlns:p14="http://schemas.microsoft.com/office/powerpoint/2010/main" val="226387175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dirty="0"/>
              <a:t>Read through the case report with the participants. </a:t>
            </a:r>
          </a:p>
          <a:p>
            <a:pPr algn="l"/>
            <a:r>
              <a:rPr lang="en-US" b="1" dirty="0"/>
              <a:t>Source: </a:t>
            </a:r>
            <a:r>
              <a:rPr lang="en-US" dirty="0"/>
              <a:t>NIOSH </a:t>
            </a:r>
            <a:r>
              <a:rPr lang="en-US" sz="1200" b="0" i="0" u="none" strike="noStrike" baseline="0" dirty="0">
                <a:solidFill>
                  <a:srgbClr val="005FA9"/>
                </a:solidFill>
                <a:latin typeface="Franklin Gothic Demi" panose="020B0703020102020204" pitchFamily="34" charset="0"/>
              </a:rPr>
              <a:t>Preventing Cold-Related Illness, (Injury, and Death Among Workers (https://www.cdc.gov/niosh/docs/wp-solutions/2019-113/pdfs/2019-113.pdf). </a:t>
            </a:r>
            <a:endParaRPr lang="en-US" dirty="0"/>
          </a:p>
        </p:txBody>
      </p:sp>
      <p:sp>
        <p:nvSpPr>
          <p:cNvPr id="4" name="Slide Number Placeholder 3"/>
          <p:cNvSpPr>
            <a:spLocks noGrp="1"/>
          </p:cNvSpPr>
          <p:nvPr>
            <p:ph type="sldNum" sz="quarter" idx="5"/>
          </p:nvPr>
        </p:nvSpPr>
        <p:spPr/>
        <p:txBody>
          <a:bodyPr/>
          <a:lstStyle/>
          <a:p>
            <a:fld id="{A3597599-430D-4F1B-8F31-4CC76330FE50}" type="slidenum">
              <a:rPr lang="en-US" smtClean="0"/>
              <a:t>47</a:t>
            </a:fld>
            <a:endParaRPr lang="en-US"/>
          </a:p>
        </p:txBody>
      </p:sp>
    </p:spTree>
    <p:extLst>
      <p:ext uri="{BB962C8B-B14F-4D97-AF65-F5344CB8AC3E}">
        <p14:creationId xmlns:p14="http://schemas.microsoft.com/office/powerpoint/2010/main" val="181346518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Hypothermia, frostbite, trench foot, and chilblains are all cold stress disorders.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Hypothermia </a:t>
            </a:r>
          </a:p>
          <a:p>
            <a:r>
              <a:rPr lang="en-US" dirty="0"/>
              <a:t>A condition that takes place when the body expends more heat than it creates. It often occurs after prolonged exposure to cold temperature. Hypothermia is clinically defined as a core temperature below </a:t>
            </a:r>
            <a:r>
              <a:rPr lang="en-US" sz="1200" dirty="0"/>
              <a:t>95</a:t>
            </a:r>
            <a:r>
              <a:rPr lang="en-US" sz="1200" b="0" i="0" u="none" strike="noStrike" baseline="0" dirty="0"/>
              <a:t>°F. </a:t>
            </a:r>
            <a:r>
              <a:rPr lang="en-US" dirty="0"/>
              <a:t>Early symptoms of hypothermia include shivering, fatigue, loss of coordination, and confusion and disorientation. Late symptoms include no shivering, blue skin, dilated pupils, slowed pulse and breathing, and loss of consciousness.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baseline="0" dirty="0"/>
              <a:t>Frostbite</a:t>
            </a:r>
            <a:r>
              <a:rPr lang="en-US" sz="1200" b="0" i="0" u="none" strike="noStrike" baseline="0" dirty="0"/>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baseline="0" dirty="0">
                <a:solidFill>
                  <a:srgbClr val="005FA9"/>
                </a:solidFill>
                <a:latin typeface="Minion Pro"/>
              </a:rPr>
              <a:t>Frostbite is an injury caused by freezing of the skin and deeper tissues, resulting in the loss of feeling and color in the affected areas. Frostbite can permanently damage body tissues, and severe cases can lead to amputation. Examples of risk factors for frostbite include contact with metal or water, dehydration, diabetes, smoking, alcohol abuse, sedating or judgment impairing medication. Symptoms of frostbite include numbness; tingling or stinging; aching; and bluish or pale, waxy skin. </a:t>
            </a:r>
          </a:p>
          <a:p>
            <a:r>
              <a:rPr lang="en-US" sz="1200" b="1" i="0" u="none" strike="noStrike" baseline="0" dirty="0">
                <a:solidFill>
                  <a:srgbClr val="005FA9"/>
                </a:solidFill>
                <a:latin typeface="Minion Pro"/>
              </a:rPr>
              <a:t>Image</a:t>
            </a:r>
            <a:r>
              <a:rPr lang="en-US" sz="1200" b="0" i="0" u="none" strike="noStrike" baseline="0" dirty="0">
                <a:solidFill>
                  <a:srgbClr val="005FA9"/>
                </a:solidFill>
                <a:latin typeface="Minion Pro"/>
              </a:rPr>
              <a:t>: A photo of a foot with toes affected by frostbite.  </a:t>
            </a:r>
          </a:p>
          <a:p>
            <a:endParaRPr lang="en-US" dirty="0"/>
          </a:p>
        </p:txBody>
      </p:sp>
      <p:sp>
        <p:nvSpPr>
          <p:cNvPr id="4" name="Slide Number Placeholder 3"/>
          <p:cNvSpPr>
            <a:spLocks noGrp="1"/>
          </p:cNvSpPr>
          <p:nvPr>
            <p:ph type="sldNum" sz="quarter" idx="5"/>
          </p:nvPr>
        </p:nvSpPr>
        <p:spPr/>
        <p:txBody>
          <a:bodyPr/>
          <a:lstStyle/>
          <a:p>
            <a:fld id="{A3597599-430D-4F1B-8F31-4CC76330FE50}" type="slidenum">
              <a:rPr lang="en-US" smtClean="0"/>
              <a:t>48</a:t>
            </a:fld>
            <a:endParaRPr lang="en-US"/>
          </a:p>
        </p:txBody>
      </p:sp>
    </p:spTree>
    <p:extLst>
      <p:ext uri="{BB962C8B-B14F-4D97-AF65-F5344CB8AC3E}">
        <p14:creationId xmlns:p14="http://schemas.microsoft.com/office/powerpoint/2010/main" val="339596819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baseline="0" dirty="0">
                <a:solidFill>
                  <a:srgbClr val="005FA9"/>
                </a:solidFill>
                <a:latin typeface="Minion Pro"/>
              </a:rPr>
              <a:t>Chilblains</a:t>
            </a:r>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baseline="0" dirty="0">
                <a:solidFill>
                  <a:srgbClr val="005FA9"/>
                </a:solidFill>
                <a:latin typeface="Minion Pro"/>
              </a:rPr>
              <a:t>Chilblains are the painful inflammation of small blood vessels in the skin that occur in response to repeated exposure to cold but nonfreezing temperatures. Small blood vessels in the skin may become permanently damaged by cold temperatures, resulting in redness and itching during additional exposures. Symptoms of chilblains include redness, itching, possible blistering, inflammation, and possible ulceration in severe cases. First aid includes slowly warming the skin, applying corticosteroid creams to relieve any itching and swelling, avoiding scratching the affected area, and keeping blisters and ulcers clean and covered.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baseline="0" dirty="0">
                <a:solidFill>
                  <a:srgbClr val="005FA9"/>
                </a:solidFill>
                <a:latin typeface="Minion Pro"/>
              </a:rPr>
              <a:t>Trench Foot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baseline="0" dirty="0">
                <a:solidFill>
                  <a:srgbClr val="005FA9"/>
                </a:solidFill>
                <a:latin typeface="Minion Pro"/>
              </a:rPr>
              <a:t>Trench foot is an injury of the feet that occurs after prolonged exposure to wet and cold-related conditions. Trench foot occurs because wet feet lose heat 25 times faster than dry feet. To prevent heat loss, the body constricts blood vessels in the feet, and then the skin tissue begins to die. Trench foot causes damage to the circulation and nerve function in the feet. It can occur at temperatures as high as </a:t>
            </a:r>
            <a:r>
              <a:rPr lang="en-US" sz="2400" dirty="0"/>
              <a:t>60</a:t>
            </a:r>
            <a:r>
              <a:rPr lang="en-US" sz="1200" b="0" i="0" u="none" strike="noStrike" baseline="0" dirty="0"/>
              <a:t>°F if the feet are constantly wet. </a:t>
            </a:r>
            <a:r>
              <a:rPr lang="en-US" sz="1200" b="0" i="0" u="none" strike="noStrike" baseline="0" dirty="0">
                <a:solidFill>
                  <a:srgbClr val="005FA9"/>
                </a:solidFill>
                <a:latin typeface="Minion Pro"/>
              </a:rPr>
              <a:t>Symptoms of trench foot include reddening of the skin, numbness, leg cramps, swelling, tingling pain, blisters or ulcers, bleeding under the skin, and gangrene (e.g., foot turns purple, blue, or gray). Trench foot can be prevented by keeping the feet warm, clean, and dry.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baseline="0" dirty="0">
                <a:solidFill>
                  <a:srgbClr val="005FA9"/>
                </a:solidFill>
                <a:latin typeface="Minion Pro"/>
              </a:rPr>
              <a:t>Image 1: </a:t>
            </a:r>
            <a:r>
              <a:rPr lang="en-US" sz="1200" b="0" i="0" u="none" strike="noStrike" baseline="0" dirty="0">
                <a:solidFill>
                  <a:srgbClr val="005FA9"/>
                </a:solidFill>
                <a:latin typeface="Minion Pro"/>
              </a:rPr>
              <a:t>A foot with a toe affected by chilblains.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baseline="0" dirty="0">
                <a:solidFill>
                  <a:srgbClr val="005FA9"/>
                </a:solidFill>
                <a:latin typeface="Minion Pro"/>
              </a:rPr>
              <a:t>Image 2: </a:t>
            </a:r>
            <a:r>
              <a:rPr lang="en-US" sz="1200" b="0" i="0" u="none" strike="noStrike" baseline="0" dirty="0">
                <a:solidFill>
                  <a:srgbClr val="005FA9"/>
                </a:solidFill>
                <a:latin typeface="Minion Pro"/>
              </a:rPr>
              <a:t>A poster warning of trench foot. Poster reads: “Prevent it! Keep feet dry and clean.” Shows soldier drying feet. Public domain.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baseline="0" dirty="0">
              <a:solidFill>
                <a:srgbClr val="005FA9"/>
              </a:solidFill>
              <a:latin typeface="Minion Pro"/>
            </a:endParaRPr>
          </a:p>
          <a:p>
            <a:endParaRPr lang="en-US" dirty="0"/>
          </a:p>
        </p:txBody>
      </p:sp>
      <p:sp>
        <p:nvSpPr>
          <p:cNvPr id="4" name="Slide Number Placeholder 3"/>
          <p:cNvSpPr>
            <a:spLocks noGrp="1"/>
          </p:cNvSpPr>
          <p:nvPr>
            <p:ph type="sldNum" sz="quarter" idx="5"/>
          </p:nvPr>
        </p:nvSpPr>
        <p:spPr/>
        <p:txBody>
          <a:bodyPr/>
          <a:lstStyle/>
          <a:p>
            <a:fld id="{A3597599-430D-4F1B-8F31-4CC76330FE50}" type="slidenum">
              <a:rPr lang="en-US" smtClean="0"/>
              <a:t>49</a:t>
            </a:fld>
            <a:endParaRPr lang="en-US"/>
          </a:p>
        </p:txBody>
      </p:sp>
    </p:spTree>
    <p:extLst>
      <p:ext uri="{BB962C8B-B14F-4D97-AF65-F5344CB8AC3E}">
        <p14:creationId xmlns:p14="http://schemas.microsoft.com/office/powerpoint/2010/main" val="8519950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en-US" sz="2800" b="0" i="0" u="none" strike="noStrike" baseline="0" dirty="0">
                <a:solidFill>
                  <a:srgbClr val="005FA9"/>
                </a:solidFill>
                <a:latin typeface="Minion Pro"/>
              </a:rPr>
              <a:t>In order to protect themselves from cold stress, workers should: </a:t>
            </a:r>
          </a:p>
          <a:p>
            <a:pPr marL="285750" indent="-285750" algn="just">
              <a:buFont typeface="Arial" panose="020B0604020202020204" pitchFamily="34" charset="0"/>
              <a:buChar char="•"/>
            </a:pPr>
            <a:r>
              <a:rPr lang="en-US" sz="2800" b="0" i="0" u="none" strike="noStrike" baseline="0" dirty="0">
                <a:solidFill>
                  <a:srgbClr val="005FA9"/>
                </a:solidFill>
                <a:latin typeface="Minion Pro"/>
              </a:rPr>
              <a:t>Wear appropriate clothing. This includes wearing several layers of loose clothing. Tight clothing reduces blood circulation to extremities and should not be used. </a:t>
            </a:r>
          </a:p>
          <a:p>
            <a:pPr marL="285750" indent="-285750" algn="just">
              <a:buFont typeface="Arial" panose="020B0604020202020204" pitchFamily="34" charset="0"/>
              <a:buChar char="•"/>
            </a:pPr>
            <a:r>
              <a:rPr lang="en-US" sz="2800" b="0" i="0" u="none" strike="noStrike" baseline="0" dirty="0">
                <a:solidFill>
                  <a:srgbClr val="005FA9"/>
                </a:solidFill>
                <a:latin typeface="Minion Pro"/>
              </a:rPr>
              <a:t>Make sure workers carry </a:t>
            </a:r>
            <a:r>
              <a:rPr lang="en-US" sz="1800" dirty="0"/>
              <a:t>extra socks, gloves, hats, jacket, blankets, a change of clothes and a thermos of hot liquid.</a:t>
            </a:r>
          </a:p>
          <a:p>
            <a:pPr marL="285750" indent="-285750" algn="just">
              <a:buFont typeface="Arial" panose="020B0604020202020204" pitchFamily="34" charset="0"/>
              <a:buChar char="•"/>
            </a:pPr>
            <a:r>
              <a:rPr lang="en-US" sz="1800" dirty="0"/>
              <a:t>The ears, face, hands, and feet are especially vulnerable in cold temperatures and should be protected in cold and wet weather. Boots should be waterproof and insulated, and hats should be used to reduce the loss of body heat from the head. </a:t>
            </a:r>
          </a:p>
          <a:p>
            <a:pPr marL="0" indent="0" algn="just">
              <a:buFont typeface="Arial" panose="020B0604020202020204" pitchFamily="34" charset="0"/>
              <a:buNone/>
            </a:pPr>
            <a:r>
              <a:rPr lang="en-US" sz="1800" b="1" dirty="0"/>
              <a:t>Image: </a:t>
            </a:r>
            <a:r>
              <a:rPr lang="en-US" sz="1800" dirty="0"/>
              <a:t>A worker clearing snow on a street. </a:t>
            </a:r>
          </a:p>
        </p:txBody>
      </p:sp>
      <p:sp>
        <p:nvSpPr>
          <p:cNvPr id="4" name="Slide Number Placeholder 3"/>
          <p:cNvSpPr>
            <a:spLocks noGrp="1"/>
          </p:cNvSpPr>
          <p:nvPr>
            <p:ph type="sldNum" sz="quarter" idx="5"/>
          </p:nvPr>
        </p:nvSpPr>
        <p:spPr/>
        <p:txBody>
          <a:bodyPr/>
          <a:lstStyle/>
          <a:p>
            <a:fld id="{A3597599-430D-4F1B-8F31-4CC76330FE50}" type="slidenum">
              <a:rPr lang="en-US" smtClean="0"/>
              <a:t>50</a:t>
            </a:fld>
            <a:endParaRPr lang="en-US"/>
          </a:p>
        </p:txBody>
      </p:sp>
    </p:spTree>
    <p:extLst>
      <p:ext uri="{BB962C8B-B14F-4D97-AF65-F5344CB8AC3E}">
        <p14:creationId xmlns:p14="http://schemas.microsoft.com/office/powerpoint/2010/main" val="310585005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en-US" sz="1200" b="0" i="0" u="none" strike="noStrike" baseline="0" dirty="0">
                <a:solidFill>
                  <a:srgbClr val="005FA9"/>
                </a:solidFill>
                <a:latin typeface="Minion Pro"/>
              </a:rPr>
              <a:t>In order to protect themselves from cold stress, workers should: </a:t>
            </a:r>
          </a:p>
          <a:p>
            <a:pPr marL="171450" indent="-171450">
              <a:buFont typeface="Arial" panose="020B0604020202020204" pitchFamily="34" charset="0"/>
              <a:buChar char="•"/>
            </a:pPr>
            <a:r>
              <a:rPr lang="en-US" sz="1200" b="0" i="0" u="none" strike="noStrike" baseline="0" dirty="0">
                <a:solidFill>
                  <a:srgbClr val="005FA9"/>
                </a:solidFill>
                <a:latin typeface="Minion Pro"/>
              </a:rPr>
              <a:t>Take regular breaks to warm up.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u="none" strike="noStrike" baseline="0" dirty="0">
                <a:solidFill>
                  <a:srgbClr val="005FA9"/>
                </a:solidFill>
                <a:latin typeface="Minion Pro"/>
              </a:rPr>
              <a:t>Monitor their physical condition and that of coworkers.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u="none" strike="noStrike" baseline="0" dirty="0">
                <a:solidFill>
                  <a:srgbClr val="005FA9"/>
                </a:solidFill>
                <a:latin typeface="Minion Pro"/>
              </a:rPr>
              <a:t>Stay hydrated by drinking lots of water; warm beverages may help increase body temperature. Workers can still become dehydrated in the cold. Make sure workers continue to hydrate themselves with water.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u="none" strike="noStrike" baseline="0" dirty="0">
                <a:solidFill>
                  <a:srgbClr val="005FA9"/>
                </a:solidFill>
                <a:latin typeface="Minion Pro"/>
              </a:rPr>
              <a:t>Avoid touching cold metal or wet surfaces with bare skin.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b="0" i="0" u="none" strike="noStrike" baseline="0" dirty="0">
              <a:solidFill>
                <a:srgbClr val="005FA9"/>
              </a:solidFill>
              <a:latin typeface="Minion Pro"/>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1" i="0" u="none" strike="noStrike" baseline="0" dirty="0">
                <a:solidFill>
                  <a:srgbClr val="005FA9"/>
                </a:solidFill>
                <a:latin typeface="Minion Pro"/>
              </a:rPr>
              <a:t>Image: </a:t>
            </a:r>
            <a:r>
              <a:rPr lang="en-US" sz="1200" b="0" i="0" u="none" strike="noStrike" baseline="0" dirty="0">
                <a:solidFill>
                  <a:srgbClr val="005FA9"/>
                </a:solidFill>
                <a:latin typeface="Minion Pro"/>
              </a:rPr>
              <a:t>a graphic showing a thermos and cup both containing a hot beverage. </a:t>
            </a:r>
          </a:p>
          <a:p>
            <a:endParaRPr lang="en-US" dirty="0"/>
          </a:p>
        </p:txBody>
      </p:sp>
      <p:sp>
        <p:nvSpPr>
          <p:cNvPr id="4" name="Slide Number Placeholder 3"/>
          <p:cNvSpPr>
            <a:spLocks noGrp="1"/>
          </p:cNvSpPr>
          <p:nvPr>
            <p:ph type="sldNum" sz="quarter" idx="5"/>
          </p:nvPr>
        </p:nvSpPr>
        <p:spPr/>
        <p:txBody>
          <a:bodyPr/>
          <a:lstStyle/>
          <a:p>
            <a:fld id="{A3597599-430D-4F1B-8F31-4CC76330FE50}" type="slidenum">
              <a:rPr lang="en-US" smtClean="0"/>
              <a:t>51</a:t>
            </a:fld>
            <a:endParaRPr lang="en-US"/>
          </a:p>
        </p:txBody>
      </p:sp>
    </p:spTree>
    <p:extLst>
      <p:ext uri="{BB962C8B-B14F-4D97-AF65-F5344CB8AC3E}">
        <p14:creationId xmlns:p14="http://schemas.microsoft.com/office/powerpoint/2010/main" val="310742430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0" i="0" u="none" strike="noStrike" baseline="0" dirty="0">
                <a:solidFill>
                  <a:srgbClr val="005FA9"/>
                </a:solidFill>
                <a:latin typeface="Minion Pro"/>
              </a:rPr>
              <a:t>The National Institute for Occupational Safety and Health (NIOSH) recommends that employers implement a cold-related illness and injury prevention program that includes preventive measures such as using engineering controls, establishing work/ rest schedules, reducing workers’ time spent in cold environments, training workers about the hazards of working in cold environments (in a language and vocabulary that the workers understand), and providing appropriate cold-weather gear such as hats, gloves, and boots for work in cold environments and wind protective clothing based on air velocities. </a:t>
            </a:r>
          </a:p>
          <a:p>
            <a:endParaRPr lang="en-US" sz="1800" b="0" i="0" u="none" strike="noStrike" baseline="0" dirty="0">
              <a:solidFill>
                <a:srgbClr val="005FA9"/>
              </a:solidFill>
              <a:latin typeface="Minion Pro"/>
            </a:endParaRPr>
          </a:p>
          <a:p>
            <a:r>
              <a:rPr lang="en-US" sz="1800" b="1" i="0" u="none" strike="noStrike" baseline="0" dirty="0">
                <a:solidFill>
                  <a:srgbClr val="005FA9"/>
                </a:solidFill>
                <a:latin typeface="Minion Pro"/>
              </a:rPr>
              <a:t>Source: </a:t>
            </a:r>
            <a:r>
              <a:rPr lang="en-US" sz="1800" b="0" i="0" u="none" strike="noStrike" baseline="0" dirty="0">
                <a:solidFill>
                  <a:srgbClr val="005FA9"/>
                </a:solidFill>
                <a:latin typeface="Minion Pro"/>
              </a:rPr>
              <a:t>https://www.osha.gov/winter-weather/cold-stress#affected</a:t>
            </a:r>
          </a:p>
          <a:p>
            <a:endParaRPr lang="en-US" dirty="0"/>
          </a:p>
        </p:txBody>
      </p:sp>
      <p:sp>
        <p:nvSpPr>
          <p:cNvPr id="4" name="Slide Number Placeholder 3"/>
          <p:cNvSpPr>
            <a:spLocks noGrp="1"/>
          </p:cNvSpPr>
          <p:nvPr>
            <p:ph type="sldNum" sz="quarter" idx="5"/>
          </p:nvPr>
        </p:nvSpPr>
        <p:spPr/>
        <p:txBody>
          <a:bodyPr/>
          <a:lstStyle/>
          <a:p>
            <a:fld id="{A3597599-430D-4F1B-8F31-4CC76330FE50}" type="slidenum">
              <a:rPr lang="en-US" smtClean="0"/>
              <a:t>52</a:t>
            </a:fld>
            <a:endParaRPr lang="en-US"/>
          </a:p>
        </p:txBody>
      </p:sp>
    </p:spTree>
    <p:extLst>
      <p:ext uri="{BB962C8B-B14F-4D97-AF65-F5344CB8AC3E}">
        <p14:creationId xmlns:p14="http://schemas.microsoft.com/office/powerpoint/2010/main" val="109639693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baseline="0" dirty="0">
                <a:solidFill>
                  <a:srgbClr val="005FA9"/>
                </a:solidFill>
                <a:latin typeface="Minion Pro"/>
              </a:rPr>
              <a:t>The National Institute for Occupational Safety and Health (NIOSH) recommends that employers implement a cold-related illness and injury prevention program that includes preventive measures such as reducing the physical demands of workers (e.g., using relief workers or rotating extra workers in and out of work for long, demanding jobs), ensuring access to warm areas and a place to change out of wet clothes, encouraging employees to take breaks to warm up when needed, monitoring workers in cold conditions and initiating a buddy system, including a medical and environmental thermometer and chemical hot packs in first aid kits, participating in joint management/employee safety committees, and providing prompt medical attention to workers who show signs of cold-related illness or injury.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baseline="0" dirty="0">
                <a:solidFill>
                  <a:srgbClr val="005FA9"/>
                </a:solidFill>
                <a:latin typeface="Minion Pro"/>
              </a:rPr>
              <a:t>Source: </a:t>
            </a:r>
            <a:r>
              <a:rPr lang="en-US" sz="1200" b="0" i="0" u="none" strike="noStrike" baseline="0" dirty="0">
                <a:solidFill>
                  <a:srgbClr val="005FA9"/>
                </a:solidFill>
                <a:latin typeface="Minion Pro"/>
              </a:rPr>
              <a:t>https://www.osha.gov/winter-weather/cold-stress#affected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baseline="0" dirty="0">
                <a:solidFill>
                  <a:srgbClr val="005FA9"/>
                </a:solidFill>
                <a:latin typeface="Minion Pro"/>
              </a:rPr>
              <a:t>Photo: </a:t>
            </a:r>
            <a:r>
              <a:rPr lang="en-US" sz="1200" b="0" i="0" u="none" strike="noStrike" baseline="0" dirty="0">
                <a:solidFill>
                  <a:srgbClr val="005FA9"/>
                </a:solidFill>
                <a:latin typeface="Minion Pro"/>
              </a:rPr>
              <a:t>An employee looking at a construction site in the background that is covered in snow. </a:t>
            </a:r>
          </a:p>
          <a:p>
            <a:endParaRPr lang="en-US" dirty="0"/>
          </a:p>
        </p:txBody>
      </p:sp>
      <p:sp>
        <p:nvSpPr>
          <p:cNvPr id="4" name="Slide Number Placeholder 3"/>
          <p:cNvSpPr>
            <a:spLocks noGrp="1"/>
          </p:cNvSpPr>
          <p:nvPr>
            <p:ph type="sldNum" sz="quarter" idx="5"/>
          </p:nvPr>
        </p:nvSpPr>
        <p:spPr/>
        <p:txBody>
          <a:bodyPr/>
          <a:lstStyle/>
          <a:p>
            <a:fld id="{A3597599-430D-4F1B-8F31-4CC76330FE50}" type="slidenum">
              <a:rPr lang="en-US" smtClean="0"/>
              <a:t>53</a:t>
            </a:fld>
            <a:endParaRPr lang="en-US"/>
          </a:p>
        </p:txBody>
      </p:sp>
    </p:spTree>
    <p:extLst>
      <p:ext uri="{BB962C8B-B14F-4D97-AF65-F5344CB8AC3E}">
        <p14:creationId xmlns:p14="http://schemas.microsoft.com/office/powerpoint/2010/main" val="51471221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212121"/>
                </a:solidFill>
                <a:effectLst/>
                <a:latin typeface="Source Sans Pro" panose="020B0503030403020204" pitchFamily="34" charset="0"/>
              </a:rPr>
              <a:t>Employers should implement safe work practices for cold stress prevention, including the following:</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i="0" dirty="0">
                <a:solidFill>
                  <a:srgbClr val="212121"/>
                </a:solidFill>
                <a:effectLst/>
                <a:latin typeface="Source Sans Pro" panose="020B0503030403020204" pitchFamily="34" charset="0"/>
              </a:rPr>
              <a:t>Providing plenty of warm sweetened liquids to workers, as it is easy to become dehydrated in cold weather.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i="0" dirty="0">
                <a:solidFill>
                  <a:srgbClr val="212121"/>
                </a:solidFill>
                <a:effectLst/>
                <a:latin typeface="Source Sans Pro" panose="020B0503030403020204" pitchFamily="34" charset="0"/>
              </a:rPr>
              <a:t>If possible, scheduling heavy work during the warmer part of the day.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i="0" dirty="0">
                <a:solidFill>
                  <a:srgbClr val="212121"/>
                </a:solidFill>
                <a:effectLst/>
                <a:latin typeface="Source Sans Pro" panose="020B0503030403020204" pitchFamily="34" charset="0"/>
              </a:rPr>
              <a:t>Assigning workers to tasks in pairs (buddy system), so that they can monitor each other for signs of cold stress.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i="0" dirty="0">
                <a:solidFill>
                  <a:srgbClr val="212121"/>
                </a:solidFill>
                <a:effectLst/>
                <a:latin typeface="Source Sans Pro" panose="020B0503030403020204" pitchFamily="34" charset="0"/>
              </a:rPr>
              <a:t>Reducing the physical demands of workers (for example, using relief workers or rotating extra workers in and out of work for long, demanding jobs).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i="0" dirty="0">
                <a:solidFill>
                  <a:srgbClr val="212121"/>
                </a:solidFill>
                <a:effectLst/>
                <a:latin typeface="Source Sans Pro" panose="020B0503030403020204" pitchFamily="34" charset="0"/>
              </a:rPr>
              <a:t>Allowing workers to interrupt their work if they are extremely uncomfortable.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i="0" dirty="0">
                <a:solidFill>
                  <a:srgbClr val="212121"/>
                </a:solidFill>
                <a:effectLst/>
                <a:latin typeface="Source Sans Pro" panose="020B0503030403020204" pitchFamily="34" charset="0"/>
              </a:rPr>
              <a:t>Giving workers frequent breaks in warm areas.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i="0" dirty="0">
                <a:solidFill>
                  <a:srgbClr val="212121"/>
                </a:solidFill>
                <a:effectLst/>
                <a:latin typeface="Source Sans Pro" panose="020B0503030403020204" pitchFamily="34" charset="0"/>
              </a:rPr>
              <a:t>Acclimatizing new workers and those returning after time away from work, by gradually increasing their workload, and allowing more frequent breaks in warm areas, as they build up a tolerance for working in the cold environment.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1" dirty="0"/>
              <a:t>Source: </a:t>
            </a:r>
            <a:r>
              <a:rPr lang="en-US" dirty="0"/>
              <a:t>NIOSH </a:t>
            </a:r>
            <a:r>
              <a:rPr lang="en-US" sz="1200" b="0" i="0" u="none" strike="noStrike" baseline="0" dirty="0">
                <a:solidFill>
                  <a:srgbClr val="005FA9"/>
                </a:solidFill>
                <a:latin typeface="Franklin Gothic Demi" panose="020B0703020102020204" pitchFamily="34" charset="0"/>
              </a:rPr>
              <a:t>Preventing Cold-Related Illness, Injury, and Death Among Workers (https://www.cdc.gov/niosh/docs/wp-solutions/2019-113/pdfs/2019-113.pdf). </a:t>
            </a:r>
            <a:endParaRPr lang="en-US"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1" i="0" dirty="0">
                <a:solidFill>
                  <a:srgbClr val="212121"/>
                </a:solidFill>
                <a:effectLst/>
                <a:latin typeface="Source Sans Pro" panose="020B0503030403020204" pitchFamily="34" charset="0"/>
              </a:rPr>
              <a:t>Image: </a:t>
            </a:r>
            <a:r>
              <a:rPr lang="en-US" b="0" i="0" dirty="0">
                <a:solidFill>
                  <a:srgbClr val="212121"/>
                </a:solidFill>
                <a:effectLst/>
                <a:latin typeface="Source Sans Pro" panose="020B0503030403020204" pitchFamily="34" charset="0"/>
              </a:rPr>
              <a:t>Photo of someone pouring a hot liquid from a thermos into a cup in the snow. </a:t>
            </a:r>
          </a:p>
          <a:p>
            <a:endParaRPr lang="en-US" dirty="0"/>
          </a:p>
        </p:txBody>
      </p:sp>
      <p:sp>
        <p:nvSpPr>
          <p:cNvPr id="4" name="Slide Number Placeholder 3"/>
          <p:cNvSpPr>
            <a:spLocks noGrp="1"/>
          </p:cNvSpPr>
          <p:nvPr>
            <p:ph type="sldNum" sz="quarter" idx="5"/>
          </p:nvPr>
        </p:nvSpPr>
        <p:spPr/>
        <p:txBody>
          <a:bodyPr/>
          <a:lstStyle/>
          <a:p>
            <a:fld id="{A3597599-430D-4F1B-8F31-4CC76330FE50}" type="slidenum">
              <a:rPr lang="en-US" smtClean="0"/>
              <a:t>54</a:t>
            </a:fld>
            <a:endParaRPr lang="en-US"/>
          </a:p>
        </p:txBody>
      </p:sp>
    </p:spTree>
    <p:extLst>
      <p:ext uri="{BB962C8B-B14F-4D97-AF65-F5344CB8AC3E}">
        <p14:creationId xmlns:p14="http://schemas.microsoft.com/office/powerpoint/2010/main" val="166193332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a:t>Take regular breaks in warm locations, monitor your physical condition, wear appropriate clothing, protect ears, face, hands, and feet, stay hydrated and well nourished, avoid touching cold metal or wet surfaces with bare skin. </a:t>
            </a:r>
          </a:p>
          <a:p>
            <a:pPr marL="228600" indent="-228600">
              <a:buAutoNum type="arabicPeriod"/>
            </a:pPr>
            <a:r>
              <a:rPr lang="en-US" dirty="0"/>
              <a:t>Train workers on cold stress prevention, Provide warm and sweetened liquids to workers, Schedule heavy work during the warmer part of the day, Establish a buddy system so workers can monitor each other, Reduce physical demands of workers, Give frequent breaks in warm areas, Acclimatize new workers and those returning after time away </a:t>
            </a:r>
          </a:p>
          <a:p>
            <a:pPr marL="228600" indent="-228600">
              <a:buAutoNum type="arabicPeriod"/>
            </a:pPr>
            <a:endParaRPr lang="en-US" dirty="0"/>
          </a:p>
          <a:p>
            <a:pPr marL="228600" indent="-228600">
              <a:buAutoNum type="arabicPeriod"/>
            </a:pPr>
            <a:endParaRPr lang="en-US" dirty="0"/>
          </a:p>
        </p:txBody>
      </p:sp>
      <p:sp>
        <p:nvSpPr>
          <p:cNvPr id="4" name="Slide Number Placeholder 3"/>
          <p:cNvSpPr>
            <a:spLocks noGrp="1"/>
          </p:cNvSpPr>
          <p:nvPr>
            <p:ph type="sldNum" sz="quarter" idx="5"/>
          </p:nvPr>
        </p:nvSpPr>
        <p:spPr/>
        <p:txBody>
          <a:bodyPr/>
          <a:lstStyle/>
          <a:p>
            <a:fld id="{A3597599-430D-4F1B-8F31-4CC76330FE50}" type="slidenum">
              <a:rPr lang="en-US" smtClean="0"/>
              <a:t>55</a:t>
            </a:fld>
            <a:endParaRPr lang="en-US"/>
          </a:p>
        </p:txBody>
      </p:sp>
    </p:spTree>
    <p:extLst>
      <p:ext uri="{BB962C8B-B14F-4D97-AF65-F5344CB8AC3E}">
        <p14:creationId xmlns:p14="http://schemas.microsoft.com/office/powerpoint/2010/main" val="1018932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solidFill>
                  <a:srgbClr val="212121"/>
                </a:solidFill>
                <a:effectLst/>
                <a:latin typeface="Source Sans Pro" panose="020B0503030403020204" pitchFamily="34" charset="0"/>
              </a:rPr>
              <a:t>There are a number of cold stress prevention resources available for both workers and employers, including OSHA’s Winter Weather Page, OSHA’s </a:t>
            </a:r>
            <a:r>
              <a:rPr lang="en-US" b="0" i="1" dirty="0">
                <a:solidFill>
                  <a:srgbClr val="212121"/>
                </a:solidFill>
                <a:effectLst/>
                <a:latin typeface="Source Sans Pro" panose="020B0503030403020204" pitchFamily="34" charset="0"/>
              </a:rPr>
              <a:t>Protecting Workers from Cold Stress Quick Card, </a:t>
            </a:r>
            <a:r>
              <a:rPr lang="en-US" b="0" i="0" dirty="0">
                <a:solidFill>
                  <a:srgbClr val="212121"/>
                </a:solidFill>
                <a:effectLst/>
                <a:latin typeface="Source Sans Pro" panose="020B0503030403020204" pitchFamily="34" charset="0"/>
              </a:rPr>
              <a:t>The National Weather Service (NWS) Wind Chill Calculator, and NIOSH’s Cold Stress Page. </a:t>
            </a:r>
            <a:endParaRPr lang="en-US" b="0" i="1" dirty="0">
              <a:solidFill>
                <a:srgbClr val="212121"/>
              </a:solidFill>
              <a:effectLst/>
              <a:latin typeface="Source Sans Pro" panose="020B0503030403020204" pitchFamily="34" charset="0"/>
            </a:endParaRPr>
          </a:p>
          <a:p>
            <a:pPr algn="l"/>
            <a:endParaRPr lang="en-US" b="0" i="0" dirty="0">
              <a:solidFill>
                <a:srgbClr val="212121"/>
              </a:solidFill>
              <a:effectLst/>
              <a:latin typeface="Source Sans Pro" panose="020B0503030403020204" pitchFamily="34" charset="0"/>
            </a:endParaRPr>
          </a:p>
          <a:p>
            <a:pPr algn="l"/>
            <a:r>
              <a:rPr lang="en-US" b="0" i="0" dirty="0">
                <a:solidFill>
                  <a:srgbClr val="212121"/>
                </a:solidFill>
                <a:effectLst/>
                <a:latin typeface="Source Sans Pro" panose="020B0503030403020204" pitchFamily="34" charset="0"/>
              </a:rPr>
              <a:t>*Note about the NWS Wind Chill Calculator: Wind Chill is the term used to describe the rate of heat loss from the human body, resulting from the combined effect of low air temperature, and wind speed. This measurement is the actual effect of the environmental cold on the exposed skin. With the calculator, workers and employers can input the air temperature and wind speed, and it will calculate the wind chill temperature.</a:t>
            </a:r>
          </a:p>
        </p:txBody>
      </p:sp>
      <p:sp>
        <p:nvSpPr>
          <p:cNvPr id="4" name="Slide Number Placeholder 3"/>
          <p:cNvSpPr>
            <a:spLocks noGrp="1"/>
          </p:cNvSpPr>
          <p:nvPr>
            <p:ph type="sldNum" sz="quarter" idx="5"/>
          </p:nvPr>
        </p:nvSpPr>
        <p:spPr/>
        <p:txBody>
          <a:bodyPr/>
          <a:lstStyle/>
          <a:p>
            <a:fld id="{A3597599-430D-4F1B-8F31-4CC76330FE50}" type="slidenum">
              <a:rPr lang="en-US" smtClean="0"/>
              <a:t>56</a:t>
            </a:fld>
            <a:endParaRPr lang="en-US"/>
          </a:p>
        </p:txBody>
      </p:sp>
    </p:spTree>
    <p:extLst>
      <p:ext uri="{BB962C8B-B14F-4D97-AF65-F5344CB8AC3E}">
        <p14:creationId xmlns:p14="http://schemas.microsoft.com/office/powerpoint/2010/main" val="35492683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HES Title (cube 3 photos)">
    <p:bg>
      <p:bgPr>
        <a:solidFill>
          <a:schemeClr val="bg1"/>
        </a:solidFill>
        <a:effectLst/>
      </p:bgPr>
    </p:bg>
    <p:spTree>
      <p:nvGrpSpPr>
        <p:cNvPr id="1" name=""/>
        <p:cNvGrpSpPr/>
        <p:nvPr/>
      </p:nvGrpSpPr>
      <p:grpSpPr>
        <a:xfrm>
          <a:off x="0" y="0"/>
          <a:ext cx="0" cy="0"/>
          <a:chOff x="0" y="0"/>
          <a:chExt cx="0" cy="0"/>
        </a:xfrm>
      </p:grpSpPr>
      <p:sp>
        <p:nvSpPr>
          <p:cNvPr id="25" name="Picture Placeholder 24"/>
          <p:cNvSpPr>
            <a:spLocks noGrp="1" noChangeAspect="1"/>
          </p:cNvSpPr>
          <p:nvPr>
            <p:ph type="pic" sz="quarter" idx="12"/>
          </p:nvPr>
        </p:nvSpPr>
        <p:spPr>
          <a:xfrm>
            <a:off x="7245226" y="1873656"/>
            <a:ext cx="2057396" cy="3343189"/>
          </a:xfrm>
          <a:custGeom>
            <a:avLst/>
            <a:gdLst>
              <a:gd name="connsiteX0" fmla="*/ 124220 w 1698413"/>
              <a:gd name="connsiteY0" fmla="*/ 786 h 2759855"/>
              <a:gd name="connsiteX1" fmla="*/ 226856 w 1698413"/>
              <a:gd name="connsiteY1" fmla="*/ 42487 h 2759855"/>
              <a:gd name="connsiteX2" fmla="*/ 1634920 w 1698413"/>
              <a:gd name="connsiteY2" fmla="*/ 843210 h 2759855"/>
              <a:gd name="connsiteX3" fmla="*/ 1695308 w 1698413"/>
              <a:gd name="connsiteY3" fmla="*/ 1032330 h 2759855"/>
              <a:gd name="connsiteX4" fmla="*/ 1693801 w 1698413"/>
              <a:gd name="connsiteY4" fmla="*/ 2619651 h 2759855"/>
              <a:gd name="connsiteX5" fmla="*/ 1533813 w 1698413"/>
              <a:gd name="connsiteY5" fmla="*/ 2744861 h 2759855"/>
              <a:gd name="connsiteX6" fmla="*/ 101255 w 1698413"/>
              <a:gd name="connsiteY6" fmla="*/ 1919125 h 2759855"/>
              <a:gd name="connsiteX7" fmla="*/ 0 w 1698413"/>
              <a:gd name="connsiteY7" fmla="*/ 1721799 h 2759855"/>
              <a:gd name="connsiteX8" fmla="*/ 5585 w 1698413"/>
              <a:gd name="connsiteY8" fmla="*/ 109833 h 2759855"/>
              <a:gd name="connsiteX9" fmla="*/ 124220 w 1698413"/>
              <a:gd name="connsiteY9" fmla="*/ 786 h 2759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98413" h="2759855">
                <a:moveTo>
                  <a:pt x="124220" y="786"/>
                </a:moveTo>
                <a:cubicBezTo>
                  <a:pt x="152894" y="3879"/>
                  <a:pt x="187012" y="16344"/>
                  <a:pt x="226856" y="42487"/>
                </a:cubicBezTo>
                <a:lnTo>
                  <a:pt x="1634920" y="843210"/>
                </a:lnTo>
                <a:cubicBezTo>
                  <a:pt x="1693485" y="882798"/>
                  <a:pt x="1692951" y="927395"/>
                  <a:pt x="1695308" y="1032330"/>
                </a:cubicBezTo>
                <a:cubicBezTo>
                  <a:pt x="1703385" y="1845269"/>
                  <a:pt x="1693070" y="1795353"/>
                  <a:pt x="1693801" y="2619651"/>
                </a:cubicBezTo>
                <a:cubicBezTo>
                  <a:pt x="1696156" y="2733470"/>
                  <a:pt x="1624057" y="2788636"/>
                  <a:pt x="1533813" y="2744861"/>
                </a:cubicBezTo>
                <a:cubicBezTo>
                  <a:pt x="1056294" y="2469616"/>
                  <a:pt x="574923" y="2202070"/>
                  <a:pt x="101255" y="1919125"/>
                </a:cubicBezTo>
                <a:cubicBezTo>
                  <a:pt x="574" y="1871161"/>
                  <a:pt x="771" y="1830010"/>
                  <a:pt x="0" y="1721799"/>
                </a:cubicBezTo>
                <a:lnTo>
                  <a:pt x="5585" y="109833"/>
                </a:lnTo>
                <a:cubicBezTo>
                  <a:pt x="1183" y="66593"/>
                  <a:pt x="38200" y="-8491"/>
                  <a:pt x="124220" y="786"/>
                </a:cubicBezTo>
                <a:close/>
              </a:path>
            </a:pathLst>
          </a:custGeom>
          <a:solidFill>
            <a:srgbClr val="B3A369">
              <a:alpha val="50000"/>
            </a:srgbClr>
          </a:solidFill>
        </p:spPr>
        <p:txBody>
          <a:bodyPr wrap="square" anchor="ctr">
            <a:noAutofit/>
          </a:bodyPr>
          <a:lstStyle>
            <a:lvl1pPr marL="0" indent="0" algn="ctr">
              <a:buNone/>
              <a:defRPr sz="1800">
                <a:solidFill>
                  <a:srgbClr val="000000"/>
                </a:solidFill>
              </a:defRPr>
            </a:lvl1pPr>
          </a:lstStyle>
          <a:p>
            <a:endParaRPr lang="en-US" dirty="0"/>
          </a:p>
        </p:txBody>
      </p:sp>
      <p:sp>
        <p:nvSpPr>
          <p:cNvPr id="22" name="Picture Placeholder 21"/>
          <p:cNvSpPr>
            <a:spLocks noGrp="1" noChangeAspect="1"/>
          </p:cNvSpPr>
          <p:nvPr>
            <p:ph type="pic" sz="quarter" idx="11"/>
          </p:nvPr>
        </p:nvSpPr>
        <p:spPr>
          <a:xfrm>
            <a:off x="9528969" y="1872142"/>
            <a:ext cx="2054421" cy="3345321"/>
          </a:xfrm>
          <a:custGeom>
            <a:avLst/>
            <a:gdLst>
              <a:gd name="connsiteX0" fmla="*/ 1569045 w 1695957"/>
              <a:gd name="connsiteY0" fmla="*/ 1629 h 2761615"/>
              <a:gd name="connsiteX1" fmla="*/ 1694177 w 1695957"/>
              <a:gd name="connsiteY1" fmla="*/ 126376 h 2761615"/>
              <a:gd name="connsiteX2" fmla="*/ 1695913 w 1695957"/>
              <a:gd name="connsiteY2" fmla="*/ 1728717 h 2761615"/>
              <a:gd name="connsiteX3" fmla="*/ 1583106 w 1695957"/>
              <a:gd name="connsiteY3" fmla="*/ 1933743 h 2761615"/>
              <a:gd name="connsiteX4" fmla="*/ 167875 w 1695957"/>
              <a:gd name="connsiteY4" fmla="*/ 2744080 h 2761615"/>
              <a:gd name="connsiteX5" fmla="*/ 187 w 1695957"/>
              <a:gd name="connsiteY5" fmla="*/ 2626571 h 2761615"/>
              <a:gd name="connsiteX6" fmla="*/ 604 w 1695957"/>
              <a:gd name="connsiteY6" fmla="*/ 1027697 h 2761615"/>
              <a:gd name="connsiteX7" fmla="*/ 51367 w 1695957"/>
              <a:gd name="connsiteY7" fmla="*/ 850128 h 2761615"/>
              <a:gd name="connsiteX8" fmla="*/ 1463281 w 1695957"/>
              <a:gd name="connsiteY8" fmla="*/ 49405 h 2761615"/>
              <a:gd name="connsiteX9" fmla="*/ 1569045 w 1695957"/>
              <a:gd name="connsiteY9" fmla="*/ 1629 h 27616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95957" h="2761615">
                <a:moveTo>
                  <a:pt x="1569045" y="1629"/>
                </a:moveTo>
                <a:cubicBezTo>
                  <a:pt x="1656149" y="-12160"/>
                  <a:pt x="1689917" y="64366"/>
                  <a:pt x="1694177" y="126376"/>
                </a:cubicBezTo>
                <a:lnTo>
                  <a:pt x="1695913" y="1728717"/>
                </a:lnTo>
                <a:cubicBezTo>
                  <a:pt x="1697067" y="1871579"/>
                  <a:pt x="1676084" y="1881930"/>
                  <a:pt x="1583106" y="1933743"/>
                </a:cubicBezTo>
                <a:lnTo>
                  <a:pt x="167875" y="2744080"/>
                </a:lnTo>
                <a:cubicBezTo>
                  <a:pt x="89180" y="2787859"/>
                  <a:pt x="-247" y="2750018"/>
                  <a:pt x="187" y="2626571"/>
                </a:cubicBezTo>
                <a:cubicBezTo>
                  <a:pt x="-1009" y="2067930"/>
                  <a:pt x="4079" y="1804061"/>
                  <a:pt x="604" y="1027697"/>
                </a:cubicBezTo>
                <a:cubicBezTo>
                  <a:pt x="1036" y="930462"/>
                  <a:pt x="-7199" y="891641"/>
                  <a:pt x="51367" y="850128"/>
                </a:cubicBezTo>
                <a:lnTo>
                  <a:pt x="1463281" y="49405"/>
                </a:lnTo>
                <a:cubicBezTo>
                  <a:pt x="1505050" y="20856"/>
                  <a:pt x="1540011" y="6225"/>
                  <a:pt x="1569045" y="1629"/>
                </a:cubicBezTo>
                <a:close/>
              </a:path>
            </a:pathLst>
          </a:custGeom>
          <a:solidFill>
            <a:srgbClr val="B3A369">
              <a:alpha val="50000"/>
            </a:srgbClr>
          </a:solidFill>
        </p:spPr>
        <p:txBody>
          <a:bodyPr wrap="square" anchor="ctr">
            <a:noAutofit/>
          </a:bodyPr>
          <a:lstStyle>
            <a:lvl1pPr marL="0" indent="0" algn="ctr">
              <a:buNone/>
              <a:defRPr sz="1800">
                <a:solidFill>
                  <a:srgbClr val="000000"/>
                </a:solidFill>
              </a:defRPr>
            </a:lvl1pPr>
          </a:lstStyle>
          <a:p>
            <a:endParaRPr lang="en-US" dirty="0"/>
          </a:p>
        </p:txBody>
      </p:sp>
      <p:sp>
        <p:nvSpPr>
          <p:cNvPr id="21" name="Picture Placeholder 20"/>
          <p:cNvSpPr>
            <a:spLocks noGrp="1" noChangeAspect="1"/>
          </p:cNvSpPr>
          <p:nvPr>
            <p:ph type="pic" sz="quarter" idx="10"/>
          </p:nvPr>
        </p:nvSpPr>
        <p:spPr>
          <a:xfrm>
            <a:off x="7499549" y="387474"/>
            <a:ext cx="3832493" cy="2329063"/>
          </a:xfrm>
          <a:custGeom>
            <a:avLst/>
            <a:gdLst>
              <a:gd name="connsiteX0" fmla="*/ 1594482 w 3163783"/>
              <a:gd name="connsiteY0" fmla="*/ 248 h 1922678"/>
              <a:gd name="connsiteX1" fmla="*/ 1704572 w 3163783"/>
              <a:gd name="connsiteY1" fmla="*/ 50225 h 1922678"/>
              <a:gd name="connsiteX2" fmla="*/ 3114820 w 3163783"/>
              <a:gd name="connsiteY2" fmla="*/ 871627 h 1922678"/>
              <a:gd name="connsiteX3" fmla="*/ 3098680 w 3163783"/>
              <a:gd name="connsiteY3" fmla="*/ 1060671 h 1922678"/>
              <a:gd name="connsiteX4" fmla="*/ 1705353 w 3163783"/>
              <a:gd name="connsiteY4" fmla="*/ 1865562 h 1922678"/>
              <a:gd name="connsiteX5" fmla="*/ 1438223 w 3163783"/>
              <a:gd name="connsiteY5" fmla="*/ 1853312 h 1922678"/>
              <a:gd name="connsiteX6" fmla="*/ 62867 w 3163783"/>
              <a:gd name="connsiteY6" fmla="*/ 1061137 h 1922678"/>
              <a:gd name="connsiteX7" fmla="*/ 77354 w 3163783"/>
              <a:gd name="connsiteY7" fmla="*/ 857212 h 1922678"/>
              <a:gd name="connsiteX8" fmla="*/ 1478977 w 3163783"/>
              <a:gd name="connsiteY8" fmla="*/ 41515 h 1922678"/>
              <a:gd name="connsiteX9" fmla="*/ 1594482 w 3163783"/>
              <a:gd name="connsiteY9" fmla="*/ 248 h 192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63783" h="1922678">
                <a:moveTo>
                  <a:pt x="1594482" y="248"/>
                </a:moveTo>
                <a:cubicBezTo>
                  <a:pt x="1625088" y="2493"/>
                  <a:pt x="1654793" y="19947"/>
                  <a:pt x="1704572" y="50225"/>
                </a:cubicBezTo>
                <a:cubicBezTo>
                  <a:pt x="2448101" y="479807"/>
                  <a:pt x="2561717" y="542497"/>
                  <a:pt x="3114820" y="871627"/>
                </a:cubicBezTo>
                <a:cubicBezTo>
                  <a:pt x="3184993" y="917182"/>
                  <a:pt x="3179849" y="1006392"/>
                  <a:pt x="3098680" y="1060671"/>
                </a:cubicBezTo>
                <a:lnTo>
                  <a:pt x="1705353" y="1865562"/>
                </a:lnTo>
                <a:cubicBezTo>
                  <a:pt x="1575442" y="1947182"/>
                  <a:pt x="1577791" y="1939761"/>
                  <a:pt x="1438223" y="1853312"/>
                </a:cubicBezTo>
                <a:cubicBezTo>
                  <a:pt x="868571" y="1520273"/>
                  <a:pt x="511794" y="1326575"/>
                  <a:pt x="62867" y="1061137"/>
                </a:cubicBezTo>
                <a:cubicBezTo>
                  <a:pt x="-5362" y="1018178"/>
                  <a:pt x="-40796" y="936243"/>
                  <a:pt x="77354" y="857212"/>
                </a:cubicBezTo>
                <a:lnTo>
                  <a:pt x="1478977" y="41515"/>
                </a:lnTo>
                <a:cubicBezTo>
                  <a:pt x="1532366" y="10963"/>
                  <a:pt x="1563875" y="-1998"/>
                  <a:pt x="1594482" y="248"/>
                </a:cubicBezTo>
                <a:close/>
              </a:path>
            </a:pathLst>
          </a:custGeom>
          <a:solidFill>
            <a:srgbClr val="B3A369">
              <a:alpha val="50000"/>
            </a:srgbClr>
          </a:solidFill>
        </p:spPr>
        <p:txBody>
          <a:bodyPr wrap="square" anchor="ctr">
            <a:noAutofit/>
          </a:bodyPr>
          <a:lstStyle>
            <a:lvl1pPr marL="0" indent="0" algn="ctr">
              <a:buNone/>
              <a:defRPr sz="1800">
                <a:solidFill>
                  <a:srgbClr val="000000"/>
                </a:solidFill>
              </a:defRPr>
            </a:lvl1pPr>
          </a:lstStyle>
          <a:p>
            <a:endParaRPr lang="en-US" dirty="0"/>
          </a:p>
        </p:txBody>
      </p:sp>
      <p:pic>
        <p:nvPicPr>
          <p:cNvPr id="16" name="Picture 1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55072" y="5214574"/>
            <a:ext cx="3587167" cy="678493"/>
          </a:xfrm>
          <a:prstGeom prst="rect">
            <a:avLst/>
          </a:prstGeom>
        </p:spPr>
      </p:pic>
      <p:sp>
        <p:nvSpPr>
          <p:cNvPr id="35" name="Rounded Rectangle 11"/>
          <p:cNvSpPr>
            <a:spLocks noChangeAspect="1"/>
          </p:cNvSpPr>
          <p:nvPr userDrawn="1"/>
        </p:nvSpPr>
        <p:spPr>
          <a:xfrm rot="18900000">
            <a:off x="5721740" y="4105471"/>
            <a:ext cx="2838789" cy="2817940"/>
          </a:xfrm>
          <a:custGeom>
            <a:avLst/>
            <a:gdLst>
              <a:gd name="connsiteX0" fmla="*/ 0 w 2309041"/>
              <a:gd name="connsiteY0" fmla="*/ 122448 h 2313432"/>
              <a:gd name="connsiteX1" fmla="*/ 122448 w 2309041"/>
              <a:gd name="connsiteY1" fmla="*/ 0 h 2313432"/>
              <a:gd name="connsiteX2" fmla="*/ 2186593 w 2309041"/>
              <a:gd name="connsiteY2" fmla="*/ 0 h 2313432"/>
              <a:gd name="connsiteX3" fmla="*/ 2309041 w 2309041"/>
              <a:gd name="connsiteY3" fmla="*/ 122448 h 2313432"/>
              <a:gd name="connsiteX4" fmla="*/ 2309041 w 2309041"/>
              <a:gd name="connsiteY4" fmla="*/ 2190984 h 2313432"/>
              <a:gd name="connsiteX5" fmla="*/ 2186593 w 2309041"/>
              <a:gd name="connsiteY5" fmla="*/ 2313432 h 2313432"/>
              <a:gd name="connsiteX6" fmla="*/ 122448 w 2309041"/>
              <a:gd name="connsiteY6" fmla="*/ 2313432 h 2313432"/>
              <a:gd name="connsiteX7" fmla="*/ 0 w 2309041"/>
              <a:gd name="connsiteY7" fmla="*/ 2190984 h 2313432"/>
              <a:gd name="connsiteX8" fmla="*/ 0 w 2309041"/>
              <a:gd name="connsiteY8" fmla="*/ 122448 h 2313432"/>
              <a:gd name="connsiteX0" fmla="*/ 0 w 2756331"/>
              <a:gd name="connsiteY0" fmla="*/ 122448 h 2313432"/>
              <a:gd name="connsiteX1" fmla="*/ 122448 w 2756331"/>
              <a:gd name="connsiteY1" fmla="*/ 0 h 2313432"/>
              <a:gd name="connsiteX2" fmla="*/ 2186593 w 2756331"/>
              <a:gd name="connsiteY2" fmla="*/ 0 h 2313432"/>
              <a:gd name="connsiteX3" fmla="*/ 2309041 w 2756331"/>
              <a:gd name="connsiteY3" fmla="*/ 122448 h 2313432"/>
              <a:gd name="connsiteX4" fmla="*/ 2756331 w 2756331"/>
              <a:gd name="connsiteY4" fmla="*/ 1743694 h 2313432"/>
              <a:gd name="connsiteX5" fmla="*/ 2186593 w 2756331"/>
              <a:gd name="connsiteY5" fmla="*/ 2313432 h 2313432"/>
              <a:gd name="connsiteX6" fmla="*/ 122448 w 2756331"/>
              <a:gd name="connsiteY6" fmla="*/ 2313432 h 2313432"/>
              <a:gd name="connsiteX7" fmla="*/ 0 w 2756331"/>
              <a:gd name="connsiteY7" fmla="*/ 2190984 h 2313432"/>
              <a:gd name="connsiteX8" fmla="*/ 0 w 2756331"/>
              <a:gd name="connsiteY8" fmla="*/ 122448 h 2313432"/>
              <a:gd name="connsiteX0" fmla="*/ 0 w 2756331"/>
              <a:gd name="connsiteY0" fmla="*/ 122448 h 2313432"/>
              <a:gd name="connsiteX1" fmla="*/ 122448 w 2756331"/>
              <a:gd name="connsiteY1" fmla="*/ 0 h 2313432"/>
              <a:gd name="connsiteX2" fmla="*/ 2186593 w 2756331"/>
              <a:gd name="connsiteY2" fmla="*/ 0 h 2313432"/>
              <a:gd name="connsiteX3" fmla="*/ 2309041 w 2756331"/>
              <a:gd name="connsiteY3" fmla="*/ 122448 h 2313432"/>
              <a:gd name="connsiteX4" fmla="*/ 2756331 w 2756331"/>
              <a:gd name="connsiteY4" fmla="*/ 1743694 h 2313432"/>
              <a:gd name="connsiteX5" fmla="*/ 2654369 w 2756331"/>
              <a:gd name="connsiteY5" fmla="*/ 1852485 h 2313432"/>
              <a:gd name="connsiteX6" fmla="*/ 122448 w 2756331"/>
              <a:gd name="connsiteY6" fmla="*/ 2313432 h 2313432"/>
              <a:gd name="connsiteX7" fmla="*/ 0 w 2756331"/>
              <a:gd name="connsiteY7" fmla="*/ 2190984 h 2313432"/>
              <a:gd name="connsiteX8" fmla="*/ 0 w 2756331"/>
              <a:gd name="connsiteY8" fmla="*/ 122448 h 2313432"/>
              <a:gd name="connsiteX0" fmla="*/ 0 w 2756331"/>
              <a:gd name="connsiteY0" fmla="*/ 122448 h 2193261"/>
              <a:gd name="connsiteX1" fmla="*/ 122448 w 2756331"/>
              <a:gd name="connsiteY1" fmla="*/ 0 h 2193261"/>
              <a:gd name="connsiteX2" fmla="*/ 2186593 w 2756331"/>
              <a:gd name="connsiteY2" fmla="*/ 0 h 2193261"/>
              <a:gd name="connsiteX3" fmla="*/ 2309041 w 2756331"/>
              <a:gd name="connsiteY3" fmla="*/ 122448 h 2193261"/>
              <a:gd name="connsiteX4" fmla="*/ 2756331 w 2756331"/>
              <a:gd name="connsiteY4" fmla="*/ 1743694 h 2193261"/>
              <a:gd name="connsiteX5" fmla="*/ 2654369 w 2756331"/>
              <a:gd name="connsiteY5" fmla="*/ 1852485 h 2193261"/>
              <a:gd name="connsiteX6" fmla="*/ 1768205 w 2756331"/>
              <a:gd name="connsiteY6" fmla="*/ 797431 h 2193261"/>
              <a:gd name="connsiteX7" fmla="*/ 0 w 2756331"/>
              <a:gd name="connsiteY7" fmla="*/ 2190984 h 2193261"/>
              <a:gd name="connsiteX8" fmla="*/ 0 w 2756331"/>
              <a:gd name="connsiteY8" fmla="*/ 122448 h 2193261"/>
              <a:gd name="connsiteX0" fmla="*/ 0 w 2756331"/>
              <a:gd name="connsiteY0" fmla="*/ 122448 h 2194935"/>
              <a:gd name="connsiteX1" fmla="*/ 122448 w 2756331"/>
              <a:gd name="connsiteY1" fmla="*/ 0 h 2194935"/>
              <a:gd name="connsiteX2" fmla="*/ 2186593 w 2756331"/>
              <a:gd name="connsiteY2" fmla="*/ 0 h 2194935"/>
              <a:gd name="connsiteX3" fmla="*/ 2309041 w 2756331"/>
              <a:gd name="connsiteY3" fmla="*/ 122448 h 2194935"/>
              <a:gd name="connsiteX4" fmla="*/ 2756331 w 2756331"/>
              <a:gd name="connsiteY4" fmla="*/ 1743694 h 2194935"/>
              <a:gd name="connsiteX5" fmla="*/ 2654369 w 2756331"/>
              <a:gd name="connsiteY5" fmla="*/ 1852485 h 2194935"/>
              <a:gd name="connsiteX6" fmla="*/ 986298 w 2756331"/>
              <a:gd name="connsiteY6" fmla="*/ 1435925 h 2194935"/>
              <a:gd name="connsiteX7" fmla="*/ 0 w 2756331"/>
              <a:gd name="connsiteY7" fmla="*/ 2190984 h 2194935"/>
              <a:gd name="connsiteX8" fmla="*/ 0 w 2756331"/>
              <a:gd name="connsiteY8" fmla="*/ 122448 h 2194935"/>
              <a:gd name="connsiteX0" fmla="*/ 0 w 2756331"/>
              <a:gd name="connsiteY0" fmla="*/ 122448 h 1852485"/>
              <a:gd name="connsiteX1" fmla="*/ 122448 w 2756331"/>
              <a:gd name="connsiteY1" fmla="*/ 0 h 1852485"/>
              <a:gd name="connsiteX2" fmla="*/ 2186593 w 2756331"/>
              <a:gd name="connsiteY2" fmla="*/ 0 h 1852485"/>
              <a:gd name="connsiteX3" fmla="*/ 2309041 w 2756331"/>
              <a:gd name="connsiteY3" fmla="*/ 122448 h 1852485"/>
              <a:gd name="connsiteX4" fmla="*/ 2756331 w 2756331"/>
              <a:gd name="connsiteY4" fmla="*/ 1743694 h 1852485"/>
              <a:gd name="connsiteX5" fmla="*/ 2654369 w 2756331"/>
              <a:gd name="connsiteY5" fmla="*/ 1852485 h 1852485"/>
              <a:gd name="connsiteX6" fmla="*/ 986298 w 2756331"/>
              <a:gd name="connsiteY6" fmla="*/ 1435925 h 1852485"/>
              <a:gd name="connsiteX7" fmla="*/ 894581 w 2756331"/>
              <a:gd name="connsiteY7" fmla="*/ 1337378 h 1852485"/>
              <a:gd name="connsiteX8" fmla="*/ 0 w 2756331"/>
              <a:gd name="connsiteY8" fmla="*/ 122448 h 1852485"/>
              <a:gd name="connsiteX0" fmla="*/ 0 w 2756331"/>
              <a:gd name="connsiteY0" fmla="*/ 539006 h 2269043"/>
              <a:gd name="connsiteX1" fmla="*/ 620956 w 2756331"/>
              <a:gd name="connsiteY1" fmla="*/ 0 h 2269043"/>
              <a:gd name="connsiteX2" fmla="*/ 2186593 w 2756331"/>
              <a:gd name="connsiteY2" fmla="*/ 416558 h 2269043"/>
              <a:gd name="connsiteX3" fmla="*/ 2309041 w 2756331"/>
              <a:gd name="connsiteY3" fmla="*/ 539006 h 2269043"/>
              <a:gd name="connsiteX4" fmla="*/ 2756331 w 2756331"/>
              <a:gd name="connsiteY4" fmla="*/ 2160252 h 2269043"/>
              <a:gd name="connsiteX5" fmla="*/ 2654369 w 2756331"/>
              <a:gd name="connsiteY5" fmla="*/ 2269043 h 2269043"/>
              <a:gd name="connsiteX6" fmla="*/ 986298 w 2756331"/>
              <a:gd name="connsiteY6" fmla="*/ 1852483 h 2269043"/>
              <a:gd name="connsiteX7" fmla="*/ 894581 w 2756331"/>
              <a:gd name="connsiteY7" fmla="*/ 1753936 h 2269043"/>
              <a:gd name="connsiteX8" fmla="*/ 0 w 2756331"/>
              <a:gd name="connsiteY8" fmla="*/ 539006 h 2269043"/>
              <a:gd name="connsiteX0" fmla="*/ 0 w 2288552"/>
              <a:gd name="connsiteY0" fmla="*/ 173665 h 2269043"/>
              <a:gd name="connsiteX1" fmla="*/ 153177 w 2288552"/>
              <a:gd name="connsiteY1" fmla="*/ 0 h 2269043"/>
              <a:gd name="connsiteX2" fmla="*/ 1718814 w 2288552"/>
              <a:gd name="connsiteY2" fmla="*/ 416558 h 2269043"/>
              <a:gd name="connsiteX3" fmla="*/ 1841262 w 2288552"/>
              <a:gd name="connsiteY3" fmla="*/ 539006 h 2269043"/>
              <a:gd name="connsiteX4" fmla="*/ 2288552 w 2288552"/>
              <a:gd name="connsiteY4" fmla="*/ 2160252 h 2269043"/>
              <a:gd name="connsiteX5" fmla="*/ 2186590 w 2288552"/>
              <a:gd name="connsiteY5" fmla="*/ 2269043 h 2269043"/>
              <a:gd name="connsiteX6" fmla="*/ 518519 w 2288552"/>
              <a:gd name="connsiteY6" fmla="*/ 1852483 h 2269043"/>
              <a:gd name="connsiteX7" fmla="*/ 426802 w 2288552"/>
              <a:gd name="connsiteY7" fmla="*/ 1753936 h 2269043"/>
              <a:gd name="connsiteX8" fmla="*/ 0 w 2288552"/>
              <a:gd name="connsiteY8" fmla="*/ 173665 h 2269043"/>
              <a:gd name="connsiteX0" fmla="*/ 0 w 2298796"/>
              <a:gd name="connsiteY0" fmla="*/ 142934 h 2269043"/>
              <a:gd name="connsiteX1" fmla="*/ 163421 w 2298796"/>
              <a:gd name="connsiteY1" fmla="*/ 0 h 2269043"/>
              <a:gd name="connsiteX2" fmla="*/ 1729058 w 2298796"/>
              <a:gd name="connsiteY2" fmla="*/ 416558 h 2269043"/>
              <a:gd name="connsiteX3" fmla="*/ 1851506 w 2298796"/>
              <a:gd name="connsiteY3" fmla="*/ 539006 h 2269043"/>
              <a:gd name="connsiteX4" fmla="*/ 2298796 w 2298796"/>
              <a:gd name="connsiteY4" fmla="*/ 2160252 h 2269043"/>
              <a:gd name="connsiteX5" fmla="*/ 2196834 w 2298796"/>
              <a:gd name="connsiteY5" fmla="*/ 2269043 h 2269043"/>
              <a:gd name="connsiteX6" fmla="*/ 528763 w 2298796"/>
              <a:gd name="connsiteY6" fmla="*/ 1852483 h 2269043"/>
              <a:gd name="connsiteX7" fmla="*/ 437046 w 2298796"/>
              <a:gd name="connsiteY7" fmla="*/ 1753936 h 2269043"/>
              <a:gd name="connsiteX8" fmla="*/ 0 w 2298796"/>
              <a:gd name="connsiteY8" fmla="*/ 142934 h 2269043"/>
              <a:gd name="connsiteX0" fmla="*/ 0 w 2298796"/>
              <a:gd name="connsiteY0" fmla="*/ 145749 h 2271858"/>
              <a:gd name="connsiteX1" fmla="*/ 163421 w 2298796"/>
              <a:gd name="connsiteY1" fmla="*/ 2815 h 2271858"/>
              <a:gd name="connsiteX2" fmla="*/ 1729058 w 2298796"/>
              <a:gd name="connsiteY2" fmla="*/ 419373 h 2271858"/>
              <a:gd name="connsiteX3" fmla="*/ 1851506 w 2298796"/>
              <a:gd name="connsiteY3" fmla="*/ 541821 h 2271858"/>
              <a:gd name="connsiteX4" fmla="*/ 2298796 w 2298796"/>
              <a:gd name="connsiteY4" fmla="*/ 2163067 h 2271858"/>
              <a:gd name="connsiteX5" fmla="*/ 2196834 w 2298796"/>
              <a:gd name="connsiteY5" fmla="*/ 2271858 h 2271858"/>
              <a:gd name="connsiteX6" fmla="*/ 528763 w 2298796"/>
              <a:gd name="connsiteY6" fmla="*/ 1855298 h 2271858"/>
              <a:gd name="connsiteX7" fmla="*/ 437046 w 2298796"/>
              <a:gd name="connsiteY7" fmla="*/ 1756751 h 2271858"/>
              <a:gd name="connsiteX8" fmla="*/ 0 w 2298796"/>
              <a:gd name="connsiteY8" fmla="*/ 145749 h 2271858"/>
              <a:gd name="connsiteX0" fmla="*/ 1583 w 2300379"/>
              <a:gd name="connsiteY0" fmla="*/ 146709 h 2272818"/>
              <a:gd name="connsiteX1" fmla="*/ 165004 w 2300379"/>
              <a:gd name="connsiteY1" fmla="*/ 3775 h 2272818"/>
              <a:gd name="connsiteX2" fmla="*/ 1730641 w 2300379"/>
              <a:gd name="connsiteY2" fmla="*/ 420333 h 2272818"/>
              <a:gd name="connsiteX3" fmla="*/ 1853089 w 2300379"/>
              <a:gd name="connsiteY3" fmla="*/ 542781 h 2272818"/>
              <a:gd name="connsiteX4" fmla="*/ 2300379 w 2300379"/>
              <a:gd name="connsiteY4" fmla="*/ 2164027 h 2272818"/>
              <a:gd name="connsiteX5" fmla="*/ 2198417 w 2300379"/>
              <a:gd name="connsiteY5" fmla="*/ 2272818 h 2272818"/>
              <a:gd name="connsiteX6" fmla="*/ 530346 w 2300379"/>
              <a:gd name="connsiteY6" fmla="*/ 1856258 h 2272818"/>
              <a:gd name="connsiteX7" fmla="*/ 438629 w 2300379"/>
              <a:gd name="connsiteY7" fmla="*/ 1757711 h 2272818"/>
              <a:gd name="connsiteX8" fmla="*/ 1583 w 2300379"/>
              <a:gd name="connsiteY8" fmla="*/ 146709 h 2272818"/>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98751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98751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64606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8243"/>
              <a:gd name="connsiteX1" fmla="*/ 165338 w 2300713"/>
              <a:gd name="connsiteY1" fmla="*/ 6956 h 2288243"/>
              <a:gd name="connsiteX2" fmla="*/ 1730975 w 2300713"/>
              <a:gd name="connsiteY2" fmla="*/ 423514 h 2288243"/>
              <a:gd name="connsiteX3" fmla="*/ 1853423 w 2300713"/>
              <a:gd name="connsiteY3" fmla="*/ 545962 h 2288243"/>
              <a:gd name="connsiteX4" fmla="*/ 2300713 w 2300713"/>
              <a:gd name="connsiteY4" fmla="*/ 2167208 h 2288243"/>
              <a:gd name="connsiteX5" fmla="*/ 2164606 w 2300713"/>
              <a:gd name="connsiteY5" fmla="*/ 2275999 h 2288243"/>
              <a:gd name="connsiteX6" fmla="*/ 530680 w 2300713"/>
              <a:gd name="connsiteY6" fmla="*/ 1859439 h 2288243"/>
              <a:gd name="connsiteX7" fmla="*/ 438963 w 2300713"/>
              <a:gd name="connsiteY7" fmla="*/ 1760892 h 2288243"/>
              <a:gd name="connsiteX8" fmla="*/ 1917 w 2300713"/>
              <a:gd name="connsiteY8" fmla="*/ 149890 h 2288243"/>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08231 w 2303711"/>
              <a:gd name="connsiteY7" fmla="*/ 1682357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08231 w 2303711"/>
              <a:gd name="connsiteY7" fmla="*/ 1682357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77326 w 2303711"/>
              <a:gd name="connsiteY3" fmla="*/ 590351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77326 w 2303711"/>
              <a:gd name="connsiteY3" fmla="*/ 590351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422589 w 2303711"/>
              <a:gd name="connsiteY7" fmla="*/ 1674265 h 2292042"/>
              <a:gd name="connsiteX8" fmla="*/ 1917 w 2303711"/>
              <a:gd name="connsiteY8" fmla="*/ 149890 h 2292042"/>
              <a:gd name="connsiteX0" fmla="*/ 2010 w 2303804"/>
              <a:gd name="connsiteY0" fmla="*/ 147792 h 2289944"/>
              <a:gd name="connsiteX1" fmla="*/ 163186 w 2303804"/>
              <a:gd name="connsiteY1" fmla="*/ 7104 h 2289944"/>
              <a:gd name="connsiteX2" fmla="*/ 1731068 w 2303804"/>
              <a:gd name="connsiteY2" fmla="*/ 421416 h 2289944"/>
              <a:gd name="connsiteX3" fmla="*/ 1877419 w 2303804"/>
              <a:gd name="connsiteY3" fmla="*/ 588253 h 2289944"/>
              <a:gd name="connsiteX4" fmla="*/ 2300806 w 2303804"/>
              <a:gd name="connsiteY4" fmla="*/ 2165110 h 2289944"/>
              <a:gd name="connsiteX5" fmla="*/ 2164699 w 2303804"/>
              <a:gd name="connsiteY5" fmla="*/ 2273901 h 2289944"/>
              <a:gd name="connsiteX6" fmla="*/ 588820 w 2303804"/>
              <a:gd name="connsiteY6" fmla="*/ 1874416 h 2289944"/>
              <a:gd name="connsiteX7" fmla="*/ 422682 w 2303804"/>
              <a:gd name="connsiteY7" fmla="*/ 1672167 h 2289944"/>
              <a:gd name="connsiteX8" fmla="*/ 2010 w 2303804"/>
              <a:gd name="connsiteY8" fmla="*/ 147792 h 2289944"/>
              <a:gd name="connsiteX0" fmla="*/ 2010 w 2303368"/>
              <a:gd name="connsiteY0" fmla="*/ 147792 h 2301573"/>
              <a:gd name="connsiteX1" fmla="*/ 163186 w 2303368"/>
              <a:gd name="connsiteY1" fmla="*/ 7104 h 2301573"/>
              <a:gd name="connsiteX2" fmla="*/ 1731068 w 2303368"/>
              <a:gd name="connsiteY2" fmla="*/ 421416 h 2301573"/>
              <a:gd name="connsiteX3" fmla="*/ 1877419 w 2303368"/>
              <a:gd name="connsiteY3" fmla="*/ 588253 h 2301573"/>
              <a:gd name="connsiteX4" fmla="*/ 2300806 w 2303368"/>
              <a:gd name="connsiteY4" fmla="*/ 2165110 h 2301573"/>
              <a:gd name="connsiteX5" fmla="*/ 2155719 w 2303368"/>
              <a:gd name="connsiteY5" fmla="*/ 2287371 h 2301573"/>
              <a:gd name="connsiteX6" fmla="*/ 588820 w 2303368"/>
              <a:gd name="connsiteY6" fmla="*/ 1874416 h 2301573"/>
              <a:gd name="connsiteX7" fmla="*/ 422682 w 2303368"/>
              <a:gd name="connsiteY7" fmla="*/ 1672167 h 2301573"/>
              <a:gd name="connsiteX8" fmla="*/ 2010 w 2303368"/>
              <a:gd name="connsiteY8" fmla="*/ 147792 h 2301573"/>
              <a:gd name="connsiteX0" fmla="*/ 2010 w 2303368"/>
              <a:gd name="connsiteY0" fmla="*/ 147792 h 2301573"/>
              <a:gd name="connsiteX1" fmla="*/ 163186 w 2303368"/>
              <a:gd name="connsiteY1" fmla="*/ 7104 h 2301573"/>
              <a:gd name="connsiteX2" fmla="*/ 1731068 w 2303368"/>
              <a:gd name="connsiteY2" fmla="*/ 421416 h 2301573"/>
              <a:gd name="connsiteX3" fmla="*/ 1877419 w 2303368"/>
              <a:gd name="connsiteY3" fmla="*/ 588253 h 2301573"/>
              <a:gd name="connsiteX4" fmla="*/ 2300806 w 2303368"/>
              <a:gd name="connsiteY4" fmla="*/ 2165110 h 2301573"/>
              <a:gd name="connsiteX5" fmla="*/ 2155719 w 2303368"/>
              <a:gd name="connsiteY5" fmla="*/ 2287371 h 2301573"/>
              <a:gd name="connsiteX6" fmla="*/ 588820 w 2303368"/>
              <a:gd name="connsiteY6" fmla="*/ 1874416 h 2301573"/>
              <a:gd name="connsiteX7" fmla="*/ 422682 w 2303368"/>
              <a:gd name="connsiteY7" fmla="*/ 1672167 h 2301573"/>
              <a:gd name="connsiteX8" fmla="*/ 2010 w 2303368"/>
              <a:gd name="connsiteY8" fmla="*/ 147792 h 2301573"/>
              <a:gd name="connsiteX0" fmla="*/ 2010 w 2304304"/>
              <a:gd name="connsiteY0" fmla="*/ 147792 h 2296304"/>
              <a:gd name="connsiteX1" fmla="*/ 163186 w 2304304"/>
              <a:gd name="connsiteY1" fmla="*/ 7104 h 2296304"/>
              <a:gd name="connsiteX2" fmla="*/ 1731068 w 2304304"/>
              <a:gd name="connsiteY2" fmla="*/ 421416 h 2296304"/>
              <a:gd name="connsiteX3" fmla="*/ 1877419 w 2304304"/>
              <a:gd name="connsiteY3" fmla="*/ 588253 h 2296304"/>
              <a:gd name="connsiteX4" fmla="*/ 2300806 w 2304304"/>
              <a:gd name="connsiteY4" fmla="*/ 2165110 h 2296304"/>
              <a:gd name="connsiteX5" fmla="*/ 2155719 w 2304304"/>
              <a:gd name="connsiteY5" fmla="*/ 2287371 h 2296304"/>
              <a:gd name="connsiteX6" fmla="*/ 588820 w 2304304"/>
              <a:gd name="connsiteY6" fmla="*/ 1874416 h 2296304"/>
              <a:gd name="connsiteX7" fmla="*/ 422682 w 2304304"/>
              <a:gd name="connsiteY7" fmla="*/ 1672167 h 2296304"/>
              <a:gd name="connsiteX8" fmla="*/ 2010 w 2304304"/>
              <a:gd name="connsiteY8" fmla="*/ 147792 h 2296304"/>
              <a:gd name="connsiteX0" fmla="*/ 2010 w 2300806"/>
              <a:gd name="connsiteY0" fmla="*/ 147792 h 2298797"/>
              <a:gd name="connsiteX1" fmla="*/ 163186 w 2300806"/>
              <a:gd name="connsiteY1" fmla="*/ 7104 h 2298797"/>
              <a:gd name="connsiteX2" fmla="*/ 1731068 w 2300806"/>
              <a:gd name="connsiteY2" fmla="*/ 421416 h 2298797"/>
              <a:gd name="connsiteX3" fmla="*/ 1877419 w 2300806"/>
              <a:gd name="connsiteY3" fmla="*/ 588253 h 2298797"/>
              <a:gd name="connsiteX4" fmla="*/ 2300806 w 2300806"/>
              <a:gd name="connsiteY4" fmla="*/ 2165110 h 2298797"/>
              <a:gd name="connsiteX5" fmla="*/ 2155719 w 2300806"/>
              <a:gd name="connsiteY5" fmla="*/ 2287371 h 2298797"/>
              <a:gd name="connsiteX6" fmla="*/ 588820 w 2300806"/>
              <a:gd name="connsiteY6" fmla="*/ 1874416 h 2298797"/>
              <a:gd name="connsiteX7" fmla="*/ 422682 w 2300806"/>
              <a:gd name="connsiteY7" fmla="*/ 1672167 h 2298797"/>
              <a:gd name="connsiteX8" fmla="*/ 2010 w 2300806"/>
              <a:gd name="connsiteY8" fmla="*/ 147792 h 2298797"/>
              <a:gd name="connsiteX0" fmla="*/ 2010 w 2300806"/>
              <a:gd name="connsiteY0" fmla="*/ 147792 h 2293305"/>
              <a:gd name="connsiteX1" fmla="*/ 163186 w 2300806"/>
              <a:gd name="connsiteY1" fmla="*/ 7104 h 2293305"/>
              <a:gd name="connsiteX2" fmla="*/ 1731068 w 2300806"/>
              <a:gd name="connsiteY2" fmla="*/ 421416 h 2293305"/>
              <a:gd name="connsiteX3" fmla="*/ 1877419 w 2300806"/>
              <a:gd name="connsiteY3" fmla="*/ 588253 h 2293305"/>
              <a:gd name="connsiteX4" fmla="*/ 2300806 w 2300806"/>
              <a:gd name="connsiteY4" fmla="*/ 2165110 h 2293305"/>
              <a:gd name="connsiteX5" fmla="*/ 2155719 w 2300806"/>
              <a:gd name="connsiteY5" fmla="*/ 2287371 h 2293305"/>
              <a:gd name="connsiteX6" fmla="*/ 588820 w 2300806"/>
              <a:gd name="connsiteY6" fmla="*/ 1874416 h 2293305"/>
              <a:gd name="connsiteX7" fmla="*/ 422682 w 2300806"/>
              <a:gd name="connsiteY7" fmla="*/ 1672167 h 2293305"/>
              <a:gd name="connsiteX8" fmla="*/ 2010 w 2300806"/>
              <a:gd name="connsiteY8" fmla="*/ 147792 h 2293305"/>
              <a:gd name="connsiteX0" fmla="*/ 2010 w 2300806"/>
              <a:gd name="connsiteY0" fmla="*/ 147792 h 2290966"/>
              <a:gd name="connsiteX1" fmla="*/ 163186 w 2300806"/>
              <a:gd name="connsiteY1" fmla="*/ 7104 h 2290966"/>
              <a:gd name="connsiteX2" fmla="*/ 1731068 w 2300806"/>
              <a:gd name="connsiteY2" fmla="*/ 421416 h 2290966"/>
              <a:gd name="connsiteX3" fmla="*/ 1877419 w 2300806"/>
              <a:gd name="connsiteY3" fmla="*/ 588253 h 2290966"/>
              <a:gd name="connsiteX4" fmla="*/ 2300806 w 2300806"/>
              <a:gd name="connsiteY4" fmla="*/ 2165110 h 2290966"/>
              <a:gd name="connsiteX5" fmla="*/ 2155719 w 2300806"/>
              <a:gd name="connsiteY5" fmla="*/ 2287371 h 2290966"/>
              <a:gd name="connsiteX6" fmla="*/ 588820 w 2300806"/>
              <a:gd name="connsiteY6" fmla="*/ 1874416 h 2290966"/>
              <a:gd name="connsiteX7" fmla="*/ 422682 w 2300806"/>
              <a:gd name="connsiteY7" fmla="*/ 1672167 h 2290966"/>
              <a:gd name="connsiteX8" fmla="*/ 2010 w 2300806"/>
              <a:gd name="connsiteY8" fmla="*/ 147792 h 2290966"/>
              <a:gd name="connsiteX0" fmla="*/ 2010 w 2300806"/>
              <a:gd name="connsiteY0" fmla="*/ 147792 h 2290966"/>
              <a:gd name="connsiteX1" fmla="*/ 163186 w 2300806"/>
              <a:gd name="connsiteY1" fmla="*/ 7104 h 2290966"/>
              <a:gd name="connsiteX2" fmla="*/ 1731068 w 2300806"/>
              <a:gd name="connsiteY2" fmla="*/ 421416 h 2290966"/>
              <a:gd name="connsiteX3" fmla="*/ 1877419 w 2300806"/>
              <a:gd name="connsiteY3" fmla="*/ 588253 h 2290966"/>
              <a:gd name="connsiteX4" fmla="*/ 2300806 w 2300806"/>
              <a:gd name="connsiteY4" fmla="*/ 2165110 h 2290966"/>
              <a:gd name="connsiteX5" fmla="*/ 2155719 w 2300806"/>
              <a:gd name="connsiteY5" fmla="*/ 2287371 h 2290966"/>
              <a:gd name="connsiteX6" fmla="*/ 588820 w 2300806"/>
              <a:gd name="connsiteY6" fmla="*/ 1874416 h 2290966"/>
              <a:gd name="connsiteX7" fmla="*/ 422682 w 2300806"/>
              <a:gd name="connsiteY7" fmla="*/ 1672167 h 2290966"/>
              <a:gd name="connsiteX8" fmla="*/ 2010 w 2300806"/>
              <a:gd name="connsiteY8" fmla="*/ 147792 h 2290966"/>
              <a:gd name="connsiteX0" fmla="*/ 2321 w 2301117"/>
              <a:gd name="connsiteY0" fmla="*/ 145616 h 2288790"/>
              <a:gd name="connsiteX1" fmla="*/ 163497 w 2301117"/>
              <a:gd name="connsiteY1" fmla="*/ 4928 h 2288790"/>
              <a:gd name="connsiteX2" fmla="*/ 1731379 w 2301117"/>
              <a:gd name="connsiteY2" fmla="*/ 419240 h 2288790"/>
              <a:gd name="connsiteX3" fmla="*/ 1877730 w 2301117"/>
              <a:gd name="connsiteY3" fmla="*/ 586077 h 2288790"/>
              <a:gd name="connsiteX4" fmla="*/ 2301117 w 2301117"/>
              <a:gd name="connsiteY4" fmla="*/ 2162934 h 2288790"/>
              <a:gd name="connsiteX5" fmla="*/ 2156030 w 2301117"/>
              <a:gd name="connsiteY5" fmla="*/ 2285195 h 2288790"/>
              <a:gd name="connsiteX6" fmla="*/ 589131 w 2301117"/>
              <a:gd name="connsiteY6" fmla="*/ 1872240 h 2288790"/>
              <a:gd name="connsiteX7" fmla="*/ 422993 w 2301117"/>
              <a:gd name="connsiteY7" fmla="*/ 1669991 h 2288790"/>
              <a:gd name="connsiteX8" fmla="*/ 2321 w 2301117"/>
              <a:gd name="connsiteY8" fmla="*/ 145616 h 2288790"/>
              <a:gd name="connsiteX0" fmla="*/ 0 w 2298796"/>
              <a:gd name="connsiteY0" fmla="*/ 147175 h 2290349"/>
              <a:gd name="connsiteX1" fmla="*/ 161176 w 2298796"/>
              <a:gd name="connsiteY1" fmla="*/ 6487 h 2290349"/>
              <a:gd name="connsiteX2" fmla="*/ 1729058 w 2298796"/>
              <a:gd name="connsiteY2" fmla="*/ 420799 h 2290349"/>
              <a:gd name="connsiteX3" fmla="*/ 1875409 w 2298796"/>
              <a:gd name="connsiteY3" fmla="*/ 587636 h 2290349"/>
              <a:gd name="connsiteX4" fmla="*/ 2298796 w 2298796"/>
              <a:gd name="connsiteY4" fmla="*/ 2164493 h 2290349"/>
              <a:gd name="connsiteX5" fmla="*/ 2153709 w 2298796"/>
              <a:gd name="connsiteY5" fmla="*/ 2286754 h 2290349"/>
              <a:gd name="connsiteX6" fmla="*/ 586810 w 2298796"/>
              <a:gd name="connsiteY6" fmla="*/ 1873799 h 2290349"/>
              <a:gd name="connsiteX7" fmla="*/ 420672 w 2298796"/>
              <a:gd name="connsiteY7" fmla="*/ 1671550 h 2290349"/>
              <a:gd name="connsiteX8" fmla="*/ 0 w 2298796"/>
              <a:gd name="connsiteY8" fmla="*/ 147175 h 2290349"/>
              <a:gd name="connsiteX0" fmla="*/ 0 w 2298796"/>
              <a:gd name="connsiteY0" fmla="*/ 147356 h 2290530"/>
              <a:gd name="connsiteX1" fmla="*/ 161176 w 2298796"/>
              <a:gd name="connsiteY1" fmla="*/ 6668 h 2290530"/>
              <a:gd name="connsiteX2" fmla="*/ 1729058 w 2298796"/>
              <a:gd name="connsiteY2" fmla="*/ 420980 h 2290530"/>
              <a:gd name="connsiteX3" fmla="*/ 1875409 w 2298796"/>
              <a:gd name="connsiteY3" fmla="*/ 587817 h 2290530"/>
              <a:gd name="connsiteX4" fmla="*/ 2298796 w 2298796"/>
              <a:gd name="connsiteY4" fmla="*/ 2164674 h 2290530"/>
              <a:gd name="connsiteX5" fmla="*/ 2153709 w 2298796"/>
              <a:gd name="connsiteY5" fmla="*/ 2286935 h 2290530"/>
              <a:gd name="connsiteX6" fmla="*/ 586810 w 2298796"/>
              <a:gd name="connsiteY6" fmla="*/ 1873980 h 2290530"/>
              <a:gd name="connsiteX7" fmla="*/ 420672 w 2298796"/>
              <a:gd name="connsiteY7" fmla="*/ 1671731 h 2290530"/>
              <a:gd name="connsiteX8" fmla="*/ 0 w 2298796"/>
              <a:gd name="connsiteY8" fmla="*/ 147356 h 2290530"/>
              <a:gd name="connsiteX0" fmla="*/ 9617 w 2308413"/>
              <a:gd name="connsiteY0" fmla="*/ 144929 h 2288103"/>
              <a:gd name="connsiteX1" fmla="*/ 170793 w 2308413"/>
              <a:gd name="connsiteY1" fmla="*/ 4241 h 2288103"/>
              <a:gd name="connsiteX2" fmla="*/ 1738675 w 2308413"/>
              <a:gd name="connsiteY2" fmla="*/ 418553 h 2288103"/>
              <a:gd name="connsiteX3" fmla="*/ 1885026 w 2308413"/>
              <a:gd name="connsiteY3" fmla="*/ 585390 h 2288103"/>
              <a:gd name="connsiteX4" fmla="*/ 2308413 w 2308413"/>
              <a:gd name="connsiteY4" fmla="*/ 2162247 h 2288103"/>
              <a:gd name="connsiteX5" fmla="*/ 2163326 w 2308413"/>
              <a:gd name="connsiteY5" fmla="*/ 2284508 h 2288103"/>
              <a:gd name="connsiteX6" fmla="*/ 596427 w 2308413"/>
              <a:gd name="connsiteY6" fmla="*/ 1871553 h 2288103"/>
              <a:gd name="connsiteX7" fmla="*/ 430289 w 2308413"/>
              <a:gd name="connsiteY7" fmla="*/ 1669304 h 2288103"/>
              <a:gd name="connsiteX8" fmla="*/ 9617 w 2308413"/>
              <a:gd name="connsiteY8" fmla="*/ 144929 h 2288103"/>
              <a:gd name="connsiteX0" fmla="*/ 8386 w 2307182"/>
              <a:gd name="connsiteY0" fmla="*/ 152138 h 2295312"/>
              <a:gd name="connsiteX1" fmla="*/ 169562 w 2307182"/>
              <a:gd name="connsiteY1" fmla="*/ 11450 h 2295312"/>
              <a:gd name="connsiteX2" fmla="*/ 1737444 w 2307182"/>
              <a:gd name="connsiteY2" fmla="*/ 425762 h 2295312"/>
              <a:gd name="connsiteX3" fmla="*/ 1883795 w 2307182"/>
              <a:gd name="connsiteY3" fmla="*/ 592599 h 2295312"/>
              <a:gd name="connsiteX4" fmla="*/ 2307182 w 2307182"/>
              <a:gd name="connsiteY4" fmla="*/ 2169456 h 2295312"/>
              <a:gd name="connsiteX5" fmla="*/ 2162095 w 2307182"/>
              <a:gd name="connsiteY5" fmla="*/ 2291717 h 2295312"/>
              <a:gd name="connsiteX6" fmla="*/ 595196 w 2307182"/>
              <a:gd name="connsiteY6" fmla="*/ 1878762 h 2295312"/>
              <a:gd name="connsiteX7" fmla="*/ 429058 w 2307182"/>
              <a:gd name="connsiteY7" fmla="*/ 1676513 h 2295312"/>
              <a:gd name="connsiteX8" fmla="*/ 8386 w 2307182"/>
              <a:gd name="connsiteY8" fmla="*/ 152138 h 2295312"/>
              <a:gd name="connsiteX0" fmla="*/ 9020 w 2301081"/>
              <a:gd name="connsiteY0" fmla="*/ 145947 h 2295856"/>
              <a:gd name="connsiteX1" fmla="*/ 163461 w 2301081"/>
              <a:gd name="connsiteY1" fmla="*/ 11994 h 2295856"/>
              <a:gd name="connsiteX2" fmla="*/ 1731343 w 2301081"/>
              <a:gd name="connsiteY2" fmla="*/ 426306 h 2295856"/>
              <a:gd name="connsiteX3" fmla="*/ 1877694 w 2301081"/>
              <a:gd name="connsiteY3" fmla="*/ 593143 h 2295856"/>
              <a:gd name="connsiteX4" fmla="*/ 2301081 w 2301081"/>
              <a:gd name="connsiteY4" fmla="*/ 2170000 h 2295856"/>
              <a:gd name="connsiteX5" fmla="*/ 2155994 w 2301081"/>
              <a:gd name="connsiteY5" fmla="*/ 2292261 h 2295856"/>
              <a:gd name="connsiteX6" fmla="*/ 589095 w 2301081"/>
              <a:gd name="connsiteY6" fmla="*/ 1879306 h 2295856"/>
              <a:gd name="connsiteX7" fmla="*/ 422957 w 2301081"/>
              <a:gd name="connsiteY7" fmla="*/ 1677057 h 2295856"/>
              <a:gd name="connsiteX8" fmla="*/ 9020 w 2301081"/>
              <a:gd name="connsiteY8" fmla="*/ 145947 h 2295856"/>
              <a:gd name="connsiteX0" fmla="*/ 3409 w 2295470"/>
              <a:gd name="connsiteY0" fmla="*/ 146126 h 2296035"/>
              <a:gd name="connsiteX1" fmla="*/ 157850 w 2295470"/>
              <a:gd name="connsiteY1" fmla="*/ 12173 h 2296035"/>
              <a:gd name="connsiteX2" fmla="*/ 1725732 w 2295470"/>
              <a:gd name="connsiteY2" fmla="*/ 426485 h 2296035"/>
              <a:gd name="connsiteX3" fmla="*/ 1872083 w 2295470"/>
              <a:gd name="connsiteY3" fmla="*/ 593322 h 2296035"/>
              <a:gd name="connsiteX4" fmla="*/ 2295470 w 2295470"/>
              <a:gd name="connsiteY4" fmla="*/ 2170179 h 2296035"/>
              <a:gd name="connsiteX5" fmla="*/ 2150383 w 2295470"/>
              <a:gd name="connsiteY5" fmla="*/ 2292440 h 2296035"/>
              <a:gd name="connsiteX6" fmla="*/ 583484 w 2295470"/>
              <a:gd name="connsiteY6" fmla="*/ 1879485 h 2296035"/>
              <a:gd name="connsiteX7" fmla="*/ 417346 w 2295470"/>
              <a:gd name="connsiteY7" fmla="*/ 1677236 h 2296035"/>
              <a:gd name="connsiteX8" fmla="*/ 3409 w 2295470"/>
              <a:gd name="connsiteY8" fmla="*/ 146126 h 2296035"/>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5540 w 2297601"/>
              <a:gd name="connsiteY0" fmla="*/ 143814 h 2293723"/>
              <a:gd name="connsiteX1" fmla="*/ 159981 w 2297601"/>
              <a:gd name="connsiteY1" fmla="*/ 9861 h 2293723"/>
              <a:gd name="connsiteX2" fmla="*/ 1727863 w 2297601"/>
              <a:gd name="connsiteY2" fmla="*/ 424173 h 2293723"/>
              <a:gd name="connsiteX3" fmla="*/ 1874214 w 2297601"/>
              <a:gd name="connsiteY3" fmla="*/ 591010 h 2293723"/>
              <a:gd name="connsiteX4" fmla="*/ 2297601 w 2297601"/>
              <a:gd name="connsiteY4" fmla="*/ 2167867 h 2293723"/>
              <a:gd name="connsiteX5" fmla="*/ 2152514 w 2297601"/>
              <a:gd name="connsiteY5" fmla="*/ 2290128 h 2293723"/>
              <a:gd name="connsiteX6" fmla="*/ 585615 w 2297601"/>
              <a:gd name="connsiteY6" fmla="*/ 1877173 h 2293723"/>
              <a:gd name="connsiteX7" fmla="*/ 419477 w 2297601"/>
              <a:gd name="connsiteY7" fmla="*/ 1674924 h 2293723"/>
              <a:gd name="connsiteX8" fmla="*/ 5540 w 2297601"/>
              <a:gd name="connsiteY8" fmla="*/ 143814 h 2293723"/>
              <a:gd name="connsiteX0" fmla="*/ 5540 w 2297601"/>
              <a:gd name="connsiteY0" fmla="*/ 143814 h 2293723"/>
              <a:gd name="connsiteX1" fmla="*/ 159981 w 2297601"/>
              <a:gd name="connsiteY1" fmla="*/ 9861 h 2293723"/>
              <a:gd name="connsiteX2" fmla="*/ 1727863 w 2297601"/>
              <a:gd name="connsiteY2" fmla="*/ 424173 h 2293723"/>
              <a:gd name="connsiteX3" fmla="*/ 1874214 w 2297601"/>
              <a:gd name="connsiteY3" fmla="*/ 591010 h 2293723"/>
              <a:gd name="connsiteX4" fmla="*/ 2297601 w 2297601"/>
              <a:gd name="connsiteY4" fmla="*/ 2167867 h 2293723"/>
              <a:gd name="connsiteX5" fmla="*/ 2152514 w 2297601"/>
              <a:gd name="connsiteY5" fmla="*/ 2290128 h 2293723"/>
              <a:gd name="connsiteX6" fmla="*/ 585615 w 2297601"/>
              <a:gd name="connsiteY6" fmla="*/ 1877173 h 2293723"/>
              <a:gd name="connsiteX7" fmla="*/ 419477 w 2297601"/>
              <a:gd name="connsiteY7" fmla="*/ 1674924 h 2293723"/>
              <a:gd name="connsiteX8" fmla="*/ 5540 w 2297601"/>
              <a:gd name="connsiteY8" fmla="*/ 143814 h 2293723"/>
              <a:gd name="connsiteX0" fmla="*/ 3923 w 2295984"/>
              <a:gd name="connsiteY0" fmla="*/ 144081 h 2293990"/>
              <a:gd name="connsiteX1" fmla="*/ 158364 w 2295984"/>
              <a:gd name="connsiteY1" fmla="*/ 10128 h 2293990"/>
              <a:gd name="connsiteX2" fmla="*/ 1726246 w 2295984"/>
              <a:gd name="connsiteY2" fmla="*/ 424440 h 2293990"/>
              <a:gd name="connsiteX3" fmla="*/ 1872597 w 2295984"/>
              <a:gd name="connsiteY3" fmla="*/ 591277 h 2293990"/>
              <a:gd name="connsiteX4" fmla="*/ 2295984 w 2295984"/>
              <a:gd name="connsiteY4" fmla="*/ 2168134 h 2293990"/>
              <a:gd name="connsiteX5" fmla="*/ 2150897 w 2295984"/>
              <a:gd name="connsiteY5" fmla="*/ 2290395 h 2293990"/>
              <a:gd name="connsiteX6" fmla="*/ 583998 w 2295984"/>
              <a:gd name="connsiteY6" fmla="*/ 1877440 h 2293990"/>
              <a:gd name="connsiteX7" fmla="*/ 417860 w 2295984"/>
              <a:gd name="connsiteY7" fmla="*/ 1675191 h 2293990"/>
              <a:gd name="connsiteX8" fmla="*/ 3923 w 2295984"/>
              <a:gd name="connsiteY8" fmla="*/ 144081 h 2293990"/>
              <a:gd name="connsiteX0" fmla="*/ 1528 w 2293589"/>
              <a:gd name="connsiteY0" fmla="*/ 144362 h 2294271"/>
              <a:gd name="connsiteX1" fmla="*/ 155969 w 2293589"/>
              <a:gd name="connsiteY1" fmla="*/ 10409 h 2294271"/>
              <a:gd name="connsiteX2" fmla="*/ 1723851 w 2293589"/>
              <a:gd name="connsiteY2" fmla="*/ 424721 h 2294271"/>
              <a:gd name="connsiteX3" fmla="*/ 1870202 w 2293589"/>
              <a:gd name="connsiteY3" fmla="*/ 591558 h 2294271"/>
              <a:gd name="connsiteX4" fmla="*/ 2293589 w 2293589"/>
              <a:gd name="connsiteY4" fmla="*/ 2168415 h 2294271"/>
              <a:gd name="connsiteX5" fmla="*/ 2148502 w 2293589"/>
              <a:gd name="connsiteY5" fmla="*/ 2290676 h 2294271"/>
              <a:gd name="connsiteX6" fmla="*/ 581603 w 2293589"/>
              <a:gd name="connsiteY6" fmla="*/ 1877721 h 2294271"/>
              <a:gd name="connsiteX7" fmla="*/ 415465 w 2293589"/>
              <a:gd name="connsiteY7" fmla="*/ 1675472 h 2294271"/>
              <a:gd name="connsiteX8" fmla="*/ 1528 w 2293589"/>
              <a:gd name="connsiteY8" fmla="*/ 144362 h 2294271"/>
              <a:gd name="connsiteX0" fmla="*/ 1848 w 2293909"/>
              <a:gd name="connsiteY0" fmla="*/ 138202 h 2288111"/>
              <a:gd name="connsiteX1" fmla="*/ 156289 w 2293909"/>
              <a:gd name="connsiteY1" fmla="*/ 4249 h 2288111"/>
              <a:gd name="connsiteX2" fmla="*/ 1724171 w 2293909"/>
              <a:gd name="connsiteY2" fmla="*/ 418561 h 2288111"/>
              <a:gd name="connsiteX3" fmla="*/ 1870522 w 2293909"/>
              <a:gd name="connsiteY3" fmla="*/ 585398 h 2288111"/>
              <a:gd name="connsiteX4" fmla="*/ 2293909 w 2293909"/>
              <a:gd name="connsiteY4" fmla="*/ 2162255 h 2288111"/>
              <a:gd name="connsiteX5" fmla="*/ 2148822 w 2293909"/>
              <a:gd name="connsiteY5" fmla="*/ 2284516 h 2288111"/>
              <a:gd name="connsiteX6" fmla="*/ 581923 w 2293909"/>
              <a:gd name="connsiteY6" fmla="*/ 1871561 h 2288111"/>
              <a:gd name="connsiteX7" fmla="*/ 415785 w 2293909"/>
              <a:gd name="connsiteY7" fmla="*/ 1669312 h 2288111"/>
              <a:gd name="connsiteX8" fmla="*/ 1848 w 2293909"/>
              <a:gd name="connsiteY8" fmla="*/ 138202 h 2288111"/>
              <a:gd name="connsiteX0" fmla="*/ 1289 w 2293350"/>
              <a:gd name="connsiteY0" fmla="*/ 138202 h 2288111"/>
              <a:gd name="connsiteX1" fmla="*/ 155730 w 2293350"/>
              <a:gd name="connsiteY1" fmla="*/ 4249 h 2288111"/>
              <a:gd name="connsiteX2" fmla="*/ 1723612 w 2293350"/>
              <a:gd name="connsiteY2" fmla="*/ 418561 h 2288111"/>
              <a:gd name="connsiteX3" fmla="*/ 1869963 w 2293350"/>
              <a:gd name="connsiteY3" fmla="*/ 585398 h 2288111"/>
              <a:gd name="connsiteX4" fmla="*/ 2293350 w 2293350"/>
              <a:gd name="connsiteY4" fmla="*/ 2162255 h 2288111"/>
              <a:gd name="connsiteX5" fmla="*/ 2148263 w 2293350"/>
              <a:gd name="connsiteY5" fmla="*/ 2284516 h 2288111"/>
              <a:gd name="connsiteX6" fmla="*/ 581364 w 2293350"/>
              <a:gd name="connsiteY6" fmla="*/ 1871561 h 2288111"/>
              <a:gd name="connsiteX7" fmla="*/ 415226 w 2293350"/>
              <a:gd name="connsiteY7" fmla="*/ 1669312 h 2288111"/>
              <a:gd name="connsiteX8" fmla="*/ 1289 w 2293350"/>
              <a:gd name="connsiteY8" fmla="*/ 138202 h 2288111"/>
              <a:gd name="connsiteX0" fmla="*/ 1527 w 2293588"/>
              <a:gd name="connsiteY0" fmla="*/ 138621 h 2288530"/>
              <a:gd name="connsiteX1" fmla="*/ 155968 w 2293588"/>
              <a:gd name="connsiteY1" fmla="*/ 4668 h 2288530"/>
              <a:gd name="connsiteX2" fmla="*/ 1723850 w 2293588"/>
              <a:gd name="connsiteY2" fmla="*/ 418980 h 2288530"/>
              <a:gd name="connsiteX3" fmla="*/ 1870201 w 2293588"/>
              <a:gd name="connsiteY3" fmla="*/ 585817 h 2288530"/>
              <a:gd name="connsiteX4" fmla="*/ 2293588 w 2293588"/>
              <a:gd name="connsiteY4" fmla="*/ 2162674 h 2288530"/>
              <a:gd name="connsiteX5" fmla="*/ 2148501 w 2293588"/>
              <a:gd name="connsiteY5" fmla="*/ 2284935 h 2288530"/>
              <a:gd name="connsiteX6" fmla="*/ 581602 w 2293588"/>
              <a:gd name="connsiteY6" fmla="*/ 1871980 h 2288530"/>
              <a:gd name="connsiteX7" fmla="*/ 415464 w 2293588"/>
              <a:gd name="connsiteY7" fmla="*/ 1669731 h 2288530"/>
              <a:gd name="connsiteX8" fmla="*/ 1527 w 2293588"/>
              <a:gd name="connsiteY8" fmla="*/ 138621 h 2288530"/>
              <a:gd name="connsiteX0" fmla="*/ 4451 w 2296512"/>
              <a:gd name="connsiteY0" fmla="*/ 139388 h 2289297"/>
              <a:gd name="connsiteX1" fmla="*/ 158892 w 2296512"/>
              <a:gd name="connsiteY1" fmla="*/ 5435 h 2289297"/>
              <a:gd name="connsiteX2" fmla="*/ 1726774 w 2296512"/>
              <a:gd name="connsiteY2" fmla="*/ 419747 h 2289297"/>
              <a:gd name="connsiteX3" fmla="*/ 1873125 w 2296512"/>
              <a:gd name="connsiteY3" fmla="*/ 586584 h 2289297"/>
              <a:gd name="connsiteX4" fmla="*/ 2296512 w 2296512"/>
              <a:gd name="connsiteY4" fmla="*/ 2163441 h 2289297"/>
              <a:gd name="connsiteX5" fmla="*/ 2151425 w 2296512"/>
              <a:gd name="connsiteY5" fmla="*/ 2285702 h 2289297"/>
              <a:gd name="connsiteX6" fmla="*/ 584526 w 2296512"/>
              <a:gd name="connsiteY6" fmla="*/ 1872747 h 2289297"/>
              <a:gd name="connsiteX7" fmla="*/ 418388 w 2296512"/>
              <a:gd name="connsiteY7" fmla="*/ 1670498 h 2289297"/>
              <a:gd name="connsiteX8" fmla="*/ 4451 w 2296512"/>
              <a:gd name="connsiteY8" fmla="*/ 139388 h 2289297"/>
              <a:gd name="connsiteX0" fmla="*/ 4451 w 2299782"/>
              <a:gd name="connsiteY0" fmla="*/ 139388 h 2288818"/>
              <a:gd name="connsiteX1" fmla="*/ 158892 w 2299782"/>
              <a:gd name="connsiteY1" fmla="*/ 5435 h 2288818"/>
              <a:gd name="connsiteX2" fmla="*/ 1726774 w 2299782"/>
              <a:gd name="connsiteY2" fmla="*/ 419747 h 2288818"/>
              <a:gd name="connsiteX3" fmla="*/ 1873125 w 2299782"/>
              <a:gd name="connsiteY3" fmla="*/ 586584 h 2288818"/>
              <a:gd name="connsiteX4" fmla="*/ 2296512 w 2299782"/>
              <a:gd name="connsiteY4" fmla="*/ 2163441 h 2288818"/>
              <a:gd name="connsiteX5" fmla="*/ 2151425 w 2299782"/>
              <a:gd name="connsiteY5" fmla="*/ 2285702 h 2288818"/>
              <a:gd name="connsiteX6" fmla="*/ 584526 w 2299782"/>
              <a:gd name="connsiteY6" fmla="*/ 1872747 h 2288818"/>
              <a:gd name="connsiteX7" fmla="*/ 418388 w 2299782"/>
              <a:gd name="connsiteY7" fmla="*/ 1670498 h 2288818"/>
              <a:gd name="connsiteX8" fmla="*/ 4451 w 2299782"/>
              <a:gd name="connsiteY8" fmla="*/ 139388 h 2288818"/>
              <a:gd name="connsiteX0" fmla="*/ 4451 w 2299139"/>
              <a:gd name="connsiteY0" fmla="*/ 139388 h 2287220"/>
              <a:gd name="connsiteX1" fmla="*/ 158892 w 2299139"/>
              <a:gd name="connsiteY1" fmla="*/ 5435 h 2287220"/>
              <a:gd name="connsiteX2" fmla="*/ 1726774 w 2299139"/>
              <a:gd name="connsiteY2" fmla="*/ 419747 h 2287220"/>
              <a:gd name="connsiteX3" fmla="*/ 1873125 w 2299139"/>
              <a:gd name="connsiteY3" fmla="*/ 586584 h 2287220"/>
              <a:gd name="connsiteX4" fmla="*/ 2296512 w 2299139"/>
              <a:gd name="connsiteY4" fmla="*/ 2163441 h 2287220"/>
              <a:gd name="connsiteX5" fmla="*/ 2151425 w 2299139"/>
              <a:gd name="connsiteY5" fmla="*/ 2285702 h 2287220"/>
              <a:gd name="connsiteX6" fmla="*/ 584526 w 2299139"/>
              <a:gd name="connsiteY6" fmla="*/ 1872747 h 2287220"/>
              <a:gd name="connsiteX7" fmla="*/ 418388 w 2299139"/>
              <a:gd name="connsiteY7" fmla="*/ 1670498 h 2287220"/>
              <a:gd name="connsiteX8" fmla="*/ 4451 w 2299139"/>
              <a:gd name="connsiteY8" fmla="*/ 139388 h 2287220"/>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84526 w 2299277"/>
              <a:gd name="connsiteY6" fmla="*/ 1872747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4690 w 2299277"/>
              <a:gd name="connsiteY3" fmla="*/ 585018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4690 w 2299277"/>
              <a:gd name="connsiteY3" fmla="*/ 588149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99277" h="2289265">
                <a:moveTo>
                  <a:pt x="4451" y="139388"/>
                </a:moveTo>
                <a:cubicBezTo>
                  <a:pt x="-13417" y="60766"/>
                  <a:pt x="19464" y="-22226"/>
                  <a:pt x="158892" y="5435"/>
                </a:cubicBezTo>
                <a:lnTo>
                  <a:pt x="1726774" y="419747"/>
                </a:lnTo>
                <a:cubicBezTo>
                  <a:pt x="1822894" y="445626"/>
                  <a:pt x="1861313" y="514526"/>
                  <a:pt x="1880135" y="585426"/>
                </a:cubicBezTo>
                <a:cubicBezTo>
                  <a:pt x="2097057" y="1402519"/>
                  <a:pt x="2138139" y="1539608"/>
                  <a:pt x="2296512" y="2163441"/>
                </a:cubicBezTo>
                <a:cubicBezTo>
                  <a:pt x="2313920" y="2245273"/>
                  <a:pt x="2247201" y="2304717"/>
                  <a:pt x="2151425" y="2285702"/>
                </a:cubicBezTo>
                <a:lnTo>
                  <a:pt x="594791" y="1867358"/>
                </a:lnTo>
                <a:cubicBezTo>
                  <a:pt x="507154" y="1842614"/>
                  <a:pt x="450849" y="1799460"/>
                  <a:pt x="416823" y="1672064"/>
                </a:cubicBezTo>
                <a:cubicBezTo>
                  <a:pt x="286664" y="1184744"/>
                  <a:pt x="134198" y="644520"/>
                  <a:pt x="4451" y="139388"/>
                </a:cubicBezTo>
                <a:close/>
              </a:path>
            </a:pathLst>
          </a:custGeom>
          <a:noFill/>
          <a:ln w="28575" cmpd="sng">
            <a:solidFill>
              <a:srgbClr val="A7934B">
                <a:alpha val="10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Rounded Rectangle 11"/>
          <p:cNvSpPr>
            <a:spLocks noChangeAspect="1"/>
          </p:cNvSpPr>
          <p:nvPr userDrawn="1"/>
        </p:nvSpPr>
        <p:spPr>
          <a:xfrm rot="20703236" flipH="1">
            <a:off x="6869144" y="6068047"/>
            <a:ext cx="2838789" cy="2817940"/>
          </a:xfrm>
          <a:custGeom>
            <a:avLst/>
            <a:gdLst>
              <a:gd name="connsiteX0" fmla="*/ 0 w 2309041"/>
              <a:gd name="connsiteY0" fmla="*/ 122448 h 2313432"/>
              <a:gd name="connsiteX1" fmla="*/ 122448 w 2309041"/>
              <a:gd name="connsiteY1" fmla="*/ 0 h 2313432"/>
              <a:gd name="connsiteX2" fmla="*/ 2186593 w 2309041"/>
              <a:gd name="connsiteY2" fmla="*/ 0 h 2313432"/>
              <a:gd name="connsiteX3" fmla="*/ 2309041 w 2309041"/>
              <a:gd name="connsiteY3" fmla="*/ 122448 h 2313432"/>
              <a:gd name="connsiteX4" fmla="*/ 2309041 w 2309041"/>
              <a:gd name="connsiteY4" fmla="*/ 2190984 h 2313432"/>
              <a:gd name="connsiteX5" fmla="*/ 2186593 w 2309041"/>
              <a:gd name="connsiteY5" fmla="*/ 2313432 h 2313432"/>
              <a:gd name="connsiteX6" fmla="*/ 122448 w 2309041"/>
              <a:gd name="connsiteY6" fmla="*/ 2313432 h 2313432"/>
              <a:gd name="connsiteX7" fmla="*/ 0 w 2309041"/>
              <a:gd name="connsiteY7" fmla="*/ 2190984 h 2313432"/>
              <a:gd name="connsiteX8" fmla="*/ 0 w 2309041"/>
              <a:gd name="connsiteY8" fmla="*/ 122448 h 2313432"/>
              <a:gd name="connsiteX0" fmla="*/ 0 w 2756331"/>
              <a:gd name="connsiteY0" fmla="*/ 122448 h 2313432"/>
              <a:gd name="connsiteX1" fmla="*/ 122448 w 2756331"/>
              <a:gd name="connsiteY1" fmla="*/ 0 h 2313432"/>
              <a:gd name="connsiteX2" fmla="*/ 2186593 w 2756331"/>
              <a:gd name="connsiteY2" fmla="*/ 0 h 2313432"/>
              <a:gd name="connsiteX3" fmla="*/ 2309041 w 2756331"/>
              <a:gd name="connsiteY3" fmla="*/ 122448 h 2313432"/>
              <a:gd name="connsiteX4" fmla="*/ 2756331 w 2756331"/>
              <a:gd name="connsiteY4" fmla="*/ 1743694 h 2313432"/>
              <a:gd name="connsiteX5" fmla="*/ 2186593 w 2756331"/>
              <a:gd name="connsiteY5" fmla="*/ 2313432 h 2313432"/>
              <a:gd name="connsiteX6" fmla="*/ 122448 w 2756331"/>
              <a:gd name="connsiteY6" fmla="*/ 2313432 h 2313432"/>
              <a:gd name="connsiteX7" fmla="*/ 0 w 2756331"/>
              <a:gd name="connsiteY7" fmla="*/ 2190984 h 2313432"/>
              <a:gd name="connsiteX8" fmla="*/ 0 w 2756331"/>
              <a:gd name="connsiteY8" fmla="*/ 122448 h 2313432"/>
              <a:gd name="connsiteX0" fmla="*/ 0 w 2756331"/>
              <a:gd name="connsiteY0" fmla="*/ 122448 h 2313432"/>
              <a:gd name="connsiteX1" fmla="*/ 122448 w 2756331"/>
              <a:gd name="connsiteY1" fmla="*/ 0 h 2313432"/>
              <a:gd name="connsiteX2" fmla="*/ 2186593 w 2756331"/>
              <a:gd name="connsiteY2" fmla="*/ 0 h 2313432"/>
              <a:gd name="connsiteX3" fmla="*/ 2309041 w 2756331"/>
              <a:gd name="connsiteY3" fmla="*/ 122448 h 2313432"/>
              <a:gd name="connsiteX4" fmla="*/ 2756331 w 2756331"/>
              <a:gd name="connsiteY4" fmla="*/ 1743694 h 2313432"/>
              <a:gd name="connsiteX5" fmla="*/ 2654369 w 2756331"/>
              <a:gd name="connsiteY5" fmla="*/ 1852485 h 2313432"/>
              <a:gd name="connsiteX6" fmla="*/ 122448 w 2756331"/>
              <a:gd name="connsiteY6" fmla="*/ 2313432 h 2313432"/>
              <a:gd name="connsiteX7" fmla="*/ 0 w 2756331"/>
              <a:gd name="connsiteY7" fmla="*/ 2190984 h 2313432"/>
              <a:gd name="connsiteX8" fmla="*/ 0 w 2756331"/>
              <a:gd name="connsiteY8" fmla="*/ 122448 h 2313432"/>
              <a:gd name="connsiteX0" fmla="*/ 0 w 2756331"/>
              <a:gd name="connsiteY0" fmla="*/ 122448 h 2193261"/>
              <a:gd name="connsiteX1" fmla="*/ 122448 w 2756331"/>
              <a:gd name="connsiteY1" fmla="*/ 0 h 2193261"/>
              <a:gd name="connsiteX2" fmla="*/ 2186593 w 2756331"/>
              <a:gd name="connsiteY2" fmla="*/ 0 h 2193261"/>
              <a:gd name="connsiteX3" fmla="*/ 2309041 w 2756331"/>
              <a:gd name="connsiteY3" fmla="*/ 122448 h 2193261"/>
              <a:gd name="connsiteX4" fmla="*/ 2756331 w 2756331"/>
              <a:gd name="connsiteY4" fmla="*/ 1743694 h 2193261"/>
              <a:gd name="connsiteX5" fmla="*/ 2654369 w 2756331"/>
              <a:gd name="connsiteY5" fmla="*/ 1852485 h 2193261"/>
              <a:gd name="connsiteX6" fmla="*/ 1768205 w 2756331"/>
              <a:gd name="connsiteY6" fmla="*/ 797431 h 2193261"/>
              <a:gd name="connsiteX7" fmla="*/ 0 w 2756331"/>
              <a:gd name="connsiteY7" fmla="*/ 2190984 h 2193261"/>
              <a:gd name="connsiteX8" fmla="*/ 0 w 2756331"/>
              <a:gd name="connsiteY8" fmla="*/ 122448 h 2193261"/>
              <a:gd name="connsiteX0" fmla="*/ 0 w 2756331"/>
              <a:gd name="connsiteY0" fmla="*/ 122448 h 2194935"/>
              <a:gd name="connsiteX1" fmla="*/ 122448 w 2756331"/>
              <a:gd name="connsiteY1" fmla="*/ 0 h 2194935"/>
              <a:gd name="connsiteX2" fmla="*/ 2186593 w 2756331"/>
              <a:gd name="connsiteY2" fmla="*/ 0 h 2194935"/>
              <a:gd name="connsiteX3" fmla="*/ 2309041 w 2756331"/>
              <a:gd name="connsiteY3" fmla="*/ 122448 h 2194935"/>
              <a:gd name="connsiteX4" fmla="*/ 2756331 w 2756331"/>
              <a:gd name="connsiteY4" fmla="*/ 1743694 h 2194935"/>
              <a:gd name="connsiteX5" fmla="*/ 2654369 w 2756331"/>
              <a:gd name="connsiteY5" fmla="*/ 1852485 h 2194935"/>
              <a:gd name="connsiteX6" fmla="*/ 986298 w 2756331"/>
              <a:gd name="connsiteY6" fmla="*/ 1435925 h 2194935"/>
              <a:gd name="connsiteX7" fmla="*/ 0 w 2756331"/>
              <a:gd name="connsiteY7" fmla="*/ 2190984 h 2194935"/>
              <a:gd name="connsiteX8" fmla="*/ 0 w 2756331"/>
              <a:gd name="connsiteY8" fmla="*/ 122448 h 2194935"/>
              <a:gd name="connsiteX0" fmla="*/ 0 w 2756331"/>
              <a:gd name="connsiteY0" fmla="*/ 122448 h 1852485"/>
              <a:gd name="connsiteX1" fmla="*/ 122448 w 2756331"/>
              <a:gd name="connsiteY1" fmla="*/ 0 h 1852485"/>
              <a:gd name="connsiteX2" fmla="*/ 2186593 w 2756331"/>
              <a:gd name="connsiteY2" fmla="*/ 0 h 1852485"/>
              <a:gd name="connsiteX3" fmla="*/ 2309041 w 2756331"/>
              <a:gd name="connsiteY3" fmla="*/ 122448 h 1852485"/>
              <a:gd name="connsiteX4" fmla="*/ 2756331 w 2756331"/>
              <a:gd name="connsiteY4" fmla="*/ 1743694 h 1852485"/>
              <a:gd name="connsiteX5" fmla="*/ 2654369 w 2756331"/>
              <a:gd name="connsiteY5" fmla="*/ 1852485 h 1852485"/>
              <a:gd name="connsiteX6" fmla="*/ 986298 w 2756331"/>
              <a:gd name="connsiteY6" fmla="*/ 1435925 h 1852485"/>
              <a:gd name="connsiteX7" fmla="*/ 894581 w 2756331"/>
              <a:gd name="connsiteY7" fmla="*/ 1337378 h 1852485"/>
              <a:gd name="connsiteX8" fmla="*/ 0 w 2756331"/>
              <a:gd name="connsiteY8" fmla="*/ 122448 h 1852485"/>
              <a:gd name="connsiteX0" fmla="*/ 0 w 2756331"/>
              <a:gd name="connsiteY0" fmla="*/ 539006 h 2269043"/>
              <a:gd name="connsiteX1" fmla="*/ 620956 w 2756331"/>
              <a:gd name="connsiteY1" fmla="*/ 0 h 2269043"/>
              <a:gd name="connsiteX2" fmla="*/ 2186593 w 2756331"/>
              <a:gd name="connsiteY2" fmla="*/ 416558 h 2269043"/>
              <a:gd name="connsiteX3" fmla="*/ 2309041 w 2756331"/>
              <a:gd name="connsiteY3" fmla="*/ 539006 h 2269043"/>
              <a:gd name="connsiteX4" fmla="*/ 2756331 w 2756331"/>
              <a:gd name="connsiteY4" fmla="*/ 2160252 h 2269043"/>
              <a:gd name="connsiteX5" fmla="*/ 2654369 w 2756331"/>
              <a:gd name="connsiteY5" fmla="*/ 2269043 h 2269043"/>
              <a:gd name="connsiteX6" fmla="*/ 986298 w 2756331"/>
              <a:gd name="connsiteY6" fmla="*/ 1852483 h 2269043"/>
              <a:gd name="connsiteX7" fmla="*/ 894581 w 2756331"/>
              <a:gd name="connsiteY7" fmla="*/ 1753936 h 2269043"/>
              <a:gd name="connsiteX8" fmla="*/ 0 w 2756331"/>
              <a:gd name="connsiteY8" fmla="*/ 539006 h 2269043"/>
              <a:gd name="connsiteX0" fmla="*/ 0 w 2288552"/>
              <a:gd name="connsiteY0" fmla="*/ 173665 h 2269043"/>
              <a:gd name="connsiteX1" fmla="*/ 153177 w 2288552"/>
              <a:gd name="connsiteY1" fmla="*/ 0 h 2269043"/>
              <a:gd name="connsiteX2" fmla="*/ 1718814 w 2288552"/>
              <a:gd name="connsiteY2" fmla="*/ 416558 h 2269043"/>
              <a:gd name="connsiteX3" fmla="*/ 1841262 w 2288552"/>
              <a:gd name="connsiteY3" fmla="*/ 539006 h 2269043"/>
              <a:gd name="connsiteX4" fmla="*/ 2288552 w 2288552"/>
              <a:gd name="connsiteY4" fmla="*/ 2160252 h 2269043"/>
              <a:gd name="connsiteX5" fmla="*/ 2186590 w 2288552"/>
              <a:gd name="connsiteY5" fmla="*/ 2269043 h 2269043"/>
              <a:gd name="connsiteX6" fmla="*/ 518519 w 2288552"/>
              <a:gd name="connsiteY6" fmla="*/ 1852483 h 2269043"/>
              <a:gd name="connsiteX7" fmla="*/ 426802 w 2288552"/>
              <a:gd name="connsiteY7" fmla="*/ 1753936 h 2269043"/>
              <a:gd name="connsiteX8" fmla="*/ 0 w 2288552"/>
              <a:gd name="connsiteY8" fmla="*/ 173665 h 2269043"/>
              <a:gd name="connsiteX0" fmla="*/ 0 w 2298796"/>
              <a:gd name="connsiteY0" fmla="*/ 142934 h 2269043"/>
              <a:gd name="connsiteX1" fmla="*/ 163421 w 2298796"/>
              <a:gd name="connsiteY1" fmla="*/ 0 h 2269043"/>
              <a:gd name="connsiteX2" fmla="*/ 1729058 w 2298796"/>
              <a:gd name="connsiteY2" fmla="*/ 416558 h 2269043"/>
              <a:gd name="connsiteX3" fmla="*/ 1851506 w 2298796"/>
              <a:gd name="connsiteY3" fmla="*/ 539006 h 2269043"/>
              <a:gd name="connsiteX4" fmla="*/ 2298796 w 2298796"/>
              <a:gd name="connsiteY4" fmla="*/ 2160252 h 2269043"/>
              <a:gd name="connsiteX5" fmla="*/ 2196834 w 2298796"/>
              <a:gd name="connsiteY5" fmla="*/ 2269043 h 2269043"/>
              <a:gd name="connsiteX6" fmla="*/ 528763 w 2298796"/>
              <a:gd name="connsiteY6" fmla="*/ 1852483 h 2269043"/>
              <a:gd name="connsiteX7" fmla="*/ 437046 w 2298796"/>
              <a:gd name="connsiteY7" fmla="*/ 1753936 h 2269043"/>
              <a:gd name="connsiteX8" fmla="*/ 0 w 2298796"/>
              <a:gd name="connsiteY8" fmla="*/ 142934 h 2269043"/>
              <a:gd name="connsiteX0" fmla="*/ 0 w 2298796"/>
              <a:gd name="connsiteY0" fmla="*/ 145749 h 2271858"/>
              <a:gd name="connsiteX1" fmla="*/ 163421 w 2298796"/>
              <a:gd name="connsiteY1" fmla="*/ 2815 h 2271858"/>
              <a:gd name="connsiteX2" fmla="*/ 1729058 w 2298796"/>
              <a:gd name="connsiteY2" fmla="*/ 419373 h 2271858"/>
              <a:gd name="connsiteX3" fmla="*/ 1851506 w 2298796"/>
              <a:gd name="connsiteY3" fmla="*/ 541821 h 2271858"/>
              <a:gd name="connsiteX4" fmla="*/ 2298796 w 2298796"/>
              <a:gd name="connsiteY4" fmla="*/ 2163067 h 2271858"/>
              <a:gd name="connsiteX5" fmla="*/ 2196834 w 2298796"/>
              <a:gd name="connsiteY5" fmla="*/ 2271858 h 2271858"/>
              <a:gd name="connsiteX6" fmla="*/ 528763 w 2298796"/>
              <a:gd name="connsiteY6" fmla="*/ 1855298 h 2271858"/>
              <a:gd name="connsiteX7" fmla="*/ 437046 w 2298796"/>
              <a:gd name="connsiteY7" fmla="*/ 1756751 h 2271858"/>
              <a:gd name="connsiteX8" fmla="*/ 0 w 2298796"/>
              <a:gd name="connsiteY8" fmla="*/ 145749 h 2271858"/>
              <a:gd name="connsiteX0" fmla="*/ 1583 w 2300379"/>
              <a:gd name="connsiteY0" fmla="*/ 146709 h 2272818"/>
              <a:gd name="connsiteX1" fmla="*/ 165004 w 2300379"/>
              <a:gd name="connsiteY1" fmla="*/ 3775 h 2272818"/>
              <a:gd name="connsiteX2" fmla="*/ 1730641 w 2300379"/>
              <a:gd name="connsiteY2" fmla="*/ 420333 h 2272818"/>
              <a:gd name="connsiteX3" fmla="*/ 1853089 w 2300379"/>
              <a:gd name="connsiteY3" fmla="*/ 542781 h 2272818"/>
              <a:gd name="connsiteX4" fmla="*/ 2300379 w 2300379"/>
              <a:gd name="connsiteY4" fmla="*/ 2164027 h 2272818"/>
              <a:gd name="connsiteX5" fmla="*/ 2198417 w 2300379"/>
              <a:gd name="connsiteY5" fmla="*/ 2272818 h 2272818"/>
              <a:gd name="connsiteX6" fmla="*/ 530346 w 2300379"/>
              <a:gd name="connsiteY6" fmla="*/ 1856258 h 2272818"/>
              <a:gd name="connsiteX7" fmla="*/ 438629 w 2300379"/>
              <a:gd name="connsiteY7" fmla="*/ 1757711 h 2272818"/>
              <a:gd name="connsiteX8" fmla="*/ 1583 w 2300379"/>
              <a:gd name="connsiteY8" fmla="*/ 146709 h 2272818"/>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98751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98751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64606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8243"/>
              <a:gd name="connsiteX1" fmla="*/ 165338 w 2300713"/>
              <a:gd name="connsiteY1" fmla="*/ 6956 h 2288243"/>
              <a:gd name="connsiteX2" fmla="*/ 1730975 w 2300713"/>
              <a:gd name="connsiteY2" fmla="*/ 423514 h 2288243"/>
              <a:gd name="connsiteX3" fmla="*/ 1853423 w 2300713"/>
              <a:gd name="connsiteY3" fmla="*/ 545962 h 2288243"/>
              <a:gd name="connsiteX4" fmla="*/ 2300713 w 2300713"/>
              <a:gd name="connsiteY4" fmla="*/ 2167208 h 2288243"/>
              <a:gd name="connsiteX5" fmla="*/ 2164606 w 2300713"/>
              <a:gd name="connsiteY5" fmla="*/ 2275999 h 2288243"/>
              <a:gd name="connsiteX6" fmla="*/ 530680 w 2300713"/>
              <a:gd name="connsiteY6" fmla="*/ 1859439 h 2288243"/>
              <a:gd name="connsiteX7" fmla="*/ 438963 w 2300713"/>
              <a:gd name="connsiteY7" fmla="*/ 1760892 h 2288243"/>
              <a:gd name="connsiteX8" fmla="*/ 1917 w 2300713"/>
              <a:gd name="connsiteY8" fmla="*/ 149890 h 2288243"/>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08231 w 2303711"/>
              <a:gd name="connsiteY7" fmla="*/ 1682357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08231 w 2303711"/>
              <a:gd name="connsiteY7" fmla="*/ 1682357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77326 w 2303711"/>
              <a:gd name="connsiteY3" fmla="*/ 590351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77326 w 2303711"/>
              <a:gd name="connsiteY3" fmla="*/ 590351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422589 w 2303711"/>
              <a:gd name="connsiteY7" fmla="*/ 1674265 h 2292042"/>
              <a:gd name="connsiteX8" fmla="*/ 1917 w 2303711"/>
              <a:gd name="connsiteY8" fmla="*/ 149890 h 2292042"/>
              <a:gd name="connsiteX0" fmla="*/ 2010 w 2303804"/>
              <a:gd name="connsiteY0" fmla="*/ 147792 h 2289944"/>
              <a:gd name="connsiteX1" fmla="*/ 163186 w 2303804"/>
              <a:gd name="connsiteY1" fmla="*/ 7104 h 2289944"/>
              <a:gd name="connsiteX2" fmla="*/ 1731068 w 2303804"/>
              <a:gd name="connsiteY2" fmla="*/ 421416 h 2289944"/>
              <a:gd name="connsiteX3" fmla="*/ 1877419 w 2303804"/>
              <a:gd name="connsiteY3" fmla="*/ 588253 h 2289944"/>
              <a:gd name="connsiteX4" fmla="*/ 2300806 w 2303804"/>
              <a:gd name="connsiteY4" fmla="*/ 2165110 h 2289944"/>
              <a:gd name="connsiteX5" fmla="*/ 2164699 w 2303804"/>
              <a:gd name="connsiteY5" fmla="*/ 2273901 h 2289944"/>
              <a:gd name="connsiteX6" fmla="*/ 588820 w 2303804"/>
              <a:gd name="connsiteY6" fmla="*/ 1874416 h 2289944"/>
              <a:gd name="connsiteX7" fmla="*/ 422682 w 2303804"/>
              <a:gd name="connsiteY7" fmla="*/ 1672167 h 2289944"/>
              <a:gd name="connsiteX8" fmla="*/ 2010 w 2303804"/>
              <a:gd name="connsiteY8" fmla="*/ 147792 h 2289944"/>
              <a:gd name="connsiteX0" fmla="*/ 2010 w 2303368"/>
              <a:gd name="connsiteY0" fmla="*/ 147792 h 2301573"/>
              <a:gd name="connsiteX1" fmla="*/ 163186 w 2303368"/>
              <a:gd name="connsiteY1" fmla="*/ 7104 h 2301573"/>
              <a:gd name="connsiteX2" fmla="*/ 1731068 w 2303368"/>
              <a:gd name="connsiteY2" fmla="*/ 421416 h 2301573"/>
              <a:gd name="connsiteX3" fmla="*/ 1877419 w 2303368"/>
              <a:gd name="connsiteY3" fmla="*/ 588253 h 2301573"/>
              <a:gd name="connsiteX4" fmla="*/ 2300806 w 2303368"/>
              <a:gd name="connsiteY4" fmla="*/ 2165110 h 2301573"/>
              <a:gd name="connsiteX5" fmla="*/ 2155719 w 2303368"/>
              <a:gd name="connsiteY5" fmla="*/ 2287371 h 2301573"/>
              <a:gd name="connsiteX6" fmla="*/ 588820 w 2303368"/>
              <a:gd name="connsiteY6" fmla="*/ 1874416 h 2301573"/>
              <a:gd name="connsiteX7" fmla="*/ 422682 w 2303368"/>
              <a:gd name="connsiteY7" fmla="*/ 1672167 h 2301573"/>
              <a:gd name="connsiteX8" fmla="*/ 2010 w 2303368"/>
              <a:gd name="connsiteY8" fmla="*/ 147792 h 2301573"/>
              <a:gd name="connsiteX0" fmla="*/ 2010 w 2303368"/>
              <a:gd name="connsiteY0" fmla="*/ 147792 h 2301573"/>
              <a:gd name="connsiteX1" fmla="*/ 163186 w 2303368"/>
              <a:gd name="connsiteY1" fmla="*/ 7104 h 2301573"/>
              <a:gd name="connsiteX2" fmla="*/ 1731068 w 2303368"/>
              <a:gd name="connsiteY2" fmla="*/ 421416 h 2301573"/>
              <a:gd name="connsiteX3" fmla="*/ 1877419 w 2303368"/>
              <a:gd name="connsiteY3" fmla="*/ 588253 h 2301573"/>
              <a:gd name="connsiteX4" fmla="*/ 2300806 w 2303368"/>
              <a:gd name="connsiteY4" fmla="*/ 2165110 h 2301573"/>
              <a:gd name="connsiteX5" fmla="*/ 2155719 w 2303368"/>
              <a:gd name="connsiteY5" fmla="*/ 2287371 h 2301573"/>
              <a:gd name="connsiteX6" fmla="*/ 588820 w 2303368"/>
              <a:gd name="connsiteY6" fmla="*/ 1874416 h 2301573"/>
              <a:gd name="connsiteX7" fmla="*/ 422682 w 2303368"/>
              <a:gd name="connsiteY7" fmla="*/ 1672167 h 2301573"/>
              <a:gd name="connsiteX8" fmla="*/ 2010 w 2303368"/>
              <a:gd name="connsiteY8" fmla="*/ 147792 h 2301573"/>
              <a:gd name="connsiteX0" fmla="*/ 2010 w 2304304"/>
              <a:gd name="connsiteY0" fmla="*/ 147792 h 2296304"/>
              <a:gd name="connsiteX1" fmla="*/ 163186 w 2304304"/>
              <a:gd name="connsiteY1" fmla="*/ 7104 h 2296304"/>
              <a:gd name="connsiteX2" fmla="*/ 1731068 w 2304304"/>
              <a:gd name="connsiteY2" fmla="*/ 421416 h 2296304"/>
              <a:gd name="connsiteX3" fmla="*/ 1877419 w 2304304"/>
              <a:gd name="connsiteY3" fmla="*/ 588253 h 2296304"/>
              <a:gd name="connsiteX4" fmla="*/ 2300806 w 2304304"/>
              <a:gd name="connsiteY4" fmla="*/ 2165110 h 2296304"/>
              <a:gd name="connsiteX5" fmla="*/ 2155719 w 2304304"/>
              <a:gd name="connsiteY5" fmla="*/ 2287371 h 2296304"/>
              <a:gd name="connsiteX6" fmla="*/ 588820 w 2304304"/>
              <a:gd name="connsiteY6" fmla="*/ 1874416 h 2296304"/>
              <a:gd name="connsiteX7" fmla="*/ 422682 w 2304304"/>
              <a:gd name="connsiteY7" fmla="*/ 1672167 h 2296304"/>
              <a:gd name="connsiteX8" fmla="*/ 2010 w 2304304"/>
              <a:gd name="connsiteY8" fmla="*/ 147792 h 2296304"/>
              <a:gd name="connsiteX0" fmla="*/ 2010 w 2300806"/>
              <a:gd name="connsiteY0" fmla="*/ 147792 h 2298797"/>
              <a:gd name="connsiteX1" fmla="*/ 163186 w 2300806"/>
              <a:gd name="connsiteY1" fmla="*/ 7104 h 2298797"/>
              <a:gd name="connsiteX2" fmla="*/ 1731068 w 2300806"/>
              <a:gd name="connsiteY2" fmla="*/ 421416 h 2298797"/>
              <a:gd name="connsiteX3" fmla="*/ 1877419 w 2300806"/>
              <a:gd name="connsiteY3" fmla="*/ 588253 h 2298797"/>
              <a:gd name="connsiteX4" fmla="*/ 2300806 w 2300806"/>
              <a:gd name="connsiteY4" fmla="*/ 2165110 h 2298797"/>
              <a:gd name="connsiteX5" fmla="*/ 2155719 w 2300806"/>
              <a:gd name="connsiteY5" fmla="*/ 2287371 h 2298797"/>
              <a:gd name="connsiteX6" fmla="*/ 588820 w 2300806"/>
              <a:gd name="connsiteY6" fmla="*/ 1874416 h 2298797"/>
              <a:gd name="connsiteX7" fmla="*/ 422682 w 2300806"/>
              <a:gd name="connsiteY7" fmla="*/ 1672167 h 2298797"/>
              <a:gd name="connsiteX8" fmla="*/ 2010 w 2300806"/>
              <a:gd name="connsiteY8" fmla="*/ 147792 h 2298797"/>
              <a:gd name="connsiteX0" fmla="*/ 2010 w 2300806"/>
              <a:gd name="connsiteY0" fmla="*/ 147792 h 2293305"/>
              <a:gd name="connsiteX1" fmla="*/ 163186 w 2300806"/>
              <a:gd name="connsiteY1" fmla="*/ 7104 h 2293305"/>
              <a:gd name="connsiteX2" fmla="*/ 1731068 w 2300806"/>
              <a:gd name="connsiteY2" fmla="*/ 421416 h 2293305"/>
              <a:gd name="connsiteX3" fmla="*/ 1877419 w 2300806"/>
              <a:gd name="connsiteY3" fmla="*/ 588253 h 2293305"/>
              <a:gd name="connsiteX4" fmla="*/ 2300806 w 2300806"/>
              <a:gd name="connsiteY4" fmla="*/ 2165110 h 2293305"/>
              <a:gd name="connsiteX5" fmla="*/ 2155719 w 2300806"/>
              <a:gd name="connsiteY5" fmla="*/ 2287371 h 2293305"/>
              <a:gd name="connsiteX6" fmla="*/ 588820 w 2300806"/>
              <a:gd name="connsiteY6" fmla="*/ 1874416 h 2293305"/>
              <a:gd name="connsiteX7" fmla="*/ 422682 w 2300806"/>
              <a:gd name="connsiteY7" fmla="*/ 1672167 h 2293305"/>
              <a:gd name="connsiteX8" fmla="*/ 2010 w 2300806"/>
              <a:gd name="connsiteY8" fmla="*/ 147792 h 2293305"/>
              <a:gd name="connsiteX0" fmla="*/ 2010 w 2300806"/>
              <a:gd name="connsiteY0" fmla="*/ 147792 h 2290966"/>
              <a:gd name="connsiteX1" fmla="*/ 163186 w 2300806"/>
              <a:gd name="connsiteY1" fmla="*/ 7104 h 2290966"/>
              <a:gd name="connsiteX2" fmla="*/ 1731068 w 2300806"/>
              <a:gd name="connsiteY2" fmla="*/ 421416 h 2290966"/>
              <a:gd name="connsiteX3" fmla="*/ 1877419 w 2300806"/>
              <a:gd name="connsiteY3" fmla="*/ 588253 h 2290966"/>
              <a:gd name="connsiteX4" fmla="*/ 2300806 w 2300806"/>
              <a:gd name="connsiteY4" fmla="*/ 2165110 h 2290966"/>
              <a:gd name="connsiteX5" fmla="*/ 2155719 w 2300806"/>
              <a:gd name="connsiteY5" fmla="*/ 2287371 h 2290966"/>
              <a:gd name="connsiteX6" fmla="*/ 588820 w 2300806"/>
              <a:gd name="connsiteY6" fmla="*/ 1874416 h 2290966"/>
              <a:gd name="connsiteX7" fmla="*/ 422682 w 2300806"/>
              <a:gd name="connsiteY7" fmla="*/ 1672167 h 2290966"/>
              <a:gd name="connsiteX8" fmla="*/ 2010 w 2300806"/>
              <a:gd name="connsiteY8" fmla="*/ 147792 h 2290966"/>
              <a:gd name="connsiteX0" fmla="*/ 2010 w 2300806"/>
              <a:gd name="connsiteY0" fmla="*/ 147792 h 2290966"/>
              <a:gd name="connsiteX1" fmla="*/ 163186 w 2300806"/>
              <a:gd name="connsiteY1" fmla="*/ 7104 h 2290966"/>
              <a:gd name="connsiteX2" fmla="*/ 1731068 w 2300806"/>
              <a:gd name="connsiteY2" fmla="*/ 421416 h 2290966"/>
              <a:gd name="connsiteX3" fmla="*/ 1877419 w 2300806"/>
              <a:gd name="connsiteY3" fmla="*/ 588253 h 2290966"/>
              <a:gd name="connsiteX4" fmla="*/ 2300806 w 2300806"/>
              <a:gd name="connsiteY4" fmla="*/ 2165110 h 2290966"/>
              <a:gd name="connsiteX5" fmla="*/ 2155719 w 2300806"/>
              <a:gd name="connsiteY5" fmla="*/ 2287371 h 2290966"/>
              <a:gd name="connsiteX6" fmla="*/ 588820 w 2300806"/>
              <a:gd name="connsiteY6" fmla="*/ 1874416 h 2290966"/>
              <a:gd name="connsiteX7" fmla="*/ 422682 w 2300806"/>
              <a:gd name="connsiteY7" fmla="*/ 1672167 h 2290966"/>
              <a:gd name="connsiteX8" fmla="*/ 2010 w 2300806"/>
              <a:gd name="connsiteY8" fmla="*/ 147792 h 2290966"/>
              <a:gd name="connsiteX0" fmla="*/ 2321 w 2301117"/>
              <a:gd name="connsiteY0" fmla="*/ 145616 h 2288790"/>
              <a:gd name="connsiteX1" fmla="*/ 163497 w 2301117"/>
              <a:gd name="connsiteY1" fmla="*/ 4928 h 2288790"/>
              <a:gd name="connsiteX2" fmla="*/ 1731379 w 2301117"/>
              <a:gd name="connsiteY2" fmla="*/ 419240 h 2288790"/>
              <a:gd name="connsiteX3" fmla="*/ 1877730 w 2301117"/>
              <a:gd name="connsiteY3" fmla="*/ 586077 h 2288790"/>
              <a:gd name="connsiteX4" fmla="*/ 2301117 w 2301117"/>
              <a:gd name="connsiteY4" fmla="*/ 2162934 h 2288790"/>
              <a:gd name="connsiteX5" fmla="*/ 2156030 w 2301117"/>
              <a:gd name="connsiteY5" fmla="*/ 2285195 h 2288790"/>
              <a:gd name="connsiteX6" fmla="*/ 589131 w 2301117"/>
              <a:gd name="connsiteY6" fmla="*/ 1872240 h 2288790"/>
              <a:gd name="connsiteX7" fmla="*/ 422993 w 2301117"/>
              <a:gd name="connsiteY7" fmla="*/ 1669991 h 2288790"/>
              <a:gd name="connsiteX8" fmla="*/ 2321 w 2301117"/>
              <a:gd name="connsiteY8" fmla="*/ 145616 h 2288790"/>
              <a:gd name="connsiteX0" fmla="*/ 0 w 2298796"/>
              <a:gd name="connsiteY0" fmla="*/ 147175 h 2290349"/>
              <a:gd name="connsiteX1" fmla="*/ 161176 w 2298796"/>
              <a:gd name="connsiteY1" fmla="*/ 6487 h 2290349"/>
              <a:gd name="connsiteX2" fmla="*/ 1729058 w 2298796"/>
              <a:gd name="connsiteY2" fmla="*/ 420799 h 2290349"/>
              <a:gd name="connsiteX3" fmla="*/ 1875409 w 2298796"/>
              <a:gd name="connsiteY3" fmla="*/ 587636 h 2290349"/>
              <a:gd name="connsiteX4" fmla="*/ 2298796 w 2298796"/>
              <a:gd name="connsiteY4" fmla="*/ 2164493 h 2290349"/>
              <a:gd name="connsiteX5" fmla="*/ 2153709 w 2298796"/>
              <a:gd name="connsiteY5" fmla="*/ 2286754 h 2290349"/>
              <a:gd name="connsiteX6" fmla="*/ 586810 w 2298796"/>
              <a:gd name="connsiteY6" fmla="*/ 1873799 h 2290349"/>
              <a:gd name="connsiteX7" fmla="*/ 420672 w 2298796"/>
              <a:gd name="connsiteY7" fmla="*/ 1671550 h 2290349"/>
              <a:gd name="connsiteX8" fmla="*/ 0 w 2298796"/>
              <a:gd name="connsiteY8" fmla="*/ 147175 h 2290349"/>
              <a:gd name="connsiteX0" fmla="*/ 0 w 2298796"/>
              <a:gd name="connsiteY0" fmla="*/ 147356 h 2290530"/>
              <a:gd name="connsiteX1" fmla="*/ 161176 w 2298796"/>
              <a:gd name="connsiteY1" fmla="*/ 6668 h 2290530"/>
              <a:gd name="connsiteX2" fmla="*/ 1729058 w 2298796"/>
              <a:gd name="connsiteY2" fmla="*/ 420980 h 2290530"/>
              <a:gd name="connsiteX3" fmla="*/ 1875409 w 2298796"/>
              <a:gd name="connsiteY3" fmla="*/ 587817 h 2290530"/>
              <a:gd name="connsiteX4" fmla="*/ 2298796 w 2298796"/>
              <a:gd name="connsiteY4" fmla="*/ 2164674 h 2290530"/>
              <a:gd name="connsiteX5" fmla="*/ 2153709 w 2298796"/>
              <a:gd name="connsiteY5" fmla="*/ 2286935 h 2290530"/>
              <a:gd name="connsiteX6" fmla="*/ 586810 w 2298796"/>
              <a:gd name="connsiteY6" fmla="*/ 1873980 h 2290530"/>
              <a:gd name="connsiteX7" fmla="*/ 420672 w 2298796"/>
              <a:gd name="connsiteY7" fmla="*/ 1671731 h 2290530"/>
              <a:gd name="connsiteX8" fmla="*/ 0 w 2298796"/>
              <a:gd name="connsiteY8" fmla="*/ 147356 h 2290530"/>
              <a:gd name="connsiteX0" fmla="*/ 9617 w 2308413"/>
              <a:gd name="connsiteY0" fmla="*/ 144929 h 2288103"/>
              <a:gd name="connsiteX1" fmla="*/ 170793 w 2308413"/>
              <a:gd name="connsiteY1" fmla="*/ 4241 h 2288103"/>
              <a:gd name="connsiteX2" fmla="*/ 1738675 w 2308413"/>
              <a:gd name="connsiteY2" fmla="*/ 418553 h 2288103"/>
              <a:gd name="connsiteX3" fmla="*/ 1885026 w 2308413"/>
              <a:gd name="connsiteY3" fmla="*/ 585390 h 2288103"/>
              <a:gd name="connsiteX4" fmla="*/ 2308413 w 2308413"/>
              <a:gd name="connsiteY4" fmla="*/ 2162247 h 2288103"/>
              <a:gd name="connsiteX5" fmla="*/ 2163326 w 2308413"/>
              <a:gd name="connsiteY5" fmla="*/ 2284508 h 2288103"/>
              <a:gd name="connsiteX6" fmla="*/ 596427 w 2308413"/>
              <a:gd name="connsiteY6" fmla="*/ 1871553 h 2288103"/>
              <a:gd name="connsiteX7" fmla="*/ 430289 w 2308413"/>
              <a:gd name="connsiteY7" fmla="*/ 1669304 h 2288103"/>
              <a:gd name="connsiteX8" fmla="*/ 9617 w 2308413"/>
              <a:gd name="connsiteY8" fmla="*/ 144929 h 2288103"/>
              <a:gd name="connsiteX0" fmla="*/ 8386 w 2307182"/>
              <a:gd name="connsiteY0" fmla="*/ 152138 h 2295312"/>
              <a:gd name="connsiteX1" fmla="*/ 169562 w 2307182"/>
              <a:gd name="connsiteY1" fmla="*/ 11450 h 2295312"/>
              <a:gd name="connsiteX2" fmla="*/ 1737444 w 2307182"/>
              <a:gd name="connsiteY2" fmla="*/ 425762 h 2295312"/>
              <a:gd name="connsiteX3" fmla="*/ 1883795 w 2307182"/>
              <a:gd name="connsiteY3" fmla="*/ 592599 h 2295312"/>
              <a:gd name="connsiteX4" fmla="*/ 2307182 w 2307182"/>
              <a:gd name="connsiteY4" fmla="*/ 2169456 h 2295312"/>
              <a:gd name="connsiteX5" fmla="*/ 2162095 w 2307182"/>
              <a:gd name="connsiteY5" fmla="*/ 2291717 h 2295312"/>
              <a:gd name="connsiteX6" fmla="*/ 595196 w 2307182"/>
              <a:gd name="connsiteY6" fmla="*/ 1878762 h 2295312"/>
              <a:gd name="connsiteX7" fmla="*/ 429058 w 2307182"/>
              <a:gd name="connsiteY7" fmla="*/ 1676513 h 2295312"/>
              <a:gd name="connsiteX8" fmla="*/ 8386 w 2307182"/>
              <a:gd name="connsiteY8" fmla="*/ 152138 h 2295312"/>
              <a:gd name="connsiteX0" fmla="*/ 9020 w 2301081"/>
              <a:gd name="connsiteY0" fmla="*/ 145947 h 2295856"/>
              <a:gd name="connsiteX1" fmla="*/ 163461 w 2301081"/>
              <a:gd name="connsiteY1" fmla="*/ 11994 h 2295856"/>
              <a:gd name="connsiteX2" fmla="*/ 1731343 w 2301081"/>
              <a:gd name="connsiteY2" fmla="*/ 426306 h 2295856"/>
              <a:gd name="connsiteX3" fmla="*/ 1877694 w 2301081"/>
              <a:gd name="connsiteY3" fmla="*/ 593143 h 2295856"/>
              <a:gd name="connsiteX4" fmla="*/ 2301081 w 2301081"/>
              <a:gd name="connsiteY4" fmla="*/ 2170000 h 2295856"/>
              <a:gd name="connsiteX5" fmla="*/ 2155994 w 2301081"/>
              <a:gd name="connsiteY5" fmla="*/ 2292261 h 2295856"/>
              <a:gd name="connsiteX6" fmla="*/ 589095 w 2301081"/>
              <a:gd name="connsiteY6" fmla="*/ 1879306 h 2295856"/>
              <a:gd name="connsiteX7" fmla="*/ 422957 w 2301081"/>
              <a:gd name="connsiteY7" fmla="*/ 1677057 h 2295856"/>
              <a:gd name="connsiteX8" fmla="*/ 9020 w 2301081"/>
              <a:gd name="connsiteY8" fmla="*/ 145947 h 2295856"/>
              <a:gd name="connsiteX0" fmla="*/ 3409 w 2295470"/>
              <a:gd name="connsiteY0" fmla="*/ 146126 h 2296035"/>
              <a:gd name="connsiteX1" fmla="*/ 157850 w 2295470"/>
              <a:gd name="connsiteY1" fmla="*/ 12173 h 2296035"/>
              <a:gd name="connsiteX2" fmla="*/ 1725732 w 2295470"/>
              <a:gd name="connsiteY2" fmla="*/ 426485 h 2296035"/>
              <a:gd name="connsiteX3" fmla="*/ 1872083 w 2295470"/>
              <a:gd name="connsiteY3" fmla="*/ 593322 h 2296035"/>
              <a:gd name="connsiteX4" fmla="*/ 2295470 w 2295470"/>
              <a:gd name="connsiteY4" fmla="*/ 2170179 h 2296035"/>
              <a:gd name="connsiteX5" fmla="*/ 2150383 w 2295470"/>
              <a:gd name="connsiteY5" fmla="*/ 2292440 h 2296035"/>
              <a:gd name="connsiteX6" fmla="*/ 583484 w 2295470"/>
              <a:gd name="connsiteY6" fmla="*/ 1879485 h 2296035"/>
              <a:gd name="connsiteX7" fmla="*/ 417346 w 2295470"/>
              <a:gd name="connsiteY7" fmla="*/ 1677236 h 2296035"/>
              <a:gd name="connsiteX8" fmla="*/ 3409 w 2295470"/>
              <a:gd name="connsiteY8" fmla="*/ 146126 h 2296035"/>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5540 w 2297601"/>
              <a:gd name="connsiteY0" fmla="*/ 143814 h 2293723"/>
              <a:gd name="connsiteX1" fmla="*/ 159981 w 2297601"/>
              <a:gd name="connsiteY1" fmla="*/ 9861 h 2293723"/>
              <a:gd name="connsiteX2" fmla="*/ 1727863 w 2297601"/>
              <a:gd name="connsiteY2" fmla="*/ 424173 h 2293723"/>
              <a:gd name="connsiteX3" fmla="*/ 1874214 w 2297601"/>
              <a:gd name="connsiteY3" fmla="*/ 591010 h 2293723"/>
              <a:gd name="connsiteX4" fmla="*/ 2297601 w 2297601"/>
              <a:gd name="connsiteY4" fmla="*/ 2167867 h 2293723"/>
              <a:gd name="connsiteX5" fmla="*/ 2152514 w 2297601"/>
              <a:gd name="connsiteY5" fmla="*/ 2290128 h 2293723"/>
              <a:gd name="connsiteX6" fmla="*/ 585615 w 2297601"/>
              <a:gd name="connsiteY6" fmla="*/ 1877173 h 2293723"/>
              <a:gd name="connsiteX7" fmla="*/ 419477 w 2297601"/>
              <a:gd name="connsiteY7" fmla="*/ 1674924 h 2293723"/>
              <a:gd name="connsiteX8" fmla="*/ 5540 w 2297601"/>
              <a:gd name="connsiteY8" fmla="*/ 143814 h 2293723"/>
              <a:gd name="connsiteX0" fmla="*/ 5540 w 2297601"/>
              <a:gd name="connsiteY0" fmla="*/ 143814 h 2293723"/>
              <a:gd name="connsiteX1" fmla="*/ 159981 w 2297601"/>
              <a:gd name="connsiteY1" fmla="*/ 9861 h 2293723"/>
              <a:gd name="connsiteX2" fmla="*/ 1727863 w 2297601"/>
              <a:gd name="connsiteY2" fmla="*/ 424173 h 2293723"/>
              <a:gd name="connsiteX3" fmla="*/ 1874214 w 2297601"/>
              <a:gd name="connsiteY3" fmla="*/ 591010 h 2293723"/>
              <a:gd name="connsiteX4" fmla="*/ 2297601 w 2297601"/>
              <a:gd name="connsiteY4" fmla="*/ 2167867 h 2293723"/>
              <a:gd name="connsiteX5" fmla="*/ 2152514 w 2297601"/>
              <a:gd name="connsiteY5" fmla="*/ 2290128 h 2293723"/>
              <a:gd name="connsiteX6" fmla="*/ 585615 w 2297601"/>
              <a:gd name="connsiteY6" fmla="*/ 1877173 h 2293723"/>
              <a:gd name="connsiteX7" fmla="*/ 419477 w 2297601"/>
              <a:gd name="connsiteY7" fmla="*/ 1674924 h 2293723"/>
              <a:gd name="connsiteX8" fmla="*/ 5540 w 2297601"/>
              <a:gd name="connsiteY8" fmla="*/ 143814 h 2293723"/>
              <a:gd name="connsiteX0" fmla="*/ 3923 w 2295984"/>
              <a:gd name="connsiteY0" fmla="*/ 144081 h 2293990"/>
              <a:gd name="connsiteX1" fmla="*/ 158364 w 2295984"/>
              <a:gd name="connsiteY1" fmla="*/ 10128 h 2293990"/>
              <a:gd name="connsiteX2" fmla="*/ 1726246 w 2295984"/>
              <a:gd name="connsiteY2" fmla="*/ 424440 h 2293990"/>
              <a:gd name="connsiteX3" fmla="*/ 1872597 w 2295984"/>
              <a:gd name="connsiteY3" fmla="*/ 591277 h 2293990"/>
              <a:gd name="connsiteX4" fmla="*/ 2295984 w 2295984"/>
              <a:gd name="connsiteY4" fmla="*/ 2168134 h 2293990"/>
              <a:gd name="connsiteX5" fmla="*/ 2150897 w 2295984"/>
              <a:gd name="connsiteY5" fmla="*/ 2290395 h 2293990"/>
              <a:gd name="connsiteX6" fmla="*/ 583998 w 2295984"/>
              <a:gd name="connsiteY6" fmla="*/ 1877440 h 2293990"/>
              <a:gd name="connsiteX7" fmla="*/ 417860 w 2295984"/>
              <a:gd name="connsiteY7" fmla="*/ 1675191 h 2293990"/>
              <a:gd name="connsiteX8" fmla="*/ 3923 w 2295984"/>
              <a:gd name="connsiteY8" fmla="*/ 144081 h 2293990"/>
              <a:gd name="connsiteX0" fmla="*/ 1528 w 2293589"/>
              <a:gd name="connsiteY0" fmla="*/ 144362 h 2294271"/>
              <a:gd name="connsiteX1" fmla="*/ 155969 w 2293589"/>
              <a:gd name="connsiteY1" fmla="*/ 10409 h 2294271"/>
              <a:gd name="connsiteX2" fmla="*/ 1723851 w 2293589"/>
              <a:gd name="connsiteY2" fmla="*/ 424721 h 2294271"/>
              <a:gd name="connsiteX3" fmla="*/ 1870202 w 2293589"/>
              <a:gd name="connsiteY3" fmla="*/ 591558 h 2294271"/>
              <a:gd name="connsiteX4" fmla="*/ 2293589 w 2293589"/>
              <a:gd name="connsiteY4" fmla="*/ 2168415 h 2294271"/>
              <a:gd name="connsiteX5" fmla="*/ 2148502 w 2293589"/>
              <a:gd name="connsiteY5" fmla="*/ 2290676 h 2294271"/>
              <a:gd name="connsiteX6" fmla="*/ 581603 w 2293589"/>
              <a:gd name="connsiteY6" fmla="*/ 1877721 h 2294271"/>
              <a:gd name="connsiteX7" fmla="*/ 415465 w 2293589"/>
              <a:gd name="connsiteY7" fmla="*/ 1675472 h 2294271"/>
              <a:gd name="connsiteX8" fmla="*/ 1528 w 2293589"/>
              <a:gd name="connsiteY8" fmla="*/ 144362 h 2294271"/>
              <a:gd name="connsiteX0" fmla="*/ 1848 w 2293909"/>
              <a:gd name="connsiteY0" fmla="*/ 138202 h 2288111"/>
              <a:gd name="connsiteX1" fmla="*/ 156289 w 2293909"/>
              <a:gd name="connsiteY1" fmla="*/ 4249 h 2288111"/>
              <a:gd name="connsiteX2" fmla="*/ 1724171 w 2293909"/>
              <a:gd name="connsiteY2" fmla="*/ 418561 h 2288111"/>
              <a:gd name="connsiteX3" fmla="*/ 1870522 w 2293909"/>
              <a:gd name="connsiteY3" fmla="*/ 585398 h 2288111"/>
              <a:gd name="connsiteX4" fmla="*/ 2293909 w 2293909"/>
              <a:gd name="connsiteY4" fmla="*/ 2162255 h 2288111"/>
              <a:gd name="connsiteX5" fmla="*/ 2148822 w 2293909"/>
              <a:gd name="connsiteY5" fmla="*/ 2284516 h 2288111"/>
              <a:gd name="connsiteX6" fmla="*/ 581923 w 2293909"/>
              <a:gd name="connsiteY6" fmla="*/ 1871561 h 2288111"/>
              <a:gd name="connsiteX7" fmla="*/ 415785 w 2293909"/>
              <a:gd name="connsiteY7" fmla="*/ 1669312 h 2288111"/>
              <a:gd name="connsiteX8" fmla="*/ 1848 w 2293909"/>
              <a:gd name="connsiteY8" fmla="*/ 138202 h 2288111"/>
              <a:gd name="connsiteX0" fmla="*/ 1289 w 2293350"/>
              <a:gd name="connsiteY0" fmla="*/ 138202 h 2288111"/>
              <a:gd name="connsiteX1" fmla="*/ 155730 w 2293350"/>
              <a:gd name="connsiteY1" fmla="*/ 4249 h 2288111"/>
              <a:gd name="connsiteX2" fmla="*/ 1723612 w 2293350"/>
              <a:gd name="connsiteY2" fmla="*/ 418561 h 2288111"/>
              <a:gd name="connsiteX3" fmla="*/ 1869963 w 2293350"/>
              <a:gd name="connsiteY3" fmla="*/ 585398 h 2288111"/>
              <a:gd name="connsiteX4" fmla="*/ 2293350 w 2293350"/>
              <a:gd name="connsiteY4" fmla="*/ 2162255 h 2288111"/>
              <a:gd name="connsiteX5" fmla="*/ 2148263 w 2293350"/>
              <a:gd name="connsiteY5" fmla="*/ 2284516 h 2288111"/>
              <a:gd name="connsiteX6" fmla="*/ 581364 w 2293350"/>
              <a:gd name="connsiteY6" fmla="*/ 1871561 h 2288111"/>
              <a:gd name="connsiteX7" fmla="*/ 415226 w 2293350"/>
              <a:gd name="connsiteY7" fmla="*/ 1669312 h 2288111"/>
              <a:gd name="connsiteX8" fmla="*/ 1289 w 2293350"/>
              <a:gd name="connsiteY8" fmla="*/ 138202 h 2288111"/>
              <a:gd name="connsiteX0" fmla="*/ 1527 w 2293588"/>
              <a:gd name="connsiteY0" fmla="*/ 138621 h 2288530"/>
              <a:gd name="connsiteX1" fmla="*/ 155968 w 2293588"/>
              <a:gd name="connsiteY1" fmla="*/ 4668 h 2288530"/>
              <a:gd name="connsiteX2" fmla="*/ 1723850 w 2293588"/>
              <a:gd name="connsiteY2" fmla="*/ 418980 h 2288530"/>
              <a:gd name="connsiteX3" fmla="*/ 1870201 w 2293588"/>
              <a:gd name="connsiteY3" fmla="*/ 585817 h 2288530"/>
              <a:gd name="connsiteX4" fmla="*/ 2293588 w 2293588"/>
              <a:gd name="connsiteY4" fmla="*/ 2162674 h 2288530"/>
              <a:gd name="connsiteX5" fmla="*/ 2148501 w 2293588"/>
              <a:gd name="connsiteY5" fmla="*/ 2284935 h 2288530"/>
              <a:gd name="connsiteX6" fmla="*/ 581602 w 2293588"/>
              <a:gd name="connsiteY6" fmla="*/ 1871980 h 2288530"/>
              <a:gd name="connsiteX7" fmla="*/ 415464 w 2293588"/>
              <a:gd name="connsiteY7" fmla="*/ 1669731 h 2288530"/>
              <a:gd name="connsiteX8" fmla="*/ 1527 w 2293588"/>
              <a:gd name="connsiteY8" fmla="*/ 138621 h 2288530"/>
              <a:gd name="connsiteX0" fmla="*/ 4451 w 2296512"/>
              <a:gd name="connsiteY0" fmla="*/ 139388 h 2289297"/>
              <a:gd name="connsiteX1" fmla="*/ 158892 w 2296512"/>
              <a:gd name="connsiteY1" fmla="*/ 5435 h 2289297"/>
              <a:gd name="connsiteX2" fmla="*/ 1726774 w 2296512"/>
              <a:gd name="connsiteY2" fmla="*/ 419747 h 2289297"/>
              <a:gd name="connsiteX3" fmla="*/ 1873125 w 2296512"/>
              <a:gd name="connsiteY3" fmla="*/ 586584 h 2289297"/>
              <a:gd name="connsiteX4" fmla="*/ 2296512 w 2296512"/>
              <a:gd name="connsiteY4" fmla="*/ 2163441 h 2289297"/>
              <a:gd name="connsiteX5" fmla="*/ 2151425 w 2296512"/>
              <a:gd name="connsiteY5" fmla="*/ 2285702 h 2289297"/>
              <a:gd name="connsiteX6" fmla="*/ 584526 w 2296512"/>
              <a:gd name="connsiteY6" fmla="*/ 1872747 h 2289297"/>
              <a:gd name="connsiteX7" fmla="*/ 418388 w 2296512"/>
              <a:gd name="connsiteY7" fmla="*/ 1670498 h 2289297"/>
              <a:gd name="connsiteX8" fmla="*/ 4451 w 2296512"/>
              <a:gd name="connsiteY8" fmla="*/ 139388 h 2289297"/>
              <a:gd name="connsiteX0" fmla="*/ 4451 w 2299782"/>
              <a:gd name="connsiteY0" fmla="*/ 139388 h 2288818"/>
              <a:gd name="connsiteX1" fmla="*/ 158892 w 2299782"/>
              <a:gd name="connsiteY1" fmla="*/ 5435 h 2288818"/>
              <a:gd name="connsiteX2" fmla="*/ 1726774 w 2299782"/>
              <a:gd name="connsiteY2" fmla="*/ 419747 h 2288818"/>
              <a:gd name="connsiteX3" fmla="*/ 1873125 w 2299782"/>
              <a:gd name="connsiteY3" fmla="*/ 586584 h 2288818"/>
              <a:gd name="connsiteX4" fmla="*/ 2296512 w 2299782"/>
              <a:gd name="connsiteY4" fmla="*/ 2163441 h 2288818"/>
              <a:gd name="connsiteX5" fmla="*/ 2151425 w 2299782"/>
              <a:gd name="connsiteY5" fmla="*/ 2285702 h 2288818"/>
              <a:gd name="connsiteX6" fmla="*/ 584526 w 2299782"/>
              <a:gd name="connsiteY6" fmla="*/ 1872747 h 2288818"/>
              <a:gd name="connsiteX7" fmla="*/ 418388 w 2299782"/>
              <a:gd name="connsiteY7" fmla="*/ 1670498 h 2288818"/>
              <a:gd name="connsiteX8" fmla="*/ 4451 w 2299782"/>
              <a:gd name="connsiteY8" fmla="*/ 139388 h 2288818"/>
              <a:gd name="connsiteX0" fmla="*/ 4451 w 2299139"/>
              <a:gd name="connsiteY0" fmla="*/ 139388 h 2287220"/>
              <a:gd name="connsiteX1" fmla="*/ 158892 w 2299139"/>
              <a:gd name="connsiteY1" fmla="*/ 5435 h 2287220"/>
              <a:gd name="connsiteX2" fmla="*/ 1726774 w 2299139"/>
              <a:gd name="connsiteY2" fmla="*/ 419747 h 2287220"/>
              <a:gd name="connsiteX3" fmla="*/ 1873125 w 2299139"/>
              <a:gd name="connsiteY3" fmla="*/ 586584 h 2287220"/>
              <a:gd name="connsiteX4" fmla="*/ 2296512 w 2299139"/>
              <a:gd name="connsiteY4" fmla="*/ 2163441 h 2287220"/>
              <a:gd name="connsiteX5" fmla="*/ 2151425 w 2299139"/>
              <a:gd name="connsiteY5" fmla="*/ 2285702 h 2287220"/>
              <a:gd name="connsiteX6" fmla="*/ 584526 w 2299139"/>
              <a:gd name="connsiteY6" fmla="*/ 1872747 h 2287220"/>
              <a:gd name="connsiteX7" fmla="*/ 418388 w 2299139"/>
              <a:gd name="connsiteY7" fmla="*/ 1670498 h 2287220"/>
              <a:gd name="connsiteX8" fmla="*/ 4451 w 2299139"/>
              <a:gd name="connsiteY8" fmla="*/ 139388 h 2287220"/>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84526 w 2299277"/>
              <a:gd name="connsiteY6" fmla="*/ 1872747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4690 w 2299277"/>
              <a:gd name="connsiteY3" fmla="*/ 585018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4690 w 2299277"/>
              <a:gd name="connsiteY3" fmla="*/ 588149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99277" h="2289265">
                <a:moveTo>
                  <a:pt x="4451" y="139388"/>
                </a:moveTo>
                <a:cubicBezTo>
                  <a:pt x="-13417" y="60766"/>
                  <a:pt x="19464" y="-22226"/>
                  <a:pt x="158892" y="5435"/>
                </a:cubicBezTo>
                <a:lnTo>
                  <a:pt x="1726774" y="419747"/>
                </a:lnTo>
                <a:cubicBezTo>
                  <a:pt x="1822894" y="445626"/>
                  <a:pt x="1861313" y="514526"/>
                  <a:pt x="1880135" y="585426"/>
                </a:cubicBezTo>
                <a:cubicBezTo>
                  <a:pt x="2097057" y="1402519"/>
                  <a:pt x="2138139" y="1539608"/>
                  <a:pt x="2296512" y="2163441"/>
                </a:cubicBezTo>
                <a:cubicBezTo>
                  <a:pt x="2313920" y="2245273"/>
                  <a:pt x="2247201" y="2304717"/>
                  <a:pt x="2151425" y="2285702"/>
                </a:cubicBezTo>
                <a:lnTo>
                  <a:pt x="594791" y="1867358"/>
                </a:lnTo>
                <a:cubicBezTo>
                  <a:pt x="507154" y="1842614"/>
                  <a:pt x="450849" y="1799460"/>
                  <a:pt x="416823" y="1672064"/>
                </a:cubicBezTo>
                <a:cubicBezTo>
                  <a:pt x="286664" y="1184744"/>
                  <a:pt x="134198" y="644520"/>
                  <a:pt x="4451" y="139388"/>
                </a:cubicBezTo>
                <a:close/>
              </a:path>
            </a:pathLst>
          </a:custGeom>
          <a:noFill/>
          <a:ln w="28575" cmpd="sng">
            <a:solidFill>
              <a:srgbClr val="A7934B">
                <a:alpha val="10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Rounded Rectangle 11"/>
          <p:cNvSpPr>
            <a:spLocks noChangeAspect="1"/>
          </p:cNvSpPr>
          <p:nvPr userDrawn="1"/>
        </p:nvSpPr>
        <p:spPr>
          <a:xfrm rot="20703236" flipH="1">
            <a:off x="6847248" y="-1804648"/>
            <a:ext cx="2838789" cy="2817940"/>
          </a:xfrm>
          <a:custGeom>
            <a:avLst/>
            <a:gdLst>
              <a:gd name="connsiteX0" fmla="*/ 0 w 2309041"/>
              <a:gd name="connsiteY0" fmla="*/ 122448 h 2313432"/>
              <a:gd name="connsiteX1" fmla="*/ 122448 w 2309041"/>
              <a:gd name="connsiteY1" fmla="*/ 0 h 2313432"/>
              <a:gd name="connsiteX2" fmla="*/ 2186593 w 2309041"/>
              <a:gd name="connsiteY2" fmla="*/ 0 h 2313432"/>
              <a:gd name="connsiteX3" fmla="*/ 2309041 w 2309041"/>
              <a:gd name="connsiteY3" fmla="*/ 122448 h 2313432"/>
              <a:gd name="connsiteX4" fmla="*/ 2309041 w 2309041"/>
              <a:gd name="connsiteY4" fmla="*/ 2190984 h 2313432"/>
              <a:gd name="connsiteX5" fmla="*/ 2186593 w 2309041"/>
              <a:gd name="connsiteY5" fmla="*/ 2313432 h 2313432"/>
              <a:gd name="connsiteX6" fmla="*/ 122448 w 2309041"/>
              <a:gd name="connsiteY6" fmla="*/ 2313432 h 2313432"/>
              <a:gd name="connsiteX7" fmla="*/ 0 w 2309041"/>
              <a:gd name="connsiteY7" fmla="*/ 2190984 h 2313432"/>
              <a:gd name="connsiteX8" fmla="*/ 0 w 2309041"/>
              <a:gd name="connsiteY8" fmla="*/ 122448 h 2313432"/>
              <a:gd name="connsiteX0" fmla="*/ 0 w 2756331"/>
              <a:gd name="connsiteY0" fmla="*/ 122448 h 2313432"/>
              <a:gd name="connsiteX1" fmla="*/ 122448 w 2756331"/>
              <a:gd name="connsiteY1" fmla="*/ 0 h 2313432"/>
              <a:gd name="connsiteX2" fmla="*/ 2186593 w 2756331"/>
              <a:gd name="connsiteY2" fmla="*/ 0 h 2313432"/>
              <a:gd name="connsiteX3" fmla="*/ 2309041 w 2756331"/>
              <a:gd name="connsiteY3" fmla="*/ 122448 h 2313432"/>
              <a:gd name="connsiteX4" fmla="*/ 2756331 w 2756331"/>
              <a:gd name="connsiteY4" fmla="*/ 1743694 h 2313432"/>
              <a:gd name="connsiteX5" fmla="*/ 2186593 w 2756331"/>
              <a:gd name="connsiteY5" fmla="*/ 2313432 h 2313432"/>
              <a:gd name="connsiteX6" fmla="*/ 122448 w 2756331"/>
              <a:gd name="connsiteY6" fmla="*/ 2313432 h 2313432"/>
              <a:gd name="connsiteX7" fmla="*/ 0 w 2756331"/>
              <a:gd name="connsiteY7" fmla="*/ 2190984 h 2313432"/>
              <a:gd name="connsiteX8" fmla="*/ 0 w 2756331"/>
              <a:gd name="connsiteY8" fmla="*/ 122448 h 2313432"/>
              <a:gd name="connsiteX0" fmla="*/ 0 w 2756331"/>
              <a:gd name="connsiteY0" fmla="*/ 122448 h 2313432"/>
              <a:gd name="connsiteX1" fmla="*/ 122448 w 2756331"/>
              <a:gd name="connsiteY1" fmla="*/ 0 h 2313432"/>
              <a:gd name="connsiteX2" fmla="*/ 2186593 w 2756331"/>
              <a:gd name="connsiteY2" fmla="*/ 0 h 2313432"/>
              <a:gd name="connsiteX3" fmla="*/ 2309041 w 2756331"/>
              <a:gd name="connsiteY3" fmla="*/ 122448 h 2313432"/>
              <a:gd name="connsiteX4" fmla="*/ 2756331 w 2756331"/>
              <a:gd name="connsiteY4" fmla="*/ 1743694 h 2313432"/>
              <a:gd name="connsiteX5" fmla="*/ 2654369 w 2756331"/>
              <a:gd name="connsiteY5" fmla="*/ 1852485 h 2313432"/>
              <a:gd name="connsiteX6" fmla="*/ 122448 w 2756331"/>
              <a:gd name="connsiteY6" fmla="*/ 2313432 h 2313432"/>
              <a:gd name="connsiteX7" fmla="*/ 0 w 2756331"/>
              <a:gd name="connsiteY7" fmla="*/ 2190984 h 2313432"/>
              <a:gd name="connsiteX8" fmla="*/ 0 w 2756331"/>
              <a:gd name="connsiteY8" fmla="*/ 122448 h 2313432"/>
              <a:gd name="connsiteX0" fmla="*/ 0 w 2756331"/>
              <a:gd name="connsiteY0" fmla="*/ 122448 h 2193261"/>
              <a:gd name="connsiteX1" fmla="*/ 122448 w 2756331"/>
              <a:gd name="connsiteY1" fmla="*/ 0 h 2193261"/>
              <a:gd name="connsiteX2" fmla="*/ 2186593 w 2756331"/>
              <a:gd name="connsiteY2" fmla="*/ 0 h 2193261"/>
              <a:gd name="connsiteX3" fmla="*/ 2309041 w 2756331"/>
              <a:gd name="connsiteY3" fmla="*/ 122448 h 2193261"/>
              <a:gd name="connsiteX4" fmla="*/ 2756331 w 2756331"/>
              <a:gd name="connsiteY4" fmla="*/ 1743694 h 2193261"/>
              <a:gd name="connsiteX5" fmla="*/ 2654369 w 2756331"/>
              <a:gd name="connsiteY5" fmla="*/ 1852485 h 2193261"/>
              <a:gd name="connsiteX6" fmla="*/ 1768205 w 2756331"/>
              <a:gd name="connsiteY6" fmla="*/ 797431 h 2193261"/>
              <a:gd name="connsiteX7" fmla="*/ 0 w 2756331"/>
              <a:gd name="connsiteY7" fmla="*/ 2190984 h 2193261"/>
              <a:gd name="connsiteX8" fmla="*/ 0 w 2756331"/>
              <a:gd name="connsiteY8" fmla="*/ 122448 h 2193261"/>
              <a:gd name="connsiteX0" fmla="*/ 0 w 2756331"/>
              <a:gd name="connsiteY0" fmla="*/ 122448 h 2194935"/>
              <a:gd name="connsiteX1" fmla="*/ 122448 w 2756331"/>
              <a:gd name="connsiteY1" fmla="*/ 0 h 2194935"/>
              <a:gd name="connsiteX2" fmla="*/ 2186593 w 2756331"/>
              <a:gd name="connsiteY2" fmla="*/ 0 h 2194935"/>
              <a:gd name="connsiteX3" fmla="*/ 2309041 w 2756331"/>
              <a:gd name="connsiteY3" fmla="*/ 122448 h 2194935"/>
              <a:gd name="connsiteX4" fmla="*/ 2756331 w 2756331"/>
              <a:gd name="connsiteY4" fmla="*/ 1743694 h 2194935"/>
              <a:gd name="connsiteX5" fmla="*/ 2654369 w 2756331"/>
              <a:gd name="connsiteY5" fmla="*/ 1852485 h 2194935"/>
              <a:gd name="connsiteX6" fmla="*/ 986298 w 2756331"/>
              <a:gd name="connsiteY6" fmla="*/ 1435925 h 2194935"/>
              <a:gd name="connsiteX7" fmla="*/ 0 w 2756331"/>
              <a:gd name="connsiteY7" fmla="*/ 2190984 h 2194935"/>
              <a:gd name="connsiteX8" fmla="*/ 0 w 2756331"/>
              <a:gd name="connsiteY8" fmla="*/ 122448 h 2194935"/>
              <a:gd name="connsiteX0" fmla="*/ 0 w 2756331"/>
              <a:gd name="connsiteY0" fmla="*/ 122448 h 1852485"/>
              <a:gd name="connsiteX1" fmla="*/ 122448 w 2756331"/>
              <a:gd name="connsiteY1" fmla="*/ 0 h 1852485"/>
              <a:gd name="connsiteX2" fmla="*/ 2186593 w 2756331"/>
              <a:gd name="connsiteY2" fmla="*/ 0 h 1852485"/>
              <a:gd name="connsiteX3" fmla="*/ 2309041 w 2756331"/>
              <a:gd name="connsiteY3" fmla="*/ 122448 h 1852485"/>
              <a:gd name="connsiteX4" fmla="*/ 2756331 w 2756331"/>
              <a:gd name="connsiteY4" fmla="*/ 1743694 h 1852485"/>
              <a:gd name="connsiteX5" fmla="*/ 2654369 w 2756331"/>
              <a:gd name="connsiteY5" fmla="*/ 1852485 h 1852485"/>
              <a:gd name="connsiteX6" fmla="*/ 986298 w 2756331"/>
              <a:gd name="connsiteY6" fmla="*/ 1435925 h 1852485"/>
              <a:gd name="connsiteX7" fmla="*/ 894581 w 2756331"/>
              <a:gd name="connsiteY7" fmla="*/ 1337378 h 1852485"/>
              <a:gd name="connsiteX8" fmla="*/ 0 w 2756331"/>
              <a:gd name="connsiteY8" fmla="*/ 122448 h 1852485"/>
              <a:gd name="connsiteX0" fmla="*/ 0 w 2756331"/>
              <a:gd name="connsiteY0" fmla="*/ 539006 h 2269043"/>
              <a:gd name="connsiteX1" fmla="*/ 620956 w 2756331"/>
              <a:gd name="connsiteY1" fmla="*/ 0 h 2269043"/>
              <a:gd name="connsiteX2" fmla="*/ 2186593 w 2756331"/>
              <a:gd name="connsiteY2" fmla="*/ 416558 h 2269043"/>
              <a:gd name="connsiteX3" fmla="*/ 2309041 w 2756331"/>
              <a:gd name="connsiteY3" fmla="*/ 539006 h 2269043"/>
              <a:gd name="connsiteX4" fmla="*/ 2756331 w 2756331"/>
              <a:gd name="connsiteY4" fmla="*/ 2160252 h 2269043"/>
              <a:gd name="connsiteX5" fmla="*/ 2654369 w 2756331"/>
              <a:gd name="connsiteY5" fmla="*/ 2269043 h 2269043"/>
              <a:gd name="connsiteX6" fmla="*/ 986298 w 2756331"/>
              <a:gd name="connsiteY6" fmla="*/ 1852483 h 2269043"/>
              <a:gd name="connsiteX7" fmla="*/ 894581 w 2756331"/>
              <a:gd name="connsiteY7" fmla="*/ 1753936 h 2269043"/>
              <a:gd name="connsiteX8" fmla="*/ 0 w 2756331"/>
              <a:gd name="connsiteY8" fmla="*/ 539006 h 2269043"/>
              <a:gd name="connsiteX0" fmla="*/ 0 w 2288552"/>
              <a:gd name="connsiteY0" fmla="*/ 173665 h 2269043"/>
              <a:gd name="connsiteX1" fmla="*/ 153177 w 2288552"/>
              <a:gd name="connsiteY1" fmla="*/ 0 h 2269043"/>
              <a:gd name="connsiteX2" fmla="*/ 1718814 w 2288552"/>
              <a:gd name="connsiteY2" fmla="*/ 416558 h 2269043"/>
              <a:gd name="connsiteX3" fmla="*/ 1841262 w 2288552"/>
              <a:gd name="connsiteY3" fmla="*/ 539006 h 2269043"/>
              <a:gd name="connsiteX4" fmla="*/ 2288552 w 2288552"/>
              <a:gd name="connsiteY4" fmla="*/ 2160252 h 2269043"/>
              <a:gd name="connsiteX5" fmla="*/ 2186590 w 2288552"/>
              <a:gd name="connsiteY5" fmla="*/ 2269043 h 2269043"/>
              <a:gd name="connsiteX6" fmla="*/ 518519 w 2288552"/>
              <a:gd name="connsiteY6" fmla="*/ 1852483 h 2269043"/>
              <a:gd name="connsiteX7" fmla="*/ 426802 w 2288552"/>
              <a:gd name="connsiteY7" fmla="*/ 1753936 h 2269043"/>
              <a:gd name="connsiteX8" fmla="*/ 0 w 2288552"/>
              <a:gd name="connsiteY8" fmla="*/ 173665 h 2269043"/>
              <a:gd name="connsiteX0" fmla="*/ 0 w 2298796"/>
              <a:gd name="connsiteY0" fmla="*/ 142934 h 2269043"/>
              <a:gd name="connsiteX1" fmla="*/ 163421 w 2298796"/>
              <a:gd name="connsiteY1" fmla="*/ 0 h 2269043"/>
              <a:gd name="connsiteX2" fmla="*/ 1729058 w 2298796"/>
              <a:gd name="connsiteY2" fmla="*/ 416558 h 2269043"/>
              <a:gd name="connsiteX3" fmla="*/ 1851506 w 2298796"/>
              <a:gd name="connsiteY3" fmla="*/ 539006 h 2269043"/>
              <a:gd name="connsiteX4" fmla="*/ 2298796 w 2298796"/>
              <a:gd name="connsiteY4" fmla="*/ 2160252 h 2269043"/>
              <a:gd name="connsiteX5" fmla="*/ 2196834 w 2298796"/>
              <a:gd name="connsiteY5" fmla="*/ 2269043 h 2269043"/>
              <a:gd name="connsiteX6" fmla="*/ 528763 w 2298796"/>
              <a:gd name="connsiteY6" fmla="*/ 1852483 h 2269043"/>
              <a:gd name="connsiteX7" fmla="*/ 437046 w 2298796"/>
              <a:gd name="connsiteY7" fmla="*/ 1753936 h 2269043"/>
              <a:gd name="connsiteX8" fmla="*/ 0 w 2298796"/>
              <a:gd name="connsiteY8" fmla="*/ 142934 h 2269043"/>
              <a:gd name="connsiteX0" fmla="*/ 0 w 2298796"/>
              <a:gd name="connsiteY0" fmla="*/ 145749 h 2271858"/>
              <a:gd name="connsiteX1" fmla="*/ 163421 w 2298796"/>
              <a:gd name="connsiteY1" fmla="*/ 2815 h 2271858"/>
              <a:gd name="connsiteX2" fmla="*/ 1729058 w 2298796"/>
              <a:gd name="connsiteY2" fmla="*/ 419373 h 2271858"/>
              <a:gd name="connsiteX3" fmla="*/ 1851506 w 2298796"/>
              <a:gd name="connsiteY3" fmla="*/ 541821 h 2271858"/>
              <a:gd name="connsiteX4" fmla="*/ 2298796 w 2298796"/>
              <a:gd name="connsiteY4" fmla="*/ 2163067 h 2271858"/>
              <a:gd name="connsiteX5" fmla="*/ 2196834 w 2298796"/>
              <a:gd name="connsiteY5" fmla="*/ 2271858 h 2271858"/>
              <a:gd name="connsiteX6" fmla="*/ 528763 w 2298796"/>
              <a:gd name="connsiteY6" fmla="*/ 1855298 h 2271858"/>
              <a:gd name="connsiteX7" fmla="*/ 437046 w 2298796"/>
              <a:gd name="connsiteY7" fmla="*/ 1756751 h 2271858"/>
              <a:gd name="connsiteX8" fmla="*/ 0 w 2298796"/>
              <a:gd name="connsiteY8" fmla="*/ 145749 h 2271858"/>
              <a:gd name="connsiteX0" fmla="*/ 1583 w 2300379"/>
              <a:gd name="connsiteY0" fmla="*/ 146709 h 2272818"/>
              <a:gd name="connsiteX1" fmla="*/ 165004 w 2300379"/>
              <a:gd name="connsiteY1" fmla="*/ 3775 h 2272818"/>
              <a:gd name="connsiteX2" fmla="*/ 1730641 w 2300379"/>
              <a:gd name="connsiteY2" fmla="*/ 420333 h 2272818"/>
              <a:gd name="connsiteX3" fmla="*/ 1853089 w 2300379"/>
              <a:gd name="connsiteY3" fmla="*/ 542781 h 2272818"/>
              <a:gd name="connsiteX4" fmla="*/ 2300379 w 2300379"/>
              <a:gd name="connsiteY4" fmla="*/ 2164027 h 2272818"/>
              <a:gd name="connsiteX5" fmla="*/ 2198417 w 2300379"/>
              <a:gd name="connsiteY5" fmla="*/ 2272818 h 2272818"/>
              <a:gd name="connsiteX6" fmla="*/ 530346 w 2300379"/>
              <a:gd name="connsiteY6" fmla="*/ 1856258 h 2272818"/>
              <a:gd name="connsiteX7" fmla="*/ 438629 w 2300379"/>
              <a:gd name="connsiteY7" fmla="*/ 1757711 h 2272818"/>
              <a:gd name="connsiteX8" fmla="*/ 1583 w 2300379"/>
              <a:gd name="connsiteY8" fmla="*/ 146709 h 2272818"/>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98751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98751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64606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8243"/>
              <a:gd name="connsiteX1" fmla="*/ 165338 w 2300713"/>
              <a:gd name="connsiteY1" fmla="*/ 6956 h 2288243"/>
              <a:gd name="connsiteX2" fmla="*/ 1730975 w 2300713"/>
              <a:gd name="connsiteY2" fmla="*/ 423514 h 2288243"/>
              <a:gd name="connsiteX3" fmla="*/ 1853423 w 2300713"/>
              <a:gd name="connsiteY3" fmla="*/ 545962 h 2288243"/>
              <a:gd name="connsiteX4" fmla="*/ 2300713 w 2300713"/>
              <a:gd name="connsiteY4" fmla="*/ 2167208 h 2288243"/>
              <a:gd name="connsiteX5" fmla="*/ 2164606 w 2300713"/>
              <a:gd name="connsiteY5" fmla="*/ 2275999 h 2288243"/>
              <a:gd name="connsiteX6" fmla="*/ 530680 w 2300713"/>
              <a:gd name="connsiteY6" fmla="*/ 1859439 h 2288243"/>
              <a:gd name="connsiteX7" fmla="*/ 438963 w 2300713"/>
              <a:gd name="connsiteY7" fmla="*/ 1760892 h 2288243"/>
              <a:gd name="connsiteX8" fmla="*/ 1917 w 2300713"/>
              <a:gd name="connsiteY8" fmla="*/ 149890 h 2288243"/>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08231 w 2303711"/>
              <a:gd name="connsiteY7" fmla="*/ 1682357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08231 w 2303711"/>
              <a:gd name="connsiteY7" fmla="*/ 1682357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77326 w 2303711"/>
              <a:gd name="connsiteY3" fmla="*/ 590351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77326 w 2303711"/>
              <a:gd name="connsiteY3" fmla="*/ 590351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422589 w 2303711"/>
              <a:gd name="connsiteY7" fmla="*/ 1674265 h 2292042"/>
              <a:gd name="connsiteX8" fmla="*/ 1917 w 2303711"/>
              <a:gd name="connsiteY8" fmla="*/ 149890 h 2292042"/>
              <a:gd name="connsiteX0" fmla="*/ 2010 w 2303804"/>
              <a:gd name="connsiteY0" fmla="*/ 147792 h 2289944"/>
              <a:gd name="connsiteX1" fmla="*/ 163186 w 2303804"/>
              <a:gd name="connsiteY1" fmla="*/ 7104 h 2289944"/>
              <a:gd name="connsiteX2" fmla="*/ 1731068 w 2303804"/>
              <a:gd name="connsiteY2" fmla="*/ 421416 h 2289944"/>
              <a:gd name="connsiteX3" fmla="*/ 1877419 w 2303804"/>
              <a:gd name="connsiteY3" fmla="*/ 588253 h 2289944"/>
              <a:gd name="connsiteX4" fmla="*/ 2300806 w 2303804"/>
              <a:gd name="connsiteY4" fmla="*/ 2165110 h 2289944"/>
              <a:gd name="connsiteX5" fmla="*/ 2164699 w 2303804"/>
              <a:gd name="connsiteY5" fmla="*/ 2273901 h 2289944"/>
              <a:gd name="connsiteX6" fmla="*/ 588820 w 2303804"/>
              <a:gd name="connsiteY6" fmla="*/ 1874416 h 2289944"/>
              <a:gd name="connsiteX7" fmla="*/ 422682 w 2303804"/>
              <a:gd name="connsiteY7" fmla="*/ 1672167 h 2289944"/>
              <a:gd name="connsiteX8" fmla="*/ 2010 w 2303804"/>
              <a:gd name="connsiteY8" fmla="*/ 147792 h 2289944"/>
              <a:gd name="connsiteX0" fmla="*/ 2010 w 2303368"/>
              <a:gd name="connsiteY0" fmla="*/ 147792 h 2301573"/>
              <a:gd name="connsiteX1" fmla="*/ 163186 w 2303368"/>
              <a:gd name="connsiteY1" fmla="*/ 7104 h 2301573"/>
              <a:gd name="connsiteX2" fmla="*/ 1731068 w 2303368"/>
              <a:gd name="connsiteY2" fmla="*/ 421416 h 2301573"/>
              <a:gd name="connsiteX3" fmla="*/ 1877419 w 2303368"/>
              <a:gd name="connsiteY3" fmla="*/ 588253 h 2301573"/>
              <a:gd name="connsiteX4" fmla="*/ 2300806 w 2303368"/>
              <a:gd name="connsiteY4" fmla="*/ 2165110 h 2301573"/>
              <a:gd name="connsiteX5" fmla="*/ 2155719 w 2303368"/>
              <a:gd name="connsiteY5" fmla="*/ 2287371 h 2301573"/>
              <a:gd name="connsiteX6" fmla="*/ 588820 w 2303368"/>
              <a:gd name="connsiteY6" fmla="*/ 1874416 h 2301573"/>
              <a:gd name="connsiteX7" fmla="*/ 422682 w 2303368"/>
              <a:gd name="connsiteY7" fmla="*/ 1672167 h 2301573"/>
              <a:gd name="connsiteX8" fmla="*/ 2010 w 2303368"/>
              <a:gd name="connsiteY8" fmla="*/ 147792 h 2301573"/>
              <a:gd name="connsiteX0" fmla="*/ 2010 w 2303368"/>
              <a:gd name="connsiteY0" fmla="*/ 147792 h 2301573"/>
              <a:gd name="connsiteX1" fmla="*/ 163186 w 2303368"/>
              <a:gd name="connsiteY1" fmla="*/ 7104 h 2301573"/>
              <a:gd name="connsiteX2" fmla="*/ 1731068 w 2303368"/>
              <a:gd name="connsiteY2" fmla="*/ 421416 h 2301573"/>
              <a:gd name="connsiteX3" fmla="*/ 1877419 w 2303368"/>
              <a:gd name="connsiteY3" fmla="*/ 588253 h 2301573"/>
              <a:gd name="connsiteX4" fmla="*/ 2300806 w 2303368"/>
              <a:gd name="connsiteY4" fmla="*/ 2165110 h 2301573"/>
              <a:gd name="connsiteX5" fmla="*/ 2155719 w 2303368"/>
              <a:gd name="connsiteY5" fmla="*/ 2287371 h 2301573"/>
              <a:gd name="connsiteX6" fmla="*/ 588820 w 2303368"/>
              <a:gd name="connsiteY6" fmla="*/ 1874416 h 2301573"/>
              <a:gd name="connsiteX7" fmla="*/ 422682 w 2303368"/>
              <a:gd name="connsiteY7" fmla="*/ 1672167 h 2301573"/>
              <a:gd name="connsiteX8" fmla="*/ 2010 w 2303368"/>
              <a:gd name="connsiteY8" fmla="*/ 147792 h 2301573"/>
              <a:gd name="connsiteX0" fmla="*/ 2010 w 2304304"/>
              <a:gd name="connsiteY0" fmla="*/ 147792 h 2296304"/>
              <a:gd name="connsiteX1" fmla="*/ 163186 w 2304304"/>
              <a:gd name="connsiteY1" fmla="*/ 7104 h 2296304"/>
              <a:gd name="connsiteX2" fmla="*/ 1731068 w 2304304"/>
              <a:gd name="connsiteY2" fmla="*/ 421416 h 2296304"/>
              <a:gd name="connsiteX3" fmla="*/ 1877419 w 2304304"/>
              <a:gd name="connsiteY3" fmla="*/ 588253 h 2296304"/>
              <a:gd name="connsiteX4" fmla="*/ 2300806 w 2304304"/>
              <a:gd name="connsiteY4" fmla="*/ 2165110 h 2296304"/>
              <a:gd name="connsiteX5" fmla="*/ 2155719 w 2304304"/>
              <a:gd name="connsiteY5" fmla="*/ 2287371 h 2296304"/>
              <a:gd name="connsiteX6" fmla="*/ 588820 w 2304304"/>
              <a:gd name="connsiteY6" fmla="*/ 1874416 h 2296304"/>
              <a:gd name="connsiteX7" fmla="*/ 422682 w 2304304"/>
              <a:gd name="connsiteY7" fmla="*/ 1672167 h 2296304"/>
              <a:gd name="connsiteX8" fmla="*/ 2010 w 2304304"/>
              <a:gd name="connsiteY8" fmla="*/ 147792 h 2296304"/>
              <a:gd name="connsiteX0" fmla="*/ 2010 w 2300806"/>
              <a:gd name="connsiteY0" fmla="*/ 147792 h 2298797"/>
              <a:gd name="connsiteX1" fmla="*/ 163186 w 2300806"/>
              <a:gd name="connsiteY1" fmla="*/ 7104 h 2298797"/>
              <a:gd name="connsiteX2" fmla="*/ 1731068 w 2300806"/>
              <a:gd name="connsiteY2" fmla="*/ 421416 h 2298797"/>
              <a:gd name="connsiteX3" fmla="*/ 1877419 w 2300806"/>
              <a:gd name="connsiteY3" fmla="*/ 588253 h 2298797"/>
              <a:gd name="connsiteX4" fmla="*/ 2300806 w 2300806"/>
              <a:gd name="connsiteY4" fmla="*/ 2165110 h 2298797"/>
              <a:gd name="connsiteX5" fmla="*/ 2155719 w 2300806"/>
              <a:gd name="connsiteY5" fmla="*/ 2287371 h 2298797"/>
              <a:gd name="connsiteX6" fmla="*/ 588820 w 2300806"/>
              <a:gd name="connsiteY6" fmla="*/ 1874416 h 2298797"/>
              <a:gd name="connsiteX7" fmla="*/ 422682 w 2300806"/>
              <a:gd name="connsiteY7" fmla="*/ 1672167 h 2298797"/>
              <a:gd name="connsiteX8" fmla="*/ 2010 w 2300806"/>
              <a:gd name="connsiteY8" fmla="*/ 147792 h 2298797"/>
              <a:gd name="connsiteX0" fmla="*/ 2010 w 2300806"/>
              <a:gd name="connsiteY0" fmla="*/ 147792 h 2293305"/>
              <a:gd name="connsiteX1" fmla="*/ 163186 w 2300806"/>
              <a:gd name="connsiteY1" fmla="*/ 7104 h 2293305"/>
              <a:gd name="connsiteX2" fmla="*/ 1731068 w 2300806"/>
              <a:gd name="connsiteY2" fmla="*/ 421416 h 2293305"/>
              <a:gd name="connsiteX3" fmla="*/ 1877419 w 2300806"/>
              <a:gd name="connsiteY3" fmla="*/ 588253 h 2293305"/>
              <a:gd name="connsiteX4" fmla="*/ 2300806 w 2300806"/>
              <a:gd name="connsiteY4" fmla="*/ 2165110 h 2293305"/>
              <a:gd name="connsiteX5" fmla="*/ 2155719 w 2300806"/>
              <a:gd name="connsiteY5" fmla="*/ 2287371 h 2293305"/>
              <a:gd name="connsiteX6" fmla="*/ 588820 w 2300806"/>
              <a:gd name="connsiteY6" fmla="*/ 1874416 h 2293305"/>
              <a:gd name="connsiteX7" fmla="*/ 422682 w 2300806"/>
              <a:gd name="connsiteY7" fmla="*/ 1672167 h 2293305"/>
              <a:gd name="connsiteX8" fmla="*/ 2010 w 2300806"/>
              <a:gd name="connsiteY8" fmla="*/ 147792 h 2293305"/>
              <a:gd name="connsiteX0" fmla="*/ 2010 w 2300806"/>
              <a:gd name="connsiteY0" fmla="*/ 147792 h 2290966"/>
              <a:gd name="connsiteX1" fmla="*/ 163186 w 2300806"/>
              <a:gd name="connsiteY1" fmla="*/ 7104 h 2290966"/>
              <a:gd name="connsiteX2" fmla="*/ 1731068 w 2300806"/>
              <a:gd name="connsiteY2" fmla="*/ 421416 h 2290966"/>
              <a:gd name="connsiteX3" fmla="*/ 1877419 w 2300806"/>
              <a:gd name="connsiteY3" fmla="*/ 588253 h 2290966"/>
              <a:gd name="connsiteX4" fmla="*/ 2300806 w 2300806"/>
              <a:gd name="connsiteY4" fmla="*/ 2165110 h 2290966"/>
              <a:gd name="connsiteX5" fmla="*/ 2155719 w 2300806"/>
              <a:gd name="connsiteY5" fmla="*/ 2287371 h 2290966"/>
              <a:gd name="connsiteX6" fmla="*/ 588820 w 2300806"/>
              <a:gd name="connsiteY6" fmla="*/ 1874416 h 2290966"/>
              <a:gd name="connsiteX7" fmla="*/ 422682 w 2300806"/>
              <a:gd name="connsiteY7" fmla="*/ 1672167 h 2290966"/>
              <a:gd name="connsiteX8" fmla="*/ 2010 w 2300806"/>
              <a:gd name="connsiteY8" fmla="*/ 147792 h 2290966"/>
              <a:gd name="connsiteX0" fmla="*/ 2010 w 2300806"/>
              <a:gd name="connsiteY0" fmla="*/ 147792 h 2290966"/>
              <a:gd name="connsiteX1" fmla="*/ 163186 w 2300806"/>
              <a:gd name="connsiteY1" fmla="*/ 7104 h 2290966"/>
              <a:gd name="connsiteX2" fmla="*/ 1731068 w 2300806"/>
              <a:gd name="connsiteY2" fmla="*/ 421416 h 2290966"/>
              <a:gd name="connsiteX3" fmla="*/ 1877419 w 2300806"/>
              <a:gd name="connsiteY3" fmla="*/ 588253 h 2290966"/>
              <a:gd name="connsiteX4" fmla="*/ 2300806 w 2300806"/>
              <a:gd name="connsiteY4" fmla="*/ 2165110 h 2290966"/>
              <a:gd name="connsiteX5" fmla="*/ 2155719 w 2300806"/>
              <a:gd name="connsiteY5" fmla="*/ 2287371 h 2290966"/>
              <a:gd name="connsiteX6" fmla="*/ 588820 w 2300806"/>
              <a:gd name="connsiteY6" fmla="*/ 1874416 h 2290966"/>
              <a:gd name="connsiteX7" fmla="*/ 422682 w 2300806"/>
              <a:gd name="connsiteY7" fmla="*/ 1672167 h 2290966"/>
              <a:gd name="connsiteX8" fmla="*/ 2010 w 2300806"/>
              <a:gd name="connsiteY8" fmla="*/ 147792 h 2290966"/>
              <a:gd name="connsiteX0" fmla="*/ 2321 w 2301117"/>
              <a:gd name="connsiteY0" fmla="*/ 145616 h 2288790"/>
              <a:gd name="connsiteX1" fmla="*/ 163497 w 2301117"/>
              <a:gd name="connsiteY1" fmla="*/ 4928 h 2288790"/>
              <a:gd name="connsiteX2" fmla="*/ 1731379 w 2301117"/>
              <a:gd name="connsiteY2" fmla="*/ 419240 h 2288790"/>
              <a:gd name="connsiteX3" fmla="*/ 1877730 w 2301117"/>
              <a:gd name="connsiteY3" fmla="*/ 586077 h 2288790"/>
              <a:gd name="connsiteX4" fmla="*/ 2301117 w 2301117"/>
              <a:gd name="connsiteY4" fmla="*/ 2162934 h 2288790"/>
              <a:gd name="connsiteX5" fmla="*/ 2156030 w 2301117"/>
              <a:gd name="connsiteY5" fmla="*/ 2285195 h 2288790"/>
              <a:gd name="connsiteX6" fmla="*/ 589131 w 2301117"/>
              <a:gd name="connsiteY6" fmla="*/ 1872240 h 2288790"/>
              <a:gd name="connsiteX7" fmla="*/ 422993 w 2301117"/>
              <a:gd name="connsiteY7" fmla="*/ 1669991 h 2288790"/>
              <a:gd name="connsiteX8" fmla="*/ 2321 w 2301117"/>
              <a:gd name="connsiteY8" fmla="*/ 145616 h 2288790"/>
              <a:gd name="connsiteX0" fmla="*/ 0 w 2298796"/>
              <a:gd name="connsiteY0" fmla="*/ 147175 h 2290349"/>
              <a:gd name="connsiteX1" fmla="*/ 161176 w 2298796"/>
              <a:gd name="connsiteY1" fmla="*/ 6487 h 2290349"/>
              <a:gd name="connsiteX2" fmla="*/ 1729058 w 2298796"/>
              <a:gd name="connsiteY2" fmla="*/ 420799 h 2290349"/>
              <a:gd name="connsiteX3" fmla="*/ 1875409 w 2298796"/>
              <a:gd name="connsiteY3" fmla="*/ 587636 h 2290349"/>
              <a:gd name="connsiteX4" fmla="*/ 2298796 w 2298796"/>
              <a:gd name="connsiteY4" fmla="*/ 2164493 h 2290349"/>
              <a:gd name="connsiteX5" fmla="*/ 2153709 w 2298796"/>
              <a:gd name="connsiteY5" fmla="*/ 2286754 h 2290349"/>
              <a:gd name="connsiteX6" fmla="*/ 586810 w 2298796"/>
              <a:gd name="connsiteY6" fmla="*/ 1873799 h 2290349"/>
              <a:gd name="connsiteX7" fmla="*/ 420672 w 2298796"/>
              <a:gd name="connsiteY7" fmla="*/ 1671550 h 2290349"/>
              <a:gd name="connsiteX8" fmla="*/ 0 w 2298796"/>
              <a:gd name="connsiteY8" fmla="*/ 147175 h 2290349"/>
              <a:gd name="connsiteX0" fmla="*/ 0 w 2298796"/>
              <a:gd name="connsiteY0" fmla="*/ 147356 h 2290530"/>
              <a:gd name="connsiteX1" fmla="*/ 161176 w 2298796"/>
              <a:gd name="connsiteY1" fmla="*/ 6668 h 2290530"/>
              <a:gd name="connsiteX2" fmla="*/ 1729058 w 2298796"/>
              <a:gd name="connsiteY2" fmla="*/ 420980 h 2290530"/>
              <a:gd name="connsiteX3" fmla="*/ 1875409 w 2298796"/>
              <a:gd name="connsiteY3" fmla="*/ 587817 h 2290530"/>
              <a:gd name="connsiteX4" fmla="*/ 2298796 w 2298796"/>
              <a:gd name="connsiteY4" fmla="*/ 2164674 h 2290530"/>
              <a:gd name="connsiteX5" fmla="*/ 2153709 w 2298796"/>
              <a:gd name="connsiteY5" fmla="*/ 2286935 h 2290530"/>
              <a:gd name="connsiteX6" fmla="*/ 586810 w 2298796"/>
              <a:gd name="connsiteY6" fmla="*/ 1873980 h 2290530"/>
              <a:gd name="connsiteX7" fmla="*/ 420672 w 2298796"/>
              <a:gd name="connsiteY7" fmla="*/ 1671731 h 2290530"/>
              <a:gd name="connsiteX8" fmla="*/ 0 w 2298796"/>
              <a:gd name="connsiteY8" fmla="*/ 147356 h 2290530"/>
              <a:gd name="connsiteX0" fmla="*/ 9617 w 2308413"/>
              <a:gd name="connsiteY0" fmla="*/ 144929 h 2288103"/>
              <a:gd name="connsiteX1" fmla="*/ 170793 w 2308413"/>
              <a:gd name="connsiteY1" fmla="*/ 4241 h 2288103"/>
              <a:gd name="connsiteX2" fmla="*/ 1738675 w 2308413"/>
              <a:gd name="connsiteY2" fmla="*/ 418553 h 2288103"/>
              <a:gd name="connsiteX3" fmla="*/ 1885026 w 2308413"/>
              <a:gd name="connsiteY3" fmla="*/ 585390 h 2288103"/>
              <a:gd name="connsiteX4" fmla="*/ 2308413 w 2308413"/>
              <a:gd name="connsiteY4" fmla="*/ 2162247 h 2288103"/>
              <a:gd name="connsiteX5" fmla="*/ 2163326 w 2308413"/>
              <a:gd name="connsiteY5" fmla="*/ 2284508 h 2288103"/>
              <a:gd name="connsiteX6" fmla="*/ 596427 w 2308413"/>
              <a:gd name="connsiteY6" fmla="*/ 1871553 h 2288103"/>
              <a:gd name="connsiteX7" fmla="*/ 430289 w 2308413"/>
              <a:gd name="connsiteY7" fmla="*/ 1669304 h 2288103"/>
              <a:gd name="connsiteX8" fmla="*/ 9617 w 2308413"/>
              <a:gd name="connsiteY8" fmla="*/ 144929 h 2288103"/>
              <a:gd name="connsiteX0" fmla="*/ 8386 w 2307182"/>
              <a:gd name="connsiteY0" fmla="*/ 152138 h 2295312"/>
              <a:gd name="connsiteX1" fmla="*/ 169562 w 2307182"/>
              <a:gd name="connsiteY1" fmla="*/ 11450 h 2295312"/>
              <a:gd name="connsiteX2" fmla="*/ 1737444 w 2307182"/>
              <a:gd name="connsiteY2" fmla="*/ 425762 h 2295312"/>
              <a:gd name="connsiteX3" fmla="*/ 1883795 w 2307182"/>
              <a:gd name="connsiteY3" fmla="*/ 592599 h 2295312"/>
              <a:gd name="connsiteX4" fmla="*/ 2307182 w 2307182"/>
              <a:gd name="connsiteY4" fmla="*/ 2169456 h 2295312"/>
              <a:gd name="connsiteX5" fmla="*/ 2162095 w 2307182"/>
              <a:gd name="connsiteY5" fmla="*/ 2291717 h 2295312"/>
              <a:gd name="connsiteX6" fmla="*/ 595196 w 2307182"/>
              <a:gd name="connsiteY6" fmla="*/ 1878762 h 2295312"/>
              <a:gd name="connsiteX7" fmla="*/ 429058 w 2307182"/>
              <a:gd name="connsiteY7" fmla="*/ 1676513 h 2295312"/>
              <a:gd name="connsiteX8" fmla="*/ 8386 w 2307182"/>
              <a:gd name="connsiteY8" fmla="*/ 152138 h 2295312"/>
              <a:gd name="connsiteX0" fmla="*/ 9020 w 2301081"/>
              <a:gd name="connsiteY0" fmla="*/ 145947 h 2295856"/>
              <a:gd name="connsiteX1" fmla="*/ 163461 w 2301081"/>
              <a:gd name="connsiteY1" fmla="*/ 11994 h 2295856"/>
              <a:gd name="connsiteX2" fmla="*/ 1731343 w 2301081"/>
              <a:gd name="connsiteY2" fmla="*/ 426306 h 2295856"/>
              <a:gd name="connsiteX3" fmla="*/ 1877694 w 2301081"/>
              <a:gd name="connsiteY3" fmla="*/ 593143 h 2295856"/>
              <a:gd name="connsiteX4" fmla="*/ 2301081 w 2301081"/>
              <a:gd name="connsiteY4" fmla="*/ 2170000 h 2295856"/>
              <a:gd name="connsiteX5" fmla="*/ 2155994 w 2301081"/>
              <a:gd name="connsiteY5" fmla="*/ 2292261 h 2295856"/>
              <a:gd name="connsiteX6" fmla="*/ 589095 w 2301081"/>
              <a:gd name="connsiteY6" fmla="*/ 1879306 h 2295856"/>
              <a:gd name="connsiteX7" fmla="*/ 422957 w 2301081"/>
              <a:gd name="connsiteY7" fmla="*/ 1677057 h 2295856"/>
              <a:gd name="connsiteX8" fmla="*/ 9020 w 2301081"/>
              <a:gd name="connsiteY8" fmla="*/ 145947 h 2295856"/>
              <a:gd name="connsiteX0" fmla="*/ 3409 w 2295470"/>
              <a:gd name="connsiteY0" fmla="*/ 146126 h 2296035"/>
              <a:gd name="connsiteX1" fmla="*/ 157850 w 2295470"/>
              <a:gd name="connsiteY1" fmla="*/ 12173 h 2296035"/>
              <a:gd name="connsiteX2" fmla="*/ 1725732 w 2295470"/>
              <a:gd name="connsiteY2" fmla="*/ 426485 h 2296035"/>
              <a:gd name="connsiteX3" fmla="*/ 1872083 w 2295470"/>
              <a:gd name="connsiteY3" fmla="*/ 593322 h 2296035"/>
              <a:gd name="connsiteX4" fmla="*/ 2295470 w 2295470"/>
              <a:gd name="connsiteY4" fmla="*/ 2170179 h 2296035"/>
              <a:gd name="connsiteX5" fmla="*/ 2150383 w 2295470"/>
              <a:gd name="connsiteY5" fmla="*/ 2292440 h 2296035"/>
              <a:gd name="connsiteX6" fmla="*/ 583484 w 2295470"/>
              <a:gd name="connsiteY6" fmla="*/ 1879485 h 2296035"/>
              <a:gd name="connsiteX7" fmla="*/ 417346 w 2295470"/>
              <a:gd name="connsiteY7" fmla="*/ 1677236 h 2296035"/>
              <a:gd name="connsiteX8" fmla="*/ 3409 w 2295470"/>
              <a:gd name="connsiteY8" fmla="*/ 146126 h 2296035"/>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5540 w 2297601"/>
              <a:gd name="connsiteY0" fmla="*/ 143814 h 2293723"/>
              <a:gd name="connsiteX1" fmla="*/ 159981 w 2297601"/>
              <a:gd name="connsiteY1" fmla="*/ 9861 h 2293723"/>
              <a:gd name="connsiteX2" fmla="*/ 1727863 w 2297601"/>
              <a:gd name="connsiteY2" fmla="*/ 424173 h 2293723"/>
              <a:gd name="connsiteX3" fmla="*/ 1874214 w 2297601"/>
              <a:gd name="connsiteY3" fmla="*/ 591010 h 2293723"/>
              <a:gd name="connsiteX4" fmla="*/ 2297601 w 2297601"/>
              <a:gd name="connsiteY4" fmla="*/ 2167867 h 2293723"/>
              <a:gd name="connsiteX5" fmla="*/ 2152514 w 2297601"/>
              <a:gd name="connsiteY5" fmla="*/ 2290128 h 2293723"/>
              <a:gd name="connsiteX6" fmla="*/ 585615 w 2297601"/>
              <a:gd name="connsiteY6" fmla="*/ 1877173 h 2293723"/>
              <a:gd name="connsiteX7" fmla="*/ 419477 w 2297601"/>
              <a:gd name="connsiteY7" fmla="*/ 1674924 h 2293723"/>
              <a:gd name="connsiteX8" fmla="*/ 5540 w 2297601"/>
              <a:gd name="connsiteY8" fmla="*/ 143814 h 2293723"/>
              <a:gd name="connsiteX0" fmla="*/ 5540 w 2297601"/>
              <a:gd name="connsiteY0" fmla="*/ 143814 h 2293723"/>
              <a:gd name="connsiteX1" fmla="*/ 159981 w 2297601"/>
              <a:gd name="connsiteY1" fmla="*/ 9861 h 2293723"/>
              <a:gd name="connsiteX2" fmla="*/ 1727863 w 2297601"/>
              <a:gd name="connsiteY2" fmla="*/ 424173 h 2293723"/>
              <a:gd name="connsiteX3" fmla="*/ 1874214 w 2297601"/>
              <a:gd name="connsiteY3" fmla="*/ 591010 h 2293723"/>
              <a:gd name="connsiteX4" fmla="*/ 2297601 w 2297601"/>
              <a:gd name="connsiteY4" fmla="*/ 2167867 h 2293723"/>
              <a:gd name="connsiteX5" fmla="*/ 2152514 w 2297601"/>
              <a:gd name="connsiteY5" fmla="*/ 2290128 h 2293723"/>
              <a:gd name="connsiteX6" fmla="*/ 585615 w 2297601"/>
              <a:gd name="connsiteY6" fmla="*/ 1877173 h 2293723"/>
              <a:gd name="connsiteX7" fmla="*/ 419477 w 2297601"/>
              <a:gd name="connsiteY7" fmla="*/ 1674924 h 2293723"/>
              <a:gd name="connsiteX8" fmla="*/ 5540 w 2297601"/>
              <a:gd name="connsiteY8" fmla="*/ 143814 h 2293723"/>
              <a:gd name="connsiteX0" fmla="*/ 3923 w 2295984"/>
              <a:gd name="connsiteY0" fmla="*/ 144081 h 2293990"/>
              <a:gd name="connsiteX1" fmla="*/ 158364 w 2295984"/>
              <a:gd name="connsiteY1" fmla="*/ 10128 h 2293990"/>
              <a:gd name="connsiteX2" fmla="*/ 1726246 w 2295984"/>
              <a:gd name="connsiteY2" fmla="*/ 424440 h 2293990"/>
              <a:gd name="connsiteX3" fmla="*/ 1872597 w 2295984"/>
              <a:gd name="connsiteY3" fmla="*/ 591277 h 2293990"/>
              <a:gd name="connsiteX4" fmla="*/ 2295984 w 2295984"/>
              <a:gd name="connsiteY4" fmla="*/ 2168134 h 2293990"/>
              <a:gd name="connsiteX5" fmla="*/ 2150897 w 2295984"/>
              <a:gd name="connsiteY5" fmla="*/ 2290395 h 2293990"/>
              <a:gd name="connsiteX6" fmla="*/ 583998 w 2295984"/>
              <a:gd name="connsiteY6" fmla="*/ 1877440 h 2293990"/>
              <a:gd name="connsiteX7" fmla="*/ 417860 w 2295984"/>
              <a:gd name="connsiteY7" fmla="*/ 1675191 h 2293990"/>
              <a:gd name="connsiteX8" fmla="*/ 3923 w 2295984"/>
              <a:gd name="connsiteY8" fmla="*/ 144081 h 2293990"/>
              <a:gd name="connsiteX0" fmla="*/ 1528 w 2293589"/>
              <a:gd name="connsiteY0" fmla="*/ 144362 h 2294271"/>
              <a:gd name="connsiteX1" fmla="*/ 155969 w 2293589"/>
              <a:gd name="connsiteY1" fmla="*/ 10409 h 2294271"/>
              <a:gd name="connsiteX2" fmla="*/ 1723851 w 2293589"/>
              <a:gd name="connsiteY2" fmla="*/ 424721 h 2294271"/>
              <a:gd name="connsiteX3" fmla="*/ 1870202 w 2293589"/>
              <a:gd name="connsiteY3" fmla="*/ 591558 h 2294271"/>
              <a:gd name="connsiteX4" fmla="*/ 2293589 w 2293589"/>
              <a:gd name="connsiteY4" fmla="*/ 2168415 h 2294271"/>
              <a:gd name="connsiteX5" fmla="*/ 2148502 w 2293589"/>
              <a:gd name="connsiteY5" fmla="*/ 2290676 h 2294271"/>
              <a:gd name="connsiteX6" fmla="*/ 581603 w 2293589"/>
              <a:gd name="connsiteY6" fmla="*/ 1877721 h 2294271"/>
              <a:gd name="connsiteX7" fmla="*/ 415465 w 2293589"/>
              <a:gd name="connsiteY7" fmla="*/ 1675472 h 2294271"/>
              <a:gd name="connsiteX8" fmla="*/ 1528 w 2293589"/>
              <a:gd name="connsiteY8" fmla="*/ 144362 h 2294271"/>
              <a:gd name="connsiteX0" fmla="*/ 1848 w 2293909"/>
              <a:gd name="connsiteY0" fmla="*/ 138202 h 2288111"/>
              <a:gd name="connsiteX1" fmla="*/ 156289 w 2293909"/>
              <a:gd name="connsiteY1" fmla="*/ 4249 h 2288111"/>
              <a:gd name="connsiteX2" fmla="*/ 1724171 w 2293909"/>
              <a:gd name="connsiteY2" fmla="*/ 418561 h 2288111"/>
              <a:gd name="connsiteX3" fmla="*/ 1870522 w 2293909"/>
              <a:gd name="connsiteY3" fmla="*/ 585398 h 2288111"/>
              <a:gd name="connsiteX4" fmla="*/ 2293909 w 2293909"/>
              <a:gd name="connsiteY4" fmla="*/ 2162255 h 2288111"/>
              <a:gd name="connsiteX5" fmla="*/ 2148822 w 2293909"/>
              <a:gd name="connsiteY5" fmla="*/ 2284516 h 2288111"/>
              <a:gd name="connsiteX6" fmla="*/ 581923 w 2293909"/>
              <a:gd name="connsiteY6" fmla="*/ 1871561 h 2288111"/>
              <a:gd name="connsiteX7" fmla="*/ 415785 w 2293909"/>
              <a:gd name="connsiteY7" fmla="*/ 1669312 h 2288111"/>
              <a:gd name="connsiteX8" fmla="*/ 1848 w 2293909"/>
              <a:gd name="connsiteY8" fmla="*/ 138202 h 2288111"/>
              <a:gd name="connsiteX0" fmla="*/ 1289 w 2293350"/>
              <a:gd name="connsiteY0" fmla="*/ 138202 h 2288111"/>
              <a:gd name="connsiteX1" fmla="*/ 155730 w 2293350"/>
              <a:gd name="connsiteY1" fmla="*/ 4249 h 2288111"/>
              <a:gd name="connsiteX2" fmla="*/ 1723612 w 2293350"/>
              <a:gd name="connsiteY2" fmla="*/ 418561 h 2288111"/>
              <a:gd name="connsiteX3" fmla="*/ 1869963 w 2293350"/>
              <a:gd name="connsiteY3" fmla="*/ 585398 h 2288111"/>
              <a:gd name="connsiteX4" fmla="*/ 2293350 w 2293350"/>
              <a:gd name="connsiteY4" fmla="*/ 2162255 h 2288111"/>
              <a:gd name="connsiteX5" fmla="*/ 2148263 w 2293350"/>
              <a:gd name="connsiteY5" fmla="*/ 2284516 h 2288111"/>
              <a:gd name="connsiteX6" fmla="*/ 581364 w 2293350"/>
              <a:gd name="connsiteY6" fmla="*/ 1871561 h 2288111"/>
              <a:gd name="connsiteX7" fmla="*/ 415226 w 2293350"/>
              <a:gd name="connsiteY7" fmla="*/ 1669312 h 2288111"/>
              <a:gd name="connsiteX8" fmla="*/ 1289 w 2293350"/>
              <a:gd name="connsiteY8" fmla="*/ 138202 h 2288111"/>
              <a:gd name="connsiteX0" fmla="*/ 1527 w 2293588"/>
              <a:gd name="connsiteY0" fmla="*/ 138621 h 2288530"/>
              <a:gd name="connsiteX1" fmla="*/ 155968 w 2293588"/>
              <a:gd name="connsiteY1" fmla="*/ 4668 h 2288530"/>
              <a:gd name="connsiteX2" fmla="*/ 1723850 w 2293588"/>
              <a:gd name="connsiteY2" fmla="*/ 418980 h 2288530"/>
              <a:gd name="connsiteX3" fmla="*/ 1870201 w 2293588"/>
              <a:gd name="connsiteY3" fmla="*/ 585817 h 2288530"/>
              <a:gd name="connsiteX4" fmla="*/ 2293588 w 2293588"/>
              <a:gd name="connsiteY4" fmla="*/ 2162674 h 2288530"/>
              <a:gd name="connsiteX5" fmla="*/ 2148501 w 2293588"/>
              <a:gd name="connsiteY5" fmla="*/ 2284935 h 2288530"/>
              <a:gd name="connsiteX6" fmla="*/ 581602 w 2293588"/>
              <a:gd name="connsiteY6" fmla="*/ 1871980 h 2288530"/>
              <a:gd name="connsiteX7" fmla="*/ 415464 w 2293588"/>
              <a:gd name="connsiteY7" fmla="*/ 1669731 h 2288530"/>
              <a:gd name="connsiteX8" fmla="*/ 1527 w 2293588"/>
              <a:gd name="connsiteY8" fmla="*/ 138621 h 2288530"/>
              <a:gd name="connsiteX0" fmla="*/ 4451 w 2296512"/>
              <a:gd name="connsiteY0" fmla="*/ 139388 h 2289297"/>
              <a:gd name="connsiteX1" fmla="*/ 158892 w 2296512"/>
              <a:gd name="connsiteY1" fmla="*/ 5435 h 2289297"/>
              <a:gd name="connsiteX2" fmla="*/ 1726774 w 2296512"/>
              <a:gd name="connsiteY2" fmla="*/ 419747 h 2289297"/>
              <a:gd name="connsiteX3" fmla="*/ 1873125 w 2296512"/>
              <a:gd name="connsiteY3" fmla="*/ 586584 h 2289297"/>
              <a:gd name="connsiteX4" fmla="*/ 2296512 w 2296512"/>
              <a:gd name="connsiteY4" fmla="*/ 2163441 h 2289297"/>
              <a:gd name="connsiteX5" fmla="*/ 2151425 w 2296512"/>
              <a:gd name="connsiteY5" fmla="*/ 2285702 h 2289297"/>
              <a:gd name="connsiteX6" fmla="*/ 584526 w 2296512"/>
              <a:gd name="connsiteY6" fmla="*/ 1872747 h 2289297"/>
              <a:gd name="connsiteX7" fmla="*/ 418388 w 2296512"/>
              <a:gd name="connsiteY7" fmla="*/ 1670498 h 2289297"/>
              <a:gd name="connsiteX8" fmla="*/ 4451 w 2296512"/>
              <a:gd name="connsiteY8" fmla="*/ 139388 h 2289297"/>
              <a:gd name="connsiteX0" fmla="*/ 4451 w 2299782"/>
              <a:gd name="connsiteY0" fmla="*/ 139388 h 2288818"/>
              <a:gd name="connsiteX1" fmla="*/ 158892 w 2299782"/>
              <a:gd name="connsiteY1" fmla="*/ 5435 h 2288818"/>
              <a:gd name="connsiteX2" fmla="*/ 1726774 w 2299782"/>
              <a:gd name="connsiteY2" fmla="*/ 419747 h 2288818"/>
              <a:gd name="connsiteX3" fmla="*/ 1873125 w 2299782"/>
              <a:gd name="connsiteY3" fmla="*/ 586584 h 2288818"/>
              <a:gd name="connsiteX4" fmla="*/ 2296512 w 2299782"/>
              <a:gd name="connsiteY4" fmla="*/ 2163441 h 2288818"/>
              <a:gd name="connsiteX5" fmla="*/ 2151425 w 2299782"/>
              <a:gd name="connsiteY5" fmla="*/ 2285702 h 2288818"/>
              <a:gd name="connsiteX6" fmla="*/ 584526 w 2299782"/>
              <a:gd name="connsiteY6" fmla="*/ 1872747 h 2288818"/>
              <a:gd name="connsiteX7" fmla="*/ 418388 w 2299782"/>
              <a:gd name="connsiteY7" fmla="*/ 1670498 h 2288818"/>
              <a:gd name="connsiteX8" fmla="*/ 4451 w 2299782"/>
              <a:gd name="connsiteY8" fmla="*/ 139388 h 2288818"/>
              <a:gd name="connsiteX0" fmla="*/ 4451 w 2299139"/>
              <a:gd name="connsiteY0" fmla="*/ 139388 h 2287220"/>
              <a:gd name="connsiteX1" fmla="*/ 158892 w 2299139"/>
              <a:gd name="connsiteY1" fmla="*/ 5435 h 2287220"/>
              <a:gd name="connsiteX2" fmla="*/ 1726774 w 2299139"/>
              <a:gd name="connsiteY2" fmla="*/ 419747 h 2287220"/>
              <a:gd name="connsiteX3" fmla="*/ 1873125 w 2299139"/>
              <a:gd name="connsiteY3" fmla="*/ 586584 h 2287220"/>
              <a:gd name="connsiteX4" fmla="*/ 2296512 w 2299139"/>
              <a:gd name="connsiteY4" fmla="*/ 2163441 h 2287220"/>
              <a:gd name="connsiteX5" fmla="*/ 2151425 w 2299139"/>
              <a:gd name="connsiteY5" fmla="*/ 2285702 h 2287220"/>
              <a:gd name="connsiteX6" fmla="*/ 584526 w 2299139"/>
              <a:gd name="connsiteY6" fmla="*/ 1872747 h 2287220"/>
              <a:gd name="connsiteX7" fmla="*/ 418388 w 2299139"/>
              <a:gd name="connsiteY7" fmla="*/ 1670498 h 2287220"/>
              <a:gd name="connsiteX8" fmla="*/ 4451 w 2299139"/>
              <a:gd name="connsiteY8" fmla="*/ 139388 h 2287220"/>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84526 w 2299277"/>
              <a:gd name="connsiteY6" fmla="*/ 1872747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4690 w 2299277"/>
              <a:gd name="connsiteY3" fmla="*/ 585018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4690 w 2299277"/>
              <a:gd name="connsiteY3" fmla="*/ 588149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99277" h="2289265">
                <a:moveTo>
                  <a:pt x="4451" y="139388"/>
                </a:moveTo>
                <a:cubicBezTo>
                  <a:pt x="-13417" y="60766"/>
                  <a:pt x="19464" y="-22226"/>
                  <a:pt x="158892" y="5435"/>
                </a:cubicBezTo>
                <a:lnTo>
                  <a:pt x="1726774" y="419747"/>
                </a:lnTo>
                <a:cubicBezTo>
                  <a:pt x="1822894" y="445626"/>
                  <a:pt x="1861313" y="514526"/>
                  <a:pt x="1880135" y="585426"/>
                </a:cubicBezTo>
                <a:cubicBezTo>
                  <a:pt x="2097057" y="1402519"/>
                  <a:pt x="2138139" y="1539608"/>
                  <a:pt x="2296512" y="2163441"/>
                </a:cubicBezTo>
                <a:cubicBezTo>
                  <a:pt x="2313920" y="2245273"/>
                  <a:pt x="2247201" y="2304717"/>
                  <a:pt x="2151425" y="2285702"/>
                </a:cubicBezTo>
                <a:lnTo>
                  <a:pt x="594791" y="1867358"/>
                </a:lnTo>
                <a:cubicBezTo>
                  <a:pt x="507154" y="1842614"/>
                  <a:pt x="450849" y="1799460"/>
                  <a:pt x="416823" y="1672064"/>
                </a:cubicBezTo>
                <a:cubicBezTo>
                  <a:pt x="286664" y="1184744"/>
                  <a:pt x="134198" y="644520"/>
                  <a:pt x="4451" y="139388"/>
                </a:cubicBezTo>
                <a:close/>
              </a:path>
            </a:pathLst>
          </a:custGeom>
          <a:noFill/>
          <a:ln w="28575" cmpd="sng">
            <a:solidFill>
              <a:srgbClr val="A7934B">
                <a:alpha val="10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 name="Rounded Rectangle 11"/>
          <p:cNvSpPr>
            <a:spLocks noChangeAspect="1"/>
          </p:cNvSpPr>
          <p:nvPr userDrawn="1"/>
        </p:nvSpPr>
        <p:spPr>
          <a:xfrm rot="18900000">
            <a:off x="10303773" y="4094523"/>
            <a:ext cx="2838789" cy="2817940"/>
          </a:xfrm>
          <a:custGeom>
            <a:avLst/>
            <a:gdLst>
              <a:gd name="connsiteX0" fmla="*/ 0 w 2309041"/>
              <a:gd name="connsiteY0" fmla="*/ 122448 h 2313432"/>
              <a:gd name="connsiteX1" fmla="*/ 122448 w 2309041"/>
              <a:gd name="connsiteY1" fmla="*/ 0 h 2313432"/>
              <a:gd name="connsiteX2" fmla="*/ 2186593 w 2309041"/>
              <a:gd name="connsiteY2" fmla="*/ 0 h 2313432"/>
              <a:gd name="connsiteX3" fmla="*/ 2309041 w 2309041"/>
              <a:gd name="connsiteY3" fmla="*/ 122448 h 2313432"/>
              <a:gd name="connsiteX4" fmla="*/ 2309041 w 2309041"/>
              <a:gd name="connsiteY4" fmla="*/ 2190984 h 2313432"/>
              <a:gd name="connsiteX5" fmla="*/ 2186593 w 2309041"/>
              <a:gd name="connsiteY5" fmla="*/ 2313432 h 2313432"/>
              <a:gd name="connsiteX6" fmla="*/ 122448 w 2309041"/>
              <a:gd name="connsiteY6" fmla="*/ 2313432 h 2313432"/>
              <a:gd name="connsiteX7" fmla="*/ 0 w 2309041"/>
              <a:gd name="connsiteY7" fmla="*/ 2190984 h 2313432"/>
              <a:gd name="connsiteX8" fmla="*/ 0 w 2309041"/>
              <a:gd name="connsiteY8" fmla="*/ 122448 h 2313432"/>
              <a:gd name="connsiteX0" fmla="*/ 0 w 2756331"/>
              <a:gd name="connsiteY0" fmla="*/ 122448 h 2313432"/>
              <a:gd name="connsiteX1" fmla="*/ 122448 w 2756331"/>
              <a:gd name="connsiteY1" fmla="*/ 0 h 2313432"/>
              <a:gd name="connsiteX2" fmla="*/ 2186593 w 2756331"/>
              <a:gd name="connsiteY2" fmla="*/ 0 h 2313432"/>
              <a:gd name="connsiteX3" fmla="*/ 2309041 w 2756331"/>
              <a:gd name="connsiteY3" fmla="*/ 122448 h 2313432"/>
              <a:gd name="connsiteX4" fmla="*/ 2756331 w 2756331"/>
              <a:gd name="connsiteY4" fmla="*/ 1743694 h 2313432"/>
              <a:gd name="connsiteX5" fmla="*/ 2186593 w 2756331"/>
              <a:gd name="connsiteY5" fmla="*/ 2313432 h 2313432"/>
              <a:gd name="connsiteX6" fmla="*/ 122448 w 2756331"/>
              <a:gd name="connsiteY6" fmla="*/ 2313432 h 2313432"/>
              <a:gd name="connsiteX7" fmla="*/ 0 w 2756331"/>
              <a:gd name="connsiteY7" fmla="*/ 2190984 h 2313432"/>
              <a:gd name="connsiteX8" fmla="*/ 0 w 2756331"/>
              <a:gd name="connsiteY8" fmla="*/ 122448 h 2313432"/>
              <a:gd name="connsiteX0" fmla="*/ 0 w 2756331"/>
              <a:gd name="connsiteY0" fmla="*/ 122448 h 2313432"/>
              <a:gd name="connsiteX1" fmla="*/ 122448 w 2756331"/>
              <a:gd name="connsiteY1" fmla="*/ 0 h 2313432"/>
              <a:gd name="connsiteX2" fmla="*/ 2186593 w 2756331"/>
              <a:gd name="connsiteY2" fmla="*/ 0 h 2313432"/>
              <a:gd name="connsiteX3" fmla="*/ 2309041 w 2756331"/>
              <a:gd name="connsiteY3" fmla="*/ 122448 h 2313432"/>
              <a:gd name="connsiteX4" fmla="*/ 2756331 w 2756331"/>
              <a:gd name="connsiteY4" fmla="*/ 1743694 h 2313432"/>
              <a:gd name="connsiteX5" fmla="*/ 2654369 w 2756331"/>
              <a:gd name="connsiteY5" fmla="*/ 1852485 h 2313432"/>
              <a:gd name="connsiteX6" fmla="*/ 122448 w 2756331"/>
              <a:gd name="connsiteY6" fmla="*/ 2313432 h 2313432"/>
              <a:gd name="connsiteX7" fmla="*/ 0 w 2756331"/>
              <a:gd name="connsiteY7" fmla="*/ 2190984 h 2313432"/>
              <a:gd name="connsiteX8" fmla="*/ 0 w 2756331"/>
              <a:gd name="connsiteY8" fmla="*/ 122448 h 2313432"/>
              <a:gd name="connsiteX0" fmla="*/ 0 w 2756331"/>
              <a:gd name="connsiteY0" fmla="*/ 122448 h 2193261"/>
              <a:gd name="connsiteX1" fmla="*/ 122448 w 2756331"/>
              <a:gd name="connsiteY1" fmla="*/ 0 h 2193261"/>
              <a:gd name="connsiteX2" fmla="*/ 2186593 w 2756331"/>
              <a:gd name="connsiteY2" fmla="*/ 0 h 2193261"/>
              <a:gd name="connsiteX3" fmla="*/ 2309041 w 2756331"/>
              <a:gd name="connsiteY3" fmla="*/ 122448 h 2193261"/>
              <a:gd name="connsiteX4" fmla="*/ 2756331 w 2756331"/>
              <a:gd name="connsiteY4" fmla="*/ 1743694 h 2193261"/>
              <a:gd name="connsiteX5" fmla="*/ 2654369 w 2756331"/>
              <a:gd name="connsiteY5" fmla="*/ 1852485 h 2193261"/>
              <a:gd name="connsiteX6" fmla="*/ 1768205 w 2756331"/>
              <a:gd name="connsiteY6" fmla="*/ 797431 h 2193261"/>
              <a:gd name="connsiteX7" fmla="*/ 0 w 2756331"/>
              <a:gd name="connsiteY7" fmla="*/ 2190984 h 2193261"/>
              <a:gd name="connsiteX8" fmla="*/ 0 w 2756331"/>
              <a:gd name="connsiteY8" fmla="*/ 122448 h 2193261"/>
              <a:gd name="connsiteX0" fmla="*/ 0 w 2756331"/>
              <a:gd name="connsiteY0" fmla="*/ 122448 h 2194935"/>
              <a:gd name="connsiteX1" fmla="*/ 122448 w 2756331"/>
              <a:gd name="connsiteY1" fmla="*/ 0 h 2194935"/>
              <a:gd name="connsiteX2" fmla="*/ 2186593 w 2756331"/>
              <a:gd name="connsiteY2" fmla="*/ 0 h 2194935"/>
              <a:gd name="connsiteX3" fmla="*/ 2309041 w 2756331"/>
              <a:gd name="connsiteY3" fmla="*/ 122448 h 2194935"/>
              <a:gd name="connsiteX4" fmla="*/ 2756331 w 2756331"/>
              <a:gd name="connsiteY4" fmla="*/ 1743694 h 2194935"/>
              <a:gd name="connsiteX5" fmla="*/ 2654369 w 2756331"/>
              <a:gd name="connsiteY5" fmla="*/ 1852485 h 2194935"/>
              <a:gd name="connsiteX6" fmla="*/ 986298 w 2756331"/>
              <a:gd name="connsiteY6" fmla="*/ 1435925 h 2194935"/>
              <a:gd name="connsiteX7" fmla="*/ 0 w 2756331"/>
              <a:gd name="connsiteY7" fmla="*/ 2190984 h 2194935"/>
              <a:gd name="connsiteX8" fmla="*/ 0 w 2756331"/>
              <a:gd name="connsiteY8" fmla="*/ 122448 h 2194935"/>
              <a:gd name="connsiteX0" fmla="*/ 0 w 2756331"/>
              <a:gd name="connsiteY0" fmla="*/ 122448 h 1852485"/>
              <a:gd name="connsiteX1" fmla="*/ 122448 w 2756331"/>
              <a:gd name="connsiteY1" fmla="*/ 0 h 1852485"/>
              <a:gd name="connsiteX2" fmla="*/ 2186593 w 2756331"/>
              <a:gd name="connsiteY2" fmla="*/ 0 h 1852485"/>
              <a:gd name="connsiteX3" fmla="*/ 2309041 w 2756331"/>
              <a:gd name="connsiteY3" fmla="*/ 122448 h 1852485"/>
              <a:gd name="connsiteX4" fmla="*/ 2756331 w 2756331"/>
              <a:gd name="connsiteY4" fmla="*/ 1743694 h 1852485"/>
              <a:gd name="connsiteX5" fmla="*/ 2654369 w 2756331"/>
              <a:gd name="connsiteY5" fmla="*/ 1852485 h 1852485"/>
              <a:gd name="connsiteX6" fmla="*/ 986298 w 2756331"/>
              <a:gd name="connsiteY6" fmla="*/ 1435925 h 1852485"/>
              <a:gd name="connsiteX7" fmla="*/ 894581 w 2756331"/>
              <a:gd name="connsiteY7" fmla="*/ 1337378 h 1852485"/>
              <a:gd name="connsiteX8" fmla="*/ 0 w 2756331"/>
              <a:gd name="connsiteY8" fmla="*/ 122448 h 1852485"/>
              <a:gd name="connsiteX0" fmla="*/ 0 w 2756331"/>
              <a:gd name="connsiteY0" fmla="*/ 539006 h 2269043"/>
              <a:gd name="connsiteX1" fmla="*/ 620956 w 2756331"/>
              <a:gd name="connsiteY1" fmla="*/ 0 h 2269043"/>
              <a:gd name="connsiteX2" fmla="*/ 2186593 w 2756331"/>
              <a:gd name="connsiteY2" fmla="*/ 416558 h 2269043"/>
              <a:gd name="connsiteX3" fmla="*/ 2309041 w 2756331"/>
              <a:gd name="connsiteY3" fmla="*/ 539006 h 2269043"/>
              <a:gd name="connsiteX4" fmla="*/ 2756331 w 2756331"/>
              <a:gd name="connsiteY4" fmla="*/ 2160252 h 2269043"/>
              <a:gd name="connsiteX5" fmla="*/ 2654369 w 2756331"/>
              <a:gd name="connsiteY5" fmla="*/ 2269043 h 2269043"/>
              <a:gd name="connsiteX6" fmla="*/ 986298 w 2756331"/>
              <a:gd name="connsiteY6" fmla="*/ 1852483 h 2269043"/>
              <a:gd name="connsiteX7" fmla="*/ 894581 w 2756331"/>
              <a:gd name="connsiteY7" fmla="*/ 1753936 h 2269043"/>
              <a:gd name="connsiteX8" fmla="*/ 0 w 2756331"/>
              <a:gd name="connsiteY8" fmla="*/ 539006 h 2269043"/>
              <a:gd name="connsiteX0" fmla="*/ 0 w 2288552"/>
              <a:gd name="connsiteY0" fmla="*/ 173665 h 2269043"/>
              <a:gd name="connsiteX1" fmla="*/ 153177 w 2288552"/>
              <a:gd name="connsiteY1" fmla="*/ 0 h 2269043"/>
              <a:gd name="connsiteX2" fmla="*/ 1718814 w 2288552"/>
              <a:gd name="connsiteY2" fmla="*/ 416558 h 2269043"/>
              <a:gd name="connsiteX3" fmla="*/ 1841262 w 2288552"/>
              <a:gd name="connsiteY3" fmla="*/ 539006 h 2269043"/>
              <a:gd name="connsiteX4" fmla="*/ 2288552 w 2288552"/>
              <a:gd name="connsiteY4" fmla="*/ 2160252 h 2269043"/>
              <a:gd name="connsiteX5" fmla="*/ 2186590 w 2288552"/>
              <a:gd name="connsiteY5" fmla="*/ 2269043 h 2269043"/>
              <a:gd name="connsiteX6" fmla="*/ 518519 w 2288552"/>
              <a:gd name="connsiteY6" fmla="*/ 1852483 h 2269043"/>
              <a:gd name="connsiteX7" fmla="*/ 426802 w 2288552"/>
              <a:gd name="connsiteY7" fmla="*/ 1753936 h 2269043"/>
              <a:gd name="connsiteX8" fmla="*/ 0 w 2288552"/>
              <a:gd name="connsiteY8" fmla="*/ 173665 h 2269043"/>
              <a:gd name="connsiteX0" fmla="*/ 0 w 2298796"/>
              <a:gd name="connsiteY0" fmla="*/ 142934 h 2269043"/>
              <a:gd name="connsiteX1" fmla="*/ 163421 w 2298796"/>
              <a:gd name="connsiteY1" fmla="*/ 0 h 2269043"/>
              <a:gd name="connsiteX2" fmla="*/ 1729058 w 2298796"/>
              <a:gd name="connsiteY2" fmla="*/ 416558 h 2269043"/>
              <a:gd name="connsiteX3" fmla="*/ 1851506 w 2298796"/>
              <a:gd name="connsiteY3" fmla="*/ 539006 h 2269043"/>
              <a:gd name="connsiteX4" fmla="*/ 2298796 w 2298796"/>
              <a:gd name="connsiteY4" fmla="*/ 2160252 h 2269043"/>
              <a:gd name="connsiteX5" fmla="*/ 2196834 w 2298796"/>
              <a:gd name="connsiteY5" fmla="*/ 2269043 h 2269043"/>
              <a:gd name="connsiteX6" fmla="*/ 528763 w 2298796"/>
              <a:gd name="connsiteY6" fmla="*/ 1852483 h 2269043"/>
              <a:gd name="connsiteX7" fmla="*/ 437046 w 2298796"/>
              <a:gd name="connsiteY7" fmla="*/ 1753936 h 2269043"/>
              <a:gd name="connsiteX8" fmla="*/ 0 w 2298796"/>
              <a:gd name="connsiteY8" fmla="*/ 142934 h 2269043"/>
              <a:gd name="connsiteX0" fmla="*/ 0 w 2298796"/>
              <a:gd name="connsiteY0" fmla="*/ 145749 h 2271858"/>
              <a:gd name="connsiteX1" fmla="*/ 163421 w 2298796"/>
              <a:gd name="connsiteY1" fmla="*/ 2815 h 2271858"/>
              <a:gd name="connsiteX2" fmla="*/ 1729058 w 2298796"/>
              <a:gd name="connsiteY2" fmla="*/ 419373 h 2271858"/>
              <a:gd name="connsiteX3" fmla="*/ 1851506 w 2298796"/>
              <a:gd name="connsiteY3" fmla="*/ 541821 h 2271858"/>
              <a:gd name="connsiteX4" fmla="*/ 2298796 w 2298796"/>
              <a:gd name="connsiteY4" fmla="*/ 2163067 h 2271858"/>
              <a:gd name="connsiteX5" fmla="*/ 2196834 w 2298796"/>
              <a:gd name="connsiteY5" fmla="*/ 2271858 h 2271858"/>
              <a:gd name="connsiteX6" fmla="*/ 528763 w 2298796"/>
              <a:gd name="connsiteY6" fmla="*/ 1855298 h 2271858"/>
              <a:gd name="connsiteX7" fmla="*/ 437046 w 2298796"/>
              <a:gd name="connsiteY7" fmla="*/ 1756751 h 2271858"/>
              <a:gd name="connsiteX8" fmla="*/ 0 w 2298796"/>
              <a:gd name="connsiteY8" fmla="*/ 145749 h 2271858"/>
              <a:gd name="connsiteX0" fmla="*/ 1583 w 2300379"/>
              <a:gd name="connsiteY0" fmla="*/ 146709 h 2272818"/>
              <a:gd name="connsiteX1" fmla="*/ 165004 w 2300379"/>
              <a:gd name="connsiteY1" fmla="*/ 3775 h 2272818"/>
              <a:gd name="connsiteX2" fmla="*/ 1730641 w 2300379"/>
              <a:gd name="connsiteY2" fmla="*/ 420333 h 2272818"/>
              <a:gd name="connsiteX3" fmla="*/ 1853089 w 2300379"/>
              <a:gd name="connsiteY3" fmla="*/ 542781 h 2272818"/>
              <a:gd name="connsiteX4" fmla="*/ 2300379 w 2300379"/>
              <a:gd name="connsiteY4" fmla="*/ 2164027 h 2272818"/>
              <a:gd name="connsiteX5" fmla="*/ 2198417 w 2300379"/>
              <a:gd name="connsiteY5" fmla="*/ 2272818 h 2272818"/>
              <a:gd name="connsiteX6" fmla="*/ 530346 w 2300379"/>
              <a:gd name="connsiteY6" fmla="*/ 1856258 h 2272818"/>
              <a:gd name="connsiteX7" fmla="*/ 438629 w 2300379"/>
              <a:gd name="connsiteY7" fmla="*/ 1757711 h 2272818"/>
              <a:gd name="connsiteX8" fmla="*/ 1583 w 2300379"/>
              <a:gd name="connsiteY8" fmla="*/ 146709 h 2272818"/>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98751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98751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64606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8243"/>
              <a:gd name="connsiteX1" fmla="*/ 165338 w 2300713"/>
              <a:gd name="connsiteY1" fmla="*/ 6956 h 2288243"/>
              <a:gd name="connsiteX2" fmla="*/ 1730975 w 2300713"/>
              <a:gd name="connsiteY2" fmla="*/ 423514 h 2288243"/>
              <a:gd name="connsiteX3" fmla="*/ 1853423 w 2300713"/>
              <a:gd name="connsiteY3" fmla="*/ 545962 h 2288243"/>
              <a:gd name="connsiteX4" fmla="*/ 2300713 w 2300713"/>
              <a:gd name="connsiteY4" fmla="*/ 2167208 h 2288243"/>
              <a:gd name="connsiteX5" fmla="*/ 2164606 w 2300713"/>
              <a:gd name="connsiteY5" fmla="*/ 2275999 h 2288243"/>
              <a:gd name="connsiteX6" fmla="*/ 530680 w 2300713"/>
              <a:gd name="connsiteY6" fmla="*/ 1859439 h 2288243"/>
              <a:gd name="connsiteX7" fmla="*/ 438963 w 2300713"/>
              <a:gd name="connsiteY7" fmla="*/ 1760892 h 2288243"/>
              <a:gd name="connsiteX8" fmla="*/ 1917 w 2300713"/>
              <a:gd name="connsiteY8" fmla="*/ 149890 h 2288243"/>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08231 w 2303711"/>
              <a:gd name="connsiteY7" fmla="*/ 1682357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08231 w 2303711"/>
              <a:gd name="connsiteY7" fmla="*/ 1682357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77326 w 2303711"/>
              <a:gd name="connsiteY3" fmla="*/ 590351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77326 w 2303711"/>
              <a:gd name="connsiteY3" fmla="*/ 590351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422589 w 2303711"/>
              <a:gd name="connsiteY7" fmla="*/ 1674265 h 2292042"/>
              <a:gd name="connsiteX8" fmla="*/ 1917 w 2303711"/>
              <a:gd name="connsiteY8" fmla="*/ 149890 h 2292042"/>
              <a:gd name="connsiteX0" fmla="*/ 2010 w 2303804"/>
              <a:gd name="connsiteY0" fmla="*/ 147792 h 2289944"/>
              <a:gd name="connsiteX1" fmla="*/ 163186 w 2303804"/>
              <a:gd name="connsiteY1" fmla="*/ 7104 h 2289944"/>
              <a:gd name="connsiteX2" fmla="*/ 1731068 w 2303804"/>
              <a:gd name="connsiteY2" fmla="*/ 421416 h 2289944"/>
              <a:gd name="connsiteX3" fmla="*/ 1877419 w 2303804"/>
              <a:gd name="connsiteY3" fmla="*/ 588253 h 2289944"/>
              <a:gd name="connsiteX4" fmla="*/ 2300806 w 2303804"/>
              <a:gd name="connsiteY4" fmla="*/ 2165110 h 2289944"/>
              <a:gd name="connsiteX5" fmla="*/ 2164699 w 2303804"/>
              <a:gd name="connsiteY5" fmla="*/ 2273901 h 2289944"/>
              <a:gd name="connsiteX6" fmla="*/ 588820 w 2303804"/>
              <a:gd name="connsiteY6" fmla="*/ 1874416 h 2289944"/>
              <a:gd name="connsiteX7" fmla="*/ 422682 w 2303804"/>
              <a:gd name="connsiteY7" fmla="*/ 1672167 h 2289944"/>
              <a:gd name="connsiteX8" fmla="*/ 2010 w 2303804"/>
              <a:gd name="connsiteY8" fmla="*/ 147792 h 2289944"/>
              <a:gd name="connsiteX0" fmla="*/ 2010 w 2303368"/>
              <a:gd name="connsiteY0" fmla="*/ 147792 h 2301573"/>
              <a:gd name="connsiteX1" fmla="*/ 163186 w 2303368"/>
              <a:gd name="connsiteY1" fmla="*/ 7104 h 2301573"/>
              <a:gd name="connsiteX2" fmla="*/ 1731068 w 2303368"/>
              <a:gd name="connsiteY2" fmla="*/ 421416 h 2301573"/>
              <a:gd name="connsiteX3" fmla="*/ 1877419 w 2303368"/>
              <a:gd name="connsiteY3" fmla="*/ 588253 h 2301573"/>
              <a:gd name="connsiteX4" fmla="*/ 2300806 w 2303368"/>
              <a:gd name="connsiteY4" fmla="*/ 2165110 h 2301573"/>
              <a:gd name="connsiteX5" fmla="*/ 2155719 w 2303368"/>
              <a:gd name="connsiteY5" fmla="*/ 2287371 h 2301573"/>
              <a:gd name="connsiteX6" fmla="*/ 588820 w 2303368"/>
              <a:gd name="connsiteY6" fmla="*/ 1874416 h 2301573"/>
              <a:gd name="connsiteX7" fmla="*/ 422682 w 2303368"/>
              <a:gd name="connsiteY7" fmla="*/ 1672167 h 2301573"/>
              <a:gd name="connsiteX8" fmla="*/ 2010 w 2303368"/>
              <a:gd name="connsiteY8" fmla="*/ 147792 h 2301573"/>
              <a:gd name="connsiteX0" fmla="*/ 2010 w 2303368"/>
              <a:gd name="connsiteY0" fmla="*/ 147792 h 2301573"/>
              <a:gd name="connsiteX1" fmla="*/ 163186 w 2303368"/>
              <a:gd name="connsiteY1" fmla="*/ 7104 h 2301573"/>
              <a:gd name="connsiteX2" fmla="*/ 1731068 w 2303368"/>
              <a:gd name="connsiteY2" fmla="*/ 421416 h 2301573"/>
              <a:gd name="connsiteX3" fmla="*/ 1877419 w 2303368"/>
              <a:gd name="connsiteY3" fmla="*/ 588253 h 2301573"/>
              <a:gd name="connsiteX4" fmla="*/ 2300806 w 2303368"/>
              <a:gd name="connsiteY4" fmla="*/ 2165110 h 2301573"/>
              <a:gd name="connsiteX5" fmla="*/ 2155719 w 2303368"/>
              <a:gd name="connsiteY5" fmla="*/ 2287371 h 2301573"/>
              <a:gd name="connsiteX6" fmla="*/ 588820 w 2303368"/>
              <a:gd name="connsiteY6" fmla="*/ 1874416 h 2301573"/>
              <a:gd name="connsiteX7" fmla="*/ 422682 w 2303368"/>
              <a:gd name="connsiteY7" fmla="*/ 1672167 h 2301573"/>
              <a:gd name="connsiteX8" fmla="*/ 2010 w 2303368"/>
              <a:gd name="connsiteY8" fmla="*/ 147792 h 2301573"/>
              <a:gd name="connsiteX0" fmla="*/ 2010 w 2304304"/>
              <a:gd name="connsiteY0" fmla="*/ 147792 h 2296304"/>
              <a:gd name="connsiteX1" fmla="*/ 163186 w 2304304"/>
              <a:gd name="connsiteY1" fmla="*/ 7104 h 2296304"/>
              <a:gd name="connsiteX2" fmla="*/ 1731068 w 2304304"/>
              <a:gd name="connsiteY2" fmla="*/ 421416 h 2296304"/>
              <a:gd name="connsiteX3" fmla="*/ 1877419 w 2304304"/>
              <a:gd name="connsiteY3" fmla="*/ 588253 h 2296304"/>
              <a:gd name="connsiteX4" fmla="*/ 2300806 w 2304304"/>
              <a:gd name="connsiteY4" fmla="*/ 2165110 h 2296304"/>
              <a:gd name="connsiteX5" fmla="*/ 2155719 w 2304304"/>
              <a:gd name="connsiteY5" fmla="*/ 2287371 h 2296304"/>
              <a:gd name="connsiteX6" fmla="*/ 588820 w 2304304"/>
              <a:gd name="connsiteY6" fmla="*/ 1874416 h 2296304"/>
              <a:gd name="connsiteX7" fmla="*/ 422682 w 2304304"/>
              <a:gd name="connsiteY7" fmla="*/ 1672167 h 2296304"/>
              <a:gd name="connsiteX8" fmla="*/ 2010 w 2304304"/>
              <a:gd name="connsiteY8" fmla="*/ 147792 h 2296304"/>
              <a:gd name="connsiteX0" fmla="*/ 2010 w 2300806"/>
              <a:gd name="connsiteY0" fmla="*/ 147792 h 2298797"/>
              <a:gd name="connsiteX1" fmla="*/ 163186 w 2300806"/>
              <a:gd name="connsiteY1" fmla="*/ 7104 h 2298797"/>
              <a:gd name="connsiteX2" fmla="*/ 1731068 w 2300806"/>
              <a:gd name="connsiteY2" fmla="*/ 421416 h 2298797"/>
              <a:gd name="connsiteX3" fmla="*/ 1877419 w 2300806"/>
              <a:gd name="connsiteY3" fmla="*/ 588253 h 2298797"/>
              <a:gd name="connsiteX4" fmla="*/ 2300806 w 2300806"/>
              <a:gd name="connsiteY4" fmla="*/ 2165110 h 2298797"/>
              <a:gd name="connsiteX5" fmla="*/ 2155719 w 2300806"/>
              <a:gd name="connsiteY5" fmla="*/ 2287371 h 2298797"/>
              <a:gd name="connsiteX6" fmla="*/ 588820 w 2300806"/>
              <a:gd name="connsiteY6" fmla="*/ 1874416 h 2298797"/>
              <a:gd name="connsiteX7" fmla="*/ 422682 w 2300806"/>
              <a:gd name="connsiteY7" fmla="*/ 1672167 h 2298797"/>
              <a:gd name="connsiteX8" fmla="*/ 2010 w 2300806"/>
              <a:gd name="connsiteY8" fmla="*/ 147792 h 2298797"/>
              <a:gd name="connsiteX0" fmla="*/ 2010 w 2300806"/>
              <a:gd name="connsiteY0" fmla="*/ 147792 h 2293305"/>
              <a:gd name="connsiteX1" fmla="*/ 163186 w 2300806"/>
              <a:gd name="connsiteY1" fmla="*/ 7104 h 2293305"/>
              <a:gd name="connsiteX2" fmla="*/ 1731068 w 2300806"/>
              <a:gd name="connsiteY2" fmla="*/ 421416 h 2293305"/>
              <a:gd name="connsiteX3" fmla="*/ 1877419 w 2300806"/>
              <a:gd name="connsiteY3" fmla="*/ 588253 h 2293305"/>
              <a:gd name="connsiteX4" fmla="*/ 2300806 w 2300806"/>
              <a:gd name="connsiteY4" fmla="*/ 2165110 h 2293305"/>
              <a:gd name="connsiteX5" fmla="*/ 2155719 w 2300806"/>
              <a:gd name="connsiteY5" fmla="*/ 2287371 h 2293305"/>
              <a:gd name="connsiteX6" fmla="*/ 588820 w 2300806"/>
              <a:gd name="connsiteY6" fmla="*/ 1874416 h 2293305"/>
              <a:gd name="connsiteX7" fmla="*/ 422682 w 2300806"/>
              <a:gd name="connsiteY7" fmla="*/ 1672167 h 2293305"/>
              <a:gd name="connsiteX8" fmla="*/ 2010 w 2300806"/>
              <a:gd name="connsiteY8" fmla="*/ 147792 h 2293305"/>
              <a:gd name="connsiteX0" fmla="*/ 2010 w 2300806"/>
              <a:gd name="connsiteY0" fmla="*/ 147792 h 2290966"/>
              <a:gd name="connsiteX1" fmla="*/ 163186 w 2300806"/>
              <a:gd name="connsiteY1" fmla="*/ 7104 h 2290966"/>
              <a:gd name="connsiteX2" fmla="*/ 1731068 w 2300806"/>
              <a:gd name="connsiteY2" fmla="*/ 421416 h 2290966"/>
              <a:gd name="connsiteX3" fmla="*/ 1877419 w 2300806"/>
              <a:gd name="connsiteY3" fmla="*/ 588253 h 2290966"/>
              <a:gd name="connsiteX4" fmla="*/ 2300806 w 2300806"/>
              <a:gd name="connsiteY4" fmla="*/ 2165110 h 2290966"/>
              <a:gd name="connsiteX5" fmla="*/ 2155719 w 2300806"/>
              <a:gd name="connsiteY5" fmla="*/ 2287371 h 2290966"/>
              <a:gd name="connsiteX6" fmla="*/ 588820 w 2300806"/>
              <a:gd name="connsiteY6" fmla="*/ 1874416 h 2290966"/>
              <a:gd name="connsiteX7" fmla="*/ 422682 w 2300806"/>
              <a:gd name="connsiteY7" fmla="*/ 1672167 h 2290966"/>
              <a:gd name="connsiteX8" fmla="*/ 2010 w 2300806"/>
              <a:gd name="connsiteY8" fmla="*/ 147792 h 2290966"/>
              <a:gd name="connsiteX0" fmla="*/ 2010 w 2300806"/>
              <a:gd name="connsiteY0" fmla="*/ 147792 h 2290966"/>
              <a:gd name="connsiteX1" fmla="*/ 163186 w 2300806"/>
              <a:gd name="connsiteY1" fmla="*/ 7104 h 2290966"/>
              <a:gd name="connsiteX2" fmla="*/ 1731068 w 2300806"/>
              <a:gd name="connsiteY2" fmla="*/ 421416 h 2290966"/>
              <a:gd name="connsiteX3" fmla="*/ 1877419 w 2300806"/>
              <a:gd name="connsiteY3" fmla="*/ 588253 h 2290966"/>
              <a:gd name="connsiteX4" fmla="*/ 2300806 w 2300806"/>
              <a:gd name="connsiteY4" fmla="*/ 2165110 h 2290966"/>
              <a:gd name="connsiteX5" fmla="*/ 2155719 w 2300806"/>
              <a:gd name="connsiteY5" fmla="*/ 2287371 h 2290966"/>
              <a:gd name="connsiteX6" fmla="*/ 588820 w 2300806"/>
              <a:gd name="connsiteY6" fmla="*/ 1874416 h 2290966"/>
              <a:gd name="connsiteX7" fmla="*/ 422682 w 2300806"/>
              <a:gd name="connsiteY7" fmla="*/ 1672167 h 2290966"/>
              <a:gd name="connsiteX8" fmla="*/ 2010 w 2300806"/>
              <a:gd name="connsiteY8" fmla="*/ 147792 h 2290966"/>
              <a:gd name="connsiteX0" fmla="*/ 2321 w 2301117"/>
              <a:gd name="connsiteY0" fmla="*/ 145616 h 2288790"/>
              <a:gd name="connsiteX1" fmla="*/ 163497 w 2301117"/>
              <a:gd name="connsiteY1" fmla="*/ 4928 h 2288790"/>
              <a:gd name="connsiteX2" fmla="*/ 1731379 w 2301117"/>
              <a:gd name="connsiteY2" fmla="*/ 419240 h 2288790"/>
              <a:gd name="connsiteX3" fmla="*/ 1877730 w 2301117"/>
              <a:gd name="connsiteY3" fmla="*/ 586077 h 2288790"/>
              <a:gd name="connsiteX4" fmla="*/ 2301117 w 2301117"/>
              <a:gd name="connsiteY4" fmla="*/ 2162934 h 2288790"/>
              <a:gd name="connsiteX5" fmla="*/ 2156030 w 2301117"/>
              <a:gd name="connsiteY5" fmla="*/ 2285195 h 2288790"/>
              <a:gd name="connsiteX6" fmla="*/ 589131 w 2301117"/>
              <a:gd name="connsiteY6" fmla="*/ 1872240 h 2288790"/>
              <a:gd name="connsiteX7" fmla="*/ 422993 w 2301117"/>
              <a:gd name="connsiteY7" fmla="*/ 1669991 h 2288790"/>
              <a:gd name="connsiteX8" fmla="*/ 2321 w 2301117"/>
              <a:gd name="connsiteY8" fmla="*/ 145616 h 2288790"/>
              <a:gd name="connsiteX0" fmla="*/ 0 w 2298796"/>
              <a:gd name="connsiteY0" fmla="*/ 147175 h 2290349"/>
              <a:gd name="connsiteX1" fmla="*/ 161176 w 2298796"/>
              <a:gd name="connsiteY1" fmla="*/ 6487 h 2290349"/>
              <a:gd name="connsiteX2" fmla="*/ 1729058 w 2298796"/>
              <a:gd name="connsiteY2" fmla="*/ 420799 h 2290349"/>
              <a:gd name="connsiteX3" fmla="*/ 1875409 w 2298796"/>
              <a:gd name="connsiteY3" fmla="*/ 587636 h 2290349"/>
              <a:gd name="connsiteX4" fmla="*/ 2298796 w 2298796"/>
              <a:gd name="connsiteY4" fmla="*/ 2164493 h 2290349"/>
              <a:gd name="connsiteX5" fmla="*/ 2153709 w 2298796"/>
              <a:gd name="connsiteY5" fmla="*/ 2286754 h 2290349"/>
              <a:gd name="connsiteX6" fmla="*/ 586810 w 2298796"/>
              <a:gd name="connsiteY6" fmla="*/ 1873799 h 2290349"/>
              <a:gd name="connsiteX7" fmla="*/ 420672 w 2298796"/>
              <a:gd name="connsiteY7" fmla="*/ 1671550 h 2290349"/>
              <a:gd name="connsiteX8" fmla="*/ 0 w 2298796"/>
              <a:gd name="connsiteY8" fmla="*/ 147175 h 2290349"/>
              <a:gd name="connsiteX0" fmla="*/ 0 w 2298796"/>
              <a:gd name="connsiteY0" fmla="*/ 147356 h 2290530"/>
              <a:gd name="connsiteX1" fmla="*/ 161176 w 2298796"/>
              <a:gd name="connsiteY1" fmla="*/ 6668 h 2290530"/>
              <a:gd name="connsiteX2" fmla="*/ 1729058 w 2298796"/>
              <a:gd name="connsiteY2" fmla="*/ 420980 h 2290530"/>
              <a:gd name="connsiteX3" fmla="*/ 1875409 w 2298796"/>
              <a:gd name="connsiteY3" fmla="*/ 587817 h 2290530"/>
              <a:gd name="connsiteX4" fmla="*/ 2298796 w 2298796"/>
              <a:gd name="connsiteY4" fmla="*/ 2164674 h 2290530"/>
              <a:gd name="connsiteX5" fmla="*/ 2153709 w 2298796"/>
              <a:gd name="connsiteY5" fmla="*/ 2286935 h 2290530"/>
              <a:gd name="connsiteX6" fmla="*/ 586810 w 2298796"/>
              <a:gd name="connsiteY6" fmla="*/ 1873980 h 2290530"/>
              <a:gd name="connsiteX7" fmla="*/ 420672 w 2298796"/>
              <a:gd name="connsiteY7" fmla="*/ 1671731 h 2290530"/>
              <a:gd name="connsiteX8" fmla="*/ 0 w 2298796"/>
              <a:gd name="connsiteY8" fmla="*/ 147356 h 2290530"/>
              <a:gd name="connsiteX0" fmla="*/ 9617 w 2308413"/>
              <a:gd name="connsiteY0" fmla="*/ 144929 h 2288103"/>
              <a:gd name="connsiteX1" fmla="*/ 170793 w 2308413"/>
              <a:gd name="connsiteY1" fmla="*/ 4241 h 2288103"/>
              <a:gd name="connsiteX2" fmla="*/ 1738675 w 2308413"/>
              <a:gd name="connsiteY2" fmla="*/ 418553 h 2288103"/>
              <a:gd name="connsiteX3" fmla="*/ 1885026 w 2308413"/>
              <a:gd name="connsiteY3" fmla="*/ 585390 h 2288103"/>
              <a:gd name="connsiteX4" fmla="*/ 2308413 w 2308413"/>
              <a:gd name="connsiteY4" fmla="*/ 2162247 h 2288103"/>
              <a:gd name="connsiteX5" fmla="*/ 2163326 w 2308413"/>
              <a:gd name="connsiteY5" fmla="*/ 2284508 h 2288103"/>
              <a:gd name="connsiteX6" fmla="*/ 596427 w 2308413"/>
              <a:gd name="connsiteY6" fmla="*/ 1871553 h 2288103"/>
              <a:gd name="connsiteX7" fmla="*/ 430289 w 2308413"/>
              <a:gd name="connsiteY7" fmla="*/ 1669304 h 2288103"/>
              <a:gd name="connsiteX8" fmla="*/ 9617 w 2308413"/>
              <a:gd name="connsiteY8" fmla="*/ 144929 h 2288103"/>
              <a:gd name="connsiteX0" fmla="*/ 8386 w 2307182"/>
              <a:gd name="connsiteY0" fmla="*/ 152138 h 2295312"/>
              <a:gd name="connsiteX1" fmla="*/ 169562 w 2307182"/>
              <a:gd name="connsiteY1" fmla="*/ 11450 h 2295312"/>
              <a:gd name="connsiteX2" fmla="*/ 1737444 w 2307182"/>
              <a:gd name="connsiteY2" fmla="*/ 425762 h 2295312"/>
              <a:gd name="connsiteX3" fmla="*/ 1883795 w 2307182"/>
              <a:gd name="connsiteY3" fmla="*/ 592599 h 2295312"/>
              <a:gd name="connsiteX4" fmla="*/ 2307182 w 2307182"/>
              <a:gd name="connsiteY4" fmla="*/ 2169456 h 2295312"/>
              <a:gd name="connsiteX5" fmla="*/ 2162095 w 2307182"/>
              <a:gd name="connsiteY5" fmla="*/ 2291717 h 2295312"/>
              <a:gd name="connsiteX6" fmla="*/ 595196 w 2307182"/>
              <a:gd name="connsiteY6" fmla="*/ 1878762 h 2295312"/>
              <a:gd name="connsiteX7" fmla="*/ 429058 w 2307182"/>
              <a:gd name="connsiteY7" fmla="*/ 1676513 h 2295312"/>
              <a:gd name="connsiteX8" fmla="*/ 8386 w 2307182"/>
              <a:gd name="connsiteY8" fmla="*/ 152138 h 2295312"/>
              <a:gd name="connsiteX0" fmla="*/ 9020 w 2301081"/>
              <a:gd name="connsiteY0" fmla="*/ 145947 h 2295856"/>
              <a:gd name="connsiteX1" fmla="*/ 163461 w 2301081"/>
              <a:gd name="connsiteY1" fmla="*/ 11994 h 2295856"/>
              <a:gd name="connsiteX2" fmla="*/ 1731343 w 2301081"/>
              <a:gd name="connsiteY2" fmla="*/ 426306 h 2295856"/>
              <a:gd name="connsiteX3" fmla="*/ 1877694 w 2301081"/>
              <a:gd name="connsiteY3" fmla="*/ 593143 h 2295856"/>
              <a:gd name="connsiteX4" fmla="*/ 2301081 w 2301081"/>
              <a:gd name="connsiteY4" fmla="*/ 2170000 h 2295856"/>
              <a:gd name="connsiteX5" fmla="*/ 2155994 w 2301081"/>
              <a:gd name="connsiteY5" fmla="*/ 2292261 h 2295856"/>
              <a:gd name="connsiteX6" fmla="*/ 589095 w 2301081"/>
              <a:gd name="connsiteY6" fmla="*/ 1879306 h 2295856"/>
              <a:gd name="connsiteX7" fmla="*/ 422957 w 2301081"/>
              <a:gd name="connsiteY7" fmla="*/ 1677057 h 2295856"/>
              <a:gd name="connsiteX8" fmla="*/ 9020 w 2301081"/>
              <a:gd name="connsiteY8" fmla="*/ 145947 h 2295856"/>
              <a:gd name="connsiteX0" fmla="*/ 3409 w 2295470"/>
              <a:gd name="connsiteY0" fmla="*/ 146126 h 2296035"/>
              <a:gd name="connsiteX1" fmla="*/ 157850 w 2295470"/>
              <a:gd name="connsiteY1" fmla="*/ 12173 h 2296035"/>
              <a:gd name="connsiteX2" fmla="*/ 1725732 w 2295470"/>
              <a:gd name="connsiteY2" fmla="*/ 426485 h 2296035"/>
              <a:gd name="connsiteX3" fmla="*/ 1872083 w 2295470"/>
              <a:gd name="connsiteY3" fmla="*/ 593322 h 2296035"/>
              <a:gd name="connsiteX4" fmla="*/ 2295470 w 2295470"/>
              <a:gd name="connsiteY4" fmla="*/ 2170179 h 2296035"/>
              <a:gd name="connsiteX5" fmla="*/ 2150383 w 2295470"/>
              <a:gd name="connsiteY5" fmla="*/ 2292440 h 2296035"/>
              <a:gd name="connsiteX6" fmla="*/ 583484 w 2295470"/>
              <a:gd name="connsiteY6" fmla="*/ 1879485 h 2296035"/>
              <a:gd name="connsiteX7" fmla="*/ 417346 w 2295470"/>
              <a:gd name="connsiteY7" fmla="*/ 1677236 h 2296035"/>
              <a:gd name="connsiteX8" fmla="*/ 3409 w 2295470"/>
              <a:gd name="connsiteY8" fmla="*/ 146126 h 2296035"/>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5540 w 2297601"/>
              <a:gd name="connsiteY0" fmla="*/ 143814 h 2293723"/>
              <a:gd name="connsiteX1" fmla="*/ 159981 w 2297601"/>
              <a:gd name="connsiteY1" fmla="*/ 9861 h 2293723"/>
              <a:gd name="connsiteX2" fmla="*/ 1727863 w 2297601"/>
              <a:gd name="connsiteY2" fmla="*/ 424173 h 2293723"/>
              <a:gd name="connsiteX3" fmla="*/ 1874214 w 2297601"/>
              <a:gd name="connsiteY3" fmla="*/ 591010 h 2293723"/>
              <a:gd name="connsiteX4" fmla="*/ 2297601 w 2297601"/>
              <a:gd name="connsiteY4" fmla="*/ 2167867 h 2293723"/>
              <a:gd name="connsiteX5" fmla="*/ 2152514 w 2297601"/>
              <a:gd name="connsiteY5" fmla="*/ 2290128 h 2293723"/>
              <a:gd name="connsiteX6" fmla="*/ 585615 w 2297601"/>
              <a:gd name="connsiteY6" fmla="*/ 1877173 h 2293723"/>
              <a:gd name="connsiteX7" fmla="*/ 419477 w 2297601"/>
              <a:gd name="connsiteY7" fmla="*/ 1674924 h 2293723"/>
              <a:gd name="connsiteX8" fmla="*/ 5540 w 2297601"/>
              <a:gd name="connsiteY8" fmla="*/ 143814 h 2293723"/>
              <a:gd name="connsiteX0" fmla="*/ 5540 w 2297601"/>
              <a:gd name="connsiteY0" fmla="*/ 143814 h 2293723"/>
              <a:gd name="connsiteX1" fmla="*/ 159981 w 2297601"/>
              <a:gd name="connsiteY1" fmla="*/ 9861 h 2293723"/>
              <a:gd name="connsiteX2" fmla="*/ 1727863 w 2297601"/>
              <a:gd name="connsiteY2" fmla="*/ 424173 h 2293723"/>
              <a:gd name="connsiteX3" fmla="*/ 1874214 w 2297601"/>
              <a:gd name="connsiteY3" fmla="*/ 591010 h 2293723"/>
              <a:gd name="connsiteX4" fmla="*/ 2297601 w 2297601"/>
              <a:gd name="connsiteY4" fmla="*/ 2167867 h 2293723"/>
              <a:gd name="connsiteX5" fmla="*/ 2152514 w 2297601"/>
              <a:gd name="connsiteY5" fmla="*/ 2290128 h 2293723"/>
              <a:gd name="connsiteX6" fmla="*/ 585615 w 2297601"/>
              <a:gd name="connsiteY6" fmla="*/ 1877173 h 2293723"/>
              <a:gd name="connsiteX7" fmla="*/ 419477 w 2297601"/>
              <a:gd name="connsiteY7" fmla="*/ 1674924 h 2293723"/>
              <a:gd name="connsiteX8" fmla="*/ 5540 w 2297601"/>
              <a:gd name="connsiteY8" fmla="*/ 143814 h 2293723"/>
              <a:gd name="connsiteX0" fmla="*/ 3923 w 2295984"/>
              <a:gd name="connsiteY0" fmla="*/ 144081 h 2293990"/>
              <a:gd name="connsiteX1" fmla="*/ 158364 w 2295984"/>
              <a:gd name="connsiteY1" fmla="*/ 10128 h 2293990"/>
              <a:gd name="connsiteX2" fmla="*/ 1726246 w 2295984"/>
              <a:gd name="connsiteY2" fmla="*/ 424440 h 2293990"/>
              <a:gd name="connsiteX3" fmla="*/ 1872597 w 2295984"/>
              <a:gd name="connsiteY3" fmla="*/ 591277 h 2293990"/>
              <a:gd name="connsiteX4" fmla="*/ 2295984 w 2295984"/>
              <a:gd name="connsiteY4" fmla="*/ 2168134 h 2293990"/>
              <a:gd name="connsiteX5" fmla="*/ 2150897 w 2295984"/>
              <a:gd name="connsiteY5" fmla="*/ 2290395 h 2293990"/>
              <a:gd name="connsiteX6" fmla="*/ 583998 w 2295984"/>
              <a:gd name="connsiteY6" fmla="*/ 1877440 h 2293990"/>
              <a:gd name="connsiteX7" fmla="*/ 417860 w 2295984"/>
              <a:gd name="connsiteY7" fmla="*/ 1675191 h 2293990"/>
              <a:gd name="connsiteX8" fmla="*/ 3923 w 2295984"/>
              <a:gd name="connsiteY8" fmla="*/ 144081 h 2293990"/>
              <a:gd name="connsiteX0" fmla="*/ 1528 w 2293589"/>
              <a:gd name="connsiteY0" fmla="*/ 144362 h 2294271"/>
              <a:gd name="connsiteX1" fmla="*/ 155969 w 2293589"/>
              <a:gd name="connsiteY1" fmla="*/ 10409 h 2294271"/>
              <a:gd name="connsiteX2" fmla="*/ 1723851 w 2293589"/>
              <a:gd name="connsiteY2" fmla="*/ 424721 h 2294271"/>
              <a:gd name="connsiteX3" fmla="*/ 1870202 w 2293589"/>
              <a:gd name="connsiteY3" fmla="*/ 591558 h 2294271"/>
              <a:gd name="connsiteX4" fmla="*/ 2293589 w 2293589"/>
              <a:gd name="connsiteY4" fmla="*/ 2168415 h 2294271"/>
              <a:gd name="connsiteX5" fmla="*/ 2148502 w 2293589"/>
              <a:gd name="connsiteY5" fmla="*/ 2290676 h 2294271"/>
              <a:gd name="connsiteX6" fmla="*/ 581603 w 2293589"/>
              <a:gd name="connsiteY6" fmla="*/ 1877721 h 2294271"/>
              <a:gd name="connsiteX7" fmla="*/ 415465 w 2293589"/>
              <a:gd name="connsiteY7" fmla="*/ 1675472 h 2294271"/>
              <a:gd name="connsiteX8" fmla="*/ 1528 w 2293589"/>
              <a:gd name="connsiteY8" fmla="*/ 144362 h 2294271"/>
              <a:gd name="connsiteX0" fmla="*/ 1848 w 2293909"/>
              <a:gd name="connsiteY0" fmla="*/ 138202 h 2288111"/>
              <a:gd name="connsiteX1" fmla="*/ 156289 w 2293909"/>
              <a:gd name="connsiteY1" fmla="*/ 4249 h 2288111"/>
              <a:gd name="connsiteX2" fmla="*/ 1724171 w 2293909"/>
              <a:gd name="connsiteY2" fmla="*/ 418561 h 2288111"/>
              <a:gd name="connsiteX3" fmla="*/ 1870522 w 2293909"/>
              <a:gd name="connsiteY3" fmla="*/ 585398 h 2288111"/>
              <a:gd name="connsiteX4" fmla="*/ 2293909 w 2293909"/>
              <a:gd name="connsiteY4" fmla="*/ 2162255 h 2288111"/>
              <a:gd name="connsiteX5" fmla="*/ 2148822 w 2293909"/>
              <a:gd name="connsiteY5" fmla="*/ 2284516 h 2288111"/>
              <a:gd name="connsiteX6" fmla="*/ 581923 w 2293909"/>
              <a:gd name="connsiteY6" fmla="*/ 1871561 h 2288111"/>
              <a:gd name="connsiteX7" fmla="*/ 415785 w 2293909"/>
              <a:gd name="connsiteY7" fmla="*/ 1669312 h 2288111"/>
              <a:gd name="connsiteX8" fmla="*/ 1848 w 2293909"/>
              <a:gd name="connsiteY8" fmla="*/ 138202 h 2288111"/>
              <a:gd name="connsiteX0" fmla="*/ 1289 w 2293350"/>
              <a:gd name="connsiteY0" fmla="*/ 138202 h 2288111"/>
              <a:gd name="connsiteX1" fmla="*/ 155730 w 2293350"/>
              <a:gd name="connsiteY1" fmla="*/ 4249 h 2288111"/>
              <a:gd name="connsiteX2" fmla="*/ 1723612 w 2293350"/>
              <a:gd name="connsiteY2" fmla="*/ 418561 h 2288111"/>
              <a:gd name="connsiteX3" fmla="*/ 1869963 w 2293350"/>
              <a:gd name="connsiteY3" fmla="*/ 585398 h 2288111"/>
              <a:gd name="connsiteX4" fmla="*/ 2293350 w 2293350"/>
              <a:gd name="connsiteY4" fmla="*/ 2162255 h 2288111"/>
              <a:gd name="connsiteX5" fmla="*/ 2148263 w 2293350"/>
              <a:gd name="connsiteY5" fmla="*/ 2284516 h 2288111"/>
              <a:gd name="connsiteX6" fmla="*/ 581364 w 2293350"/>
              <a:gd name="connsiteY6" fmla="*/ 1871561 h 2288111"/>
              <a:gd name="connsiteX7" fmla="*/ 415226 w 2293350"/>
              <a:gd name="connsiteY7" fmla="*/ 1669312 h 2288111"/>
              <a:gd name="connsiteX8" fmla="*/ 1289 w 2293350"/>
              <a:gd name="connsiteY8" fmla="*/ 138202 h 2288111"/>
              <a:gd name="connsiteX0" fmla="*/ 1527 w 2293588"/>
              <a:gd name="connsiteY0" fmla="*/ 138621 h 2288530"/>
              <a:gd name="connsiteX1" fmla="*/ 155968 w 2293588"/>
              <a:gd name="connsiteY1" fmla="*/ 4668 h 2288530"/>
              <a:gd name="connsiteX2" fmla="*/ 1723850 w 2293588"/>
              <a:gd name="connsiteY2" fmla="*/ 418980 h 2288530"/>
              <a:gd name="connsiteX3" fmla="*/ 1870201 w 2293588"/>
              <a:gd name="connsiteY3" fmla="*/ 585817 h 2288530"/>
              <a:gd name="connsiteX4" fmla="*/ 2293588 w 2293588"/>
              <a:gd name="connsiteY4" fmla="*/ 2162674 h 2288530"/>
              <a:gd name="connsiteX5" fmla="*/ 2148501 w 2293588"/>
              <a:gd name="connsiteY5" fmla="*/ 2284935 h 2288530"/>
              <a:gd name="connsiteX6" fmla="*/ 581602 w 2293588"/>
              <a:gd name="connsiteY6" fmla="*/ 1871980 h 2288530"/>
              <a:gd name="connsiteX7" fmla="*/ 415464 w 2293588"/>
              <a:gd name="connsiteY7" fmla="*/ 1669731 h 2288530"/>
              <a:gd name="connsiteX8" fmla="*/ 1527 w 2293588"/>
              <a:gd name="connsiteY8" fmla="*/ 138621 h 2288530"/>
              <a:gd name="connsiteX0" fmla="*/ 4451 w 2296512"/>
              <a:gd name="connsiteY0" fmla="*/ 139388 h 2289297"/>
              <a:gd name="connsiteX1" fmla="*/ 158892 w 2296512"/>
              <a:gd name="connsiteY1" fmla="*/ 5435 h 2289297"/>
              <a:gd name="connsiteX2" fmla="*/ 1726774 w 2296512"/>
              <a:gd name="connsiteY2" fmla="*/ 419747 h 2289297"/>
              <a:gd name="connsiteX3" fmla="*/ 1873125 w 2296512"/>
              <a:gd name="connsiteY3" fmla="*/ 586584 h 2289297"/>
              <a:gd name="connsiteX4" fmla="*/ 2296512 w 2296512"/>
              <a:gd name="connsiteY4" fmla="*/ 2163441 h 2289297"/>
              <a:gd name="connsiteX5" fmla="*/ 2151425 w 2296512"/>
              <a:gd name="connsiteY5" fmla="*/ 2285702 h 2289297"/>
              <a:gd name="connsiteX6" fmla="*/ 584526 w 2296512"/>
              <a:gd name="connsiteY6" fmla="*/ 1872747 h 2289297"/>
              <a:gd name="connsiteX7" fmla="*/ 418388 w 2296512"/>
              <a:gd name="connsiteY7" fmla="*/ 1670498 h 2289297"/>
              <a:gd name="connsiteX8" fmla="*/ 4451 w 2296512"/>
              <a:gd name="connsiteY8" fmla="*/ 139388 h 2289297"/>
              <a:gd name="connsiteX0" fmla="*/ 4451 w 2299782"/>
              <a:gd name="connsiteY0" fmla="*/ 139388 h 2288818"/>
              <a:gd name="connsiteX1" fmla="*/ 158892 w 2299782"/>
              <a:gd name="connsiteY1" fmla="*/ 5435 h 2288818"/>
              <a:gd name="connsiteX2" fmla="*/ 1726774 w 2299782"/>
              <a:gd name="connsiteY2" fmla="*/ 419747 h 2288818"/>
              <a:gd name="connsiteX3" fmla="*/ 1873125 w 2299782"/>
              <a:gd name="connsiteY3" fmla="*/ 586584 h 2288818"/>
              <a:gd name="connsiteX4" fmla="*/ 2296512 w 2299782"/>
              <a:gd name="connsiteY4" fmla="*/ 2163441 h 2288818"/>
              <a:gd name="connsiteX5" fmla="*/ 2151425 w 2299782"/>
              <a:gd name="connsiteY5" fmla="*/ 2285702 h 2288818"/>
              <a:gd name="connsiteX6" fmla="*/ 584526 w 2299782"/>
              <a:gd name="connsiteY6" fmla="*/ 1872747 h 2288818"/>
              <a:gd name="connsiteX7" fmla="*/ 418388 w 2299782"/>
              <a:gd name="connsiteY7" fmla="*/ 1670498 h 2288818"/>
              <a:gd name="connsiteX8" fmla="*/ 4451 w 2299782"/>
              <a:gd name="connsiteY8" fmla="*/ 139388 h 2288818"/>
              <a:gd name="connsiteX0" fmla="*/ 4451 w 2299139"/>
              <a:gd name="connsiteY0" fmla="*/ 139388 h 2287220"/>
              <a:gd name="connsiteX1" fmla="*/ 158892 w 2299139"/>
              <a:gd name="connsiteY1" fmla="*/ 5435 h 2287220"/>
              <a:gd name="connsiteX2" fmla="*/ 1726774 w 2299139"/>
              <a:gd name="connsiteY2" fmla="*/ 419747 h 2287220"/>
              <a:gd name="connsiteX3" fmla="*/ 1873125 w 2299139"/>
              <a:gd name="connsiteY3" fmla="*/ 586584 h 2287220"/>
              <a:gd name="connsiteX4" fmla="*/ 2296512 w 2299139"/>
              <a:gd name="connsiteY4" fmla="*/ 2163441 h 2287220"/>
              <a:gd name="connsiteX5" fmla="*/ 2151425 w 2299139"/>
              <a:gd name="connsiteY5" fmla="*/ 2285702 h 2287220"/>
              <a:gd name="connsiteX6" fmla="*/ 584526 w 2299139"/>
              <a:gd name="connsiteY6" fmla="*/ 1872747 h 2287220"/>
              <a:gd name="connsiteX7" fmla="*/ 418388 w 2299139"/>
              <a:gd name="connsiteY7" fmla="*/ 1670498 h 2287220"/>
              <a:gd name="connsiteX8" fmla="*/ 4451 w 2299139"/>
              <a:gd name="connsiteY8" fmla="*/ 139388 h 2287220"/>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84526 w 2299277"/>
              <a:gd name="connsiteY6" fmla="*/ 1872747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4690 w 2299277"/>
              <a:gd name="connsiteY3" fmla="*/ 585018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4690 w 2299277"/>
              <a:gd name="connsiteY3" fmla="*/ 588149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99277" h="2289265">
                <a:moveTo>
                  <a:pt x="4451" y="139388"/>
                </a:moveTo>
                <a:cubicBezTo>
                  <a:pt x="-13417" y="60766"/>
                  <a:pt x="19464" y="-22226"/>
                  <a:pt x="158892" y="5435"/>
                </a:cubicBezTo>
                <a:lnTo>
                  <a:pt x="1726774" y="419747"/>
                </a:lnTo>
                <a:cubicBezTo>
                  <a:pt x="1822894" y="445626"/>
                  <a:pt x="1861313" y="514526"/>
                  <a:pt x="1880135" y="585426"/>
                </a:cubicBezTo>
                <a:cubicBezTo>
                  <a:pt x="2097057" y="1402519"/>
                  <a:pt x="2138139" y="1539608"/>
                  <a:pt x="2296512" y="2163441"/>
                </a:cubicBezTo>
                <a:cubicBezTo>
                  <a:pt x="2313920" y="2245273"/>
                  <a:pt x="2247201" y="2304717"/>
                  <a:pt x="2151425" y="2285702"/>
                </a:cubicBezTo>
                <a:lnTo>
                  <a:pt x="594791" y="1867358"/>
                </a:lnTo>
                <a:cubicBezTo>
                  <a:pt x="507154" y="1842614"/>
                  <a:pt x="450849" y="1799460"/>
                  <a:pt x="416823" y="1672064"/>
                </a:cubicBezTo>
                <a:cubicBezTo>
                  <a:pt x="286664" y="1184744"/>
                  <a:pt x="134198" y="644520"/>
                  <a:pt x="4451" y="139388"/>
                </a:cubicBezTo>
                <a:close/>
              </a:path>
            </a:pathLst>
          </a:custGeom>
          <a:noFill/>
          <a:ln w="28575" cmpd="sng">
            <a:solidFill>
              <a:srgbClr val="A7934B">
                <a:alpha val="10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 name="Rounded Rectangle 11"/>
          <p:cNvSpPr>
            <a:spLocks noChangeAspect="1"/>
          </p:cNvSpPr>
          <p:nvPr userDrawn="1"/>
        </p:nvSpPr>
        <p:spPr>
          <a:xfrm rot="896764">
            <a:off x="9153704" y="6068047"/>
            <a:ext cx="2838789" cy="2817940"/>
          </a:xfrm>
          <a:custGeom>
            <a:avLst/>
            <a:gdLst>
              <a:gd name="connsiteX0" fmla="*/ 0 w 2309041"/>
              <a:gd name="connsiteY0" fmla="*/ 122448 h 2313432"/>
              <a:gd name="connsiteX1" fmla="*/ 122448 w 2309041"/>
              <a:gd name="connsiteY1" fmla="*/ 0 h 2313432"/>
              <a:gd name="connsiteX2" fmla="*/ 2186593 w 2309041"/>
              <a:gd name="connsiteY2" fmla="*/ 0 h 2313432"/>
              <a:gd name="connsiteX3" fmla="*/ 2309041 w 2309041"/>
              <a:gd name="connsiteY3" fmla="*/ 122448 h 2313432"/>
              <a:gd name="connsiteX4" fmla="*/ 2309041 w 2309041"/>
              <a:gd name="connsiteY4" fmla="*/ 2190984 h 2313432"/>
              <a:gd name="connsiteX5" fmla="*/ 2186593 w 2309041"/>
              <a:gd name="connsiteY5" fmla="*/ 2313432 h 2313432"/>
              <a:gd name="connsiteX6" fmla="*/ 122448 w 2309041"/>
              <a:gd name="connsiteY6" fmla="*/ 2313432 h 2313432"/>
              <a:gd name="connsiteX7" fmla="*/ 0 w 2309041"/>
              <a:gd name="connsiteY7" fmla="*/ 2190984 h 2313432"/>
              <a:gd name="connsiteX8" fmla="*/ 0 w 2309041"/>
              <a:gd name="connsiteY8" fmla="*/ 122448 h 2313432"/>
              <a:gd name="connsiteX0" fmla="*/ 0 w 2756331"/>
              <a:gd name="connsiteY0" fmla="*/ 122448 h 2313432"/>
              <a:gd name="connsiteX1" fmla="*/ 122448 w 2756331"/>
              <a:gd name="connsiteY1" fmla="*/ 0 h 2313432"/>
              <a:gd name="connsiteX2" fmla="*/ 2186593 w 2756331"/>
              <a:gd name="connsiteY2" fmla="*/ 0 h 2313432"/>
              <a:gd name="connsiteX3" fmla="*/ 2309041 w 2756331"/>
              <a:gd name="connsiteY3" fmla="*/ 122448 h 2313432"/>
              <a:gd name="connsiteX4" fmla="*/ 2756331 w 2756331"/>
              <a:gd name="connsiteY4" fmla="*/ 1743694 h 2313432"/>
              <a:gd name="connsiteX5" fmla="*/ 2186593 w 2756331"/>
              <a:gd name="connsiteY5" fmla="*/ 2313432 h 2313432"/>
              <a:gd name="connsiteX6" fmla="*/ 122448 w 2756331"/>
              <a:gd name="connsiteY6" fmla="*/ 2313432 h 2313432"/>
              <a:gd name="connsiteX7" fmla="*/ 0 w 2756331"/>
              <a:gd name="connsiteY7" fmla="*/ 2190984 h 2313432"/>
              <a:gd name="connsiteX8" fmla="*/ 0 w 2756331"/>
              <a:gd name="connsiteY8" fmla="*/ 122448 h 2313432"/>
              <a:gd name="connsiteX0" fmla="*/ 0 w 2756331"/>
              <a:gd name="connsiteY0" fmla="*/ 122448 h 2313432"/>
              <a:gd name="connsiteX1" fmla="*/ 122448 w 2756331"/>
              <a:gd name="connsiteY1" fmla="*/ 0 h 2313432"/>
              <a:gd name="connsiteX2" fmla="*/ 2186593 w 2756331"/>
              <a:gd name="connsiteY2" fmla="*/ 0 h 2313432"/>
              <a:gd name="connsiteX3" fmla="*/ 2309041 w 2756331"/>
              <a:gd name="connsiteY3" fmla="*/ 122448 h 2313432"/>
              <a:gd name="connsiteX4" fmla="*/ 2756331 w 2756331"/>
              <a:gd name="connsiteY4" fmla="*/ 1743694 h 2313432"/>
              <a:gd name="connsiteX5" fmla="*/ 2654369 w 2756331"/>
              <a:gd name="connsiteY5" fmla="*/ 1852485 h 2313432"/>
              <a:gd name="connsiteX6" fmla="*/ 122448 w 2756331"/>
              <a:gd name="connsiteY6" fmla="*/ 2313432 h 2313432"/>
              <a:gd name="connsiteX7" fmla="*/ 0 w 2756331"/>
              <a:gd name="connsiteY7" fmla="*/ 2190984 h 2313432"/>
              <a:gd name="connsiteX8" fmla="*/ 0 w 2756331"/>
              <a:gd name="connsiteY8" fmla="*/ 122448 h 2313432"/>
              <a:gd name="connsiteX0" fmla="*/ 0 w 2756331"/>
              <a:gd name="connsiteY0" fmla="*/ 122448 h 2193261"/>
              <a:gd name="connsiteX1" fmla="*/ 122448 w 2756331"/>
              <a:gd name="connsiteY1" fmla="*/ 0 h 2193261"/>
              <a:gd name="connsiteX2" fmla="*/ 2186593 w 2756331"/>
              <a:gd name="connsiteY2" fmla="*/ 0 h 2193261"/>
              <a:gd name="connsiteX3" fmla="*/ 2309041 w 2756331"/>
              <a:gd name="connsiteY3" fmla="*/ 122448 h 2193261"/>
              <a:gd name="connsiteX4" fmla="*/ 2756331 w 2756331"/>
              <a:gd name="connsiteY4" fmla="*/ 1743694 h 2193261"/>
              <a:gd name="connsiteX5" fmla="*/ 2654369 w 2756331"/>
              <a:gd name="connsiteY5" fmla="*/ 1852485 h 2193261"/>
              <a:gd name="connsiteX6" fmla="*/ 1768205 w 2756331"/>
              <a:gd name="connsiteY6" fmla="*/ 797431 h 2193261"/>
              <a:gd name="connsiteX7" fmla="*/ 0 w 2756331"/>
              <a:gd name="connsiteY7" fmla="*/ 2190984 h 2193261"/>
              <a:gd name="connsiteX8" fmla="*/ 0 w 2756331"/>
              <a:gd name="connsiteY8" fmla="*/ 122448 h 2193261"/>
              <a:gd name="connsiteX0" fmla="*/ 0 w 2756331"/>
              <a:gd name="connsiteY0" fmla="*/ 122448 h 2194935"/>
              <a:gd name="connsiteX1" fmla="*/ 122448 w 2756331"/>
              <a:gd name="connsiteY1" fmla="*/ 0 h 2194935"/>
              <a:gd name="connsiteX2" fmla="*/ 2186593 w 2756331"/>
              <a:gd name="connsiteY2" fmla="*/ 0 h 2194935"/>
              <a:gd name="connsiteX3" fmla="*/ 2309041 w 2756331"/>
              <a:gd name="connsiteY3" fmla="*/ 122448 h 2194935"/>
              <a:gd name="connsiteX4" fmla="*/ 2756331 w 2756331"/>
              <a:gd name="connsiteY4" fmla="*/ 1743694 h 2194935"/>
              <a:gd name="connsiteX5" fmla="*/ 2654369 w 2756331"/>
              <a:gd name="connsiteY5" fmla="*/ 1852485 h 2194935"/>
              <a:gd name="connsiteX6" fmla="*/ 986298 w 2756331"/>
              <a:gd name="connsiteY6" fmla="*/ 1435925 h 2194935"/>
              <a:gd name="connsiteX7" fmla="*/ 0 w 2756331"/>
              <a:gd name="connsiteY7" fmla="*/ 2190984 h 2194935"/>
              <a:gd name="connsiteX8" fmla="*/ 0 w 2756331"/>
              <a:gd name="connsiteY8" fmla="*/ 122448 h 2194935"/>
              <a:gd name="connsiteX0" fmla="*/ 0 w 2756331"/>
              <a:gd name="connsiteY0" fmla="*/ 122448 h 1852485"/>
              <a:gd name="connsiteX1" fmla="*/ 122448 w 2756331"/>
              <a:gd name="connsiteY1" fmla="*/ 0 h 1852485"/>
              <a:gd name="connsiteX2" fmla="*/ 2186593 w 2756331"/>
              <a:gd name="connsiteY2" fmla="*/ 0 h 1852485"/>
              <a:gd name="connsiteX3" fmla="*/ 2309041 w 2756331"/>
              <a:gd name="connsiteY3" fmla="*/ 122448 h 1852485"/>
              <a:gd name="connsiteX4" fmla="*/ 2756331 w 2756331"/>
              <a:gd name="connsiteY4" fmla="*/ 1743694 h 1852485"/>
              <a:gd name="connsiteX5" fmla="*/ 2654369 w 2756331"/>
              <a:gd name="connsiteY5" fmla="*/ 1852485 h 1852485"/>
              <a:gd name="connsiteX6" fmla="*/ 986298 w 2756331"/>
              <a:gd name="connsiteY6" fmla="*/ 1435925 h 1852485"/>
              <a:gd name="connsiteX7" fmla="*/ 894581 w 2756331"/>
              <a:gd name="connsiteY7" fmla="*/ 1337378 h 1852485"/>
              <a:gd name="connsiteX8" fmla="*/ 0 w 2756331"/>
              <a:gd name="connsiteY8" fmla="*/ 122448 h 1852485"/>
              <a:gd name="connsiteX0" fmla="*/ 0 w 2756331"/>
              <a:gd name="connsiteY0" fmla="*/ 539006 h 2269043"/>
              <a:gd name="connsiteX1" fmla="*/ 620956 w 2756331"/>
              <a:gd name="connsiteY1" fmla="*/ 0 h 2269043"/>
              <a:gd name="connsiteX2" fmla="*/ 2186593 w 2756331"/>
              <a:gd name="connsiteY2" fmla="*/ 416558 h 2269043"/>
              <a:gd name="connsiteX3" fmla="*/ 2309041 w 2756331"/>
              <a:gd name="connsiteY3" fmla="*/ 539006 h 2269043"/>
              <a:gd name="connsiteX4" fmla="*/ 2756331 w 2756331"/>
              <a:gd name="connsiteY4" fmla="*/ 2160252 h 2269043"/>
              <a:gd name="connsiteX5" fmla="*/ 2654369 w 2756331"/>
              <a:gd name="connsiteY5" fmla="*/ 2269043 h 2269043"/>
              <a:gd name="connsiteX6" fmla="*/ 986298 w 2756331"/>
              <a:gd name="connsiteY6" fmla="*/ 1852483 h 2269043"/>
              <a:gd name="connsiteX7" fmla="*/ 894581 w 2756331"/>
              <a:gd name="connsiteY7" fmla="*/ 1753936 h 2269043"/>
              <a:gd name="connsiteX8" fmla="*/ 0 w 2756331"/>
              <a:gd name="connsiteY8" fmla="*/ 539006 h 2269043"/>
              <a:gd name="connsiteX0" fmla="*/ 0 w 2288552"/>
              <a:gd name="connsiteY0" fmla="*/ 173665 h 2269043"/>
              <a:gd name="connsiteX1" fmla="*/ 153177 w 2288552"/>
              <a:gd name="connsiteY1" fmla="*/ 0 h 2269043"/>
              <a:gd name="connsiteX2" fmla="*/ 1718814 w 2288552"/>
              <a:gd name="connsiteY2" fmla="*/ 416558 h 2269043"/>
              <a:gd name="connsiteX3" fmla="*/ 1841262 w 2288552"/>
              <a:gd name="connsiteY3" fmla="*/ 539006 h 2269043"/>
              <a:gd name="connsiteX4" fmla="*/ 2288552 w 2288552"/>
              <a:gd name="connsiteY4" fmla="*/ 2160252 h 2269043"/>
              <a:gd name="connsiteX5" fmla="*/ 2186590 w 2288552"/>
              <a:gd name="connsiteY5" fmla="*/ 2269043 h 2269043"/>
              <a:gd name="connsiteX6" fmla="*/ 518519 w 2288552"/>
              <a:gd name="connsiteY6" fmla="*/ 1852483 h 2269043"/>
              <a:gd name="connsiteX7" fmla="*/ 426802 w 2288552"/>
              <a:gd name="connsiteY7" fmla="*/ 1753936 h 2269043"/>
              <a:gd name="connsiteX8" fmla="*/ 0 w 2288552"/>
              <a:gd name="connsiteY8" fmla="*/ 173665 h 2269043"/>
              <a:gd name="connsiteX0" fmla="*/ 0 w 2298796"/>
              <a:gd name="connsiteY0" fmla="*/ 142934 h 2269043"/>
              <a:gd name="connsiteX1" fmla="*/ 163421 w 2298796"/>
              <a:gd name="connsiteY1" fmla="*/ 0 h 2269043"/>
              <a:gd name="connsiteX2" fmla="*/ 1729058 w 2298796"/>
              <a:gd name="connsiteY2" fmla="*/ 416558 h 2269043"/>
              <a:gd name="connsiteX3" fmla="*/ 1851506 w 2298796"/>
              <a:gd name="connsiteY3" fmla="*/ 539006 h 2269043"/>
              <a:gd name="connsiteX4" fmla="*/ 2298796 w 2298796"/>
              <a:gd name="connsiteY4" fmla="*/ 2160252 h 2269043"/>
              <a:gd name="connsiteX5" fmla="*/ 2196834 w 2298796"/>
              <a:gd name="connsiteY5" fmla="*/ 2269043 h 2269043"/>
              <a:gd name="connsiteX6" fmla="*/ 528763 w 2298796"/>
              <a:gd name="connsiteY6" fmla="*/ 1852483 h 2269043"/>
              <a:gd name="connsiteX7" fmla="*/ 437046 w 2298796"/>
              <a:gd name="connsiteY7" fmla="*/ 1753936 h 2269043"/>
              <a:gd name="connsiteX8" fmla="*/ 0 w 2298796"/>
              <a:gd name="connsiteY8" fmla="*/ 142934 h 2269043"/>
              <a:gd name="connsiteX0" fmla="*/ 0 w 2298796"/>
              <a:gd name="connsiteY0" fmla="*/ 145749 h 2271858"/>
              <a:gd name="connsiteX1" fmla="*/ 163421 w 2298796"/>
              <a:gd name="connsiteY1" fmla="*/ 2815 h 2271858"/>
              <a:gd name="connsiteX2" fmla="*/ 1729058 w 2298796"/>
              <a:gd name="connsiteY2" fmla="*/ 419373 h 2271858"/>
              <a:gd name="connsiteX3" fmla="*/ 1851506 w 2298796"/>
              <a:gd name="connsiteY3" fmla="*/ 541821 h 2271858"/>
              <a:gd name="connsiteX4" fmla="*/ 2298796 w 2298796"/>
              <a:gd name="connsiteY4" fmla="*/ 2163067 h 2271858"/>
              <a:gd name="connsiteX5" fmla="*/ 2196834 w 2298796"/>
              <a:gd name="connsiteY5" fmla="*/ 2271858 h 2271858"/>
              <a:gd name="connsiteX6" fmla="*/ 528763 w 2298796"/>
              <a:gd name="connsiteY6" fmla="*/ 1855298 h 2271858"/>
              <a:gd name="connsiteX7" fmla="*/ 437046 w 2298796"/>
              <a:gd name="connsiteY7" fmla="*/ 1756751 h 2271858"/>
              <a:gd name="connsiteX8" fmla="*/ 0 w 2298796"/>
              <a:gd name="connsiteY8" fmla="*/ 145749 h 2271858"/>
              <a:gd name="connsiteX0" fmla="*/ 1583 w 2300379"/>
              <a:gd name="connsiteY0" fmla="*/ 146709 h 2272818"/>
              <a:gd name="connsiteX1" fmla="*/ 165004 w 2300379"/>
              <a:gd name="connsiteY1" fmla="*/ 3775 h 2272818"/>
              <a:gd name="connsiteX2" fmla="*/ 1730641 w 2300379"/>
              <a:gd name="connsiteY2" fmla="*/ 420333 h 2272818"/>
              <a:gd name="connsiteX3" fmla="*/ 1853089 w 2300379"/>
              <a:gd name="connsiteY3" fmla="*/ 542781 h 2272818"/>
              <a:gd name="connsiteX4" fmla="*/ 2300379 w 2300379"/>
              <a:gd name="connsiteY4" fmla="*/ 2164027 h 2272818"/>
              <a:gd name="connsiteX5" fmla="*/ 2198417 w 2300379"/>
              <a:gd name="connsiteY5" fmla="*/ 2272818 h 2272818"/>
              <a:gd name="connsiteX6" fmla="*/ 530346 w 2300379"/>
              <a:gd name="connsiteY6" fmla="*/ 1856258 h 2272818"/>
              <a:gd name="connsiteX7" fmla="*/ 438629 w 2300379"/>
              <a:gd name="connsiteY7" fmla="*/ 1757711 h 2272818"/>
              <a:gd name="connsiteX8" fmla="*/ 1583 w 2300379"/>
              <a:gd name="connsiteY8" fmla="*/ 146709 h 2272818"/>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98751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98751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64606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8243"/>
              <a:gd name="connsiteX1" fmla="*/ 165338 w 2300713"/>
              <a:gd name="connsiteY1" fmla="*/ 6956 h 2288243"/>
              <a:gd name="connsiteX2" fmla="*/ 1730975 w 2300713"/>
              <a:gd name="connsiteY2" fmla="*/ 423514 h 2288243"/>
              <a:gd name="connsiteX3" fmla="*/ 1853423 w 2300713"/>
              <a:gd name="connsiteY3" fmla="*/ 545962 h 2288243"/>
              <a:gd name="connsiteX4" fmla="*/ 2300713 w 2300713"/>
              <a:gd name="connsiteY4" fmla="*/ 2167208 h 2288243"/>
              <a:gd name="connsiteX5" fmla="*/ 2164606 w 2300713"/>
              <a:gd name="connsiteY5" fmla="*/ 2275999 h 2288243"/>
              <a:gd name="connsiteX6" fmla="*/ 530680 w 2300713"/>
              <a:gd name="connsiteY6" fmla="*/ 1859439 h 2288243"/>
              <a:gd name="connsiteX7" fmla="*/ 438963 w 2300713"/>
              <a:gd name="connsiteY7" fmla="*/ 1760892 h 2288243"/>
              <a:gd name="connsiteX8" fmla="*/ 1917 w 2300713"/>
              <a:gd name="connsiteY8" fmla="*/ 149890 h 2288243"/>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08231 w 2303711"/>
              <a:gd name="connsiteY7" fmla="*/ 1682357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08231 w 2303711"/>
              <a:gd name="connsiteY7" fmla="*/ 1682357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77326 w 2303711"/>
              <a:gd name="connsiteY3" fmla="*/ 590351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77326 w 2303711"/>
              <a:gd name="connsiteY3" fmla="*/ 590351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422589 w 2303711"/>
              <a:gd name="connsiteY7" fmla="*/ 1674265 h 2292042"/>
              <a:gd name="connsiteX8" fmla="*/ 1917 w 2303711"/>
              <a:gd name="connsiteY8" fmla="*/ 149890 h 2292042"/>
              <a:gd name="connsiteX0" fmla="*/ 2010 w 2303804"/>
              <a:gd name="connsiteY0" fmla="*/ 147792 h 2289944"/>
              <a:gd name="connsiteX1" fmla="*/ 163186 w 2303804"/>
              <a:gd name="connsiteY1" fmla="*/ 7104 h 2289944"/>
              <a:gd name="connsiteX2" fmla="*/ 1731068 w 2303804"/>
              <a:gd name="connsiteY2" fmla="*/ 421416 h 2289944"/>
              <a:gd name="connsiteX3" fmla="*/ 1877419 w 2303804"/>
              <a:gd name="connsiteY3" fmla="*/ 588253 h 2289944"/>
              <a:gd name="connsiteX4" fmla="*/ 2300806 w 2303804"/>
              <a:gd name="connsiteY4" fmla="*/ 2165110 h 2289944"/>
              <a:gd name="connsiteX5" fmla="*/ 2164699 w 2303804"/>
              <a:gd name="connsiteY5" fmla="*/ 2273901 h 2289944"/>
              <a:gd name="connsiteX6" fmla="*/ 588820 w 2303804"/>
              <a:gd name="connsiteY6" fmla="*/ 1874416 h 2289944"/>
              <a:gd name="connsiteX7" fmla="*/ 422682 w 2303804"/>
              <a:gd name="connsiteY7" fmla="*/ 1672167 h 2289944"/>
              <a:gd name="connsiteX8" fmla="*/ 2010 w 2303804"/>
              <a:gd name="connsiteY8" fmla="*/ 147792 h 2289944"/>
              <a:gd name="connsiteX0" fmla="*/ 2010 w 2303368"/>
              <a:gd name="connsiteY0" fmla="*/ 147792 h 2301573"/>
              <a:gd name="connsiteX1" fmla="*/ 163186 w 2303368"/>
              <a:gd name="connsiteY1" fmla="*/ 7104 h 2301573"/>
              <a:gd name="connsiteX2" fmla="*/ 1731068 w 2303368"/>
              <a:gd name="connsiteY2" fmla="*/ 421416 h 2301573"/>
              <a:gd name="connsiteX3" fmla="*/ 1877419 w 2303368"/>
              <a:gd name="connsiteY3" fmla="*/ 588253 h 2301573"/>
              <a:gd name="connsiteX4" fmla="*/ 2300806 w 2303368"/>
              <a:gd name="connsiteY4" fmla="*/ 2165110 h 2301573"/>
              <a:gd name="connsiteX5" fmla="*/ 2155719 w 2303368"/>
              <a:gd name="connsiteY5" fmla="*/ 2287371 h 2301573"/>
              <a:gd name="connsiteX6" fmla="*/ 588820 w 2303368"/>
              <a:gd name="connsiteY6" fmla="*/ 1874416 h 2301573"/>
              <a:gd name="connsiteX7" fmla="*/ 422682 w 2303368"/>
              <a:gd name="connsiteY7" fmla="*/ 1672167 h 2301573"/>
              <a:gd name="connsiteX8" fmla="*/ 2010 w 2303368"/>
              <a:gd name="connsiteY8" fmla="*/ 147792 h 2301573"/>
              <a:gd name="connsiteX0" fmla="*/ 2010 w 2303368"/>
              <a:gd name="connsiteY0" fmla="*/ 147792 h 2301573"/>
              <a:gd name="connsiteX1" fmla="*/ 163186 w 2303368"/>
              <a:gd name="connsiteY1" fmla="*/ 7104 h 2301573"/>
              <a:gd name="connsiteX2" fmla="*/ 1731068 w 2303368"/>
              <a:gd name="connsiteY2" fmla="*/ 421416 h 2301573"/>
              <a:gd name="connsiteX3" fmla="*/ 1877419 w 2303368"/>
              <a:gd name="connsiteY3" fmla="*/ 588253 h 2301573"/>
              <a:gd name="connsiteX4" fmla="*/ 2300806 w 2303368"/>
              <a:gd name="connsiteY4" fmla="*/ 2165110 h 2301573"/>
              <a:gd name="connsiteX5" fmla="*/ 2155719 w 2303368"/>
              <a:gd name="connsiteY5" fmla="*/ 2287371 h 2301573"/>
              <a:gd name="connsiteX6" fmla="*/ 588820 w 2303368"/>
              <a:gd name="connsiteY6" fmla="*/ 1874416 h 2301573"/>
              <a:gd name="connsiteX7" fmla="*/ 422682 w 2303368"/>
              <a:gd name="connsiteY7" fmla="*/ 1672167 h 2301573"/>
              <a:gd name="connsiteX8" fmla="*/ 2010 w 2303368"/>
              <a:gd name="connsiteY8" fmla="*/ 147792 h 2301573"/>
              <a:gd name="connsiteX0" fmla="*/ 2010 w 2304304"/>
              <a:gd name="connsiteY0" fmla="*/ 147792 h 2296304"/>
              <a:gd name="connsiteX1" fmla="*/ 163186 w 2304304"/>
              <a:gd name="connsiteY1" fmla="*/ 7104 h 2296304"/>
              <a:gd name="connsiteX2" fmla="*/ 1731068 w 2304304"/>
              <a:gd name="connsiteY2" fmla="*/ 421416 h 2296304"/>
              <a:gd name="connsiteX3" fmla="*/ 1877419 w 2304304"/>
              <a:gd name="connsiteY3" fmla="*/ 588253 h 2296304"/>
              <a:gd name="connsiteX4" fmla="*/ 2300806 w 2304304"/>
              <a:gd name="connsiteY4" fmla="*/ 2165110 h 2296304"/>
              <a:gd name="connsiteX5" fmla="*/ 2155719 w 2304304"/>
              <a:gd name="connsiteY5" fmla="*/ 2287371 h 2296304"/>
              <a:gd name="connsiteX6" fmla="*/ 588820 w 2304304"/>
              <a:gd name="connsiteY6" fmla="*/ 1874416 h 2296304"/>
              <a:gd name="connsiteX7" fmla="*/ 422682 w 2304304"/>
              <a:gd name="connsiteY7" fmla="*/ 1672167 h 2296304"/>
              <a:gd name="connsiteX8" fmla="*/ 2010 w 2304304"/>
              <a:gd name="connsiteY8" fmla="*/ 147792 h 2296304"/>
              <a:gd name="connsiteX0" fmla="*/ 2010 w 2300806"/>
              <a:gd name="connsiteY0" fmla="*/ 147792 h 2298797"/>
              <a:gd name="connsiteX1" fmla="*/ 163186 w 2300806"/>
              <a:gd name="connsiteY1" fmla="*/ 7104 h 2298797"/>
              <a:gd name="connsiteX2" fmla="*/ 1731068 w 2300806"/>
              <a:gd name="connsiteY2" fmla="*/ 421416 h 2298797"/>
              <a:gd name="connsiteX3" fmla="*/ 1877419 w 2300806"/>
              <a:gd name="connsiteY3" fmla="*/ 588253 h 2298797"/>
              <a:gd name="connsiteX4" fmla="*/ 2300806 w 2300806"/>
              <a:gd name="connsiteY4" fmla="*/ 2165110 h 2298797"/>
              <a:gd name="connsiteX5" fmla="*/ 2155719 w 2300806"/>
              <a:gd name="connsiteY5" fmla="*/ 2287371 h 2298797"/>
              <a:gd name="connsiteX6" fmla="*/ 588820 w 2300806"/>
              <a:gd name="connsiteY6" fmla="*/ 1874416 h 2298797"/>
              <a:gd name="connsiteX7" fmla="*/ 422682 w 2300806"/>
              <a:gd name="connsiteY7" fmla="*/ 1672167 h 2298797"/>
              <a:gd name="connsiteX8" fmla="*/ 2010 w 2300806"/>
              <a:gd name="connsiteY8" fmla="*/ 147792 h 2298797"/>
              <a:gd name="connsiteX0" fmla="*/ 2010 w 2300806"/>
              <a:gd name="connsiteY0" fmla="*/ 147792 h 2293305"/>
              <a:gd name="connsiteX1" fmla="*/ 163186 w 2300806"/>
              <a:gd name="connsiteY1" fmla="*/ 7104 h 2293305"/>
              <a:gd name="connsiteX2" fmla="*/ 1731068 w 2300806"/>
              <a:gd name="connsiteY2" fmla="*/ 421416 h 2293305"/>
              <a:gd name="connsiteX3" fmla="*/ 1877419 w 2300806"/>
              <a:gd name="connsiteY3" fmla="*/ 588253 h 2293305"/>
              <a:gd name="connsiteX4" fmla="*/ 2300806 w 2300806"/>
              <a:gd name="connsiteY4" fmla="*/ 2165110 h 2293305"/>
              <a:gd name="connsiteX5" fmla="*/ 2155719 w 2300806"/>
              <a:gd name="connsiteY5" fmla="*/ 2287371 h 2293305"/>
              <a:gd name="connsiteX6" fmla="*/ 588820 w 2300806"/>
              <a:gd name="connsiteY6" fmla="*/ 1874416 h 2293305"/>
              <a:gd name="connsiteX7" fmla="*/ 422682 w 2300806"/>
              <a:gd name="connsiteY7" fmla="*/ 1672167 h 2293305"/>
              <a:gd name="connsiteX8" fmla="*/ 2010 w 2300806"/>
              <a:gd name="connsiteY8" fmla="*/ 147792 h 2293305"/>
              <a:gd name="connsiteX0" fmla="*/ 2010 w 2300806"/>
              <a:gd name="connsiteY0" fmla="*/ 147792 h 2290966"/>
              <a:gd name="connsiteX1" fmla="*/ 163186 w 2300806"/>
              <a:gd name="connsiteY1" fmla="*/ 7104 h 2290966"/>
              <a:gd name="connsiteX2" fmla="*/ 1731068 w 2300806"/>
              <a:gd name="connsiteY2" fmla="*/ 421416 h 2290966"/>
              <a:gd name="connsiteX3" fmla="*/ 1877419 w 2300806"/>
              <a:gd name="connsiteY3" fmla="*/ 588253 h 2290966"/>
              <a:gd name="connsiteX4" fmla="*/ 2300806 w 2300806"/>
              <a:gd name="connsiteY4" fmla="*/ 2165110 h 2290966"/>
              <a:gd name="connsiteX5" fmla="*/ 2155719 w 2300806"/>
              <a:gd name="connsiteY5" fmla="*/ 2287371 h 2290966"/>
              <a:gd name="connsiteX6" fmla="*/ 588820 w 2300806"/>
              <a:gd name="connsiteY6" fmla="*/ 1874416 h 2290966"/>
              <a:gd name="connsiteX7" fmla="*/ 422682 w 2300806"/>
              <a:gd name="connsiteY7" fmla="*/ 1672167 h 2290966"/>
              <a:gd name="connsiteX8" fmla="*/ 2010 w 2300806"/>
              <a:gd name="connsiteY8" fmla="*/ 147792 h 2290966"/>
              <a:gd name="connsiteX0" fmla="*/ 2010 w 2300806"/>
              <a:gd name="connsiteY0" fmla="*/ 147792 h 2290966"/>
              <a:gd name="connsiteX1" fmla="*/ 163186 w 2300806"/>
              <a:gd name="connsiteY1" fmla="*/ 7104 h 2290966"/>
              <a:gd name="connsiteX2" fmla="*/ 1731068 w 2300806"/>
              <a:gd name="connsiteY2" fmla="*/ 421416 h 2290966"/>
              <a:gd name="connsiteX3" fmla="*/ 1877419 w 2300806"/>
              <a:gd name="connsiteY3" fmla="*/ 588253 h 2290966"/>
              <a:gd name="connsiteX4" fmla="*/ 2300806 w 2300806"/>
              <a:gd name="connsiteY4" fmla="*/ 2165110 h 2290966"/>
              <a:gd name="connsiteX5" fmla="*/ 2155719 w 2300806"/>
              <a:gd name="connsiteY5" fmla="*/ 2287371 h 2290966"/>
              <a:gd name="connsiteX6" fmla="*/ 588820 w 2300806"/>
              <a:gd name="connsiteY6" fmla="*/ 1874416 h 2290966"/>
              <a:gd name="connsiteX7" fmla="*/ 422682 w 2300806"/>
              <a:gd name="connsiteY7" fmla="*/ 1672167 h 2290966"/>
              <a:gd name="connsiteX8" fmla="*/ 2010 w 2300806"/>
              <a:gd name="connsiteY8" fmla="*/ 147792 h 2290966"/>
              <a:gd name="connsiteX0" fmla="*/ 2321 w 2301117"/>
              <a:gd name="connsiteY0" fmla="*/ 145616 h 2288790"/>
              <a:gd name="connsiteX1" fmla="*/ 163497 w 2301117"/>
              <a:gd name="connsiteY1" fmla="*/ 4928 h 2288790"/>
              <a:gd name="connsiteX2" fmla="*/ 1731379 w 2301117"/>
              <a:gd name="connsiteY2" fmla="*/ 419240 h 2288790"/>
              <a:gd name="connsiteX3" fmla="*/ 1877730 w 2301117"/>
              <a:gd name="connsiteY3" fmla="*/ 586077 h 2288790"/>
              <a:gd name="connsiteX4" fmla="*/ 2301117 w 2301117"/>
              <a:gd name="connsiteY4" fmla="*/ 2162934 h 2288790"/>
              <a:gd name="connsiteX5" fmla="*/ 2156030 w 2301117"/>
              <a:gd name="connsiteY5" fmla="*/ 2285195 h 2288790"/>
              <a:gd name="connsiteX6" fmla="*/ 589131 w 2301117"/>
              <a:gd name="connsiteY6" fmla="*/ 1872240 h 2288790"/>
              <a:gd name="connsiteX7" fmla="*/ 422993 w 2301117"/>
              <a:gd name="connsiteY7" fmla="*/ 1669991 h 2288790"/>
              <a:gd name="connsiteX8" fmla="*/ 2321 w 2301117"/>
              <a:gd name="connsiteY8" fmla="*/ 145616 h 2288790"/>
              <a:gd name="connsiteX0" fmla="*/ 0 w 2298796"/>
              <a:gd name="connsiteY0" fmla="*/ 147175 h 2290349"/>
              <a:gd name="connsiteX1" fmla="*/ 161176 w 2298796"/>
              <a:gd name="connsiteY1" fmla="*/ 6487 h 2290349"/>
              <a:gd name="connsiteX2" fmla="*/ 1729058 w 2298796"/>
              <a:gd name="connsiteY2" fmla="*/ 420799 h 2290349"/>
              <a:gd name="connsiteX3" fmla="*/ 1875409 w 2298796"/>
              <a:gd name="connsiteY3" fmla="*/ 587636 h 2290349"/>
              <a:gd name="connsiteX4" fmla="*/ 2298796 w 2298796"/>
              <a:gd name="connsiteY4" fmla="*/ 2164493 h 2290349"/>
              <a:gd name="connsiteX5" fmla="*/ 2153709 w 2298796"/>
              <a:gd name="connsiteY5" fmla="*/ 2286754 h 2290349"/>
              <a:gd name="connsiteX6" fmla="*/ 586810 w 2298796"/>
              <a:gd name="connsiteY6" fmla="*/ 1873799 h 2290349"/>
              <a:gd name="connsiteX7" fmla="*/ 420672 w 2298796"/>
              <a:gd name="connsiteY7" fmla="*/ 1671550 h 2290349"/>
              <a:gd name="connsiteX8" fmla="*/ 0 w 2298796"/>
              <a:gd name="connsiteY8" fmla="*/ 147175 h 2290349"/>
              <a:gd name="connsiteX0" fmla="*/ 0 w 2298796"/>
              <a:gd name="connsiteY0" fmla="*/ 147356 h 2290530"/>
              <a:gd name="connsiteX1" fmla="*/ 161176 w 2298796"/>
              <a:gd name="connsiteY1" fmla="*/ 6668 h 2290530"/>
              <a:gd name="connsiteX2" fmla="*/ 1729058 w 2298796"/>
              <a:gd name="connsiteY2" fmla="*/ 420980 h 2290530"/>
              <a:gd name="connsiteX3" fmla="*/ 1875409 w 2298796"/>
              <a:gd name="connsiteY3" fmla="*/ 587817 h 2290530"/>
              <a:gd name="connsiteX4" fmla="*/ 2298796 w 2298796"/>
              <a:gd name="connsiteY4" fmla="*/ 2164674 h 2290530"/>
              <a:gd name="connsiteX5" fmla="*/ 2153709 w 2298796"/>
              <a:gd name="connsiteY5" fmla="*/ 2286935 h 2290530"/>
              <a:gd name="connsiteX6" fmla="*/ 586810 w 2298796"/>
              <a:gd name="connsiteY6" fmla="*/ 1873980 h 2290530"/>
              <a:gd name="connsiteX7" fmla="*/ 420672 w 2298796"/>
              <a:gd name="connsiteY7" fmla="*/ 1671731 h 2290530"/>
              <a:gd name="connsiteX8" fmla="*/ 0 w 2298796"/>
              <a:gd name="connsiteY8" fmla="*/ 147356 h 2290530"/>
              <a:gd name="connsiteX0" fmla="*/ 9617 w 2308413"/>
              <a:gd name="connsiteY0" fmla="*/ 144929 h 2288103"/>
              <a:gd name="connsiteX1" fmla="*/ 170793 w 2308413"/>
              <a:gd name="connsiteY1" fmla="*/ 4241 h 2288103"/>
              <a:gd name="connsiteX2" fmla="*/ 1738675 w 2308413"/>
              <a:gd name="connsiteY2" fmla="*/ 418553 h 2288103"/>
              <a:gd name="connsiteX3" fmla="*/ 1885026 w 2308413"/>
              <a:gd name="connsiteY3" fmla="*/ 585390 h 2288103"/>
              <a:gd name="connsiteX4" fmla="*/ 2308413 w 2308413"/>
              <a:gd name="connsiteY4" fmla="*/ 2162247 h 2288103"/>
              <a:gd name="connsiteX5" fmla="*/ 2163326 w 2308413"/>
              <a:gd name="connsiteY5" fmla="*/ 2284508 h 2288103"/>
              <a:gd name="connsiteX6" fmla="*/ 596427 w 2308413"/>
              <a:gd name="connsiteY6" fmla="*/ 1871553 h 2288103"/>
              <a:gd name="connsiteX7" fmla="*/ 430289 w 2308413"/>
              <a:gd name="connsiteY7" fmla="*/ 1669304 h 2288103"/>
              <a:gd name="connsiteX8" fmla="*/ 9617 w 2308413"/>
              <a:gd name="connsiteY8" fmla="*/ 144929 h 2288103"/>
              <a:gd name="connsiteX0" fmla="*/ 8386 w 2307182"/>
              <a:gd name="connsiteY0" fmla="*/ 152138 h 2295312"/>
              <a:gd name="connsiteX1" fmla="*/ 169562 w 2307182"/>
              <a:gd name="connsiteY1" fmla="*/ 11450 h 2295312"/>
              <a:gd name="connsiteX2" fmla="*/ 1737444 w 2307182"/>
              <a:gd name="connsiteY2" fmla="*/ 425762 h 2295312"/>
              <a:gd name="connsiteX3" fmla="*/ 1883795 w 2307182"/>
              <a:gd name="connsiteY3" fmla="*/ 592599 h 2295312"/>
              <a:gd name="connsiteX4" fmla="*/ 2307182 w 2307182"/>
              <a:gd name="connsiteY4" fmla="*/ 2169456 h 2295312"/>
              <a:gd name="connsiteX5" fmla="*/ 2162095 w 2307182"/>
              <a:gd name="connsiteY5" fmla="*/ 2291717 h 2295312"/>
              <a:gd name="connsiteX6" fmla="*/ 595196 w 2307182"/>
              <a:gd name="connsiteY6" fmla="*/ 1878762 h 2295312"/>
              <a:gd name="connsiteX7" fmla="*/ 429058 w 2307182"/>
              <a:gd name="connsiteY7" fmla="*/ 1676513 h 2295312"/>
              <a:gd name="connsiteX8" fmla="*/ 8386 w 2307182"/>
              <a:gd name="connsiteY8" fmla="*/ 152138 h 2295312"/>
              <a:gd name="connsiteX0" fmla="*/ 9020 w 2301081"/>
              <a:gd name="connsiteY0" fmla="*/ 145947 h 2295856"/>
              <a:gd name="connsiteX1" fmla="*/ 163461 w 2301081"/>
              <a:gd name="connsiteY1" fmla="*/ 11994 h 2295856"/>
              <a:gd name="connsiteX2" fmla="*/ 1731343 w 2301081"/>
              <a:gd name="connsiteY2" fmla="*/ 426306 h 2295856"/>
              <a:gd name="connsiteX3" fmla="*/ 1877694 w 2301081"/>
              <a:gd name="connsiteY3" fmla="*/ 593143 h 2295856"/>
              <a:gd name="connsiteX4" fmla="*/ 2301081 w 2301081"/>
              <a:gd name="connsiteY4" fmla="*/ 2170000 h 2295856"/>
              <a:gd name="connsiteX5" fmla="*/ 2155994 w 2301081"/>
              <a:gd name="connsiteY5" fmla="*/ 2292261 h 2295856"/>
              <a:gd name="connsiteX6" fmla="*/ 589095 w 2301081"/>
              <a:gd name="connsiteY6" fmla="*/ 1879306 h 2295856"/>
              <a:gd name="connsiteX7" fmla="*/ 422957 w 2301081"/>
              <a:gd name="connsiteY7" fmla="*/ 1677057 h 2295856"/>
              <a:gd name="connsiteX8" fmla="*/ 9020 w 2301081"/>
              <a:gd name="connsiteY8" fmla="*/ 145947 h 2295856"/>
              <a:gd name="connsiteX0" fmla="*/ 3409 w 2295470"/>
              <a:gd name="connsiteY0" fmla="*/ 146126 h 2296035"/>
              <a:gd name="connsiteX1" fmla="*/ 157850 w 2295470"/>
              <a:gd name="connsiteY1" fmla="*/ 12173 h 2296035"/>
              <a:gd name="connsiteX2" fmla="*/ 1725732 w 2295470"/>
              <a:gd name="connsiteY2" fmla="*/ 426485 h 2296035"/>
              <a:gd name="connsiteX3" fmla="*/ 1872083 w 2295470"/>
              <a:gd name="connsiteY3" fmla="*/ 593322 h 2296035"/>
              <a:gd name="connsiteX4" fmla="*/ 2295470 w 2295470"/>
              <a:gd name="connsiteY4" fmla="*/ 2170179 h 2296035"/>
              <a:gd name="connsiteX5" fmla="*/ 2150383 w 2295470"/>
              <a:gd name="connsiteY5" fmla="*/ 2292440 h 2296035"/>
              <a:gd name="connsiteX6" fmla="*/ 583484 w 2295470"/>
              <a:gd name="connsiteY6" fmla="*/ 1879485 h 2296035"/>
              <a:gd name="connsiteX7" fmla="*/ 417346 w 2295470"/>
              <a:gd name="connsiteY7" fmla="*/ 1677236 h 2296035"/>
              <a:gd name="connsiteX8" fmla="*/ 3409 w 2295470"/>
              <a:gd name="connsiteY8" fmla="*/ 146126 h 2296035"/>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5540 w 2297601"/>
              <a:gd name="connsiteY0" fmla="*/ 143814 h 2293723"/>
              <a:gd name="connsiteX1" fmla="*/ 159981 w 2297601"/>
              <a:gd name="connsiteY1" fmla="*/ 9861 h 2293723"/>
              <a:gd name="connsiteX2" fmla="*/ 1727863 w 2297601"/>
              <a:gd name="connsiteY2" fmla="*/ 424173 h 2293723"/>
              <a:gd name="connsiteX3" fmla="*/ 1874214 w 2297601"/>
              <a:gd name="connsiteY3" fmla="*/ 591010 h 2293723"/>
              <a:gd name="connsiteX4" fmla="*/ 2297601 w 2297601"/>
              <a:gd name="connsiteY4" fmla="*/ 2167867 h 2293723"/>
              <a:gd name="connsiteX5" fmla="*/ 2152514 w 2297601"/>
              <a:gd name="connsiteY5" fmla="*/ 2290128 h 2293723"/>
              <a:gd name="connsiteX6" fmla="*/ 585615 w 2297601"/>
              <a:gd name="connsiteY6" fmla="*/ 1877173 h 2293723"/>
              <a:gd name="connsiteX7" fmla="*/ 419477 w 2297601"/>
              <a:gd name="connsiteY7" fmla="*/ 1674924 h 2293723"/>
              <a:gd name="connsiteX8" fmla="*/ 5540 w 2297601"/>
              <a:gd name="connsiteY8" fmla="*/ 143814 h 2293723"/>
              <a:gd name="connsiteX0" fmla="*/ 5540 w 2297601"/>
              <a:gd name="connsiteY0" fmla="*/ 143814 h 2293723"/>
              <a:gd name="connsiteX1" fmla="*/ 159981 w 2297601"/>
              <a:gd name="connsiteY1" fmla="*/ 9861 h 2293723"/>
              <a:gd name="connsiteX2" fmla="*/ 1727863 w 2297601"/>
              <a:gd name="connsiteY2" fmla="*/ 424173 h 2293723"/>
              <a:gd name="connsiteX3" fmla="*/ 1874214 w 2297601"/>
              <a:gd name="connsiteY3" fmla="*/ 591010 h 2293723"/>
              <a:gd name="connsiteX4" fmla="*/ 2297601 w 2297601"/>
              <a:gd name="connsiteY4" fmla="*/ 2167867 h 2293723"/>
              <a:gd name="connsiteX5" fmla="*/ 2152514 w 2297601"/>
              <a:gd name="connsiteY5" fmla="*/ 2290128 h 2293723"/>
              <a:gd name="connsiteX6" fmla="*/ 585615 w 2297601"/>
              <a:gd name="connsiteY6" fmla="*/ 1877173 h 2293723"/>
              <a:gd name="connsiteX7" fmla="*/ 419477 w 2297601"/>
              <a:gd name="connsiteY7" fmla="*/ 1674924 h 2293723"/>
              <a:gd name="connsiteX8" fmla="*/ 5540 w 2297601"/>
              <a:gd name="connsiteY8" fmla="*/ 143814 h 2293723"/>
              <a:gd name="connsiteX0" fmla="*/ 3923 w 2295984"/>
              <a:gd name="connsiteY0" fmla="*/ 144081 h 2293990"/>
              <a:gd name="connsiteX1" fmla="*/ 158364 w 2295984"/>
              <a:gd name="connsiteY1" fmla="*/ 10128 h 2293990"/>
              <a:gd name="connsiteX2" fmla="*/ 1726246 w 2295984"/>
              <a:gd name="connsiteY2" fmla="*/ 424440 h 2293990"/>
              <a:gd name="connsiteX3" fmla="*/ 1872597 w 2295984"/>
              <a:gd name="connsiteY3" fmla="*/ 591277 h 2293990"/>
              <a:gd name="connsiteX4" fmla="*/ 2295984 w 2295984"/>
              <a:gd name="connsiteY4" fmla="*/ 2168134 h 2293990"/>
              <a:gd name="connsiteX5" fmla="*/ 2150897 w 2295984"/>
              <a:gd name="connsiteY5" fmla="*/ 2290395 h 2293990"/>
              <a:gd name="connsiteX6" fmla="*/ 583998 w 2295984"/>
              <a:gd name="connsiteY6" fmla="*/ 1877440 h 2293990"/>
              <a:gd name="connsiteX7" fmla="*/ 417860 w 2295984"/>
              <a:gd name="connsiteY7" fmla="*/ 1675191 h 2293990"/>
              <a:gd name="connsiteX8" fmla="*/ 3923 w 2295984"/>
              <a:gd name="connsiteY8" fmla="*/ 144081 h 2293990"/>
              <a:gd name="connsiteX0" fmla="*/ 1528 w 2293589"/>
              <a:gd name="connsiteY0" fmla="*/ 144362 h 2294271"/>
              <a:gd name="connsiteX1" fmla="*/ 155969 w 2293589"/>
              <a:gd name="connsiteY1" fmla="*/ 10409 h 2294271"/>
              <a:gd name="connsiteX2" fmla="*/ 1723851 w 2293589"/>
              <a:gd name="connsiteY2" fmla="*/ 424721 h 2294271"/>
              <a:gd name="connsiteX3" fmla="*/ 1870202 w 2293589"/>
              <a:gd name="connsiteY3" fmla="*/ 591558 h 2294271"/>
              <a:gd name="connsiteX4" fmla="*/ 2293589 w 2293589"/>
              <a:gd name="connsiteY4" fmla="*/ 2168415 h 2294271"/>
              <a:gd name="connsiteX5" fmla="*/ 2148502 w 2293589"/>
              <a:gd name="connsiteY5" fmla="*/ 2290676 h 2294271"/>
              <a:gd name="connsiteX6" fmla="*/ 581603 w 2293589"/>
              <a:gd name="connsiteY6" fmla="*/ 1877721 h 2294271"/>
              <a:gd name="connsiteX7" fmla="*/ 415465 w 2293589"/>
              <a:gd name="connsiteY7" fmla="*/ 1675472 h 2294271"/>
              <a:gd name="connsiteX8" fmla="*/ 1528 w 2293589"/>
              <a:gd name="connsiteY8" fmla="*/ 144362 h 2294271"/>
              <a:gd name="connsiteX0" fmla="*/ 1848 w 2293909"/>
              <a:gd name="connsiteY0" fmla="*/ 138202 h 2288111"/>
              <a:gd name="connsiteX1" fmla="*/ 156289 w 2293909"/>
              <a:gd name="connsiteY1" fmla="*/ 4249 h 2288111"/>
              <a:gd name="connsiteX2" fmla="*/ 1724171 w 2293909"/>
              <a:gd name="connsiteY2" fmla="*/ 418561 h 2288111"/>
              <a:gd name="connsiteX3" fmla="*/ 1870522 w 2293909"/>
              <a:gd name="connsiteY3" fmla="*/ 585398 h 2288111"/>
              <a:gd name="connsiteX4" fmla="*/ 2293909 w 2293909"/>
              <a:gd name="connsiteY4" fmla="*/ 2162255 h 2288111"/>
              <a:gd name="connsiteX5" fmla="*/ 2148822 w 2293909"/>
              <a:gd name="connsiteY5" fmla="*/ 2284516 h 2288111"/>
              <a:gd name="connsiteX6" fmla="*/ 581923 w 2293909"/>
              <a:gd name="connsiteY6" fmla="*/ 1871561 h 2288111"/>
              <a:gd name="connsiteX7" fmla="*/ 415785 w 2293909"/>
              <a:gd name="connsiteY7" fmla="*/ 1669312 h 2288111"/>
              <a:gd name="connsiteX8" fmla="*/ 1848 w 2293909"/>
              <a:gd name="connsiteY8" fmla="*/ 138202 h 2288111"/>
              <a:gd name="connsiteX0" fmla="*/ 1289 w 2293350"/>
              <a:gd name="connsiteY0" fmla="*/ 138202 h 2288111"/>
              <a:gd name="connsiteX1" fmla="*/ 155730 w 2293350"/>
              <a:gd name="connsiteY1" fmla="*/ 4249 h 2288111"/>
              <a:gd name="connsiteX2" fmla="*/ 1723612 w 2293350"/>
              <a:gd name="connsiteY2" fmla="*/ 418561 h 2288111"/>
              <a:gd name="connsiteX3" fmla="*/ 1869963 w 2293350"/>
              <a:gd name="connsiteY3" fmla="*/ 585398 h 2288111"/>
              <a:gd name="connsiteX4" fmla="*/ 2293350 w 2293350"/>
              <a:gd name="connsiteY4" fmla="*/ 2162255 h 2288111"/>
              <a:gd name="connsiteX5" fmla="*/ 2148263 w 2293350"/>
              <a:gd name="connsiteY5" fmla="*/ 2284516 h 2288111"/>
              <a:gd name="connsiteX6" fmla="*/ 581364 w 2293350"/>
              <a:gd name="connsiteY6" fmla="*/ 1871561 h 2288111"/>
              <a:gd name="connsiteX7" fmla="*/ 415226 w 2293350"/>
              <a:gd name="connsiteY7" fmla="*/ 1669312 h 2288111"/>
              <a:gd name="connsiteX8" fmla="*/ 1289 w 2293350"/>
              <a:gd name="connsiteY8" fmla="*/ 138202 h 2288111"/>
              <a:gd name="connsiteX0" fmla="*/ 1527 w 2293588"/>
              <a:gd name="connsiteY0" fmla="*/ 138621 h 2288530"/>
              <a:gd name="connsiteX1" fmla="*/ 155968 w 2293588"/>
              <a:gd name="connsiteY1" fmla="*/ 4668 h 2288530"/>
              <a:gd name="connsiteX2" fmla="*/ 1723850 w 2293588"/>
              <a:gd name="connsiteY2" fmla="*/ 418980 h 2288530"/>
              <a:gd name="connsiteX3" fmla="*/ 1870201 w 2293588"/>
              <a:gd name="connsiteY3" fmla="*/ 585817 h 2288530"/>
              <a:gd name="connsiteX4" fmla="*/ 2293588 w 2293588"/>
              <a:gd name="connsiteY4" fmla="*/ 2162674 h 2288530"/>
              <a:gd name="connsiteX5" fmla="*/ 2148501 w 2293588"/>
              <a:gd name="connsiteY5" fmla="*/ 2284935 h 2288530"/>
              <a:gd name="connsiteX6" fmla="*/ 581602 w 2293588"/>
              <a:gd name="connsiteY6" fmla="*/ 1871980 h 2288530"/>
              <a:gd name="connsiteX7" fmla="*/ 415464 w 2293588"/>
              <a:gd name="connsiteY7" fmla="*/ 1669731 h 2288530"/>
              <a:gd name="connsiteX8" fmla="*/ 1527 w 2293588"/>
              <a:gd name="connsiteY8" fmla="*/ 138621 h 2288530"/>
              <a:gd name="connsiteX0" fmla="*/ 4451 w 2296512"/>
              <a:gd name="connsiteY0" fmla="*/ 139388 h 2289297"/>
              <a:gd name="connsiteX1" fmla="*/ 158892 w 2296512"/>
              <a:gd name="connsiteY1" fmla="*/ 5435 h 2289297"/>
              <a:gd name="connsiteX2" fmla="*/ 1726774 w 2296512"/>
              <a:gd name="connsiteY2" fmla="*/ 419747 h 2289297"/>
              <a:gd name="connsiteX3" fmla="*/ 1873125 w 2296512"/>
              <a:gd name="connsiteY3" fmla="*/ 586584 h 2289297"/>
              <a:gd name="connsiteX4" fmla="*/ 2296512 w 2296512"/>
              <a:gd name="connsiteY4" fmla="*/ 2163441 h 2289297"/>
              <a:gd name="connsiteX5" fmla="*/ 2151425 w 2296512"/>
              <a:gd name="connsiteY5" fmla="*/ 2285702 h 2289297"/>
              <a:gd name="connsiteX6" fmla="*/ 584526 w 2296512"/>
              <a:gd name="connsiteY6" fmla="*/ 1872747 h 2289297"/>
              <a:gd name="connsiteX7" fmla="*/ 418388 w 2296512"/>
              <a:gd name="connsiteY7" fmla="*/ 1670498 h 2289297"/>
              <a:gd name="connsiteX8" fmla="*/ 4451 w 2296512"/>
              <a:gd name="connsiteY8" fmla="*/ 139388 h 2289297"/>
              <a:gd name="connsiteX0" fmla="*/ 4451 w 2299782"/>
              <a:gd name="connsiteY0" fmla="*/ 139388 h 2288818"/>
              <a:gd name="connsiteX1" fmla="*/ 158892 w 2299782"/>
              <a:gd name="connsiteY1" fmla="*/ 5435 h 2288818"/>
              <a:gd name="connsiteX2" fmla="*/ 1726774 w 2299782"/>
              <a:gd name="connsiteY2" fmla="*/ 419747 h 2288818"/>
              <a:gd name="connsiteX3" fmla="*/ 1873125 w 2299782"/>
              <a:gd name="connsiteY3" fmla="*/ 586584 h 2288818"/>
              <a:gd name="connsiteX4" fmla="*/ 2296512 w 2299782"/>
              <a:gd name="connsiteY4" fmla="*/ 2163441 h 2288818"/>
              <a:gd name="connsiteX5" fmla="*/ 2151425 w 2299782"/>
              <a:gd name="connsiteY5" fmla="*/ 2285702 h 2288818"/>
              <a:gd name="connsiteX6" fmla="*/ 584526 w 2299782"/>
              <a:gd name="connsiteY6" fmla="*/ 1872747 h 2288818"/>
              <a:gd name="connsiteX7" fmla="*/ 418388 w 2299782"/>
              <a:gd name="connsiteY7" fmla="*/ 1670498 h 2288818"/>
              <a:gd name="connsiteX8" fmla="*/ 4451 w 2299782"/>
              <a:gd name="connsiteY8" fmla="*/ 139388 h 2288818"/>
              <a:gd name="connsiteX0" fmla="*/ 4451 w 2299139"/>
              <a:gd name="connsiteY0" fmla="*/ 139388 h 2287220"/>
              <a:gd name="connsiteX1" fmla="*/ 158892 w 2299139"/>
              <a:gd name="connsiteY1" fmla="*/ 5435 h 2287220"/>
              <a:gd name="connsiteX2" fmla="*/ 1726774 w 2299139"/>
              <a:gd name="connsiteY2" fmla="*/ 419747 h 2287220"/>
              <a:gd name="connsiteX3" fmla="*/ 1873125 w 2299139"/>
              <a:gd name="connsiteY3" fmla="*/ 586584 h 2287220"/>
              <a:gd name="connsiteX4" fmla="*/ 2296512 w 2299139"/>
              <a:gd name="connsiteY4" fmla="*/ 2163441 h 2287220"/>
              <a:gd name="connsiteX5" fmla="*/ 2151425 w 2299139"/>
              <a:gd name="connsiteY5" fmla="*/ 2285702 h 2287220"/>
              <a:gd name="connsiteX6" fmla="*/ 584526 w 2299139"/>
              <a:gd name="connsiteY6" fmla="*/ 1872747 h 2287220"/>
              <a:gd name="connsiteX7" fmla="*/ 418388 w 2299139"/>
              <a:gd name="connsiteY7" fmla="*/ 1670498 h 2287220"/>
              <a:gd name="connsiteX8" fmla="*/ 4451 w 2299139"/>
              <a:gd name="connsiteY8" fmla="*/ 139388 h 2287220"/>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84526 w 2299277"/>
              <a:gd name="connsiteY6" fmla="*/ 1872747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4690 w 2299277"/>
              <a:gd name="connsiteY3" fmla="*/ 585018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4690 w 2299277"/>
              <a:gd name="connsiteY3" fmla="*/ 588149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99277" h="2289265">
                <a:moveTo>
                  <a:pt x="4451" y="139388"/>
                </a:moveTo>
                <a:cubicBezTo>
                  <a:pt x="-13417" y="60766"/>
                  <a:pt x="19464" y="-22226"/>
                  <a:pt x="158892" y="5435"/>
                </a:cubicBezTo>
                <a:lnTo>
                  <a:pt x="1726774" y="419747"/>
                </a:lnTo>
                <a:cubicBezTo>
                  <a:pt x="1822894" y="445626"/>
                  <a:pt x="1861313" y="514526"/>
                  <a:pt x="1880135" y="585426"/>
                </a:cubicBezTo>
                <a:cubicBezTo>
                  <a:pt x="2097057" y="1402519"/>
                  <a:pt x="2138139" y="1539608"/>
                  <a:pt x="2296512" y="2163441"/>
                </a:cubicBezTo>
                <a:cubicBezTo>
                  <a:pt x="2313920" y="2245273"/>
                  <a:pt x="2247201" y="2304717"/>
                  <a:pt x="2151425" y="2285702"/>
                </a:cubicBezTo>
                <a:lnTo>
                  <a:pt x="594791" y="1867358"/>
                </a:lnTo>
                <a:cubicBezTo>
                  <a:pt x="507154" y="1842614"/>
                  <a:pt x="450849" y="1799460"/>
                  <a:pt x="416823" y="1672064"/>
                </a:cubicBezTo>
                <a:cubicBezTo>
                  <a:pt x="286664" y="1184744"/>
                  <a:pt x="134198" y="644520"/>
                  <a:pt x="4451" y="139388"/>
                </a:cubicBezTo>
                <a:close/>
              </a:path>
            </a:pathLst>
          </a:custGeom>
          <a:noFill/>
          <a:ln w="28575" cmpd="sng">
            <a:solidFill>
              <a:srgbClr val="A7934B">
                <a:alpha val="10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5" name="Rounded Rectangle 11"/>
          <p:cNvSpPr>
            <a:spLocks noChangeAspect="1"/>
          </p:cNvSpPr>
          <p:nvPr userDrawn="1"/>
        </p:nvSpPr>
        <p:spPr>
          <a:xfrm rot="896764">
            <a:off x="9131810" y="-1826546"/>
            <a:ext cx="2838789" cy="2817940"/>
          </a:xfrm>
          <a:custGeom>
            <a:avLst/>
            <a:gdLst>
              <a:gd name="connsiteX0" fmla="*/ 0 w 2309041"/>
              <a:gd name="connsiteY0" fmla="*/ 122448 h 2313432"/>
              <a:gd name="connsiteX1" fmla="*/ 122448 w 2309041"/>
              <a:gd name="connsiteY1" fmla="*/ 0 h 2313432"/>
              <a:gd name="connsiteX2" fmla="*/ 2186593 w 2309041"/>
              <a:gd name="connsiteY2" fmla="*/ 0 h 2313432"/>
              <a:gd name="connsiteX3" fmla="*/ 2309041 w 2309041"/>
              <a:gd name="connsiteY3" fmla="*/ 122448 h 2313432"/>
              <a:gd name="connsiteX4" fmla="*/ 2309041 w 2309041"/>
              <a:gd name="connsiteY4" fmla="*/ 2190984 h 2313432"/>
              <a:gd name="connsiteX5" fmla="*/ 2186593 w 2309041"/>
              <a:gd name="connsiteY5" fmla="*/ 2313432 h 2313432"/>
              <a:gd name="connsiteX6" fmla="*/ 122448 w 2309041"/>
              <a:gd name="connsiteY6" fmla="*/ 2313432 h 2313432"/>
              <a:gd name="connsiteX7" fmla="*/ 0 w 2309041"/>
              <a:gd name="connsiteY7" fmla="*/ 2190984 h 2313432"/>
              <a:gd name="connsiteX8" fmla="*/ 0 w 2309041"/>
              <a:gd name="connsiteY8" fmla="*/ 122448 h 2313432"/>
              <a:gd name="connsiteX0" fmla="*/ 0 w 2756331"/>
              <a:gd name="connsiteY0" fmla="*/ 122448 h 2313432"/>
              <a:gd name="connsiteX1" fmla="*/ 122448 w 2756331"/>
              <a:gd name="connsiteY1" fmla="*/ 0 h 2313432"/>
              <a:gd name="connsiteX2" fmla="*/ 2186593 w 2756331"/>
              <a:gd name="connsiteY2" fmla="*/ 0 h 2313432"/>
              <a:gd name="connsiteX3" fmla="*/ 2309041 w 2756331"/>
              <a:gd name="connsiteY3" fmla="*/ 122448 h 2313432"/>
              <a:gd name="connsiteX4" fmla="*/ 2756331 w 2756331"/>
              <a:gd name="connsiteY4" fmla="*/ 1743694 h 2313432"/>
              <a:gd name="connsiteX5" fmla="*/ 2186593 w 2756331"/>
              <a:gd name="connsiteY5" fmla="*/ 2313432 h 2313432"/>
              <a:gd name="connsiteX6" fmla="*/ 122448 w 2756331"/>
              <a:gd name="connsiteY6" fmla="*/ 2313432 h 2313432"/>
              <a:gd name="connsiteX7" fmla="*/ 0 w 2756331"/>
              <a:gd name="connsiteY7" fmla="*/ 2190984 h 2313432"/>
              <a:gd name="connsiteX8" fmla="*/ 0 w 2756331"/>
              <a:gd name="connsiteY8" fmla="*/ 122448 h 2313432"/>
              <a:gd name="connsiteX0" fmla="*/ 0 w 2756331"/>
              <a:gd name="connsiteY0" fmla="*/ 122448 h 2313432"/>
              <a:gd name="connsiteX1" fmla="*/ 122448 w 2756331"/>
              <a:gd name="connsiteY1" fmla="*/ 0 h 2313432"/>
              <a:gd name="connsiteX2" fmla="*/ 2186593 w 2756331"/>
              <a:gd name="connsiteY2" fmla="*/ 0 h 2313432"/>
              <a:gd name="connsiteX3" fmla="*/ 2309041 w 2756331"/>
              <a:gd name="connsiteY3" fmla="*/ 122448 h 2313432"/>
              <a:gd name="connsiteX4" fmla="*/ 2756331 w 2756331"/>
              <a:gd name="connsiteY4" fmla="*/ 1743694 h 2313432"/>
              <a:gd name="connsiteX5" fmla="*/ 2654369 w 2756331"/>
              <a:gd name="connsiteY5" fmla="*/ 1852485 h 2313432"/>
              <a:gd name="connsiteX6" fmla="*/ 122448 w 2756331"/>
              <a:gd name="connsiteY6" fmla="*/ 2313432 h 2313432"/>
              <a:gd name="connsiteX7" fmla="*/ 0 w 2756331"/>
              <a:gd name="connsiteY7" fmla="*/ 2190984 h 2313432"/>
              <a:gd name="connsiteX8" fmla="*/ 0 w 2756331"/>
              <a:gd name="connsiteY8" fmla="*/ 122448 h 2313432"/>
              <a:gd name="connsiteX0" fmla="*/ 0 w 2756331"/>
              <a:gd name="connsiteY0" fmla="*/ 122448 h 2193261"/>
              <a:gd name="connsiteX1" fmla="*/ 122448 w 2756331"/>
              <a:gd name="connsiteY1" fmla="*/ 0 h 2193261"/>
              <a:gd name="connsiteX2" fmla="*/ 2186593 w 2756331"/>
              <a:gd name="connsiteY2" fmla="*/ 0 h 2193261"/>
              <a:gd name="connsiteX3" fmla="*/ 2309041 w 2756331"/>
              <a:gd name="connsiteY3" fmla="*/ 122448 h 2193261"/>
              <a:gd name="connsiteX4" fmla="*/ 2756331 w 2756331"/>
              <a:gd name="connsiteY4" fmla="*/ 1743694 h 2193261"/>
              <a:gd name="connsiteX5" fmla="*/ 2654369 w 2756331"/>
              <a:gd name="connsiteY5" fmla="*/ 1852485 h 2193261"/>
              <a:gd name="connsiteX6" fmla="*/ 1768205 w 2756331"/>
              <a:gd name="connsiteY6" fmla="*/ 797431 h 2193261"/>
              <a:gd name="connsiteX7" fmla="*/ 0 w 2756331"/>
              <a:gd name="connsiteY7" fmla="*/ 2190984 h 2193261"/>
              <a:gd name="connsiteX8" fmla="*/ 0 w 2756331"/>
              <a:gd name="connsiteY8" fmla="*/ 122448 h 2193261"/>
              <a:gd name="connsiteX0" fmla="*/ 0 w 2756331"/>
              <a:gd name="connsiteY0" fmla="*/ 122448 h 2194935"/>
              <a:gd name="connsiteX1" fmla="*/ 122448 w 2756331"/>
              <a:gd name="connsiteY1" fmla="*/ 0 h 2194935"/>
              <a:gd name="connsiteX2" fmla="*/ 2186593 w 2756331"/>
              <a:gd name="connsiteY2" fmla="*/ 0 h 2194935"/>
              <a:gd name="connsiteX3" fmla="*/ 2309041 w 2756331"/>
              <a:gd name="connsiteY3" fmla="*/ 122448 h 2194935"/>
              <a:gd name="connsiteX4" fmla="*/ 2756331 w 2756331"/>
              <a:gd name="connsiteY4" fmla="*/ 1743694 h 2194935"/>
              <a:gd name="connsiteX5" fmla="*/ 2654369 w 2756331"/>
              <a:gd name="connsiteY5" fmla="*/ 1852485 h 2194935"/>
              <a:gd name="connsiteX6" fmla="*/ 986298 w 2756331"/>
              <a:gd name="connsiteY6" fmla="*/ 1435925 h 2194935"/>
              <a:gd name="connsiteX7" fmla="*/ 0 w 2756331"/>
              <a:gd name="connsiteY7" fmla="*/ 2190984 h 2194935"/>
              <a:gd name="connsiteX8" fmla="*/ 0 w 2756331"/>
              <a:gd name="connsiteY8" fmla="*/ 122448 h 2194935"/>
              <a:gd name="connsiteX0" fmla="*/ 0 w 2756331"/>
              <a:gd name="connsiteY0" fmla="*/ 122448 h 1852485"/>
              <a:gd name="connsiteX1" fmla="*/ 122448 w 2756331"/>
              <a:gd name="connsiteY1" fmla="*/ 0 h 1852485"/>
              <a:gd name="connsiteX2" fmla="*/ 2186593 w 2756331"/>
              <a:gd name="connsiteY2" fmla="*/ 0 h 1852485"/>
              <a:gd name="connsiteX3" fmla="*/ 2309041 w 2756331"/>
              <a:gd name="connsiteY3" fmla="*/ 122448 h 1852485"/>
              <a:gd name="connsiteX4" fmla="*/ 2756331 w 2756331"/>
              <a:gd name="connsiteY4" fmla="*/ 1743694 h 1852485"/>
              <a:gd name="connsiteX5" fmla="*/ 2654369 w 2756331"/>
              <a:gd name="connsiteY5" fmla="*/ 1852485 h 1852485"/>
              <a:gd name="connsiteX6" fmla="*/ 986298 w 2756331"/>
              <a:gd name="connsiteY6" fmla="*/ 1435925 h 1852485"/>
              <a:gd name="connsiteX7" fmla="*/ 894581 w 2756331"/>
              <a:gd name="connsiteY7" fmla="*/ 1337378 h 1852485"/>
              <a:gd name="connsiteX8" fmla="*/ 0 w 2756331"/>
              <a:gd name="connsiteY8" fmla="*/ 122448 h 1852485"/>
              <a:gd name="connsiteX0" fmla="*/ 0 w 2756331"/>
              <a:gd name="connsiteY0" fmla="*/ 539006 h 2269043"/>
              <a:gd name="connsiteX1" fmla="*/ 620956 w 2756331"/>
              <a:gd name="connsiteY1" fmla="*/ 0 h 2269043"/>
              <a:gd name="connsiteX2" fmla="*/ 2186593 w 2756331"/>
              <a:gd name="connsiteY2" fmla="*/ 416558 h 2269043"/>
              <a:gd name="connsiteX3" fmla="*/ 2309041 w 2756331"/>
              <a:gd name="connsiteY3" fmla="*/ 539006 h 2269043"/>
              <a:gd name="connsiteX4" fmla="*/ 2756331 w 2756331"/>
              <a:gd name="connsiteY4" fmla="*/ 2160252 h 2269043"/>
              <a:gd name="connsiteX5" fmla="*/ 2654369 w 2756331"/>
              <a:gd name="connsiteY5" fmla="*/ 2269043 h 2269043"/>
              <a:gd name="connsiteX6" fmla="*/ 986298 w 2756331"/>
              <a:gd name="connsiteY6" fmla="*/ 1852483 h 2269043"/>
              <a:gd name="connsiteX7" fmla="*/ 894581 w 2756331"/>
              <a:gd name="connsiteY7" fmla="*/ 1753936 h 2269043"/>
              <a:gd name="connsiteX8" fmla="*/ 0 w 2756331"/>
              <a:gd name="connsiteY8" fmla="*/ 539006 h 2269043"/>
              <a:gd name="connsiteX0" fmla="*/ 0 w 2288552"/>
              <a:gd name="connsiteY0" fmla="*/ 173665 h 2269043"/>
              <a:gd name="connsiteX1" fmla="*/ 153177 w 2288552"/>
              <a:gd name="connsiteY1" fmla="*/ 0 h 2269043"/>
              <a:gd name="connsiteX2" fmla="*/ 1718814 w 2288552"/>
              <a:gd name="connsiteY2" fmla="*/ 416558 h 2269043"/>
              <a:gd name="connsiteX3" fmla="*/ 1841262 w 2288552"/>
              <a:gd name="connsiteY3" fmla="*/ 539006 h 2269043"/>
              <a:gd name="connsiteX4" fmla="*/ 2288552 w 2288552"/>
              <a:gd name="connsiteY4" fmla="*/ 2160252 h 2269043"/>
              <a:gd name="connsiteX5" fmla="*/ 2186590 w 2288552"/>
              <a:gd name="connsiteY5" fmla="*/ 2269043 h 2269043"/>
              <a:gd name="connsiteX6" fmla="*/ 518519 w 2288552"/>
              <a:gd name="connsiteY6" fmla="*/ 1852483 h 2269043"/>
              <a:gd name="connsiteX7" fmla="*/ 426802 w 2288552"/>
              <a:gd name="connsiteY7" fmla="*/ 1753936 h 2269043"/>
              <a:gd name="connsiteX8" fmla="*/ 0 w 2288552"/>
              <a:gd name="connsiteY8" fmla="*/ 173665 h 2269043"/>
              <a:gd name="connsiteX0" fmla="*/ 0 w 2298796"/>
              <a:gd name="connsiteY0" fmla="*/ 142934 h 2269043"/>
              <a:gd name="connsiteX1" fmla="*/ 163421 w 2298796"/>
              <a:gd name="connsiteY1" fmla="*/ 0 h 2269043"/>
              <a:gd name="connsiteX2" fmla="*/ 1729058 w 2298796"/>
              <a:gd name="connsiteY2" fmla="*/ 416558 h 2269043"/>
              <a:gd name="connsiteX3" fmla="*/ 1851506 w 2298796"/>
              <a:gd name="connsiteY3" fmla="*/ 539006 h 2269043"/>
              <a:gd name="connsiteX4" fmla="*/ 2298796 w 2298796"/>
              <a:gd name="connsiteY4" fmla="*/ 2160252 h 2269043"/>
              <a:gd name="connsiteX5" fmla="*/ 2196834 w 2298796"/>
              <a:gd name="connsiteY5" fmla="*/ 2269043 h 2269043"/>
              <a:gd name="connsiteX6" fmla="*/ 528763 w 2298796"/>
              <a:gd name="connsiteY6" fmla="*/ 1852483 h 2269043"/>
              <a:gd name="connsiteX7" fmla="*/ 437046 w 2298796"/>
              <a:gd name="connsiteY7" fmla="*/ 1753936 h 2269043"/>
              <a:gd name="connsiteX8" fmla="*/ 0 w 2298796"/>
              <a:gd name="connsiteY8" fmla="*/ 142934 h 2269043"/>
              <a:gd name="connsiteX0" fmla="*/ 0 w 2298796"/>
              <a:gd name="connsiteY0" fmla="*/ 145749 h 2271858"/>
              <a:gd name="connsiteX1" fmla="*/ 163421 w 2298796"/>
              <a:gd name="connsiteY1" fmla="*/ 2815 h 2271858"/>
              <a:gd name="connsiteX2" fmla="*/ 1729058 w 2298796"/>
              <a:gd name="connsiteY2" fmla="*/ 419373 h 2271858"/>
              <a:gd name="connsiteX3" fmla="*/ 1851506 w 2298796"/>
              <a:gd name="connsiteY3" fmla="*/ 541821 h 2271858"/>
              <a:gd name="connsiteX4" fmla="*/ 2298796 w 2298796"/>
              <a:gd name="connsiteY4" fmla="*/ 2163067 h 2271858"/>
              <a:gd name="connsiteX5" fmla="*/ 2196834 w 2298796"/>
              <a:gd name="connsiteY5" fmla="*/ 2271858 h 2271858"/>
              <a:gd name="connsiteX6" fmla="*/ 528763 w 2298796"/>
              <a:gd name="connsiteY6" fmla="*/ 1855298 h 2271858"/>
              <a:gd name="connsiteX7" fmla="*/ 437046 w 2298796"/>
              <a:gd name="connsiteY7" fmla="*/ 1756751 h 2271858"/>
              <a:gd name="connsiteX8" fmla="*/ 0 w 2298796"/>
              <a:gd name="connsiteY8" fmla="*/ 145749 h 2271858"/>
              <a:gd name="connsiteX0" fmla="*/ 1583 w 2300379"/>
              <a:gd name="connsiteY0" fmla="*/ 146709 h 2272818"/>
              <a:gd name="connsiteX1" fmla="*/ 165004 w 2300379"/>
              <a:gd name="connsiteY1" fmla="*/ 3775 h 2272818"/>
              <a:gd name="connsiteX2" fmla="*/ 1730641 w 2300379"/>
              <a:gd name="connsiteY2" fmla="*/ 420333 h 2272818"/>
              <a:gd name="connsiteX3" fmla="*/ 1853089 w 2300379"/>
              <a:gd name="connsiteY3" fmla="*/ 542781 h 2272818"/>
              <a:gd name="connsiteX4" fmla="*/ 2300379 w 2300379"/>
              <a:gd name="connsiteY4" fmla="*/ 2164027 h 2272818"/>
              <a:gd name="connsiteX5" fmla="*/ 2198417 w 2300379"/>
              <a:gd name="connsiteY5" fmla="*/ 2272818 h 2272818"/>
              <a:gd name="connsiteX6" fmla="*/ 530346 w 2300379"/>
              <a:gd name="connsiteY6" fmla="*/ 1856258 h 2272818"/>
              <a:gd name="connsiteX7" fmla="*/ 438629 w 2300379"/>
              <a:gd name="connsiteY7" fmla="*/ 1757711 h 2272818"/>
              <a:gd name="connsiteX8" fmla="*/ 1583 w 2300379"/>
              <a:gd name="connsiteY8" fmla="*/ 146709 h 2272818"/>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98751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98751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64606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8243"/>
              <a:gd name="connsiteX1" fmla="*/ 165338 w 2300713"/>
              <a:gd name="connsiteY1" fmla="*/ 6956 h 2288243"/>
              <a:gd name="connsiteX2" fmla="*/ 1730975 w 2300713"/>
              <a:gd name="connsiteY2" fmla="*/ 423514 h 2288243"/>
              <a:gd name="connsiteX3" fmla="*/ 1853423 w 2300713"/>
              <a:gd name="connsiteY3" fmla="*/ 545962 h 2288243"/>
              <a:gd name="connsiteX4" fmla="*/ 2300713 w 2300713"/>
              <a:gd name="connsiteY4" fmla="*/ 2167208 h 2288243"/>
              <a:gd name="connsiteX5" fmla="*/ 2164606 w 2300713"/>
              <a:gd name="connsiteY5" fmla="*/ 2275999 h 2288243"/>
              <a:gd name="connsiteX6" fmla="*/ 530680 w 2300713"/>
              <a:gd name="connsiteY6" fmla="*/ 1859439 h 2288243"/>
              <a:gd name="connsiteX7" fmla="*/ 438963 w 2300713"/>
              <a:gd name="connsiteY7" fmla="*/ 1760892 h 2288243"/>
              <a:gd name="connsiteX8" fmla="*/ 1917 w 2300713"/>
              <a:gd name="connsiteY8" fmla="*/ 149890 h 2288243"/>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08231 w 2303711"/>
              <a:gd name="connsiteY7" fmla="*/ 1682357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08231 w 2303711"/>
              <a:gd name="connsiteY7" fmla="*/ 1682357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77326 w 2303711"/>
              <a:gd name="connsiteY3" fmla="*/ 590351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77326 w 2303711"/>
              <a:gd name="connsiteY3" fmla="*/ 590351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422589 w 2303711"/>
              <a:gd name="connsiteY7" fmla="*/ 1674265 h 2292042"/>
              <a:gd name="connsiteX8" fmla="*/ 1917 w 2303711"/>
              <a:gd name="connsiteY8" fmla="*/ 149890 h 2292042"/>
              <a:gd name="connsiteX0" fmla="*/ 2010 w 2303804"/>
              <a:gd name="connsiteY0" fmla="*/ 147792 h 2289944"/>
              <a:gd name="connsiteX1" fmla="*/ 163186 w 2303804"/>
              <a:gd name="connsiteY1" fmla="*/ 7104 h 2289944"/>
              <a:gd name="connsiteX2" fmla="*/ 1731068 w 2303804"/>
              <a:gd name="connsiteY2" fmla="*/ 421416 h 2289944"/>
              <a:gd name="connsiteX3" fmla="*/ 1877419 w 2303804"/>
              <a:gd name="connsiteY3" fmla="*/ 588253 h 2289944"/>
              <a:gd name="connsiteX4" fmla="*/ 2300806 w 2303804"/>
              <a:gd name="connsiteY4" fmla="*/ 2165110 h 2289944"/>
              <a:gd name="connsiteX5" fmla="*/ 2164699 w 2303804"/>
              <a:gd name="connsiteY5" fmla="*/ 2273901 h 2289944"/>
              <a:gd name="connsiteX6" fmla="*/ 588820 w 2303804"/>
              <a:gd name="connsiteY6" fmla="*/ 1874416 h 2289944"/>
              <a:gd name="connsiteX7" fmla="*/ 422682 w 2303804"/>
              <a:gd name="connsiteY7" fmla="*/ 1672167 h 2289944"/>
              <a:gd name="connsiteX8" fmla="*/ 2010 w 2303804"/>
              <a:gd name="connsiteY8" fmla="*/ 147792 h 2289944"/>
              <a:gd name="connsiteX0" fmla="*/ 2010 w 2303368"/>
              <a:gd name="connsiteY0" fmla="*/ 147792 h 2301573"/>
              <a:gd name="connsiteX1" fmla="*/ 163186 w 2303368"/>
              <a:gd name="connsiteY1" fmla="*/ 7104 h 2301573"/>
              <a:gd name="connsiteX2" fmla="*/ 1731068 w 2303368"/>
              <a:gd name="connsiteY2" fmla="*/ 421416 h 2301573"/>
              <a:gd name="connsiteX3" fmla="*/ 1877419 w 2303368"/>
              <a:gd name="connsiteY3" fmla="*/ 588253 h 2301573"/>
              <a:gd name="connsiteX4" fmla="*/ 2300806 w 2303368"/>
              <a:gd name="connsiteY4" fmla="*/ 2165110 h 2301573"/>
              <a:gd name="connsiteX5" fmla="*/ 2155719 w 2303368"/>
              <a:gd name="connsiteY5" fmla="*/ 2287371 h 2301573"/>
              <a:gd name="connsiteX6" fmla="*/ 588820 w 2303368"/>
              <a:gd name="connsiteY6" fmla="*/ 1874416 h 2301573"/>
              <a:gd name="connsiteX7" fmla="*/ 422682 w 2303368"/>
              <a:gd name="connsiteY7" fmla="*/ 1672167 h 2301573"/>
              <a:gd name="connsiteX8" fmla="*/ 2010 w 2303368"/>
              <a:gd name="connsiteY8" fmla="*/ 147792 h 2301573"/>
              <a:gd name="connsiteX0" fmla="*/ 2010 w 2303368"/>
              <a:gd name="connsiteY0" fmla="*/ 147792 h 2301573"/>
              <a:gd name="connsiteX1" fmla="*/ 163186 w 2303368"/>
              <a:gd name="connsiteY1" fmla="*/ 7104 h 2301573"/>
              <a:gd name="connsiteX2" fmla="*/ 1731068 w 2303368"/>
              <a:gd name="connsiteY2" fmla="*/ 421416 h 2301573"/>
              <a:gd name="connsiteX3" fmla="*/ 1877419 w 2303368"/>
              <a:gd name="connsiteY3" fmla="*/ 588253 h 2301573"/>
              <a:gd name="connsiteX4" fmla="*/ 2300806 w 2303368"/>
              <a:gd name="connsiteY4" fmla="*/ 2165110 h 2301573"/>
              <a:gd name="connsiteX5" fmla="*/ 2155719 w 2303368"/>
              <a:gd name="connsiteY5" fmla="*/ 2287371 h 2301573"/>
              <a:gd name="connsiteX6" fmla="*/ 588820 w 2303368"/>
              <a:gd name="connsiteY6" fmla="*/ 1874416 h 2301573"/>
              <a:gd name="connsiteX7" fmla="*/ 422682 w 2303368"/>
              <a:gd name="connsiteY7" fmla="*/ 1672167 h 2301573"/>
              <a:gd name="connsiteX8" fmla="*/ 2010 w 2303368"/>
              <a:gd name="connsiteY8" fmla="*/ 147792 h 2301573"/>
              <a:gd name="connsiteX0" fmla="*/ 2010 w 2304304"/>
              <a:gd name="connsiteY0" fmla="*/ 147792 h 2296304"/>
              <a:gd name="connsiteX1" fmla="*/ 163186 w 2304304"/>
              <a:gd name="connsiteY1" fmla="*/ 7104 h 2296304"/>
              <a:gd name="connsiteX2" fmla="*/ 1731068 w 2304304"/>
              <a:gd name="connsiteY2" fmla="*/ 421416 h 2296304"/>
              <a:gd name="connsiteX3" fmla="*/ 1877419 w 2304304"/>
              <a:gd name="connsiteY3" fmla="*/ 588253 h 2296304"/>
              <a:gd name="connsiteX4" fmla="*/ 2300806 w 2304304"/>
              <a:gd name="connsiteY4" fmla="*/ 2165110 h 2296304"/>
              <a:gd name="connsiteX5" fmla="*/ 2155719 w 2304304"/>
              <a:gd name="connsiteY5" fmla="*/ 2287371 h 2296304"/>
              <a:gd name="connsiteX6" fmla="*/ 588820 w 2304304"/>
              <a:gd name="connsiteY6" fmla="*/ 1874416 h 2296304"/>
              <a:gd name="connsiteX7" fmla="*/ 422682 w 2304304"/>
              <a:gd name="connsiteY7" fmla="*/ 1672167 h 2296304"/>
              <a:gd name="connsiteX8" fmla="*/ 2010 w 2304304"/>
              <a:gd name="connsiteY8" fmla="*/ 147792 h 2296304"/>
              <a:gd name="connsiteX0" fmla="*/ 2010 w 2300806"/>
              <a:gd name="connsiteY0" fmla="*/ 147792 h 2298797"/>
              <a:gd name="connsiteX1" fmla="*/ 163186 w 2300806"/>
              <a:gd name="connsiteY1" fmla="*/ 7104 h 2298797"/>
              <a:gd name="connsiteX2" fmla="*/ 1731068 w 2300806"/>
              <a:gd name="connsiteY2" fmla="*/ 421416 h 2298797"/>
              <a:gd name="connsiteX3" fmla="*/ 1877419 w 2300806"/>
              <a:gd name="connsiteY3" fmla="*/ 588253 h 2298797"/>
              <a:gd name="connsiteX4" fmla="*/ 2300806 w 2300806"/>
              <a:gd name="connsiteY4" fmla="*/ 2165110 h 2298797"/>
              <a:gd name="connsiteX5" fmla="*/ 2155719 w 2300806"/>
              <a:gd name="connsiteY5" fmla="*/ 2287371 h 2298797"/>
              <a:gd name="connsiteX6" fmla="*/ 588820 w 2300806"/>
              <a:gd name="connsiteY6" fmla="*/ 1874416 h 2298797"/>
              <a:gd name="connsiteX7" fmla="*/ 422682 w 2300806"/>
              <a:gd name="connsiteY7" fmla="*/ 1672167 h 2298797"/>
              <a:gd name="connsiteX8" fmla="*/ 2010 w 2300806"/>
              <a:gd name="connsiteY8" fmla="*/ 147792 h 2298797"/>
              <a:gd name="connsiteX0" fmla="*/ 2010 w 2300806"/>
              <a:gd name="connsiteY0" fmla="*/ 147792 h 2293305"/>
              <a:gd name="connsiteX1" fmla="*/ 163186 w 2300806"/>
              <a:gd name="connsiteY1" fmla="*/ 7104 h 2293305"/>
              <a:gd name="connsiteX2" fmla="*/ 1731068 w 2300806"/>
              <a:gd name="connsiteY2" fmla="*/ 421416 h 2293305"/>
              <a:gd name="connsiteX3" fmla="*/ 1877419 w 2300806"/>
              <a:gd name="connsiteY3" fmla="*/ 588253 h 2293305"/>
              <a:gd name="connsiteX4" fmla="*/ 2300806 w 2300806"/>
              <a:gd name="connsiteY4" fmla="*/ 2165110 h 2293305"/>
              <a:gd name="connsiteX5" fmla="*/ 2155719 w 2300806"/>
              <a:gd name="connsiteY5" fmla="*/ 2287371 h 2293305"/>
              <a:gd name="connsiteX6" fmla="*/ 588820 w 2300806"/>
              <a:gd name="connsiteY6" fmla="*/ 1874416 h 2293305"/>
              <a:gd name="connsiteX7" fmla="*/ 422682 w 2300806"/>
              <a:gd name="connsiteY7" fmla="*/ 1672167 h 2293305"/>
              <a:gd name="connsiteX8" fmla="*/ 2010 w 2300806"/>
              <a:gd name="connsiteY8" fmla="*/ 147792 h 2293305"/>
              <a:gd name="connsiteX0" fmla="*/ 2010 w 2300806"/>
              <a:gd name="connsiteY0" fmla="*/ 147792 h 2290966"/>
              <a:gd name="connsiteX1" fmla="*/ 163186 w 2300806"/>
              <a:gd name="connsiteY1" fmla="*/ 7104 h 2290966"/>
              <a:gd name="connsiteX2" fmla="*/ 1731068 w 2300806"/>
              <a:gd name="connsiteY2" fmla="*/ 421416 h 2290966"/>
              <a:gd name="connsiteX3" fmla="*/ 1877419 w 2300806"/>
              <a:gd name="connsiteY3" fmla="*/ 588253 h 2290966"/>
              <a:gd name="connsiteX4" fmla="*/ 2300806 w 2300806"/>
              <a:gd name="connsiteY4" fmla="*/ 2165110 h 2290966"/>
              <a:gd name="connsiteX5" fmla="*/ 2155719 w 2300806"/>
              <a:gd name="connsiteY5" fmla="*/ 2287371 h 2290966"/>
              <a:gd name="connsiteX6" fmla="*/ 588820 w 2300806"/>
              <a:gd name="connsiteY6" fmla="*/ 1874416 h 2290966"/>
              <a:gd name="connsiteX7" fmla="*/ 422682 w 2300806"/>
              <a:gd name="connsiteY7" fmla="*/ 1672167 h 2290966"/>
              <a:gd name="connsiteX8" fmla="*/ 2010 w 2300806"/>
              <a:gd name="connsiteY8" fmla="*/ 147792 h 2290966"/>
              <a:gd name="connsiteX0" fmla="*/ 2010 w 2300806"/>
              <a:gd name="connsiteY0" fmla="*/ 147792 h 2290966"/>
              <a:gd name="connsiteX1" fmla="*/ 163186 w 2300806"/>
              <a:gd name="connsiteY1" fmla="*/ 7104 h 2290966"/>
              <a:gd name="connsiteX2" fmla="*/ 1731068 w 2300806"/>
              <a:gd name="connsiteY2" fmla="*/ 421416 h 2290966"/>
              <a:gd name="connsiteX3" fmla="*/ 1877419 w 2300806"/>
              <a:gd name="connsiteY3" fmla="*/ 588253 h 2290966"/>
              <a:gd name="connsiteX4" fmla="*/ 2300806 w 2300806"/>
              <a:gd name="connsiteY4" fmla="*/ 2165110 h 2290966"/>
              <a:gd name="connsiteX5" fmla="*/ 2155719 w 2300806"/>
              <a:gd name="connsiteY5" fmla="*/ 2287371 h 2290966"/>
              <a:gd name="connsiteX6" fmla="*/ 588820 w 2300806"/>
              <a:gd name="connsiteY6" fmla="*/ 1874416 h 2290966"/>
              <a:gd name="connsiteX7" fmla="*/ 422682 w 2300806"/>
              <a:gd name="connsiteY7" fmla="*/ 1672167 h 2290966"/>
              <a:gd name="connsiteX8" fmla="*/ 2010 w 2300806"/>
              <a:gd name="connsiteY8" fmla="*/ 147792 h 2290966"/>
              <a:gd name="connsiteX0" fmla="*/ 2321 w 2301117"/>
              <a:gd name="connsiteY0" fmla="*/ 145616 h 2288790"/>
              <a:gd name="connsiteX1" fmla="*/ 163497 w 2301117"/>
              <a:gd name="connsiteY1" fmla="*/ 4928 h 2288790"/>
              <a:gd name="connsiteX2" fmla="*/ 1731379 w 2301117"/>
              <a:gd name="connsiteY2" fmla="*/ 419240 h 2288790"/>
              <a:gd name="connsiteX3" fmla="*/ 1877730 w 2301117"/>
              <a:gd name="connsiteY3" fmla="*/ 586077 h 2288790"/>
              <a:gd name="connsiteX4" fmla="*/ 2301117 w 2301117"/>
              <a:gd name="connsiteY4" fmla="*/ 2162934 h 2288790"/>
              <a:gd name="connsiteX5" fmla="*/ 2156030 w 2301117"/>
              <a:gd name="connsiteY5" fmla="*/ 2285195 h 2288790"/>
              <a:gd name="connsiteX6" fmla="*/ 589131 w 2301117"/>
              <a:gd name="connsiteY6" fmla="*/ 1872240 h 2288790"/>
              <a:gd name="connsiteX7" fmla="*/ 422993 w 2301117"/>
              <a:gd name="connsiteY7" fmla="*/ 1669991 h 2288790"/>
              <a:gd name="connsiteX8" fmla="*/ 2321 w 2301117"/>
              <a:gd name="connsiteY8" fmla="*/ 145616 h 2288790"/>
              <a:gd name="connsiteX0" fmla="*/ 0 w 2298796"/>
              <a:gd name="connsiteY0" fmla="*/ 147175 h 2290349"/>
              <a:gd name="connsiteX1" fmla="*/ 161176 w 2298796"/>
              <a:gd name="connsiteY1" fmla="*/ 6487 h 2290349"/>
              <a:gd name="connsiteX2" fmla="*/ 1729058 w 2298796"/>
              <a:gd name="connsiteY2" fmla="*/ 420799 h 2290349"/>
              <a:gd name="connsiteX3" fmla="*/ 1875409 w 2298796"/>
              <a:gd name="connsiteY3" fmla="*/ 587636 h 2290349"/>
              <a:gd name="connsiteX4" fmla="*/ 2298796 w 2298796"/>
              <a:gd name="connsiteY4" fmla="*/ 2164493 h 2290349"/>
              <a:gd name="connsiteX5" fmla="*/ 2153709 w 2298796"/>
              <a:gd name="connsiteY5" fmla="*/ 2286754 h 2290349"/>
              <a:gd name="connsiteX6" fmla="*/ 586810 w 2298796"/>
              <a:gd name="connsiteY6" fmla="*/ 1873799 h 2290349"/>
              <a:gd name="connsiteX7" fmla="*/ 420672 w 2298796"/>
              <a:gd name="connsiteY7" fmla="*/ 1671550 h 2290349"/>
              <a:gd name="connsiteX8" fmla="*/ 0 w 2298796"/>
              <a:gd name="connsiteY8" fmla="*/ 147175 h 2290349"/>
              <a:gd name="connsiteX0" fmla="*/ 0 w 2298796"/>
              <a:gd name="connsiteY0" fmla="*/ 147356 h 2290530"/>
              <a:gd name="connsiteX1" fmla="*/ 161176 w 2298796"/>
              <a:gd name="connsiteY1" fmla="*/ 6668 h 2290530"/>
              <a:gd name="connsiteX2" fmla="*/ 1729058 w 2298796"/>
              <a:gd name="connsiteY2" fmla="*/ 420980 h 2290530"/>
              <a:gd name="connsiteX3" fmla="*/ 1875409 w 2298796"/>
              <a:gd name="connsiteY3" fmla="*/ 587817 h 2290530"/>
              <a:gd name="connsiteX4" fmla="*/ 2298796 w 2298796"/>
              <a:gd name="connsiteY4" fmla="*/ 2164674 h 2290530"/>
              <a:gd name="connsiteX5" fmla="*/ 2153709 w 2298796"/>
              <a:gd name="connsiteY5" fmla="*/ 2286935 h 2290530"/>
              <a:gd name="connsiteX6" fmla="*/ 586810 w 2298796"/>
              <a:gd name="connsiteY6" fmla="*/ 1873980 h 2290530"/>
              <a:gd name="connsiteX7" fmla="*/ 420672 w 2298796"/>
              <a:gd name="connsiteY7" fmla="*/ 1671731 h 2290530"/>
              <a:gd name="connsiteX8" fmla="*/ 0 w 2298796"/>
              <a:gd name="connsiteY8" fmla="*/ 147356 h 2290530"/>
              <a:gd name="connsiteX0" fmla="*/ 9617 w 2308413"/>
              <a:gd name="connsiteY0" fmla="*/ 144929 h 2288103"/>
              <a:gd name="connsiteX1" fmla="*/ 170793 w 2308413"/>
              <a:gd name="connsiteY1" fmla="*/ 4241 h 2288103"/>
              <a:gd name="connsiteX2" fmla="*/ 1738675 w 2308413"/>
              <a:gd name="connsiteY2" fmla="*/ 418553 h 2288103"/>
              <a:gd name="connsiteX3" fmla="*/ 1885026 w 2308413"/>
              <a:gd name="connsiteY3" fmla="*/ 585390 h 2288103"/>
              <a:gd name="connsiteX4" fmla="*/ 2308413 w 2308413"/>
              <a:gd name="connsiteY4" fmla="*/ 2162247 h 2288103"/>
              <a:gd name="connsiteX5" fmla="*/ 2163326 w 2308413"/>
              <a:gd name="connsiteY5" fmla="*/ 2284508 h 2288103"/>
              <a:gd name="connsiteX6" fmla="*/ 596427 w 2308413"/>
              <a:gd name="connsiteY6" fmla="*/ 1871553 h 2288103"/>
              <a:gd name="connsiteX7" fmla="*/ 430289 w 2308413"/>
              <a:gd name="connsiteY7" fmla="*/ 1669304 h 2288103"/>
              <a:gd name="connsiteX8" fmla="*/ 9617 w 2308413"/>
              <a:gd name="connsiteY8" fmla="*/ 144929 h 2288103"/>
              <a:gd name="connsiteX0" fmla="*/ 8386 w 2307182"/>
              <a:gd name="connsiteY0" fmla="*/ 152138 h 2295312"/>
              <a:gd name="connsiteX1" fmla="*/ 169562 w 2307182"/>
              <a:gd name="connsiteY1" fmla="*/ 11450 h 2295312"/>
              <a:gd name="connsiteX2" fmla="*/ 1737444 w 2307182"/>
              <a:gd name="connsiteY2" fmla="*/ 425762 h 2295312"/>
              <a:gd name="connsiteX3" fmla="*/ 1883795 w 2307182"/>
              <a:gd name="connsiteY3" fmla="*/ 592599 h 2295312"/>
              <a:gd name="connsiteX4" fmla="*/ 2307182 w 2307182"/>
              <a:gd name="connsiteY4" fmla="*/ 2169456 h 2295312"/>
              <a:gd name="connsiteX5" fmla="*/ 2162095 w 2307182"/>
              <a:gd name="connsiteY5" fmla="*/ 2291717 h 2295312"/>
              <a:gd name="connsiteX6" fmla="*/ 595196 w 2307182"/>
              <a:gd name="connsiteY6" fmla="*/ 1878762 h 2295312"/>
              <a:gd name="connsiteX7" fmla="*/ 429058 w 2307182"/>
              <a:gd name="connsiteY7" fmla="*/ 1676513 h 2295312"/>
              <a:gd name="connsiteX8" fmla="*/ 8386 w 2307182"/>
              <a:gd name="connsiteY8" fmla="*/ 152138 h 2295312"/>
              <a:gd name="connsiteX0" fmla="*/ 9020 w 2301081"/>
              <a:gd name="connsiteY0" fmla="*/ 145947 h 2295856"/>
              <a:gd name="connsiteX1" fmla="*/ 163461 w 2301081"/>
              <a:gd name="connsiteY1" fmla="*/ 11994 h 2295856"/>
              <a:gd name="connsiteX2" fmla="*/ 1731343 w 2301081"/>
              <a:gd name="connsiteY2" fmla="*/ 426306 h 2295856"/>
              <a:gd name="connsiteX3" fmla="*/ 1877694 w 2301081"/>
              <a:gd name="connsiteY3" fmla="*/ 593143 h 2295856"/>
              <a:gd name="connsiteX4" fmla="*/ 2301081 w 2301081"/>
              <a:gd name="connsiteY4" fmla="*/ 2170000 h 2295856"/>
              <a:gd name="connsiteX5" fmla="*/ 2155994 w 2301081"/>
              <a:gd name="connsiteY5" fmla="*/ 2292261 h 2295856"/>
              <a:gd name="connsiteX6" fmla="*/ 589095 w 2301081"/>
              <a:gd name="connsiteY6" fmla="*/ 1879306 h 2295856"/>
              <a:gd name="connsiteX7" fmla="*/ 422957 w 2301081"/>
              <a:gd name="connsiteY7" fmla="*/ 1677057 h 2295856"/>
              <a:gd name="connsiteX8" fmla="*/ 9020 w 2301081"/>
              <a:gd name="connsiteY8" fmla="*/ 145947 h 2295856"/>
              <a:gd name="connsiteX0" fmla="*/ 3409 w 2295470"/>
              <a:gd name="connsiteY0" fmla="*/ 146126 h 2296035"/>
              <a:gd name="connsiteX1" fmla="*/ 157850 w 2295470"/>
              <a:gd name="connsiteY1" fmla="*/ 12173 h 2296035"/>
              <a:gd name="connsiteX2" fmla="*/ 1725732 w 2295470"/>
              <a:gd name="connsiteY2" fmla="*/ 426485 h 2296035"/>
              <a:gd name="connsiteX3" fmla="*/ 1872083 w 2295470"/>
              <a:gd name="connsiteY3" fmla="*/ 593322 h 2296035"/>
              <a:gd name="connsiteX4" fmla="*/ 2295470 w 2295470"/>
              <a:gd name="connsiteY4" fmla="*/ 2170179 h 2296035"/>
              <a:gd name="connsiteX5" fmla="*/ 2150383 w 2295470"/>
              <a:gd name="connsiteY5" fmla="*/ 2292440 h 2296035"/>
              <a:gd name="connsiteX6" fmla="*/ 583484 w 2295470"/>
              <a:gd name="connsiteY6" fmla="*/ 1879485 h 2296035"/>
              <a:gd name="connsiteX7" fmla="*/ 417346 w 2295470"/>
              <a:gd name="connsiteY7" fmla="*/ 1677236 h 2296035"/>
              <a:gd name="connsiteX8" fmla="*/ 3409 w 2295470"/>
              <a:gd name="connsiteY8" fmla="*/ 146126 h 2296035"/>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5540 w 2297601"/>
              <a:gd name="connsiteY0" fmla="*/ 143814 h 2293723"/>
              <a:gd name="connsiteX1" fmla="*/ 159981 w 2297601"/>
              <a:gd name="connsiteY1" fmla="*/ 9861 h 2293723"/>
              <a:gd name="connsiteX2" fmla="*/ 1727863 w 2297601"/>
              <a:gd name="connsiteY2" fmla="*/ 424173 h 2293723"/>
              <a:gd name="connsiteX3" fmla="*/ 1874214 w 2297601"/>
              <a:gd name="connsiteY3" fmla="*/ 591010 h 2293723"/>
              <a:gd name="connsiteX4" fmla="*/ 2297601 w 2297601"/>
              <a:gd name="connsiteY4" fmla="*/ 2167867 h 2293723"/>
              <a:gd name="connsiteX5" fmla="*/ 2152514 w 2297601"/>
              <a:gd name="connsiteY5" fmla="*/ 2290128 h 2293723"/>
              <a:gd name="connsiteX6" fmla="*/ 585615 w 2297601"/>
              <a:gd name="connsiteY6" fmla="*/ 1877173 h 2293723"/>
              <a:gd name="connsiteX7" fmla="*/ 419477 w 2297601"/>
              <a:gd name="connsiteY7" fmla="*/ 1674924 h 2293723"/>
              <a:gd name="connsiteX8" fmla="*/ 5540 w 2297601"/>
              <a:gd name="connsiteY8" fmla="*/ 143814 h 2293723"/>
              <a:gd name="connsiteX0" fmla="*/ 5540 w 2297601"/>
              <a:gd name="connsiteY0" fmla="*/ 143814 h 2293723"/>
              <a:gd name="connsiteX1" fmla="*/ 159981 w 2297601"/>
              <a:gd name="connsiteY1" fmla="*/ 9861 h 2293723"/>
              <a:gd name="connsiteX2" fmla="*/ 1727863 w 2297601"/>
              <a:gd name="connsiteY2" fmla="*/ 424173 h 2293723"/>
              <a:gd name="connsiteX3" fmla="*/ 1874214 w 2297601"/>
              <a:gd name="connsiteY3" fmla="*/ 591010 h 2293723"/>
              <a:gd name="connsiteX4" fmla="*/ 2297601 w 2297601"/>
              <a:gd name="connsiteY4" fmla="*/ 2167867 h 2293723"/>
              <a:gd name="connsiteX5" fmla="*/ 2152514 w 2297601"/>
              <a:gd name="connsiteY5" fmla="*/ 2290128 h 2293723"/>
              <a:gd name="connsiteX6" fmla="*/ 585615 w 2297601"/>
              <a:gd name="connsiteY6" fmla="*/ 1877173 h 2293723"/>
              <a:gd name="connsiteX7" fmla="*/ 419477 w 2297601"/>
              <a:gd name="connsiteY7" fmla="*/ 1674924 h 2293723"/>
              <a:gd name="connsiteX8" fmla="*/ 5540 w 2297601"/>
              <a:gd name="connsiteY8" fmla="*/ 143814 h 2293723"/>
              <a:gd name="connsiteX0" fmla="*/ 3923 w 2295984"/>
              <a:gd name="connsiteY0" fmla="*/ 144081 h 2293990"/>
              <a:gd name="connsiteX1" fmla="*/ 158364 w 2295984"/>
              <a:gd name="connsiteY1" fmla="*/ 10128 h 2293990"/>
              <a:gd name="connsiteX2" fmla="*/ 1726246 w 2295984"/>
              <a:gd name="connsiteY2" fmla="*/ 424440 h 2293990"/>
              <a:gd name="connsiteX3" fmla="*/ 1872597 w 2295984"/>
              <a:gd name="connsiteY3" fmla="*/ 591277 h 2293990"/>
              <a:gd name="connsiteX4" fmla="*/ 2295984 w 2295984"/>
              <a:gd name="connsiteY4" fmla="*/ 2168134 h 2293990"/>
              <a:gd name="connsiteX5" fmla="*/ 2150897 w 2295984"/>
              <a:gd name="connsiteY5" fmla="*/ 2290395 h 2293990"/>
              <a:gd name="connsiteX6" fmla="*/ 583998 w 2295984"/>
              <a:gd name="connsiteY6" fmla="*/ 1877440 h 2293990"/>
              <a:gd name="connsiteX7" fmla="*/ 417860 w 2295984"/>
              <a:gd name="connsiteY7" fmla="*/ 1675191 h 2293990"/>
              <a:gd name="connsiteX8" fmla="*/ 3923 w 2295984"/>
              <a:gd name="connsiteY8" fmla="*/ 144081 h 2293990"/>
              <a:gd name="connsiteX0" fmla="*/ 1528 w 2293589"/>
              <a:gd name="connsiteY0" fmla="*/ 144362 h 2294271"/>
              <a:gd name="connsiteX1" fmla="*/ 155969 w 2293589"/>
              <a:gd name="connsiteY1" fmla="*/ 10409 h 2294271"/>
              <a:gd name="connsiteX2" fmla="*/ 1723851 w 2293589"/>
              <a:gd name="connsiteY2" fmla="*/ 424721 h 2294271"/>
              <a:gd name="connsiteX3" fmla="*/ 1870202 w 2293589"/>
              <a:gd name="connsiteY3" fmla="*/ 591558 h 2294271"/>
              <a:gd name="connsiteX4" fmla="*/ 2293589 w 2293589"/>
              <a:gd name="connsiteY4" fmla="*/ 2168415 h 2294271"/>
              <a:gd name="connsiteX5" fmla="*/ 2148502 w 2293589"/>
              <a:gd name="connsiteY5" fmla="*/ 2290676 h 2294271"/>
              <a:gd name="connsiteX6" fmla="*/ 581603 w 2293589"/>
              <a:gd name="connsiteY6" fmla="*/ 1877721 h 2294271"/>
              <a:gd name="connsiteX7" fmla="*/ 415465 w 2293589"/>
              <a:gd name="connsiteY7" fmla="*/ 1675472 h 2294271"/>
              <a:gd name="connsiteX8" fmla="*/ 1528 w 2293589"/>
              <a:gd name="connsiteY8" fmla="*/ 144362 h 2294271"/>
              <a:gd name="connsiteX0" fmla="*/ 1848 w 2293909"/>
              <a:gd name="connsiteY0" fmla="*/ 138202 h 2288111"/>
              <a:gd name="connsiteX1" fmla="*/ 156289 w 2293909"/>
              <a:gd name="connsiteY1" fmla="*/ 4249 h 2288111"/>
              <a:gd name="connsiteX2" fmla="*/ 1724171 w 2293909"/>
              <a:gd name="connsiteY2" fmla="*/ 418561 h 2288111"/>
              <a:gd name="connsiteX3" fmla="*/ 1870522 w 2293909"/>
              <a:gd name="connsiteY3" fmla="*/ 585398 h 2288111"/>
              <a:gd name="connsiteX4" fmla="*/ 2293909 w 2293909"/>
              <a:gd name="connsiteY4" fmla="*/ 2162255 h 2288111"/>
              <a:gd name="connsiteX5" fmla="*/ 2148822 w 2293909"/>
              <a:gd name="connsiteY5" fmla="*/ 2284516 h 2288111"/>
              <a:gd name="connsiteX6" fmla="*/ 581923 w 2293909"/>
              <a:gd name="connsiteY6" fmla="*/ 1871561 h 2288111"/>
              <a:gd name="connsiteX7" fmla="*/ 415785 w 2293909"/>
              <a:gd name="connsiteY7" fmla="*/ 1669312 h 2288111"/>
              <a:gd name="connsiteX8" fmla="*/ 1848 w 2293909"/>
              <a:gd name="connsiteY8" fmla="*/ 138202 h 2288111"/>
              <a:gd name="connsiteX0" fmla="*/ 1289 w 2293350"/>
              <a:gd name="connsiteY0" fmla="*/ 138202 h 2288111"/>
              <a:gd name="connsiteX1" fmla="*/ 155730 w 2293350"/>
              <a:gd name="connsiteY1" fmla="*/ 4249 h 2288111"/>
              <a:gd name="connsiteX2" fmla="*/ 1723612 w 2293350"/>
              <a:gd name="connsiteY2" fmla="*/ 418561 h 2288111"/>
              <a:gd name="connsiteX3" fmla="*/ 1869963 w 2293350"/>
              <a:gd name="connsiteY3" fmla="*/ 585398 h 2288111"/>
              <a:gd name="connsiteX4" fmla="*/ 2293350 w 2293350"/>
              <a:gd name="connsiteY4" fmla="*/ 2162255 h 2288111"/>
              <a:gd name="connsiteX5" fmla="*/ 2148263 w 2293350"/>
              <a:gd name="connsiteY5" fmla="*/ 2284516 h 2288111"/>
              <a:gd name="connsiteX6" fmla="*/ 581364 w 2293350"/>
              <a:gd name="connsiteY6" fmla="*/ 1871561 h 2288111"/>
              <a:gd name="connsiteX7" fmla="*/ 415226 w 2293350"/>
              <a:gd name="connsiteY7" fmla="*/ 1669312 h 2288111"/>
              <a:gd name="connsiteX8" fmla="*/ 1289 w 2293350"/>
              <a:gd name="connsiteY8" fmla="*/ 138202 h 2288111"/>
              <a:gd name="connsiteX0" fmla="*/ 1527 w 2293588"/>
              <a:gd name="connsiteY0" fmla="*/ 138621 h 2288530"/>
              <a:gd name="connsiteX1" fmla="*/ 155968 w 2293588"/>
              <a:gd name="connsiteY1" fmla="*/ 4668 h 2288530"/>
              <a:gd name="connsiteX2" fmla="*/ 1723850 w 2293588"/>
              <a:gd name="connsiteY2" fmla="*/ 418980 h 2288530"/>
              <a:gd name="connsiteX3" fmla="*/ 1870201 w 2293588"/>
              <a:gd name="connsiteY3" fmla="*/ 585817 h 2288530"/>
              <a:gd name="connsiteX4" fmla="*/ 2293588 w 2293588"/>
              <a:gd name="connsiteY4" fmla="*/ 2162674 h 2288530"/>
              <a:gd name="connsiteX5" fmla="*/ 2148501 w 2293588"/>
              <a:gd name="connsiteY5" fmla="*/ 2284935 h 2288530"/>
              <a:gd name="connsiteX6" fmla="*/ 581602 w 2293588"/>
              <a:gd name="connsiteY6" fmla="*/ 1871980 h 2288530"/>
              <a:gd name="connsiteX7" fmla="*/ 415464 w 2293588"/>
              <a:gd name="connsiteY7" fmla="*/ 1669731 h 2288530"/>
              <a:gd name="connsiteX8" fmla="*/ 1527 w 2293588"/>
              <a:gd name="connsiteY8" fmla="*/ 138621 h 2288530"/>
              <a:gd name="connsiteX0" fmla="*/ 4451 w 2296512"/>
              <a:gd name="connsiteY0" fmla="*/ 139388 h 2289297"/>
              <a:gd name="connsiteX1" fmla="*/ 158892 w 2296512"/>
              <a:gd name="connsiteY1" fmla="*/ 5435 h 2289297"/>
              <a:gd name="connsiteX2" fmla="*/ 1726774 w 2296512"/>
              <a:gd name="connsiteY2" fmla="*/ 419747 h 2289297"/>
              <a:gd name="connsiteX3" fmla="*/ 1873125 w 2296512"/>
              <a:gd name="connsiteY3" fmla="*/ 586584 h 2289297"/>
              <a:gd name="connsiteX4" fmla="*/ 2296512 w 2296512"/>
              <a:gd name="connsiteY4" fmla="*/ 2163441 h 2289297"/>
              <a:gd name="connsiteX5" fmla="*/ 2151425 w 2296512"/>
              <a:gd name="connsiteY5" fmla="*/ 2285702 h 2289297"/>
              <a:gd name="connsiteX6" fmla="*/ 584526 w 2296512"/>
              <a:gd name="connsiteY6" fmla="*/ 1872747 h 2289297"/>
              <a:gd name="connsiteX7" fmla="*/ 418388 w 2296512"/>
              <a:gd name="connsiteY7" fmla="*/ 1670498 h 2289297"/>
              <a:gd name="connsiteX8" fmla="*/ 4451 w 2296512"/>
              <a:gd name="connsiteY8" fmla="*/ 139388 h 2289297"/>
              <a:gd name="connsiteX0" fmla="*/ 4451 w 2299782"/>
              <a:gd name="connsiteY0" fmla="*/ 139388 h 2288818"/>
              <a:gd name="connsiteX1" fmla="*/ 158892 w 2299782"/>
              <a:gd name="connsiteY1" fmla="*/ 5435 h 2288818"/>
              <a:gd name="connsiteX2" fmla="*/ 1726774 w 2299782"/>
              <a:gd name="connsiteY2" fmla="*/ 419747 h 2288818"/>
              <a:gd name="connsiteX3" fmla="*/ 1873125 w 2299782"/>
              <a:gd name="connsiteY3" fmla="*/ 586584 h 2288818"/>
              <a:gd name="connsiteX4" fmla="*/ 2296512 w 2299782"/>
              <a:gd name="connsiteY4" fmla="*/ 2163441 h 2288818"/>
              <a:gd name="connsiteX5" fmla="*/ 2151425 w 2299782"/>
              <a:gd name="connsiteY5" fmla="*/ 2285702 h 2288818"/>
              <a:gd name="connsiteX6" fmla="*/ 584526 w 2299782"/>
              <a:gd name="connsiteY6" fmla="*/ 1872747 h 2288818"/>
              <a:gd name="connsiteX7" fmla="*/ 418388 w 2299782"/>
              <a:gd name="connsiteY7" fmla="*/ 1670498 h 2288818"/>
              <a:gd name="connsiteX8" fmla="*/ 4451 w 2299782"/>
              <a:gd name="connsiteY8" fmla="*/ 139388 h 2288818"/>
              <a:gd name="connsiteX0" fmla="*/ 4451 w 2299139"/>
              <a:gd name="connsiteY0" fmla="*/ 139388 h 2287220"/>
              <a:gd name="connsiteX1" fmla="*/ 158892 w 2299139"/>
              <a:gd name="connsiteY1" fmla="*/ 5435 h 2287220"/>
              <a:gd name="connsiteX2" fmla="*/ 1726774 w 2299139"/>
              <a:gd name="connsiteY2" fmla="*/ 419747 h 2287220"/>
              <a:gd name="connsiteX3" fmla="*/ 1873125 w 2299139"/>
              <a:gd name="connsiteY3" fmla="*/ 586584 h 2287220"/>
              <a:gd name="connsiteX4" fmla="*/ 2296512 w 2299139"/>
              <a:gd name="connsiteY4" fmla="*/ 2163441 h 2287220"/>
              <a:gd name="connsiteX5" fmla="*/ 2151425 w 2299139"/>
              <a:gd name="connsiteY5" fmla="*/ 2285702 h 2287220"/>
              <a:gd name="connsiteX6" fmla="*/ 584526 w 2299139"/>
              <a:gd name="connsiteY6" fmla="*/ 1872747 h 2287220"/>
              <a:gd name="connsiteX7" fmla="*/ 418388 w 2299139"/>
              <a:gd name="connsiteY7" fmla="*/ 1670498 h 2287220"/>
              <a:gd name="connsiteX8" fmla="*/ 4451 w 2299139"/>
              <a:gd name="connsiteY8" fmla="*/ 139388 h 2287220"/>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84526 w 2299277"/>
              <a:gd name="connsiteY6" fmla="*/ 1872747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4690 w 2299277"/>
              <a:gd name="connsiteY3" fmla="*/ 585018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4690 w 2299277"/>
              <a:gd name="connsiteY3" fmla="*/ 588149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99277" h="2289265">
                <a:moveTo>
                  <a:pt x="4451" y="139388"/>
                </a:moveTo>
                <a:cubicBezTo>
                  <a:pt x="-13417" y="60766"/>
                  <a:pt x="19464" y="-22226"/>
                  <a:pt x="158892" y="5435"/>
                </a:cubicBezTo>
                <a:lnTo>
                  <a:pt x="1726774" y="419747"/>
                </a:lnTo>
                <a:cubicBezTo>
                  <a:pt x="1822894" y="445626"/>
                  <a:pt x="1861313" y="514526"/>
                  <a:pt x="1880135" y="585426"/>
                </a:cubicBezTo>
                <a:cubicBezTo>
                  <a:pt x="2097057" y="1402519"/>
                  <a:pt x="2138139" y="1539608"/>
                  <a:pt x="2296512" y="2163441"/>
                </a:cubicBezTo>
                <a:cubicBezTo>
                  <a:pt x="2313920" y="2245273"/>
                  <a:pt x="2247201" y="2304717"/>
                  <a:pt x="2151425" y="2285702"/>
                </a:cubicBezTo>
                <a:lnTo>
                  <a:pt x="594791" y="1867358"/>
                </a:lnTo>
                <a:cubicBezTo>
                  <a:pt x="507154" y="1842614"/>
                  <a:pt x="450849" y="1799460"/>
                  <a:pt x="416823" y="1672064"/>
                </a:cubicBezTo>
                <a:cubicBezTo>
                  <a:pt x="286664" y="1184744"/>
                  <a:pt x="134198" y="644520"/>
                  <a:pt x="4451" y="139388"/>
                </a:cubicBezTo>
                <a:close/>
              </a:path>
            </a:pathLst>
          </a:custGeom>
          <a:noFill/>
          <a:ln w="28575" cmpd="sng">
            <a:solidFill>
              <a:srgbClr val="A7934B">
                <a:alpha val="10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6" name="Rounded Rectangle 11"/>
          <p:cNvSpPr>
            <a:spLocks noChangeAspect="1"/>
          </p:cNvSpPr>
          <p:nvPr userDrawn="1"/>
        </p:nvSpPr>
        <p:spPr>
          <a:xfrm rot="20703236" flipH="1">
            <a:off x="11440230" y="-1837495"/>
            <a:ext cx="2838789" cy="2817940"/>
          </a:xfrm>
          <a:custGeom>
            <a:avLst/>
            <a:gdLst>
              <a:gd name="connsiteX0" fmla="*/ 0 w 2309041"/>
              <a:gd name="connsiteY0" fmla="*/ 122448 h 2313432"/>
              <a:gd name="connsiteX1" fmla="*/ 122448 w 2309041"/>
              <a:gd name="connsiteY1" fmla="*/ 0 h 2313432"/>
              <a:gd name="connsiteX2" fmla="*/ 2186593 w 2309041"/>
              <a:gd name="connsiteY2" fmla="*/ 0 h 2313432"/>
              <a:gd name="connsiteX3" fmla="*/ 2309041 w 2309041"/>
              <a:gd name="connsiteY3" fmla="*/ 122448 h 2313432"/>
              <a:gd name="connsiteX4" fmla="*/ 2309041 w 2309041"/>
              <a:gd name="connsiteY4" fmla="*/ 2190984 h 2313432"/>
              <a:gd name="connsiteX5" fmla="*/ 2186593 w 2309041"/>
              <a:gd name="connsiteY5" fmla="*/ 2313432 h 2313432"/>
              <a:gd name="connsiteX6" fmla="*/ 122448 w 2309041"/>
              <a:gd name="connsiteY6" fmla="*/ 2313432 h 2313432"/>
              <a:gd name="connsiteX7" fmla="*/ 0 w 2309041"/>
              <a:gd name="connsiteY7" fmla="*/ 2190984 h 2313432"/>
              <a:gd name="connsiteX8" fmla="*/ 0 w 2309041"/>
              <a:gd name="connsiteY8" fmla="*/ 122448 h 2313432"/>
              <a:gd name="connsiteX0" fmla="*/ 0 w 2756331"/>
              <a:gd name="connsiteY0" fmla="*/ 122448 h 2313432"/>
              <a:gd name="connsiteX1" fmla="*/ 122448 w 2756331"/>
              <a:gd name="connsiteY1" fmla="*/ 0 h 2313432"/>
              <a:gd name="connsiteX2" fmla="*/ 2186593 w 2756331"/>
              <a:gd name="connsiteY2" fmla="*/ 0 h 2313432"/>
              <a:gd name="connsiteX3" fmla="*/ 2309041 w 2756331"/>
              <a:gd name="connsiteY3" fmla="*/ 122448 h 2313432"/>
              <a:gd name="connsiteX4" fmla="*/ 2756331 w 2756331"/>
              <a:gd name="connsiteY4" fmla="*/ 1743694 h 2313432"/>
              <a:gd name="connsiteX5" fmla="*/ 2186593 w 2756331"/>
              <a:gd name="connsiteY5" fmla="*/ 2313432 h 2313432"/>
              <a:gd name="connsiteX6" fmla="*/ 122448 w 2756331"/>
              <a:gd name="connsiteY6" fmla="*/ 2313432 h 2313432"/>
              <a:gd name="connsiteX7" fmla="*/ 0 w 2756331"/>
              <a:gd name="connsiteY7" fmla="*/ 2190984 h 2313432"/>
              <a:gd name="connsiteX8" fmla="*/ 0 w 2756331"/>
              <a:gd name="connsiteY8" fmla="*/ 122448 h 2313432"/>
              <a:gd name="connsiteX0" fmla="*/ 0 w 2756331"/>
              <a:gd name="connsiteY0" fmla="*/ 122448 h 2313432"/>
              <a:gd name="connsiteX1" fmla="*/ 122448 w 2756331"/>
              <a:gd name="connsiteY1" fmla="*/ 0 h 2313432"/>
              <a:gd name="connsiteX2" fmla="*/ 2186593 w 2756331"/>
              <a:gd name="connsiteY2" fmla="*/ 0 h 2313432"/>
              <a:gd name="connsiteX3" fmla="*/ 2309041 w 2756331"/>
              <a:gd name="connsiteY3" fmla="*/ 122448 h 2313432"/>
              <a:gd name="connsiteX4" fmla="*/ 2756331 w 2756331"/>
              <a:gd name="connsiteY4" fmla="*/ 1743694 h 2313432"/>
              <a:gd name="connsiteX5" fmla="*/ 2654369 w 2756331"/>
              <a:gd name="connsiteY5" fmla="*/ 1852485 h 2313432"/>
              <a:gd name="connsiteX6" fmla="*/ 122448 w 2756331"/>
              <a:gd name="connsiteY6" fmla="*/ 2313432 h 2313432"/>
              <a:gd name="connsiteX7" fmla="*/ 0 w 2756331"/>
              <a:gd name="connsiteY7" fmla="*/ 2190984 h 2313432"/>
              <a:gd name="connsiteX8" fmla="*/ 0 w 2756331"/>
              <a:gd name="connsiteY8" fmla="*/ 122448 h 2313432"/>
              <a:gd name="connsiteX0" fmla="*/ 0 w 2756331"/>
              <a:gd name="connsiteY0" fmla="*/ 122448 h 2193261"/>
              <a:gd name="connsiteX1" fmla="*/ 122448 w 2756331"/>
              <a:gd name="connsiteY1" fmla="*/ 0 h 2193261"/>
              <a:gd name="connsiteX2" fmla="*/ 2186593 w 2756331"/>
              <a:gd name="connsiteY2" fmla="*/ 0 h 2193261"/>
              <a:gd name="connsiteX3" fmla="*/ 2309041 w 2756331"/>
              <a:gd name="connsiteY3" fmla="*/ 122448 h 2193261"/>
              <a:gd name="connsiteX4" fmla="*/ 2756331 w 2756331"/>
              <a:gd name="connsiteY4" fmla="*/ 1743694 h 2193261"/>
              <a:gd name="connsiteX5" fmla="*/ 2654369 w 2756331"/>
              <a:gd name="connsiteY5" fmla="*/ 1852485 h 2193261"/>
              <a:gd name="connsiteX6" fmla="*/ 1768205 w 2756331"/>
              <a:gd name="connsiteY6" fmla="*/ 797431 h 2193261"/>
              <a:gd name="connsiteX7" fmla="*/ 0 w 2756331"/>
              <a:gd name="connsiteY7" fmla="*/ 2190984 h 2193261"/>
              <a:gd name="connsiteX8" fmla="*/ 0 w 2756331"/>
              <a:gd name="connsiteY8" fmla="*/ 122448 h 2193261"/>
              <a:gd name="connsiteX0" fmla="*/ 0 w 2756331"/>
              <a:gd name="connsiteY0" fmla="*/ 122448 h 2194935"/>
              <a:gd name="connsiteX1" fmla="*/ 122448 w 2756331"/>
              <a:gd name="connsiteY1" fmla="*/ 0 h 2194935"/>
              <a:gd name="connsiteX2" fmla="*/ 2186593 w 2756331"/>
              <a:gd name="connsiteY2" fmla="*/ 0 h 2194935"/>
              <a:gd name="connsiteX3" fmla="*/ 2309041 w 2756331"/>
              <a:gd name="connsiteY3" fmla="*/ 122448 h 2194935"/>
              <a:gd name="connsiteX4" fmla="*/ 2756331 w 2756331"/>
              <a:gd name="connsiteY4" fmla="*/ 1743694 h 2194935"/>
              <a:gd name="connsiteX5" fmla="*/ 2654369 w 2756331"/>
              <a:gd name="connsiteY5" fmla="*/ 1852485 h 2194935"/>
              <a:gd name="connsiteX6" fmla="*/ 986298 w 2756331"/>
              <a:gd name="connsiteY6" fmla="*/ 1435925 h 2194935"/>
              <a:gd name="connsiteX7" fmla="*/ 0 w 2756331"/>
              <a:gd name="connsiteY7" fmla="*/ 2190984 h 2194935"/>
              <a:gd name="connsiteX8" fmla="*/ 0 w 2756331"/>
              <a:gd name="connsiteY8" fmla="*/ 122448 h 2194935"/>
              <a:gd name="connsiteX0" fmla="*/ 0 w 2756331"/>
              <a:gd name="connsiteY0" fmla="*/ 122448 h 1852485"/>
              <a:gd name="connsiteX1" fmla="*/ 122448 w 2756331"/>
              <a:gd name="connsiteY1" fmla="*/ 0 h 1852485"/>
              <a:gd name="connsiteX2" fmla="*/ 2186593 w 2756331"/>
              <a:gd name="connsiteY2" fmla="*/ 0 h 1852485"/>
              <a:gd name="connsiteX3" fmla="*/ 2309041 w 2756331"/>
              <a:gd name="connsiteY3" fmla="*/ 122448 h 1852485"/>
              <a:gd name="connsiteX4" fmla="*/ 2756331 w 2756331"/>
              <a:gd name="connsiteY4" fmla="*/ 1743694 h 1852485"/>
              <a:gd name="connsiteX5" fmla="*/ 2654369 w 2756331"/>
              <a:gd name="connsiteY5" fmla="*/ 1852485 h 1852485"/>
              <a:gd name="connsiteX6" fmla="*/ 986298 w 2756331"/>
              <a:gd name="connsiteY6" fmla="*/ 1435925 h 1852485"/>
              <a:gd name="connsiteX7" fmla="*/ 894581 w 2756331"/>
              <a:gd name="connsiteY7" fmla="*/ 1337378 h 1852485"/>
              <a:gd name="connsiteX8" fmla="*/ 0 w 2756331"/>
              <a:gd name="connsiteY8" fmla="*/ 122448 h 1852485"/>
              <a:gd name="connsiteX0" fmla="*/ 0 w 2756331"/>
              <a:gd name="connsiteY0" fmla="*/ 539006 h 2269043"/>
              <a:gd name="connsiteX1" fmla="*/ 620956 w 2756331"/>
              <a:gd name="connsiteY1" fmla="*/ 0 h 2269043"/>
              <a:gd name="connsiteX2" fmla="*/ 2186593 w 2756331"/>
              <a:gd name="connsiteY2" fmla="*/ 416558 h 2269043"/>
              <a:gd name="connsiteX3" fmla="*/ 2309041 w 2756331"/>
              <a:gd name="connsiteY3" fmla="*/ 539006 h 2269043"/>
              <a:gd name="connsiteX4" fmla="*/ 2756331 w 2756331"/>
              <a:gd name="connsiteY4" fmla="*/ 2160252 h 2269043"/>
              <a:gd name="connsiteX5" fmla="*/ 2654369 w 2756331"/>
              <a:gd name="connsiteY5" fmla="*/ 2269043 h 2269043"/>
              <a:gd name="connsiteX6" fmla="*/ 986298 w 2756331"/>
              <a:gd name="connsiteY6" fmla="*/ 1852483 h 2269043"/>
              <a:gd name="connsiteX7" fmla="*/ 894581 w 2756331"/>
              <a:gd name="connsiteY7" fmla="*/ 1753936 h 2269043"/>
              <a:gd name="connsiteX8" fmla="*/ 0 w 2756331"/>
              <a:gd name="connsiteY8" fmla="*/ 539006 h 2269043"/>
              <a:gd name="connsiteX0" fmla="*/ 0 w 2288552"/>
              <a:gd name="connsiteY0" fmla="*/ 173665 h 2269043"/>
              <a:gd name="connsiteX1" fmla="*/ 153177 w 2288552"/>
              <a:gd name="connsiteY1" fmla="*/ 0 h 2269043"/>
              <a:gd name="connsiteX2" fmla="*/ 1718814 w 2288552"/>
              <a:gd name="connsiteY2" fmla="*/ 416558 h 2269043"/>
              <a:gd name="connsiteX3" fmla="*/ 1841262 w 2288552"/>
              <a:gd name="connsiteY3" fmla="*/ 539006 h 2269043"/>
              <a:gd name="connsiteX4" fmla="*/ 2288552 w 2288552"/>
              <a:gd name="connsiteY4" fmla="*/ 2160252 h 2269043"/>
              <a:gd name="connsiteX5" fmla="*/ 2186590 w 2288552"/>
              <a:gd name="connsiteY5" fmla="*/ 2269043 h 2269043"/>
              <a:gd name="connsiteX6" fmla="*/ 518519 w 2288552"/>
              <a:gd name="connsiteY6" fmla="*/ 1852483 h 2269043"/>
              <a:gd name="connsiteX7" fmla="*/ 426802 w 2288552"/>
              <a:gd name="connsiteY7" fmla="*/ 1753936 h 2269043"/>
              <a:gd name="connsiteX8" fmla="*/ 0 w 2288552"/>
              <a:gd name="connsiteY8" fmla="*/ 173665 h 2269043"/>
              <a:gd name="connsiteX0" fmla="*/ 0 w 2298796"/>
              <a:gd name="connsiteY0" fmla="*/ 142934 h 2269043"/>
              <a:gd name="connsiteX1" fmla="*/ 163421 w 2298796"/>
              <a:gd name="connsiteY1" fmla="*/ 0 h 2269043"/>
              <a:gd name="connsiteX2" fmla="*/ 1729058 w 2298796"/>
              <a:gd name="connsiteY2" fmla="*/ 416558 h 2269043"/>
              <a:gd name="connsiteX3" fmla="*/ 1851506 w 2298796"/>
              <a:gd name="connsiteY3" fmla="*/ 539006 h 2269043"/>
              <a:gd name="connsiteX4" fmla="*/ 2298796 w 2298796"/>
              <a:gd name="connsiteY4" fmla="*/ 2160252 h 2269043"/>
              <a:gd name="connsiteX5" fmla="*/ 2196834 w 2298796"/>
              <a:gd name="connsiteY5" fmla="*/ 2269043 h 2269043"/>
              <a:gd name="connsiteX6" fmla="*/ 528763 w 2298796"/>
              <a:gd name="connsiteY6" fmla="*/ 1852483 h 2269043"/>
              <a:gd name="connsiteX7" fmla="*/ 437046 w 2298796"/>
              <a:gd name="connsiteY7" fmla="*/ 1753936 h 2269043"/>
              <a:gd name="connsiteX8" fmla="*/ 0 w 2298796"/>
              <a:gd name="connsiteY8" fmla="*/ 142934 h 2269043"/>
              <a:gd name="connsiteX0" fmla="*/ 0 w 2298796"/>
              <a:gd name="connsiteY0" fmla="*/ 145749 h 2271858"/>
              <a:gd name="connsiteX1" fmla="*/ 163421 w 2298796"/>
              <a:gd name="connsiteY1" fmla="*/ 2815 h 2271858"/>
              <a:gd name="connsiteX2" fmla="*/ 1729058 w 2298796"/>
              <a:gd name="connsiteY2" fmla="*/ 419373 h 2271858"/>
              <a:gd name="connsiteX3" fmla="*/ 1851506 w 2298796"/>
              <a:gd name="connsiteY3" fmla="*/ 541821 h 2271858"/>
              <a:gd name="connsiteX4" fmla="*/ 2298796 w 2298796"/>
              <a:gd name="connsiteY4" fmla="*/ 2163067 h 2271858"/>
              <a:gd name="connsiteX5" fmla="*/ 2196834 w 2298796"/>
              <a:gd name="connsiteY5" fmla="*/ 2271858 h 2271858"/>
              <a:gd name="connsiteX6" fmla="*/ 528763 w 2298796"/>
              <a:gd name="connsiteY6" fmla="*/ 1855298 h 2271858"/>
              <a:gd name="connsiteX7" fmla="*/ 437046 w 2298796"/>
              <a:gd name="connsiteY7" fmla="*/ 1756751 h 2271858"/>
              <a:gd name="connsiteX8" fmla="*/ 0 w 2298796"/>
              <a:gd name="connsiteY8" fmla="*/ 145749 h 2271858"/>
              <a:gd name="connsiteX0" fmla="*/ 1583 w 2300379"/>
              <a:gd name="connsiteY0" fmla="*/ 146709 h 2272818"/>
              <a:gd name="connsiteX1" fmla="*/ 165004 w 2300379"/>
              <a:gd name="connsiteY1" fmla="*/ 3775 h 2272818"/>
              <a:gd name="connsiteX2" fmla="*/ 1730641 w 2300379"/>
              <a:gd name="connsiteY2" fmla="*/ 420333 h 2272818"/>
              <a:gd name="connsiteX3" fmla="*/ 1853089 w 2300379"/>
              <a:gd name="connsiteY3" fmla="*/ 542781 h 2272818"/>
              <a:gd name="connsiteX4" fmla="*/ 2300379 w 2300379"/>
              <a:gd name="connsiteY4" fmla="*/ 2164027 h 2272818"/>
              <a:gd name="connsiteX5" fmla="*/ 2198417 w 2300379"/>
              <a:gd name="connsiteY5" fmla="*/ 2272818 h 2272818"/>
              <a:gd name="connsiteX6" fmla="*/ 530346 w 2300379"/>
              <a:gd name="connsiteY6" fmla="*/ 1856258 h 2272818"/>
              <a:gd name="connsiteX7" fmla="*/ 438629 w 2300379"/>
              <a:gd name="connsiteY7" fmla="*/ 1757711 h 2272818"/>
              <a:gd name="connsiteX8" fmla="*/ 1583 w 2300379"/>
              <a:gd name="connsiteY8" fmla="*/ 146709 h 2272818"/>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98751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98751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64606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8243"/>
              <a:gd name="connsiteX1" fmla="*/ 165338 w 2300713"/>
              <a:gd name="connsiteY1" fmla="*/ 6956 h 2288243"/>
              <a:gd name="connsiteX2" fmla="*/ 1730975 w 2300713"/>
              <a:gd name="connsiteY2" fmla="*/ 423514 h 2288243"/>
              <a:gd name="connsiteX3" fmla="*/ 1853423 w 2300713"/>
              <a:gd name="connsiteY3" fmla="*/ 545962 h 2288243"/>
              <a:gd name="connsiteX4" fmla="*/ 2300713 w 2300713"/>
              <a:gd name="connsiteY4" fmla="*/ 2167208 h 2288243"/>
              <a:gd name="connsiteX5" fmla="*/ 2164606 w 2300713"/>
              <a:gd name="connsiteY5" fmla="*/ 2275999 h 2288243"/>
              <a:gd name="connsiteX6" fmla="*/ 530680 w 2300713"/>
              <a:gd name="connsiteY6" fmla="*/ 1859439 h 2288243"/>
              <a:gd name="connsiteX7" fmla="*/ 438963 w 2300713"/>
              <a:gd name="connsiteY7" fmla="*/ 1760892 h 2288243"/>
              <a:gd name="connsiteX8" fmla="*/ 1917 w 2300713"/>
              <a:gd name="connsiteY8" fmla="*/ 149890 h 2288243"/>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08231 w 2303711"/>
              <a:gd name="connsiteY7" fmla="*/ 1682357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08231 w 2303711"/>
              <a:gd name="connsiteY7" fmla="*/ 1682357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77326 w 2303711"/>
              <a:gd name="connsiteY3" fmla="*/ 590351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77326 w 2303711"/>
              <a:gd name="connsiteY3" fmla="*/ 590351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422589 w 2303711"/>
              <a:gd name="connsiteY7" fmla="*/ 1674265 h 2292042"/>
              <a:gd name="connsiteX8" fmla="*/ 1917 w 2303711"/>
              <a:gd name="connsiteY8" fmla="*/ 149890 h 2292042"/>
              <a:gd name="connsiteX0" fmla="*/ 2010 w 2303804"/>
              <a:gd name="connsiteY0" fmla="*/ 147792 h 2289944"/>
              <a:gd name="connsiteX1" fmla="*/ 163186 w 2303804"/>
              <a:gd name="connsiteY1" fmla="*/ 7104 h 2289944"/>
              <a:gd name="connsiteX2" fmla="*/ 1731068 w 2303804"/>
              <a:gd name="connsiteY2" fmla="*/ 421416 h 2289944"/>
              <a:gd name="connsiteX3" fmla="*/ 1877419 w 2303804"/>
              <a:gd name="connsiteY3" fmla="*/ 588253 h 2289944"/>
              <a:gd name="connsiteX4" fmla="*/ 2300806 w 2303804"/>
              <a:gd name="connsiteY4" fmla="*/ 2165110 h 2289944"/>
              <a:gd name="connsiteX5" fmla="*/ 2164699 w 2303804"/>
              <a:gd name="connsiteY5" fmla="*/ 2273901 h 2289944"/>
              <a:gd name="connsiteX6" fmla="*/ 588820 w 2303804"/>
              <a:gd name="connsiteY6" fmla="*/ 1874416 h 2289944"/>
              <a:gd name="connsiteX7" fmla="*/ 422682 w 2303804"/>
              <a:gd name="connsiteY7" fmla="*/ 1672167 h 2289944"/>
              <a:gd name="connsiteX8" fmla="*/ 2010 w 2303804"/>
              <a:gd name="connsiteY8" fmla="*/ 147792 h 2289944"/>
              <a:gd name="connsiteX0" fmla="*/ 2010 w 2303368"/>
              <a:gd name="connsiteY0" fmla="*/ 147792 h 2301573"/>
              <a:gd name="connsiteX1" fmla="*/ 163186 w 2303368"/>
              <a:gd name="connsiteY1" fmla="*/ 7104 h 2301573"/>
              <a:gd name="connsiteX2" fmla="*/ 1731068 w 2303368"/>
              <a:gd name="connsiteY2" fmla="*/ 421416 h 2301573"/>
              <a:gd name="connsiteX3" fmla="*/ 1877419 w 2303368"/>
              <a:gd name="connsiteY3" fmla="*/ 588253 h 2301573"/>
              <a:gd name="connsiteX4" fmla="*/ 2300806 w 2303368"/>
              <a:gd name="connsiteY4" fmla="*/ 2165110 h 2301573"/>
              <a:gd name="connsiteX5" fmla="*/ 2155719 w 2303368"/>
              <a:gd name="connsiteY5" fmla="*/ 2287371 h 2301573"/>
              <a:gd name="connsiteX6" fmla="*/ 588820 w 2303368"/>
              <a:gd name="connsiteY6" fmla="*/ 1874416 h 2301573"/>
              <a:gd name="connsiteX7" fmla="*/ 422682 w 2303368"/>
              <a:gd name="connsiteY7" fmla="*/ 1672167 h 2301573"/>
              <a:gd name="connsiteX8" fmla="*/ 2010 w 2303368"/>
              <a:gd name="connsiteY8" fmla="*/ 147792 h 2301573"/>
              <a:gd name="connsiteX0" fmla="*/ 2010 w 2303368"/>
              <a:gd name="connsiteY0" fmla="*/ 147792 h 2301573"/>
              <a:gd name="connsiteX1" fmla="*/ 163186 w 2303368"/>
              <a:gd name="connsiteY1" fmla="*/ 7104 h 2301573"/>
              <a:gd name="connsiteX2" fmla="*/ 1731068 w 2303368"/>
              <a:gd name="connsiteY2" fmla="*/ 421416 h 2301573"/>
              <a:gd name="connsiteX3" fmla="*/ 1877419 w 2303368"/>
              <a:gd name="connsiteY3" fmla="*/ 588253 h 2301573"/>
              <a:gd name="connsiteX4" fmla="*/ 2300806 w 2303368"/>
              <a:gd name="connsiteY4" fmla="*/ 2165110 h 2301573"/>
              <a:gd name="connsiteX5" fmla="*/ 2155719 w 2303368"/>
              <a:gd name="connsiteY5" fmla="*/ 2287371 h 2301573"/>
              <a:gd name="connsiteX6" fmla="*/ 588820 w 2303368"/>
              <a:gd name="connsiteY6" fmla="*/ 1874416 h 2301573"/>
              <a:gd name="connsiteX7" fmla="*/ 422682 w 2303368"/>
              <a:gd name="connsiteY7" fmla="*/ 1672167 h 2301573"/>
              <a:gd name="connsiteX8" fmla="*/ 2010 w 2303368"/>
              <a:gd name="connsiteY8" fmla="*/ 147792 h 2301573"/>
              <a:gd name="connsiteX0" fmla="*/ 2010 w 2304304"/>
              <a:gd name="connsiteY0" fmla="*/ 147792 h 2296304"/>
              <a:gd name="connsiteX1" fmla="*/ 163186 w 2304304"/>
              <a:gd name="connsiteY1" fmla="*/ 7104 h 2296304"/>
              <a:gd name="connsiteX2" fmla="*/ 1731068 w 2304304"/>
              <a:gd name="connsiteY2" fmla="*/ 421416 h 2296304"/>
              <a:gd name="connsiteX3" fmla="*/ 1877419 w 2304304"/>
              <a:gd name="connsiteY3" fmla="*/ 588253 h 2296304"/>
              <a:gd name="connsiteX4" fmla="*/ 2300806 w 2304304"/>
              <a:gd name="connsiteY4" fmla="*/ 2165110 h 2296304"/>
              <a:gd name="connsiteX5" fmla="*/ 2155719 w 2304304"/>
              <a:gd name="connsiteY5" fmla="*/ 2287371 h 2296304"/>
              <a:gd name="connsiteX6" fmla="*/ 588820 w 2304304"/>
              <a:gd name="connsiteY6" fmla="*/ 1874416 h 2296304"/>
              <a:gd name="connsiteX7" fmla="*/ 422682 w 2304304"/>
              <a:gd name="connsiteY7" fmla="*/ 1672167 h 2296304"/>
              <a:gd name="connsiteX8" fmla="*/ 2010 w 2304304"/>
              <a:gd name="connsiteY8" fmla="*/ 147792 h 2296304"/>
              <a:gd name="connsiteX0" fmla="*/ 2010 w 2300806"/>
              <a:gd name="connsiteY0" fmla="*/ 147792 h 2298797"/>
              <a:gd name="connsiteX1" fmla="*/ 163186 w 2300806"/>
              <a:gd name="connsiteY1" fmla="*/ 7104 h 2298797"/>
              <a:gd name="connsiteX2" fmla="*/ 1731068 w 2300806"/>
              <a:gd name="connsiteY2" fmla="*/ 421416 h 2298797"/>
              <a:gd name="connsiteX3" fmla="*/ 1877419 w 2300806"/>
              <a:gd name="connsiteY3" fmla="*/ 588253 h 2298797"/>
              <a:gd name="connsiteX4" fmla="*/ 2300806 w 2300806"/>
              <a:gd name="connsiteY4" fmla="*/ 2165110 h 2298797"/>
              <a:gd name="connsiteX5" fmla="*/ 2155719 w 2300806"/>
              <a:gd name="connsiteY5" fmla="*/ 2287371 h 2298797"/>
              <a:gd name="connsiteX6" fmla="*/ 588820 w 2300806"/>
              <a:gd name="connsiteY6" fmla="*/ 1874416 h 2298797"/>
              <a:gd name="connsiteX7" fmla="*/ 422682 w 2300806"/>
              <a:gd name="connsiteY7" fmla="*/ 1672167 h 2298797"/>
              <a:gd name="connsiteX8" fmla="*/ 2010 w 2300806"/>
              <a:gd name="connsiteY8" fmla="*/ 147792 h 2298797"/>
              <a:gd name="connsiteX0" fmla="*/ 2010 w 2300806"/>
              <a:gd name="connsiteY0" fmla="*/ 147792 h 2293305"/>
              <a:gd name="connsiteX1" fmla="*/ 163186 w 2300806"/>
              <a:gd name="connsiteY1" fmla="*/ 7104 h 2293305"/>
              <a:gd name="connsiteX2" fmla="*/ 1731068 w 2300806"/>
              <a:gd name="connsiteY2" fmla="*/ 421416 h 2293305"/>
              <a:gd name="connsiteX3" fmla="*/ 1877419 w 2300806"/>
              <a:gd name="connsiteY3" fmla="*/ 588253 h 2293305"/>
              <a:gd name="connsiteX4" fmla="*/ 2300806 w 2300806"/>
              <a:gd name="connsiteY4" fmla="*/ 2165110 h 2293305"/>
              <a:gd name="connsiteX5" fmla="*/ 2155719 w 2300806"/>
              <a:gd name="connsiteY5" fmla="*/ 2287371 h 2293305"/>
              <a:gd name="connsiteX6" fmla="*/ 588820 w 2300806"/>
              <a:gd name="connsiteY6" fmla="*/ 1874416 h 2293305"/>
              <a:gd name="connsiteX7" fmla="*/ 422682 w 2300806"/>
              <a:gd name="connsiteY7" fmla="*/ 1672167 h 2293305"/>
              <a:gd name="connsiteX8" fmla="*/ 2010 w 2300806"/>
              <a:gd name="connsiteY8" fmla="*/ 147792 h 2293305"/>
              <a:gd name="connsiteX0" fmla="*/ 2010 w 2300806"/>
              <a:gd name="connsiteY0" fmla="*/ 147792 h 2290966"/>
              <a:gd name="connsiteX1" fmla="*/ 163186 w 2300806"/>
              <a:gd name="connsiteY1" fmla="*/ 7104 h 2290966"/>
              <a:gd name="connsiteX2" fmla="*/ 1731068 w 2300806"/>
              <a:gd name="connsiteY2" fmla="*/ 421416 h 2290966"/>
              <a:gd name="connsiteX3" fmla="*/ 1877419 w 2300806"/>
              <a:gd name="connsiteY3" fmla="*/ 588253 h 2290966"/>
              <a:gd name="connsiteX4" fmla="*/ 2300806 w 2300806"/>
              <a:gd name="connsiteY4" fmla="*/ 2165110 h 2290966"/>
              <a:gd name="connsiteX5" fmla="*/ 2155719 w 2300806"/>
              <a:gd name="connsiteY5" fmla="*/ 2287371 h 2290966"/>
              <a:gd name="connsiteX6" fmla="*/ 588820 w 2300806"/>
              <a:gd name="connsiteY6" fmla="*/ 1874416 h 2290966"/>
              <a:gd name="connsiteX7" fmla="*/ 422682 w 2300806"/>
              <a:gd name="connsiteY7" fmla="*/ 1672167 h 2290966"/>
              <a:gd name="connsiteX8" fmla="*/ 2010 w 2300806"/>
              <a:gd name="connsiteY8" fmla="*/ 147792 h 2290966"/>
              <a:gd name="connsiteX0" fmla="*/ 2010 w 2300806"/>
              <a:gd name="connsiteY0" fmla="*/ 147792 h 2290966"/>
              <a:gd name="connsiteX1" fmla="*/ 163186 w 2300806"/>
              <a:gd name="connsiteY1" fmla="*/ 7104 h 2290966"/>
              <a:gd name="connsiteX2" fmla="*/ 1731068 w 2300806"/>
              <a:gd name="connsiteY2" fmla="*/ 421416 h 2290966"/>
              <a:gd name="connsiteX3" fmla="*/ 1877419 w 2300806"/>
              <a:gd name="connsiteY3" fmla="*/ 588253 h 2290966"/>
              <a:gd name="connsiteX4" fmla="*/ 2300806 w 2300806"/>
              <a:gd name="connsiteY4" fmla="*/ 2165110 h 2290966"/>
              <a:gd name="connsiteX5" fmla="*/ 2155719 w 2300806"/>
              <a:gd name="connsiteY5" fmla="*/ 2287371 h 2290966"/>
              <a:gd name="connsiteX6" fmla="*/ 588820 w 2300806"/>
              <a:gd name="connsiteY6" fmla="*/ 1874416 h 2290966"/>
              <a:gd name="connsiteX7" fmla="*/ 422682 w 2300806"/>
              <a:gd name="connsiteY7" fmla="*/ 1672167 h 2290966"/>
              <a:gd name="connsiteX8" fmla="*/ 2010 w 2300806"/>
              <a:gd name="connsiteY8" fmla="*/ 147792 h 2290966"/>
              <a:gd name="connsiteX0" fmla="*/ 2321 w 2301117"/>
              <a:gd name="connsiteY0" fmla="*/ 145616 h 2288790"/>
              <a:gd name="connsiteX1" fmla="*/ 163497 w 2301117"/>
              <a:gd name="connsiteY1" fmla="*/ 4928 h 2288790"/>
              <a:gd name="connsiteX2" fmla="*/ 1731379 w 2301117"/>
              <a:gd name="connsiteY2" fmla="*/ 419240 h 2288790"/>
              <a:gd name="connsiteX3" fmla="*/ 1877730 w 2301117"/>
              <a:gd name="connsiteY3" fmla="*/ 586077 h 2288790"/>
              <a:gd name="connsiteX4" fmla="*/ 2301117 w 2301117"/>
              <a:gd name="connsiteY4" fmla="*/ 2162934 h 2288790"/>
              <a:gd name="connsiteX5" fmla="*/ 2156030 w 2301117"/>
              <a:gd name="connsiteY5" fmla="*/ 2285195 h 2288790"/>
              <a:gd name="connsiteX6" fmla="*/ 589131 w 2301117"/>
              <a:gd name="connsiteY6" fmla="*/ 1872240 h 2288790"/>
              <a:gd name="connsiteX7" fmla="*/ 422993 w 2301117"/>
              <a:gd name="connsiteY7" fmla="*/ 1669991 h 2288790"/>
              <a:gd name="connsiteX8" fmla="*/ 2321 w 2301117"/>
              <a:gd name="connsiteY8" fmla="*/ 145616 h 2288790"/>
              <a:gd name="connsiteX0" fmla="*/ 0 w 2298796"/>
              <a:gd name="connsiteY0" fmla="*/ 147175 h 2290349"/>
              <a:gd name="connsiteX1" fmla="*/ 161176 w 2298796"/>
              <a:gd name="connsiteY1" fmla="*/ 6487 h 2290349"/>
              <a:gd name="connsiteX2" fmla="*/ 1729058 w 2298796"/>
              <a:gd name="connsiteY2" fmla="*/ 420799 h 2290349"/>
              <a:gd name="connsiteX3" fmla="*/ 1875409 w 2298796"/>
              <a:gd name="connsiteY3" fmla="*/ 587636 h 2290349"/>
              <a:gd name="connsiteX4" fmla="*/ 2298796 w 2298796"/>
              <a:gd name="connsiteY4" fmla="*/ 2164493 h 2290349"/>
              <a:gd name="connsiteX5" fmla="*/ 2153709 w 2298796"/>
              <a:gd name="connsiteY5" fmla="*/ 2286754 h 2290349"/>
              <a:gd name="connsiteX6" fmla="*/ 586810 w 2298796"/>
              <a:gd name="connsiteY6" fmla="*/ 1873799 h 2290349"/>
              <a:gd name="connsiteX7" fmla="*/ 420672 w 2298796"/>
              <a:gd name="connsiteY7" fmla="*/ 1671550 h 2290349"/>
              <a:gd name="connsiteX8" fmla="*/ 0 w 2298796"/>
              <a:gd name="connsiteY8" fmla="*/ 147175 h 2290349"/>
              <a:gd name="connsiteX0" fmla="*/ 0 w 2298796"/>
              <a:gd name="connsiteY0" fmla="*/ 147356 h 2290530"/>
              <a:gd name="connsiteX1" fmla="*/ 161176 w 2298796"/>
              <a:gd name="connsiteY1" fmla="*/ 6668 h 2290530"/>
              <a:gd name="connsiteX2" fmla="*/ 1729058 w 2298796"/>
              <a:gd name="connsiteY2" fmla="*/ 420980 h 2290530"/>
              <a:gd name="connsiteX3" fmla="*/ 1875409 w 2298796"/>
              <a:gd name="connsiteY3" fmla="*/ 587817 h 2290530"/>
              <a:gd name="connsiteX4" fmla="*/ 2298796 w 2298796"/>
              <a:gd name="connsiteY4" fmla="*/ 2164674 h 2290530"/>
              <a:gd name="connsiteX5" fmla="*/ 2153709 w 2298796"/>
              <a:gd name="connsiteY5" fmla="*/ 2286935 h 2290530"/>
              <a:gd name="connsiteX6" fmla="*/ 586810 w 2298796"/>
              <a:gd name="connsiteY6" fmla="*/ 1873980 h 2290530"/>
              <a:gd name="connsiteX7" fmla="*/ 420672 w 2298796"/>
              <a:gd name="connsiteY7" fmla="*/ 1671731 h 2290530"/>
              <a:gd name="connsiteX8" fmla="*/ 0 w 2298796"/>
              <a:gd name="connsiteY8" fmla="*/ 147356 h 2290530"/>
              <a:gd name="connsiteX0" fmla="*/ 9617 w 2308413"/>
              <a:gd name="connsiteY0" fmla="*/ 144929 h 2288103"/>
              <a:gd name="connsiteX1" fmla="*/ 170793 w 2308413"/>
              <a:gd name="connsiteY1" fmla="*/ 4241 h 2288103"/>
              <a:gd name="connsiteX2" fmla="*/ 1738675 w 2308413"/>
              <a:gd name="connsiteY2" fmla="*/ 418553 h 2288103"/>
              <a:gd name="connsiteX3" fmla="*/ 1885026 w 2308413"/>
              <a:gd name="connsiteY3" fmla="*/ 585390 h 2288103"/>
              <a:gd name="connsiteX4" fmla="*/ 2308413 w 2308413"/>
              <a:gd name="connsiteY4" fmla="*/ 2162247 h 2288103"/>
              <a:gd name="connsiteX5" fmla="*/ 2163326 w 2308413"/>
              <a:gd name="connsiteY5" fmla="*/ 2284508 h 2288103"/>
              <a:gd name="connsiteX6" fmla="*/ 596427 w 2308413"/>
              <a:gd name="connsiteY6" fmla="*/ 1871553 h 2288103"/>
              <a:gd name="connsiteX7" fmla="*/ 430289 w 2308413"/>
              <a:gd name="connsiteY7" fmla="*/ 1669304 h 2288103"/>
              <a:gd name="connsiteX8" fmla="*/ 9617 w 2308413"/>
              <a:gd name="connsiteY8" fmla="*/ 144929 h 2288103"/>
              <a:gd name="connsiteX0" fmla="*/ 8386 w 2307182"/>
              <a:gd name="connsiteY0" fmla="*/ 152138 h 2295312"/>
              <a:gd name="connsiteX1" fmla="*/ 169562 w 2307182"/>
              <a:gd name="connsiteY1" fmla="*/ 11450 h 2295312"/>
              <a:gd name="connsiteX2" fmla="*/ 1737444 w 2307182"/>
              <a:gd name="connsiteY2" fmla="*/ 425762 h 2295312"/>
              <a:gd name="connsiteX3" fmla="*/ 1883795 w 2307182"/>
              <a:gd name="connsiteY3" fmla="*/ 592599 h 2295312"/>
              <a:gd name="connsiteX4" fmla="*/ 2307182 w 2307182"/>
              <a:gd name="connsiteY4" fmla="*/ 2169456 h 2295312"/>
              <a:gd name="connsiteX5" fmla="*/ 2162095 w 2307182"/>
              <a:gd name="connsiteY5" fmla="*/ 2291717 h 2295312"/>
              <a:gd name="connsiteX6" fmla="*/ 595196 w 2307182"/>
              <a:gd name="connsiteY6" fmla="*/ 1878762 h 2295312"/>
              <a:gd name="connsiteX7" fmla="*/ 429058 w 2307182"/>
              <a:gd name="connsiteY7" fmla="*/ 1676513 h 2295312"/>
              <a:gd name="connsiteX8" fmla="*/ 8386 w 2307182"/>
              <a:gd name="connsiteY8" fmla="*/ 152138 h 2295312"/>
              <a:gd name="connsiteX0" fmla="*/ 9020 w 2301081"/>
              <a:gd name="connsiteY0" fmla="*/ 145947 h 2295856"/>
              <a:gd name="connsiteX1" fmla="*/ 163461 w 2301081"/>
              <a:gd name="connsiteY1" fmla="*/ 11994 h 2295856"/>
              <a:gd name="connsiteX2" fmla="*/ 1731343 w 2301081"/>
              <a:gd name="connsiteY2" fmla="*/ 426306 h 2295856"/>
              <a:gd name="connsiteX3" fmla="*/ 1877694 w 2301081"/>
              <a:gd name="connsiteY3" fmla="*/ 593143 h 2295856"/>
              <a:gd name="connsiteX4" fmla="*/ 2301081 w 2301081"/>
              <a:gd name="connsiteY4" fmla="*/ 2170000 h 2295856"/>
              <a:gd name="connsiteX5" fmla="*/ 2155994 w 2301081"/>
              <a:gd name="connsiteY5" fmla="*/ 2292261 h 2295856"/>
              <a:gd name="connsiteX6" fmla="*/ 589095 w 2301081"/>
              <a:gd name="connsiteY6" fmla="*/ 1879306 h 2295856"/>
              <a:gd name="connsiteX7" fmla="*/ 422957 w 2301081"/>
              <a:gd name="connsiteY7" fmla="*/ 1677057 h 2295856"/>
              <a:gd name="connsiteX8" fmla="*/ 9020 w 2301081"/>
              <a:gd name="connsiteY8" fmla="*/ 145947 h 2295856"/>
              <a:gd name="connsiteX0" fmla="*/ 3409 w 2295470"/>
              <a:gd name="connsiteY0" fmla="*/ 146126 h 2296035"/>
              <a:gd name="connsiteX1" fmla="*/ 157850 w 2295470"/>
              <a:gd name="connsiteY1" fmla="*/ 12173 h 2296035"/>
              <a:gd name="connsiteX2" fmla="*/ 1725732 w 2295470"/>
              <a:gd name="connsiteY2" fmla="*/ 426485 h 2296035"/>
              <a:gd name="connsiteX3" fmla="*/ 1872083 w 2295470"/>
              <a:gd name="connsiteY3" fmla="*/ 593322 h 2296035"/>
              <a:gd name="connsiteX4" fmla="*/ 2295470 w 2295470"/>
              <a:gd name="connsiteY4" fmla="*/ 2170179 h 2296035"/>
              <a:gd name="connsiteX5" fmla="*/ 2150383 w 2295470"/>
              <a:gd name="connsiteY5" fmla="*/ 2292440 h 2296035"/>
              <a:gd name="connsiteX6" fmla="*/ 583484 w 2295470"/>
              <a:gd name="connsiteY6" fmla="*/ 1879485 h 2296035"/>
              <a:gd name="connsiteX7" fmla="*/ 417346 w 2295470"/>
              <a:gd name="connsiteY7" fmla="*/ 1677236 h 2296035"/>
              <a:gd name="connsiteX8" fmla="*/ 3409 w 2295470"/>
              <a:gd name="connsiteY8" fmla="*/ 146126 h 2296035"/>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5540 w 2297601"/>
              <a:gd name="connsiteY0" fmla="*/ 143814 h 2293723"/>
              <a:gd name="connsiteX1" fmla="*/ 159981 w 2297601"/>
              <a:gd name="connsiteY1" fmla="*/ 9861 h 2293723"/>
              <a:gd name="connsiteX2" fmla="*/ 1727863 w 2297601"/>
              <a:gd name="connsiteY2" fmla="*/ 424173 h 2293723"/>
              <a:gd name="connsiteX3" fmla="*/ 1874214 w 2297601"/>
              <a:gd name="connsiteY3" fmla="*/ 591010 h 2293723"/>
              <a:gd name="connsiteX4" fmla="*/ 2297601 w 2297601"/>
              <a:gd name="connsiteY4" fmla="*/ 2167867 h 2293723"/>
              <a:gd name="connsiteX5" fmla="*/ 2152514 w 2297601"/>
              <a:gd name="connsiteY5" fmla="*/ 2290128 h 2293723"/>
              <a:gd name="connsiteX6" fmla="*/ 585615 w 2297601"/>
              <a:gd name="connsiteY6" fmla="*/ 1877173 h 2293723"/>
              <a:gd name="connsiteX7" fmla="*/ 419477 w 2297601"/>
              <a:gd name="connsiteY7" fmla="*/ 1674924 h 2293723"/>
              <a:gd name="connsiteX8" fmla="*/ 5540 w 2297601"/>
              <a:gd name="connsiteY8" fmla="*/ 143814 h 2293723"/>
              <a:gd name="connsiteX0" fmla="*/ 5540 w 2297601"/>
              <a:gd name="connsiteY0" fmla="*/ 143814 h 2293723"/>
              <a:gd name="connsiteX1" fmla="*/ 159981 w 2297601"/>
              <a:gd name="connsiteY1" fmla="*/ 9861 h 2293723"/>
              <a:gd name="connsiteX2" fmla="*/ 1727863 w 2297601"/>
              <a:gd name="connsiteY2" fmla="*/ 424173 h 2293723"/>
              <a:gd name="connsiteX3" fmla="*/ 1874214 w 2297601"/>
              <a:gd name="connsiteY3" fmla="*/ 591010 h 2293723"/>
              <a:gd name="connsiteX4" fmla="*/ 2297601 w 2297601"/>
              <a:gd name="connsiteY4" fmla="*/ 2167867 h 2293723"/>
              <a:gd name="connsiteX5" fmla="*/ 2152514 w 2297601"/>
              <a:gd name="connsiteY5" fmla="*/ 2290128 h 2293723"/>
              <a:gd name="connsiteX6" fmla="*/ 585615 w 2297601"/>
              <a:gd name="connsiteY6" fmla="*/ 1877173 h 2293723"/>
              <a:gd name="connsiteX7" fmla="*/ 419477 w 2297601"/>
              <a:gd name="connsiteY7" fmla="*/ 1674924 h 2293723"/>
              <a:gd name="connsiteX8" fmla="*/ 5540 w 2297601"/>
              <a:gd name="connsiteY8" fmla="*/ 143814 h 2293723"/>
              <a:gd name="connsiteX0" fmla="*/ 3923 w 2295984"/>
              <a:gd name="connsiteY0" fmla="*/ 144081 h 2293990"/>
              <a:gd name="connsiteX1" fmla="*/ 158364 w 2295984"/>
              <a:gd name="connsiteY1" fmla="*/ 10128 h 2293990"/>
              <a:gd name="connsiteX2" fmla="*/ 1726246 w 2295984"/>
              <a:gd name="connsiteY2" fmla="*/ 424440 h 2293990"/>
              <a:gd name="connsiteX3" fmla="*/ 1872597 w 2295984"/>
              <a:gd name="connsiteY3" fmla="*/ 591277 h 2293990"/>
              <a:gd name="connsiteX4" fmla="*/ 2295984 w 2295984"/>
              <a:gd name="connsiteY4" fmla="*/ 2168134 h 2293990"/>
              <a:gd name="connsiteX5" fmla="*/ 2150897 w 2295984"/>
              <a:gd name="connsiteY5" fmla="*/ 2290395 h 2293990"/>
              <a:gd name="connsiteX6" fmla="*/ 583998 w 2295984"/>
              <a:gd name="connsiteY6" fmla="*/ 1877440 h 2293990"/>
              <a:gd name="connsiteX7" fmla="*/ 417860 w 2295984"/>
              <a:gd name="connsiteY7" fmla="*/ 1675191 h 2293990"/>
              <a:gd name="connsiteX8" fmla="*/ 3923 w 2295984"/>
              <a:gd name="connsiteY8" fmla="*/ 144081 h 2293990"/>
              <a:gd name="connsiteX0" fmla="*/ 1528 w 2293589"/>
              <a:gd name="connsiteY0" fmla="*/ 144362 h 2294271"/>
              <a:gd name="connsiteX1" fmla="*/ 155969 w 2293589"/>
              <a:gd name="connsiteY1" fmla="*/ 10409 h 2294271"/>
              <a:gd name="connsiteX2" fmla="*/ 1723851 w 2293589"/>
              <a:gd name="connsiteY2" fmla="*/ 424721 h 2294271"/>
              <a:gd name="connsiteX3" fmla="*/ 1870202 w 2293589"/>
              <a:gd name="connsiteY3" fmla="*/ 591558 h 2294271"/>
              <a:gd name="connsiteX4" fmla="*/ 2293589 w 2293589"/>
              <a:gd name="connsiteY4" fmla="*/ 2168415 h 2294271"/>
              <a:gd name="connsiteX5" fmla="*/ 2148502 w 2293589"/>
              <a:gd name="connsiteY5" fmla="*/ 2290676 h 2294271"/>
              <a:gd name="connsiteX6" fmla="*/ 581603 w 2293589"/>
              <a:gd name="connsiteY6" fmla="*/ 1877721 h 2294271"/>
              <a:gd name="connsiteX7" fmla="*/ 415465 w 2293589"/>
              <a:gd name="connsiteY7" fmla="*/ 1675472 h 2294271"/>
              <a:gd name="connsiteX8" fmla="*/ 1528 w 2293589"/>
              <a:gd name="connsiteY8" fmla="*/ 144362 h 2294271"/>
              <a:gd name="connsiteX0" fmla="*/ 1848 w 2293909"/>
              <a:gd name="connsiteY0" fmla="*/ 138202 h 2288111"/>
              <a:gd name="connsiteX1" fmla="*/ 156289 w 2293909"/>
              <a:gd name="connsiteY1" fmla="*/ 4249 h 2288111"/>
              <a:gd name="connsiteX2" fmla="*/ 1724171 w 2293909"/>
              <a:gd name="connsiteY2" fmla="*/ 418561 h 2288111"/>
              <a:gd name="connsiteX3" fmla="*/ 1870522 w 2293909"/>
              <a:gd name="connsiteY3" fmla="*/ 585398 h 2288111"/>
              <a:gd name="connsiteX4" fmla="*/ 2293909 w 2293909"/>
              <a:gd name="connsiteY4" fmla="*/ 2162255 h 2288111"/>
              <a:gd name="connsiteX5" fmla="*/ 2148822 w 2293909"/>
              <a:gd name="connsiteY5" fmla="*/ 2284516 h 2288111"/>
              <a:gd name="connsiteX6" fmla="*/ 581923 w 2293909"/>
              <a:gd name="connsiteY6" fmla="*/ 1871561 h 2288111"/>
              <a:gd name="connsiteX7" fmla="*/ 415785 w 2293909"/>
              <a:gd name="connsiteY7" fmla="*/ 1669312 h 2288111"/>
              <a:gd name="connsiteX8" fmla="*/ 1848 w 2293909"/>
              <a:gd name="connsiteY8" fmla="*/ 138202 h 2288111"/>
              <a:gd name="connsiteX0" fmla="*/ 1289 w 2293350"/>
              <a:gd name="connsiteY0" fmla="*/ 138202 h 2288111"/>
              <a:gd name="connsiteX1" fmla="*/ 155730 w 2293350"/>
              <a:gd name="connsiteY1" fmla="*/ 4249 h 2288111"/>
              <a:gd name="connsiteX2" fmla="*/ 1723612 w 2293350"/>
              <a:gd name="connsiteY2" fmla="*/ 418561 h 2288111"/>
              <a:gd name="connsiteX3" fmla="*/ 1869963 w 2293350"/>
              <a:gd name="connsiteY3" fmla="*/ 585398 h 2288111"/>
              <a:gd name="connsiteX4" fmla="*/ 2293350 w 2293350"/>
              <a:gd name="connsiteY4" fmla="*/ 2162255 h 2288111"/>
              <a:gd name="connsiteX5" fmla="*/ 2148263 w 2293350"/>
              <a:gd name="connsiteY5" fmla="*/ 2284516 h 2288111"/>
              <a:gd name="connsiteX6" fmla="*/ 581364 w 2293350"/>
              <a:gd name="connsiteY6" fmla="*/ 1871561 h 2288111"/>
              <a:gd name="connsiteX7" fmla="*/ 415226 w 2293350"/>
              <a:gd name="connsiteY7" fmla="*/ 1669312 h 2288111"/>
              <a:gd name="connsiteX8" fmla="*/ 1289 w 2293350"/>
              <a:gd name="connsiteY8" fmla="*/ 138202 h 2288111"/>
              <a:gd name="connsiteX0" fmla="*/ 1527 w 2293588"/>
              <a:gd name="connsiteY0" fmla="*/ 138621 h 2288530"/>
              <a:gd name="connsiteX1" fmla="*/ 155968 w 2293588"/>
              <a:gd name="connsiteY1" fmla="*/ 4668 h 2288530"/>
              <a:gd name="connsiteX2" fmla="*/ 1723850 w 2293588"/>
              <a:gd name="connsiteY2" fmla="*/ 418980 h 2288530"/>
              <a:gd name="connsiteX3" fmla="*/ 1870201 w 2293588"/>
              <a:gd name="connsiteY3" fmla="*/ 585817 h 2288530"/>
              <a:gd name="connsiteX4" fmla="*/ 2293588 w 2293588"/>
              <a:gd name="connsiteY4" fmla="*/ 2162674 h 2288530"/>
              <a:gd name="connsiteX5" fmla="*/ 2148501 w 2293588"/>
              <a:gd name="connsiteY5" fmla="*/ 2284935 h 2288530"/>
              <a:gd name="connsiteX6" fmla="*/ 581602 w 2293588"/>
              <a:gd name="connsiteY6" fmla="*/ 1871980 h 2288530"/>
              <a:gd name="connsiteX7" fmla="*/ 415464 w 2293588"/>
              <a:gd name="connsiteY7" fmla="*/ 1669731 h 2288530"/>
              <a:gd name="connsiteX8" fmla="*/ 1527 w 2293588"/>
              <a:gd name="connsiteY8" fmla="*/ 138621 h 2288530"/>
              <a:gd name="connsiteX0" fmla="*/ 4451 w 2296512"/>
              <a:gd name="connsiteY0" fmla="*/ 139388 h 2289297"/>
              <a:gd name="connsiteX1" fmla="*/ 158892 w 2296512"/>
              <a:gd name="connsiteY1" fmla="*/ 5435 h 2289297"/>
              <a:gd name="connsiteX2" fmla="*/ 1726774 w 2296512"/>
              <a:gd name="connsiteY2" fmla="*/ 419747 h 2289297"/>
              <a:gd name="connsiteX3" fmla="*/ 1873125 w 2296512"/>
              <a:gd name="connsiteY3" fmla="*/ 586584 h 2289297"/>
              <a:gd name="connsiteX4" fmla="*/ 2296512 w 2296512"/>
              <a:gd name="connsiteY4" fmla="*/ 2163441 h 2289297"/>
              <a:gd name="connsiteX5" fmla="*/ 2151425 w 2296512"/>
              <a:gd name="connsiteY5" fmla="*/ 2285702 h 2289297"/>
              <a:gd name="connsiteX6" fmla="*/ 584526 w 2296512"/>
              <a:gd name="connsiteY6" fmla="*/ 1872747 h 2289297"/>
              <a:gd name="connsiteX7" fmla="*/ 418388 w 2296512"/>
              <a:gd name="connsiteY7" fmla="*/ 1670498 h 2289297"/>
              <a:gd name="connsiteX8" fmla="*/ 4451 w 2296512"/>
              <a:gd name="connsiteY8" fmla="*/ 139388 h 2289297"/>
              <a:gd name="connsiteX0" fmla="*/ 4451 w 2299782"/>
              <a:gd name="connsiteY0" fmla="*/ 139388 h 2288818"/>
              <a:gd name="connsiteX1" fmla="*/ 158892 w 2299782"/>
              <a:gd name="connsiteY1" fmla="*/ 5435 h 2288818"/>
              <a:gd name="connsiteX2" fmla="*/ 1726774 w 2299782"/>
              <a:gd name="connsiteY2" fmla="*/ 419747 h 2288818"/>
              <a:gd name="connsiteX3" fmla="*/ 1873125 w 2299782"/>
              <a:gd name="connsiteY3" fmla="*/ 586584 h 2288818"/>
              <a:gd name="connsiteX4" fmla="*/ 2296512 w 2299782"/>
              <a:gd name="connsiteY4" fmla="*/ 2163441 h 2288818"/>
              <a:gd name="connsiteX5" fmla="*/ 2151425 w 2299782"/>
              <a:gd name="connsiteY5" fmla="*/ 2285702 h 2288818"/>
              <a:gd name="connsiteX6" fmla="*/ 584526 w 2299782"/>
              <a:gd name="connsiteY6" fmla="*/ 1872747 h 2288818"/>
              <a:gd name="connsiteX7" fmla="*/ 418388 w 2299782"/>
              <a:gd name="connsiteY7" fmla="*/ 1670498 h 2288818"/>
              <a:gd name="connsiteX8" fmla="*/ 4451 w 2299782"/>
              <a:gd name="connsiteY8" fmla="*/ 139388 h 2288818"/>
              <a:gd name="connsiteX0" fmla="*/ 4451 w 2299139"/>
              <a:gd name="connsiteY0" fmla="*/ 139388 h 2287220"/>
              <a:gd name="connsiteX1" fmla="*/ 158892 w 2299139"/>
              <a:gd name="connsiteY1" fmla="*/ 5435 h 2287220"/>
              <a:gd name="connsiteX2" fmla="*/ 1726774 w 2299139"/>
              <a:gd name="connsiteY2" fmla="*/ 419747 h 2287220"/>
              <a:gd name="connsiteX3" fmla="*/ 1873125 w 2299139"/>
              <a:gd name="connsiteY3" fmla="*/ 586584 h 2287220"/>
              <a:gd name="connsiteX4" fmla="*/ 2296512 w 2299139"/>
              <a:gd name="connsiteY4" fmla="*/ 2163441 h 2287220"/>
              <a:gd name="connsiteX5" fmla="*/ 2151425 w 2299139"/>
              <a:gd name="connsiteY5" fmla="*/ 2285702 h 2287220"/>
              <a:gd name="connsiteX6" fmla="*/ 584526 w 2299139"/>
              <a:gd name="connsiteY6" fmla="*/ 1872747 h 2287220"/>
              <a:gd name="connsiteX7" fmla="*/ 418388 w 2299139"/>
              <a:gd name="connsiteY7" fmla="*/ 1670498 h 2287220"/>
              <a:gd name="connsiteX8" fmla="*/ 4451 w 2299139"/>
              <a:gd name="connsiteY8" fmla="*/ 139388 h 2287220"/>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84526 w 2299277"/>
              <a:gd name="connsiteY6" fmla="*/ 1872747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4690 w 2299277"/>
              <a:gd name="connsiteY3" fmla="*/ 585018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4690 w 2299277"/>
              <a:gd name="connsiteY3" fmla="*/ 588149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99277" h="2289265">
                <a:moveTo>
                  <a:pt x="4451" y="139388"/>
                </a:moveTo>
                <a:cubicBezTo>
                  <a:pt x="-13417" y="60766"/>
                  <a:pt x="19464" y="-22226"/>
                  <a:pt x="158892" y="5435"/>
                </a:cubicBezTo>
                <a:lnTo>
                  <a:pt x="1726774" y="419747"/>
                </a:lnTo>
                <a:cubicBezTo>
                  <a:pt x="1822894" y="445626"/>
                  <a:pt x="1861313" y="514526"/>
                  <a:pt x="1880135" y="585426"/>
                </a:cubicBezTo>
                <a:cubicBezTo>
                  <a:pt x="2097057" y="1402519"/>
                  <a:pt x="2138139" y="1539608"/>
                  <a:pt x="2296512" y="2163441"/>
                </a:cubicBezTo>
                <a:cubicBezTo>
                  <a:pt x="2313920" y="2245273"/>
                  <a:pt x="2247201" y="2304717"/>
                  <a:pt x="2151425" y="2285702"/>
                </a:cubicBezTo>
                <a:lnTo>
                  <a:pt x="594791" y="1867358"/>
                </a:lnTo>
                <a:cubicBezTo>
                  <a:pt x="507154" y="1842614"/>
                  <a:pt x="450849" y="1799460"/>
                  <a:pt x="416823" y="1672064"/>
                </a:cubicBezTo>
                <a:cubicBezTo>
                  <a:pt x="286664" y="1184744"/>
                  <a:pt x="134198" y="644520"/>
                  <a:pt x="4451" y="139388"/>
                </a:cubicBezTo>
                <a:close/>
              </a:path>
            </a:pathLst>
          </a:custGeom>
          <a:noFill/>
          <a:ln w="28575" cmpd="sng">
            <a:solidFill>
              <a:srgbClr val="A7934B">
                <a:alpha val="10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8" name="Rounded Rectangle 11"/>
          <p:cNvSpPr>
            <a:spLocks noChangeAspect="1"/>
          </p:cNvSpPr>
          <p:nvPr userDrawn="1"/>
        </p:nvSpPr>
        <p:spPr>
          <a:xfrm rot="896764">
            <a:off x="11418334" y="1859544"/>
            <a:ext cx="2838789" cy="2817940"/>
          </a:xfrm>
          <a:custGeom>
            <a:avLst/>
            <a:gdLst>
              <a:gd name="connsiteX0" fmla="*/ 0 w 2309041"/>
              <a:gd name="connsiteY0" fmla="*/ 122448 h 2313432"/>
              <a:gd name="connsiteX1" fmla="*/ 122448 w 2309041"/>
              <a:gd name="connsiteY1" fmla="*/ 0 h 2313432"/>
              <a:gd name="connsiteX2" fmla="*/ 2186593 w 2309041"/>
              <a:gd name="connsiteY2" fmla="*/ 0 h 2313432"/>
              <a:gd name="connsiteX3" fmla="*/ 2309041 w 2309041"/>
              <a:gd name="connsiteY3" fmla="*/ 122448 h 2313432"/>
              <a:gd name="connsiteX4" fmla="*/ 2309041 w 2309041"/>
              <a:gd name="connsiteY4" fmla="*/ 2190984 h 2313432"/>
              <a:gd name="connsiteX5" fmla="*/ 2186593 w 2309041"/>
              <a:gd name="connsiteY5" fmla="*/ 2313432 h 2313432"/>
              <a:gd name="connsiteX6" fmla="*/ 122448 w 2309041"/>
              <a:gd name="connsiteY6" fmla="*/ 2313432 h 2313432"/>
              <a:gd name="connsiteX7" fmla="*/ 0 w 2309041"/>
              <a:gd name="connsiteY7" fmla="*/ 2190984 h 2313432"/>
              <a:gd name="connsiteX8" fmla="*/ 0 w 2309041"/>
              <a:gd name="connsiteY8" fmla="*/ 122448 h 2313432"/>
              <a:gd name="connsiteX0" fmla="*/ 0 w 2756331"/>
              <a:gd name="connsiteY0" fmla="*/ 122448 h 2313432"/>
              <a:gd name="connsiteX1" fmla="*/ 122448 w 2756331"/>
              <a:gd name="connsiteY1" fmla="*/ 0 h 2313432"/>
              <a:gd name="connsiteX2" fmla="*/ 2186593 w 2756331"/>
              <a:gd name="connsiteY2" fmla="*/ 0 h 2313432"/>
              <a:gd name="connsiteX3" fmla="*/ 2309041 w 2756331"/>
              <a:gd name="connsiteY3" fmla="*/ 122448 h 2313432"/>
              <a:gd name="connsiteX4" fmla="*/ 2756331 w 2756331"/>
              <a:gd name="connsiteY4" fmla="*/ 1743694 h 2313432"/>
              <a:gd name="connsiteX5" fmla="*/ 2186593 w 2756331"/>
              <a:gd name="connsiteY5" fmla="*/ 2313432 h 2313432"/>
              <a:gd name="connsiteX6" fmla="*/ 122448 w 2756331"/>
              <a:gd name="connsiteY6" fmla="*/ 2313432 h 2313432"/>
              <a:gd name="connsiteX7" fmla="*/ 0 w 2756331"/>
              <a:gd name="connsiteY7" fmla="*/ 2190984 h 2313432"/>
              <a:gd name="connsiteX8" fmla="*/ 0 w 2756331"/>
              <a:gd name="connsiteY8" fmla="*/ 122448 h 2313432"/>
              <a:gd name="connsiteX0" fmla="*/ 0 w 2756331"/>
              <a:gd name="connsiteY0" fmla="*/ 122448 h 2313432"/>
              <a:gd name="connsiteX1" fmla="*/ 122448 w 2756331"/>
              <a:gd name="connsiteY1" fmla="*/ 0 h 2313432"/>
              <a:gd name="connsiteX2" fmla="*/ 2186593 w 2756331"/>
              <a:gd name="connsiteY2" fmla="*/ 0 h 2313432"/>
              <a:gd name="connsiteX3" fmla="*/ 2309041 w 2756331"/>
              <a:gd name="connsiteY3" fmla="*/ 122448 h 2313432"/>
              <a:gd name="connsiteX4" fmla="*/ 2756331 w 2756331"/>
              <a:gd name="connsiteY4" fmla="*/ 1743694 h 2313432"/>
              <a:gd name="connsiteX5" fmla="*/ 2654369 w 2756331"/>
              <a:gd name="connsiteY5" fmla="*/ 1852485 h 2313432"/>
              <a:gd name="connsiteX6" fmla="*/ 122448 w 2756331"/>
              <a:gd name="connsiteY6" fmla="*/ 2313432 h 2313432"/>
              <a:gd name="connsiteX7" fmla="*/ 0 w 2756331"/>
              <a:gd name="connsiteY7" fmla="*/ 2190984 h 2313432"/>
              <a:gd name="connsiteX8" fmla="*/ 0 w 2756331"/>
              <a:gd name="connsiteY8" fmla="*/ 122448 h 2313432"/>
              <a:gd name="connsiteX0" fmla="*/ 0 w 2756331"/>
              <a:gd name="connsiteY0" fmla="*/ 122448 h 2193261"/>
              <a:gd name="connsiteX1" fmla="*/ 122448 w 2756331"/>
              <a:gd name="connsiteY1" fmla="*/ 0 h 2193261"/>
              <a:gd name="connsiteX2" fmla="*/ 2186593 w 2756331"/>
              <a:gd name="connsiteY2" fmla="*/ 0 h 2193261"/>
              <a:gd name="connsiteX3" fmla="*/ 2309041 w 2756331"/>
              <a:gd name="connsiteY3" fmla="*/ 122448 h 2193261"/>
              <a:gd name="connsiteX4" fmla="*/ 2756331 w 2756331"/>
              <a:gd name="connsiteY4" fmla="*/ 1743694 h 2193261"/>
              <a:gd name="connsiteX5" fmla="*/ 2654369 w 2756331"/>
              <a:gd name="connsiteY5" fmla="*/ 1852485 h 2193261"/>
              <a:gd name="connsiteX6" fmla="*/ 1768205 w 2756331"/>
              <a:gd name="connsiteY6" fmla="*/ 797431 h 2193261"/>
              <a:gd name="connsiteX7" fmla="*/ 0 w 2756331"/>
              <a:gd name="connsiteY7" fmla="*/ 2190984 h 2193261"/>
              <a:gd name="connsiteX8" fmla="*/ 0 w 2756331"/>
              <a:gd name="connsiteY8" fmla="*/ 122448 h 2193261"/>
              <a:gd name="connsiteX0" fmla="*/ 0 w 2756331"/>
              <a:gd name="connsiteY0" fmla="*/ 122448 h 2194935"/>
              <a:gd name="connsiteX1" fmla="*/ 122448 w 2756331"/>
              <a:gd name="connsiteY1" fmla="*/ 0 h 2194935"/>
              <a:gd name="connsiteX2" fmla="*/ 2186593 w 2756331"/>
              <a:gd name="connsiteY2" fmla="*/ 0 h 2194935"/>
              <a:gd name="connsiteX3" fmla="*/ 2309041 w 2756331"/>
              <a:gd name="connsiteY3" fmla="*/ 122448 h 2194935"/>
              <a:gd name="connsiteX4" fmla="*/ 2756331 w 2756331"/>
              <a:gd name="connsiteY4" fmla="*/ 1743694 h 2194935"/>
              <a:gd name="connsiteX5" fmla="*/ 2654369 w 2756331"/>
              <a:gd name="connsiteY5" fmla="*/ 1852485 h 2194935"/>
              <a:gd name="connsiteX6" fmla="*/ 986298 w 2756331"/>
              <a:gd name="connsiteY6" fmla="*/ 1435925 h 2194935"/>
              <a:gd name="connsiteX7" fmla="*/ 0 w 2756331"/>
              <a:gd name="connsiteY7" fmla="*/ 2190984 h 2194935"/>
              <a:gd name="connsiteX8" fmla="*/ 0 w 2756331"/>
              <a:gd name="connsiteY8" fmla="*/ 122448 h 2194935"/>
              <a:gd name="connsiteX0" fmla="*/ 0 w 2756331"/>
              <a:gd name="connsiteY0" fmla="*/ 122448 h 1852485"/>
              <a:gd name="connsiteX1" fmla="*/ 122448 w 2756331"/>
              <a:gd name="connsiteY1" fmla="*/ 0 h 1852485"/>
              <a:gd name="connsiteX2" fmla="*/ 2186593 w 2756331"/>
              <a:gd name="connsiteY2" fmla="*/ 0 h 1852485"/>
              <a:gd name="connsiteX3" fmla="*/ 2309041 w 2756331"/>
              <a:gd name="connsiteY3" fmla="*/ 122448 h 1852485"/>
              <a:gd name="connsiteX4" fmla="*/ 2756331 w 2756331"/>
              <a:gd name="connsiteY4" fmla="*/ 1743694 h 1852485"/>
              <a:gd name="connsiteX5" fmla="*/ 2654369 w 2756331"/>
              <a:gd name="connsiteY5" fmla="*/ 1852485 h 1852485"/>
              <a:gd name="connsiteX6" fmla="*/ 986298 w 2756331"/>
              <a:gd name="connsiteY6" fmla="*/ 1435925 h 1852485"/>
              <a:gd name="connsiteX7" fmla="*/ 894581 w 2756331"/>
              <a:gd name="connsiteY7" fmla="*/ 1337378 h 1852485"/>
              <a:gd name="connsiteX8" fmla="*/ 0 w 2756331"/>
              <a:gd name="connsiteY8" fmla="*/ 122448 h 1852485"/>
              <a:gd name="connsiteX0" fmla="*/ 0 w 2756331"/>
              <a:gd name="connsiteY0" fmla="*/ 539006 h 2269043"/>
              <a:gd name="connsiteX1" fmla="*/ 620956 w 2756331"/>
              <a:gd name="connsiteY1" fmla="*/ 0 h 2269043"/>
              <a:gd name="connsiteX2" fmla="*/ 2186593 w 2756331"/>
              <a:gd name="connsiteY2" fmla="*/ 416558 h 2269043"/>
              <a:gd name="connsiteX3" fmla="*/ 2309041 w 2756331"/>
              <a:gd name="connsiteY3" fmla="*/ 539006 h 2269043"/>
              <a:gd name="connsiteX4" fmla="*/ 2756331 w 2756331"/>
              <a:gd name="connsiteY4" fmla="*/ 2160252 h 2269043"/>
              <a:gd name="connsiteX5" fmla="*/ 2654369 w 2756331"/>
              <a:gd name="connsiteY5" fmla="*/ 2269043 h 2269043"/>
              <a:gd name="connsiteX6" fmla="*/ 986298 w 2756331"/>
              <a:gd name="connsiteY6" fmla="*/ 1852483 h 2269043"/>
              <a:gd name="connsiteX7" fmla="*/ 894581 w 2756331"/>
              <a:gd name="connsiteY7" fmla="*/ 1753936 h 2269043"/>
              <a:gd name="connsiteX8" fmla="*/ 0 w 2756331"/>
              <a:gd name="connsiteY8" fmla="*/ 539006 h 2269043"/>
              <a:gd name="connsiteX0" fmla="*/ 0 w 2288552"/>
              <a:gd name="connsiteY0" fmla="*/ 173665 h 2269043"/>
              <a:gd name="connsiteX1" fmla="*/ 153177 w 2288552"/>
              <a:gd name="connsiteY1" fmla="*/ 0 h 2269043"/>
              <a:gd name="connsiteX2" fmla="*/ 1718814 w 2288552"/>
              <a:gd name="connsiteY2" fmla="*/ 416558 h 2269043"/>
              <a:gd name="connsiteX3" fmla="*/ 1841262 w 2288552"/>
              <a:gd name="connsiteY3" fmla="*/ 539006 h 2269043"/>
              <a:gd name="connsiteX4" fmla="*/ 2288552 w 2288552"/>
              <a:gd name="connsiteY4" fmla="*/ 2160252 h 2269043"/>
              <a:gd name="connsiteX5" fmla="*/ 2186590 w 2288552"/>
              <a:gd name="connsiteY5" fmla="*/ 2269043 h 2269043"/>
              <a:gd name="connsiteX6" fmla="*/ 518519 w 2288552"/>
              <a:gd name="connsiteY6" fmla="*/ 1852483 h 2269043"/>
              <a:gd name="connsiteX7" fmla="*/ 426802 w 2288552"/>
              <a:gd name="connsiteY7" fmla="*/ 1753936 h 2269043"/>
              <a:gd name="connsiteX8" fmla="*/ 0 w 2288552"/>
              <a:gd name="connsiteY8" fmla="*/ 173665 h 2269043"/>
              <a:gd name="connsiteX0" fmla="*/ 0 w 2298796"/>
              <a:gd name="connsiteY0" fmla="*/ 142934 h 2269043"/>
              <a:gd name="connsiteX1" fmla="*/ 163421 w 2298796"/>
              <a:gd name="connsiteY1" fmla="*/ 0 h 2269043"/>
              <a:gd name="connsiteX2" fmla="*/ 1729058 w 2298796"/>
              <a:gd name="connsiteY2" fmla="*/ 416558 h 2269043"/>
              <a:gd name="connsiteX3" fmla="*/ 1851506 w 2298796"/>
              <a:gd name="connsiteY3" fmla="*/ 539006 h 2269043"/>
              <a:gd name="connsiteX4" fmla="*/ 2298796 w 2298796"/>
              <a:gd name="connsiteY4" fmla="*/ 2160252 h 2269043"/>
              <a:gd name="connsiteX5" fmla="*/ 2196834 w 2298796"/>
              <a:gd name="connsiteY5" fmla="*/ 2269043 h 2269043"/>
              <a:gd name="connsiteX6" fmla="*/ 528763 w 2298796"/>
              <a:gd name="connsiteY6" fmla="*/ 1852483 h 2269043"/>
              <a:gd name="connsiteX7" fmla="*/ 437046 w 2298796"/>
              <a:gd name="connsiteY7" fmla="*/ 1753936 h 2269043"/>
              <a:gd name="connsiteX8" fmla="*/ 0 w 2298796"/>
              <a:gd name="connsiteY8" fmla="*/ 142934 h 2269043"/>
              <a:gd name="connsiteX0" fmla="*/ 0 w 2298796"/>
              <a:gd name="connsiteY0" fmla="*/ 145749 h 2271858"/>
              <a:gd name="connsiteX1" fmla="*/ 163421 w 2298796"/>
              <a:gd name="connsiteY1" fmla="*/ 2815 h 2271858"/>
              <a:gd name="connsiteX2" fmla="*/ 1729058 w 2298796"/>
              <a:gd name="connsiteY2" fmla="*/ 419373 h 2271858"/>
              <a:gd name="connsiteX3" fmla="*/ 1851506 w 2298796"/>
              <a:gd name="connsiteY3" fmla="*/ 541821 h 2271858"/>
              <a:gd name="connsiteX4" fmla="*/ 2298796 w 2298796"/>
              <a:gd name="connsiteY4" fmla="*/ 2163067 h 2271858"/>
              <a:gd name="connsiteX5" fmla="*/ 2196834 w 2298796"/>
              <a:gd name="connsiteY5" fmla="*/ 2271858 h 2271858"/>
              <a:gd name="connsiteX6" fmla="*/ 528763 w 2298796"/>
              <a:gd name="connsiteY6" fmla="*/ 1855298 h 2271858"/>
              <a:gd name="connsiteX7" fmla="*/ 437046 w 2298796"/>
              <a:gd name="connsiteY7" fmla="*/ 1756751 h 2271858"/>
              <a:gd name="connsiteX8" fmla="*/ 0 w 2298796"/>
              <a:gd name="connsiteY8" fmla="*/ 145749 h 2271858"/>
              <a:gd name="connsiteX0" fmla="*/ 1583 w 2300379"/>
              <a:gd name="connsiteY0" fmla="*/ 146709 h 2272818"/>
              <a:gd name="connsiteX1" fmla="*/ 165004 w 2300379"/>
              <a:gd name="connsiteY1" fmla="*/ 3775 h 2272818"/>
              <a:gd name="connsiteX2" fmla="*/ 1730641 w 2300379"/>
              <a:gd name="connsiteY2" fmla="*/ 420333 h 2272818"/>
              <a:gd name="connsiteX3" fmla="*/ 1853089 w 2300379"/>
              <a:gd name="connsiteY3" fmla="*/ 542781 h 2272818"/>
              <a:gd name="connsiteX4" fmla="*/ 2300379 w 2300379"/>
              <a:gd name="connsiteY4" fmla="*/ 2164027 h 2272818"/>
              <a:gd name="connsiteX5" fmla="*/ 2198417 w 2300379"/>
              <a:gd name="connsiteY5" fmla="*/ 2272818 h 2272818"/>
              <a:gd name="connsiteX6" fmla="*/ 530346 w 2300379"/>
              <a:gd name="connsiteY6" fmla="*/ 1856258 h 2272818"/>
              <a:gd name="connsiteX7" fmla="*/ 438629 w 2300379"/>
              <a:gd name="connsiteY7" fmla="*/ 1757711 h 2272818"/>
              <a:gd name="connsiteX8" fmla="*/ 1583 w 2300379"/>
              <a:gd name="connsiteY8" fmla="*/ 146709 h 2272818"/>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98751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98751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64606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8243"/>
              <a:gd name="connsiteX1" fmla="*/ 165338 w 2300713"/>
              <a:gd name="connsiteY1" fmla="*/ 6956 h 2288243"/>
              <a:gd name="connsiteX2" fmla="*/ 1730975 w 2300713"/>
              <a:gd name="connsiteY2" fmla="*/ 423514 h 2288243"/>
              <a:gd name="connsiteX3" fmla="*/ 1853423 w 2300713"/>
              <a:gd name="connsiteY3" fmla="*/ 545962 h 2288243"/>
              <a:gd name="connsiteX4" fmla="*/ 2300713 w 2300713"/>
              <a:gd name="connsiteY4" fmla="*/ 2167208 h 2288243"/>
              <a:gd name="connsiteX5" fmla="*/ 2164606 w 2300713"/>
              <a:gd name="connsiteY5" fmla="*/ 2275999 h 2288243"/>
              <a:gd name="connsiteX6" fmla="*/ 530680 w 2300713"/>
              <a:gd name="connsiteY6" fmla="*/ 1859439 h 2288243"/>
              <a:gd name="connsiteX7" fmla="*/ 438963 w 2300713"/>
              <a:gd name="connsiteY7" fmla="*/ 1760892 h 2288243"/>
              <a:gd name="connsiteX8" fmla="*/ 1917 w 2300713"/>
              <a:gd name="connsiteY8" fmla="*/ 149890 h 2288243"/>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08231 w 2303711"/>
              <a:gd name="connsiteY7" fmla="*/ 1682357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08231 w 2303711"/>
              <a:gd name="connsiteY7" fmla="*/ 1682357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77326 w 2303711"/>
              <a:gd name="connsiteY3" fmla="*/ 590351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77326 w 2303711"/>
              <a:gd name="connsiteY3" fmla="*/ 590351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422589 w 2303711"/>
              <a:gd name="connsiteY7" fmla="*/ 1674265 h 2292042"/>
              <a:gd name="connsiteX8" fmla="*/ 1917 w 2303711"/>
              <a:gd name="connsiteY8" fmla="*/ 149890 h 2292042"/>
              <a:gd name="connsiteX0" fmla="*/ 2010 w 2303804"/>
              <a:gd name="connsiteY0" fmla="*/ 147792 h 2289944"/>
              <a:gd name="connsiteX1" fmla="*/ 163186 w 2303804"/>
              <a:gd name="connsiteY1" fmla="*/ 7104 h 2289944"/>
              <a:gd name="connsiteX2" fmla="*/ 1731068 w 2303804"/>
              <a:gd name="connsiteY2" fmla="*/ 421416 h 2289944"/>
              <a:gd name="connsiteX3" fmla="*/ 1877419 w 2303804"/>
              <a:gd name="connsiteY3" fmla="*/ 588253 h 2289944"/>
              <a:gd name="connsiteX4" fmla="*/ 2300806 w 2303804"/>
              <a:gd name="connsiteY4" fmla="*/ 2165110 h 2289944"/>
              <a:gd name="connsiteX5" fmla="*/ 2164699 w 2303804"/>
              <a:gd name="connsiteY5" fmla="*/ 2273901 h 2289944"/>
              <a:gd name="connsiteX6" fmla="*/ 588820 w 2303804"/>
              <a:gd name="connsiteY6" fmla="*/ 1874416 h 2289944"/>
              <a:gd name="connsiteX7" fmla="*/ 422682 w 2303804"/>
              <a:gd name="connsiteY7" fmla="*/ 1672167 h 2289944"/>
              <a:gd name="connsiteX8" fmla="*/ 2010 w 2303804"/>
              <a:gd name="connsiteY8" fmla="*/ 147792 h 2289944"/>
              <a:gd name="connsiteX0" fmla="*/ 2010 w 2303368"/>
              <a:gd name="connsiteY0" fmla="*/ 147792 h 2301573"/>
              <a:gd name="connsiteX1" fmla="*/ 163186 w 2303368"/>
              <a:gd name="connsiteY1" fmla="*/ 7104 h 2301573"/>
              <a:gd name="connsiteX2" fmla="*/ 1731068 w 2303368"/>
              <a:gd name="connsiteY2" fmla="*/ 421416 h 2301573"/>
              <a:gd name="connsiteX3" fmla="*/ 1877419 w 2303368"/>
              <a:gd name="connsiteY3" fmla="*/ 588253 h 2301573"/>
              <a:gd name="connsiteX4" fmla="*/ 2300806 w 2303368"/>
              <a:gd name="connsiteY4" fmla="*/ 2165110 h 2301573"/>
              <a:gd name="connsiteX5" fmla="*/ 2155719 w 2303368"/>
              <a:gd name="connsiteY5" fmla="*/ 2287371 h 2301573"/>
              <a:gd name="connsiteX6" fmla="*/ 588820 w 2303368"/>
              <a:gd name="connsiteY6" fmla="*/ 1874416 h 2301573"/>
              <a:gd name="connsiteX7" fmla="*/ 422682 w 2303368"/>
              <a:gd name="connsiteY7" fmla="*/ 1672167 h 2301573"/>
              <a:gd name="connsiteX8" fmla="*/ 2010 w 2303368"/>
              <a:gd name="connsiteY8" fmla="*/ 147792 h 2301573"/>
              <a:gd name="connsiteX0" fmla="*/ 2010 w 2303368"/>
              <a:gd name="connsiteY0" fmla="*/ 147792 h 2301573"/>
              <a:gd name="connsiteX1" fmla="*/ 163186 w 2303368"/>
              <a:gd name="connsiteY1" fmla="*/ 7104 h 2301573"/>
              <a:gd name="connsiteX2" fmla="*/ 1731068 w 2303368"/>
              <a:gd name="connsiteY2" fmla="*/ 421416 h 2301573"/>
              <a:gd name="connsiteX3" fmla="*/ 1877419 w 2303368"/>
              <a:gd name="connsiteY3" fmla="*/ 588253 h 2301573"/>
              <a:gd name="connsiteX4" fmla="*/ 2300806 w 2303368"/>
              <a:gd name="connsiteY4" fmla="*/ 2165110 h 2301573"/>
              <a:gd name="connsiteX5" fmla="*/ 2155719 w 2303368"/>
              <a:gd name="connsiteY5" fmla="*/ 2287371 h 2301573"/>
              <a:gd name="connsiteX6" fmla="*/ 588820 w 2303368"/>
              <a:gd name="connsiteY6" fmla="*/ 1874416 h 2301573"/>
              <a:gd name="connsiteX7" fmla="*/ 422682 w 2303368"/>
              <a:gd name="connsiteY7" fmla="*/ 1672167 h 2301573"/>
              <a:gd name="connsiteX8" fmla="*/ 2010 w 2303368"/>
              <a:gd name="connsiteY8" fmla="*/ 147792 h 2301573"/>
              <a:gd name="connsiteX0" fmla="*/ 2010 w 2304304"/>
              <a:gd name="connsiteY0" fmla="*/ 147792 h 2296304"/>
              <a:gd name="connsiteX1" fmla="*/ 163186 w 2304304"/>
              <a:gd name="connsiteY1" fmla="*/ 7104 h 2296304"/>
              <a:gd name="connsiteX2" fmla="*/ 1731068 w 2304304"/>
              <a:gd name="connsiteY2" fmla="*/ 421416 h 2296304"/>
              <a:gd name="connsiteX3" fmla="*/ 1877419 w 2304304"/>
              <a:gd name="connsiteY3" fmla="*/ 588253 h 2296304"/>
              <a:gd name="connsiteX4" fmla="*/ 2300806 w 2304304"/>
              <a:gd name="connsiteY4" fmla="*/ 2165110 h 2296304"/>
              <a:gd name="connsiteX5" fmla="*/ 2155719 w 2304304"/>
              <a:gd name="connsiteY5" fmla="*/ 2287371 h 2296304"/>
              <a:gd name="connsiteX6" fmla="*/ 588820 w 2304304"/>
              <a:gd name="connsiteY6" fmla="*/ 1874416 h 2296304"/>
              <a:gd name="connsiteX7" fmla="*/ 422682 w 2304304"/>
              <a:gd name="connsiteY7" fmla="*/ 1672167 h 2296304"/>
              <a:gd name="connsiteX8" fmla="*/ 2010 w 2304304"/>
              <a:gd name="connsiteY8" fmla="*/ 147792 h 2296304"/>
              <a:gd name="connsiteX0" fmla="*/ 2010 w 2300806"/>
              <a:gd name="connsiteY0" fmla="*/ 147792 h 2298797"/>
              <a:gd name="connsiteX1" fmla="*/ 163186 w 2300806"/>
              <a:gd name="connsiteY1" fmla="*/ 7104 h 2298797"/>
              <a:gd name="connsiteX2" fmla="*/ 1731068 w 2300806"/>
              <a:gd name="connsiteY2" fmla="*/ 421416 h 2298797"/>
              <a:gd name="connsiteX3" fmla="*/ 1877419 w 2300806"/>
              <a:gd name="connsiteY3" fmla="*/ 588253 h 2298797"/>
              <a:gd name="connsiteX4" fmla="*/ 2300806 w 2300806"/>
              <a:gd name="connsiteY4" fmla="*/ 2165110 h 2298797"/>
              <a:gd name="connsiteX5" fmla="*/ 2155719 w 2300806"/>
              <a:gd name="connsiteY5" fmla="*/ 2287371 h 2298797"/>
              <a:gd name="connsiteX6" fmla="*/ 588820 w 2300806"/>
              <a:gd name="connsiteY6" fmla="*/ 1874416 h 2298797"/>
              <a:gd name="connsiteX7" fmla="*/ 422682 w 2300806"/>
              <a:gd name="connsiteY7" fmla="*/ 1672167 h 2298797"/>
              <a:gd name="connsiteX8" fmla="*/ 2010 w 2300806"/>
              <a:gd name="connsiteY8" fmla="*/ 147792 h 2298797"/>
              <a:gd name="connsiteX0" fmla="*/ 2010 w 2300806"/>
              <a:gd name="connsiteY0" fmla="*/ 147792 h 2293305"/>
              <a:gd name="connsiteX1" fmla="*/ 163186 w 2300806"/>
              <a:gd name="connsiteY1" fmla="*/ 7104 h 2293305"/>
              <a:gd name="connsiteX2" fmla="*/ 1731068 w 2300806"/>
              <a:gd name="connsiteY2" fmla="*/ 421416 h 2293305"/>
              <a:gd name="connsiteX3" fmla="*/ 1877419 w 2300806"/>
              <a:gd name="connsiteY3" fmla="*/ 588253 h 2293305"/>
              <a:gd name="connsiteX4" fmla="*/ 2300806 w 2300806"/>
              <a:gd name="connsiteY4" fmla="*/ 2165110 h 2293305"/>
              <a:gd name="connsiteX5" fmla="*/ 2155719 w 2300806"/>
              <a:gd name="connsiteY5" fmla="*/ 2287371 h 2293305"/>
              <a:gd name="connsiteX6" fmla="*/ 588820 w 2300806"/>
              <a:gd name="connsiteY6" fmla="*/ 1874416 h 2293305"/>
              <a:gd name="connsiteX7" fmla="*/ 422682 w 2300806"/>
              <a:gd name="connsiteY7" fmla="*/ 1672167 h 2293305"/>
              <a:gd name="connsiteX8" fmla="*/ 2010 w 2300806"/>
              <a:gd name="connsiteY8" fmla="*/ 147792 h 2293305"/>
              <a:gd name="connsiteX0" fmla="*/ 2010 w 2300806"/>
              <a:gd name="connsiteY0" fmla="*/ 147792 h 2290966"/>
              <a:gd name="connsiteX1" fmla="*/ 163186 w 2300806"/>
              <a:gd name="connsiteY1" fmla="*/ 7104 h 2290966"/>
              <a:gd name="connsiteX2" fmla="*/ 1731068 w 2300806"/>
              <a:gd name="connsiteY2" fmla="*/ 421416 h 2290966"/>
              <a:gd name="connsiteX3" fmla="*/ 1877419 w 2300806"/>
              <a:gd name="connsiteY3" fmla="*/ 588253 h 2290966"/>
              <a:gd name="connsiteX4" fmla="*/ 2300806 w 2300806"/>
              <a:gd name="connsiteY4" fmla="*/ 2165110 h 2290966"/>
              <a:gd name="connsiteX5" fmla="*/ 2155719 w 2300806"/>
              <a:gd name="connsiteY5" fmla="*/ 2287371 h 2290966"/>
              <a:gd name="connsiteX6" fmla="*/ 588820 w 2300806"/>
              <a:gd name="connsiteY6" fmla="*/ 1874416 h 2290966"/>
              <a:gd name="connsiteX7" fmla="*/ 422682 w 2300806"/>
              <a:gd name="connsiteY7" fmla="*/ 1672167 h 2290966"/>
              <a:gd name="connsiteX8" fmla="*/ 2010 w 2300806"/>
              <a:gd name="connsiteY8" fmla="*/ 147792 h 2290966"/>
              <a:gd name="connsiteX0" fmla="*/ 2010 w 2300806"/>
              <a:gd name="connsiteY0" fmla="*/ 147792 h 2290966"/>
              <a:gd name="connsiteX1" fmla="*/ 163186 w 2300806"/>
              <a:gd name="connsiteY1" fmla="*/ 7104 h 2290966"/>
              <a:gd name="connsiteX2" fmla="*/ 1731068 w 2300806"/>
              <a:gd name="connsiteY2" fmla="*/ 421416 h 2290966"/>
              <a:gd name="connsiteX3" fmla="*/ 1877419 w 2300806"/>
              <a:gd name="connsiteY3" fmla="*/ 588253 h 2290966"/>
              <a:gd name="connsiteX4" fmla="*/ 2300806 w 2300806"/>
              <a:gd name="connsiteY4" fmla="*/ 2165110 h 2290966"/>
              <a:gd name="connsiteX5" fmla="*/ 2155719 w 2300806"/>
              <a:gd name="connsiteY5" fmla="*/ 2287371 h 2290966"/>
              <a:gd name="connsiteX6" fmla="*/ 588820 w 2300806"/>
              <a:gd name="connsiteY6" fmla="*/ 1874416 h 2290966"/>
              <a:gd name="connsiteX7" fmla="*/ 422682 w 2300806"/>
              <a:gd name="connsiteY7" fmla="*/ 1672167 h 2290966"/>
              <a:gd name="connsiteX8" fmla="*/ 2010 w 2300806"/>
              <a:gd name="connsiteY8" fmla="*/ 147792 h 2290966"/>
              <a:gd name="connsiteX0" fmla="*/ 2321 w 2301117"/>
              <a:gd name="connsiteY0" fmla="*/ 145616 h 2288790"/>
              <a:gd name="connsiteX1" fmla="*/ 163497 w 2301117"/>
              <a:gd name="connsiteY1" fmla="*/ 4928 h 2288790"/>
              <a:gd name="connsiteX2" fmla="*/ 1731379 w 2301117"/>
              <a:gd name="connsiteY2" fmla="*/ 419240 h 2288790"/>
              <a:gd name="connsiteX3" fmla="*/ 1877730 w 2301117"/>
              <a:gd name="connsiteY3" fmla="*/ 586077 h 2288790"/>
              <a:gd name="connsiteX4" fmla="*/ 2301117 w 2301117"/>
              <a:gd name="connsiteY4" fmla="*/ 2162934 h 2288790"/>
              <a:gd name="connsiteX5" fmla="*/ 2156030 w 2301117"/>
              <a:gd name="connsiteY5" fmla="*/ 2285195 h 2288790"/>
              <a:gd name="connsiteX6" fmla="*/ 589131 w 2301117"/>
              <a:gd name="connsiteY6" fmla="*/ 1872240 h 2288790"/>
              <a:gd name="connsiteX7" fmla="*/ 422993 w 2301117"/>
              <a:gd name="connsiteY7" fmla="*/ 1669991 h 2288790"/>
              <a:gd name="connsiteX8" fmla="*/ 2321 w 2301117"/>
              <a:gd name="connsiteY8" fmla="*/ 145616 h 2288790"/>
              <a:gd name="connsiteX0" fmla="*/ 0 w 2298796"/>
              <a:gd name="connsiteY0" fmla="*/ 147175 h 2290349"/>
              <a:gd name="connsiteX1" fmla="*/ 161176 w 2298796"/>
              <a:gd name="connsiteY1" fmla="*/ 6487 h 2290349"/>
              <a:gd name="connsiteX2" fmla="*/ 1729058 w 2298796"/>
              <a:gd name="connsiteY2" fmla="*/ 420799 h 2290349"/>
              <a:gd name="connsiteX3" fmla="*/ 1875409 w 2298796"/>
              <a:gd name="connsiteY3" fmla="*/ 587636 h 2290349"/>
              <a:gd name="connsiteX4" fmla="*/ 2298796 w 2298796"/>
              <a:gd name="connsiteY4" fmla="*/ 2164493 h 2290349"/>
              <a:gd name="connsiteX5" fmla="*/ 2153709 w 2298796"/>
              <a:gd name="connsiteY5" fmla="*/ 2286754 h 2290349"/>
              <a:gd name="connsiteX6" fmla="*/ 586810 w 2298796"/>
              <a:gd name="connsiteY6" fmla="*/ 1873799 h 2290349"/>
              <a:gd name="connsiteX7" fmla="*/ 420672 w 2298796"/>
              <a:gd name="connsiteY7" fmla="*/ 1671550 h 2290349"/>
              <a:gd name="connsiteX8" fmla="*/ 0 w 2298796"/>
              <a:gd name="connsiteY8" fmla="*/ 147175 h 2290349"/>
              <a:gd name="connsiteX0" fmla="*/ 0 w 2298796"/>
              <a:gd name="connsiteY0" fmla="*/ 147356 h 2290530"/>
              <a:gd name="connsiteX1" fmla="*/ 161176 w 2298796"/>
              <a:gd name="connsiteY1" fmla="*/ 6668 h 2290530"/>
              <a:gd name="connsiteX2" fmla="*/ 1729058 w 2298796"/>
              <a:gd name="connsiteY2" fmla="*/ 420980 h 2290530"/>
              <a:gd name="connsiteX3" fmla="*/ 1875409 w 2298796"/>
              <a:gd name="connsiteY3" fmla="*/ 587817 h 2290530"/>
              <a:gd name="connsiteX4" fmla="*/ 2298796 w 2298796"/>
              <a:gd name="connsiteY4" fmla="*/ 2164674 h 2290530"/>
              <a:gd name="connsiteX5" fmla="*/ 2153709 w 2298796"/>
              <a:gd name="connsiteY5" fmla="*/ 2286935 h 2290530"/>
              <a:gd name="connsiteX6" fmla="*/ 586810 w 2298796"/>
              <a:gd name="connsiteY6" fmla="*/ 1873980 h 2290530"/>
              <a:gd name="connsiteX7" fmla="*/ 420672 w 2298796"/>
              <a:gd name="connsiteY7" fmla="*/ 1671731 h 2290530"/>
              <a:gd name="connsiteX8" fmla="*/ 0 w 2298796"/>
              <a:gd name="connsiteY8" fmla="*/ 147356 h 2290530"/>
              <a:gd name="connsiteX0" fmla="*/ 9617 w 2308413"/>
              <a:gd name="connsiteY0" fmla="*/ 144929 h 2288103"/>
              <a:gd name="connsiteX1" fmla="*/ 170793 w 2308413"/>
              <a:gd name="connsiteY1" fmla="*/ 4241 h 2288103"/>
              <a:gd name="connsiteX2" fmla="*/ 1738675 w 2308413"/>
              <a:gd name="connsiteY2" fmla="*/ 418553 h 2288103"/>
              <a:gd name="connsiteX3" fmla="*/ 1885026 w 2308413"/>
              <a:gd name="connsiteY3" fmla="*/ 585390 h 2288103"/>
              <a:gd name="connsiteX4" fmla="*/ 2308413 w 2308413"/>
              <a:gd name="connsiteY4" fmla="*/ 2162247 h 2288103"/>
              <a:gd name="connsiteX5" fmla="*/ 2163326 w 2308413"/>
              <a:gd name="connsiteY5" fmla="*/ 2284508 h 2288103"/>
              <a:gd name="connsiteX6" fmla="*/ 596427 w 2308413"/>
              <a:gd name="connsiteY6" fmla="*/ 1871553 h 2288103"/>
              <a:gd name="connsiteX7" fmla="*/ 430289 w 2308413"/>
              <a:gd name="connsiteY7" fmla="*/ 1669304 h 2288103"/>
              <a:gd name="connsiteX8" fmla="*/ 9617 w 2308413"/>
              <a:gd name="connsiteY8" fmla="*/ 144929 h 2288103"/>
              <a:gd name="connsiteX0" fmla="*/ 8386 w 2307182"/>
              <a:gd name="connsiteY0" fmla="*/ 152138 h 2295312"/>
              <a:gd name="connsiteX1" fmla="*/ 169562 w 2307182"/>
              <a:gd name="connsiteY1" fmla="*/ 11450 h 2295312"/>
              <a:gd name="connsiteX2" fmla="*/ 1737444 w 2307182"/>
              <a:gd name="connsiteY2" fmla="*/ 425762 h 2295312"/>
              <a:gd name="connsiteX3" fmla="*/ 1883795 w 2307182"/>
              <a:gd name="connsiteY3" fmla="*/ 592599 h 2295312"/>
              <a:gd name="connsiteX4" fmla="*/ 2307182 w 2307182"/>
              <a:gd name="connsiteY4" fmla="*/ 2169456 h 2295312"/>
              <a:gd name="connsiteX5" fmla="*/ 2162095 w 2307182"/>
              <a:gd name="connsiteY5" fmla="*/ 2291717 h 2295312"/>
              <a:gd name="connsiteX6" fmla="*/ 595196 w 2307182"/>
              <a:gd name="connsiteY6" fmla="*/ 1878762 h 2295312"/>
              <a:gd name="connsiteX7" fmla="*/ 429058 w 2307182"/>
              <a:gd name="connsiteY7" fmla="*/ 1676513 h 2295312"/>
              <a:gd name="connsiteX8" fmla="*/ 8386 w 2307182"/>
              <a:gd name="connsiteY8" fmla="*/ 152138 h 2295312"/>
              <a:gd name="connsiteX0" fmla="*/ 9020 w 2301081"/>
              <a:gd name="connsiteY0" fmla="*/ 145947 h 2295856"/>
              <a:gd name="connsiteX1" fmla="*/ 163461 w 2301081"/>
              <a:gd name="connsiteY1" fmla="*/ 11994 h 2295856"/>
              <a:gd name="connsiteX2" fmla="*/ 1731343 w 2301081"/>
              <a:gd name="connsiteY2" fmla="*/ 426306 h 2295856"/>
              <a:gd name="connsiteX3" fmla="*/ 1877694 w 2301081"/>
              <a:gd name="connsiteY3" fmla="*/ 593143 h 2295856"/>
              <a:gd name="connsiteX4" fmla="*/ 2301081 w 2301081"/>
              <a:gd name="connsiteY4" fmla="*/ 2170000 h 2295856"/>
              <a:gd name="connsiteX5" fmla="*/ 2155994 w 2301081"/>
              <a:gd name="connsiteY5" fmla="*/ 2292261 h 2295856"/>
              <a:gd name="connsiteX6" fmla="*/ 589095 w 2301081"/>
              <a:gd name="connsiteY6" fmla="*/ 1879306 h 2295856"/>
              <a:gd name="connsiteX7" fmla="*/ 422957 w 2301081"/>
              <a:gd name="connsiteY7" fmla="*/ 1677057 h 2295856"/>
              <a:gd name="connsiteX8" fmla="*/ 9020 w 2301081"/>
              <a:gd name="connsiteY8" fmla="*/ 145947 h 2295856"/>
              <a:gd name="connsiteX0" fmla="*/ 3409 w 2295470"/>
              <a:gd name="connsiteY0" fmla="*/ 146126 h 2296035"/>
              <a:gd name="connsiteX1" fmla="*/ 157850 w 2295470"/>
              <a:gd name="connsiteY1" fmla="*/ 12173 h 2296035"/>
              <a:gd name="connsiteX2" fmla="*/ 1725732 w 2295470"/>
              <a:gd name="connsiteY2" fmla="*/ 426485 h 2296035"/>
              <a:gd name="connsiteX3" fmla="*/ 1872083 w 2295470"/>
              <a:gd name="connsiteY3" fmla="*/ 593322 h 2296035"/>
              <a:gd name="connsiteX4" fmla="*/ 2295470 w 2295470"/>
              <a:gd name="connsiteY4" fmla="*/ 2170179 h 2296035"/>
              <a:gd name="connsiteX5" fmla="*/ 2150383 w 2295470"/>
              <a:gd name="connsiteY5" fmla="*/ 2292440 h 2296035"/>
              <a:gd name="connsiteX6" fmla="*/ 583484 w 2295470"/>
              <a:gd name="connsiteY6" fmla="*/ 1879485 h 2296035"/>
              <a:gd name="connsiteX7" fmla="*/ 417346 w 2295470"/>
              <a:gd name="connsiteY7" fmla="*/ 1677236 h 2296035"/>
              <a:gd name="connsiteX8" fmla="*/ 3409 w 2295470"/>
              <a:gd name="connsiteY8" fmla="*/ 146126 h 2296035"/>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5540 w 2297601"/>
              <a:gd name="connsiteY0" fmla="*/ 143814 h 2293723"/>
              <a:gd name="connsiteX1" fmla="*/ 159981 w 2297601"/>
              <a:gd name="connsiteY1" fmla="*/ 9861 h 2293723"/>
              <a:gd name="connsiteX2" fmla="*/ 1727863 w 2297601"/>
              <a:gd name="connsiteY2" fmla="*/ 424173 h 2293723"/>
              <a:gd name="connsiteX3" fmla="*/ 1874214 w 2297601"/>
              <a:gd name="connsiteY3" fmla="*/ 591010 h 2293723"/>
              <a:gd name="connsiteX4" fmla="*/ 2297601 w 2297601"/>
              <a:gd name="connsiteY4" fmla="*/ 2167867 h 2293723"/>
              <a:gd name="connsiteX5" fmla="*/ 2152514 w 2297601"/>
              <a:gd name="connsiteY5" fmla="*/ 2290128 h 2293723"/>
              <a:gd name="connsiteX6" fmla="*/ 585615 w 2297601"/>
              <a:gd name="connsiteY6" fmla="*/ 1877173 h 2293723"/>
              <a:gd name="connsiteX7" fmla="*/ 419477 w 2297601"/>
              <a:gd name="connsiteY7" fmla="*/ 1674924 h 2293723"/>
              <a:gd name="connsiteX8" fmla="*/ 5540 w 2297601"/>
              <a:gd name="connsiteY8" fmla="*/ 143814 h 2293723"/>
              <a:gd name="connsiteX0" fmla="*/ 5540 w 2297601"/>
              <a:gd name="connsiteY0" fmla="*/ 143814 h 2293723"/>
              <a:gd name="connsiteX1" fmla="*/ 159981 w 2297601"/>
              <a:gd name="connsiteY1" fmla="*/ 9861 h 2293723"/>
              <a:gd name="connsiteX2" fmla="*/ 1727863 w 2297601"/>
              <a:gd name="connsiteY2" fmla="*/ 424173 h 2293723"/>
              <a:gd name="connsiteX3" fmla="*/ 1874214 w 2297601"/>
              <a:gd name="connsiteY3" fmla="*/ 591010 h 2293723"/>
              <a:gd name="connsiteX4" fmla="*/ 2297601 w 2297601"/>
              <a:gd name="connsiteY4" fmla="*/ 2167867 h 2293723"/>
              <a:gd name="connsiteX5" fmla="*/ 2152514 w 2297601"/>
              <a:gd name="connsiteY5" fmla="*/ 2290128 h 2293723"/>
              <a:gd name="connsiteX6" fmla="*/ 585615 w 2297601"/>
              <a:gd name="connsiteY6" fmla="*/ 1877173 h 2293723"/>
              <a:gd name="connsiteX7" fmla="*/ 419477 w 2297601"/>
              <a:gd name="connsiteY7" fmla="*/ 1674924 h 2293723"/>
              <a:gd name="connsiteX8" fmla="*/ 5540 w 2297601"/>
              <a:gd name="connsiteY8" fmla="*/ 143814 h 2293723"/>
              <a:gd name="connsiteX0" fmla="*/ 3923 w 2295984"/>
              <a:gd name="connsiteY0" fmla="*/ 144081 h 2293990"/>
              <a:gd name="connsiteX1" fmla="*/ 158364 w 2295984"/>
              <a:gd name="connsiteY1" fmla="*/ 10128 h 2293990"/>
              <a:gd name="connsiteX2" fmla="*/ 1726246 w 2295984"/>
              <a:gd name="connsiteY2" fmla="*/ 424440 h 2293990"/>
              <a:gd name="connsiteX3" fmla="*/ 1872597 w 2295984"/>
              <a:gd name="connsiteY3" fmla="*/ 591277 h 2293990"/>
              <a:gd name="connsiteX4" fmla="*/ 2295984 w 2295984"/>
              <a:gd name="connsiteY4" fmla="*/ 2168134 h 2293990"/>
              <a:gd name="connsiteX5" fmla="*/ 2150897 w 2295984"/>
              <a:gd name="connsiteY5" fmla="*/ 2290395 h 2293990"/>
              <a:gd name="connsiteX6" fmla="*/ 583998 w 2295984"/>
              <a:gd name="connsiteY6" fmla="*/ 1877440 h 2293990"/>
              <a:gd name="connsiteX7" fmla="*/ 417860 w 2295984"/>
              <a:gd name="connsiteY7" fmla="*/ 1675191 h 2293990"/>
              <a:gd name="connsiteX8" fmla="*/ 3923 w 2295984"/>
              <a:gd name="connsiteY8" fmla="*/ 144081 h 2293990"/>
              <a:gd name="connsiteX0" fmla="*/ 1528 w 2293589"/>
              <a:gd name="connsiteY0" fmla="*/ 144362 h 2294271"/>
              <a:gd name="connsiteX1" fmla="*/ 155969 w 2293589"/>
              <a:gd name="connsiteY1" fmla="*/ 10409 h 2294271"/>
              <a:gd name="connsiteX2" fmla="*/ 1723851 w 2293589"/>
              <a:gd name="connsiteY2" fmla="*/ 424721 h 2294271"/>
              <a:gd name="connsiteX3" fmla="*/ 1870202 w 2293589"/>
              <a:gd name="connsiteY3" fmla="*/ 591558 h 2294271"/>
              <a:gd name="connsiteX4" fmla="*/ 2293589 w 2293589"/>
              <a:gd name="connsiteY4" fmla="*/ 2168415 h 2294271"/>
              <a:gd name="connsiteX5" fmla="*/ 2148502 w 2293589"/>
              <a:gd name="connsiteY5" fmla="*/ 2290676 h 2294271"/>
              <a:gd name="connsiteX6" fmla="*/ 581603 w 2293589"/>
              <a:gd name="connsiteY6" fmla="*/ 1877721 h 2294271"/>
              <a:gd name="connsiteX7" fmla="*/ 415465 w 2293589"/>
              <a:gd name="connsiteY7" fmla="*/ 1675472 h 2294271"/>
              <a:gd name="connsiteX8" fmla="*/ 1528 w 2293589"/>
              <a:gd name="connsiteY8" fmla="*/ 144362 h 2294271"/>
              <a:gd name="connsiteX0" fmla="*/ 1848 w 2293909"/>
              <a:gd name="connsiteY0" fmla="*/ 138202 h 2288111"/>
              <a:gd name="connsiteX1" fmla="*/ 156289 w 2293909"/>
              <a:gd name="connsiteY1" fmla="*/ 4249 h 2288111"/>
              <a:gd name="connsiteX2" fmla="*/ 1724171 w 2293909"/>
              <a:gd name="connsiteY2" fmla="*/ 418561 h 2288111"/>
              <a:gd name="connsiteX3" fmla="*/ 1870522 w 2293909"/>
              <a:gd name="connsiteY3" fmla="*/ 585398 h 2288111"/>
              <a:gd name="connsiteX4" fmla="*/ 2293909 w 2293909"/>
              <a:gd name="connsiteY4" fmla="*/ 2162255 h 2288111"/>
              <a:gd name="connsiteX5" fmla="*/ 2148822 w 2293909"/>
              <a:gd name="connsiteY5" fmla="*/ 2284516 h 2288111"/>
              <a:gd name="connsiteX6" fmla="*/ 581923 w 2293909"/>
              <a:gd name="connsiteY6" fmla="*/ 1871561 h 2288111"/>
              <a:gd name="connsiteX7" fmla="*/ 415785 w 2293909"/>
              <a:gd name="connsiteY7" fmla="*/ 1669312 h 2288111"/>
              <a:gd name="connsiteX8" fmla="*/ 1848 w 2293909"/>
              <a:gd name="connsiteY8" fmla="*/ 138202 h 2288111"/>
              <a:gd name="connsiteX0" fmla="*/ 1289 w 2293350"/>
              <a:gd name="connsiteY0" fmla="*/ 138202 h 2288111"/>
              <a:gd name="connsiteX1" fmla="*/ 155730 w 2293350"/>
              <a:gd name="connsiteY1" fmla="*/ 4249 h 2288111"/>
              <a:gd name="connsiteX2" fmla="*/ 1723612 w 2293350"/>
              <a:gd name="connsiteY2" fmla="*/ 418561 h 2288111"/>
              <a:gd name="connsiteX3" fmla="*/ 1869963 w 2293350"/>
              <a:gd name="connsiteY3" fmla="*/ 585398 h 2288111"/>
              <a:gd name="connsiteX4" fmla="*/ 2293350 w 2293350"/>
              <a:gd name="connsiteY4" fmla="*/ 2162255 h 2288111"/>
              <a:gd name="connsiteX5" fmla="*/ 2148263 w 2293350"/>
              <a:gd name="connsiteY5" fmla="*/ 2284516 h 2288111"/>
              <a:gd name="connsiteX6" fmla="*/ 581364 w 2293350"/>
              <a:gd name="connsiteY6" fmla="*/ 1871561 h 2288111"/>
              <a:gd name="connsiteX7" fmla="*/ 415226 w 2293350"/>
              <a:gd name="connsiteY7" fmla="*/ 1669312 h 2288111"/>
              <a:gd name="connsiteX8" fmla="*/ 1289 w 2293350"/>
              <a:gd name="connsiteY8" fmla="*/ 138202 h 2288111"/>
              <a:gd name="connsiteX0" fmla="*/ 1527 w 2293588"/>
              <a:gd name="connsiteY0" fmla="*/ 138621 h 2288530"/>
              <a:gd name="connsiteX1" fmla="*/ 155968 w 2293588"/>
              <a:gd name="connsiteY1" fmla="*/ 4668 h 2288530"/>
              <a:gd name="connsiteX2" fmla="*/ 1723850 w 2293588"/>
              <a:gd name="connsiteY2" fmla="*/ 418980 h 2288530"/>
              <a:gd name="connsiteX3" fmla="*/ 1870201 w 2293588"/>
              <a:gd name="connsiteY3" fmla="*/ 585817 h 2288530"/>
              <a:gd name="connsiteX4" fmla="*/ 2293588 w 2293588"/>
              <a:gd name="connsiteY4" fmla="*/ 2162674 h 2288530"/>
              <a:gd name="connsiteX5" fmla="*/ 2148501 w 2293588"/>
              <a:gd name="connsiteY5" fmla="*/ 2284935 h 2288530"/>
              <a:gd name="connsiteX6" fmla="*/ 581602 w 2293588"/>
              <a:gd name="connsiteY6" fmla="*/ 1871980 h 2288530"/>
              <a:gd name="connsiteX7" fmla="*/ 415464 w 2293588"/>
              <a:gd name="connsiteY7" fmla="*/ 1669731 h 2288530"/>
              <a:gd name="connsiteX8" fmla="*/ 1527 w 2293588"/>
              <a:gd name="connsiteY8" fmla="*/ 138621 h 2288530"/>
              <a:gd name="connsiteX0" fmla="*/ 4451 w 2296512"/>
              <a:gd name="connsiteY0" fmla="*/ 139388 h 2289297"/>
              <a:gd name="connsiteX1" fmla="*/ 158892 w 2296512"/>
              <a:gd name="connsiteY1" fmla="*/ 5435 h 2289297"/>
              <a:gd name="connsiteX2" fmla="*/ 1726774 w 2296512"/>
              <a:gd name="connsiteY2" fmla="*/ 419747 h 2289297"/>
              <a:gd name="connsiteX3" fmla="*/ 1873125 w 2296512"/>
              <a:gd name="connsiteY3" fmla="*/ 586584 h 2289297"/>
              <a:gd name="connsiteX4" fmla="*/ 2296512 w 2296512"/>
              <a:gd name="connsiteY4" fmla="*/ 2163441 h 2289297"/>
              <a:gd name="connsiteX5" fmla="*/ 2151425 w 2296512"/>
              <a:gd name="connsiteY5" fmla="*/ 2285702 h 2289297"/>
              <a:gd name="connsiteX6" fmla="*/ 584526 w 2296512"/>
              <a:gd name="connsiteY6" fmla="*/ 1872747 h 2289297"/>
              <a:gd name="connsiteX7" fmla="*/ 418388 w 2296512"/>
              <a:gd name="connsiteY7" fmla="*/ 1670498 h 2289297"/>
              <a:gd name="connsiteX8" fmla="*/ 4451 w 2296512"/>
              <a:gd name="connsiteY8" fmla="*/ 139388 h 2289297"/>
              <a:gd name="connsiteX0" fmla="*/ 4451 w 2299782"/>
              <a:gd name="connsiteY0" fmla="*/ 139388 h 2288818"/>
              <a:gd name="connsiteX1" fmla="*/ 158892 w 2299782"/>
              <a:gd name="connsiteY1" fmla="*/ 5435 h 2288818"/>
              <a:gd name="connsiteX2" fmla="*/ 1726774 w 2299782"/>
              <a:gd name="connsiteY2" fmla="*/ 419747 h 2288818"/>
              <a:gd name="connsiteX3" fmla="*/ 1873125 w 2299782"/>
              <a:gd name="connsiteY3" fmla="*/ 586584 h 2288818"/>
              <a:gd name="connsiteX4" fmla="*/ 2296512 w 2299782"/>
              <a:gd name="connsiteY4" fmla="*/ 2163441 h 2288818"/>
              <a:gd name="connsiteX5" fmla="*/ 2151425 w 2299782"/>
              <a:gd name="connsiteY5" fmla="*/ 2285702 h 2288818"/>
              <a:gd name="connsiteX6" fmla="*/ 584526 w 2299782"/>
              <a:gd name="connsiteY6" fmla="*/ 1872747 h 2288818"/>
              <a:gd name="connsiteX7" fmla="*/ 418388 w 2299782"/>
              <a:gd name="connsiteY7" fmla="*/ 1670498 h 2288818"/>
              <a:gd name="connsiteX8" fmla="*/ 4451 w 2299782"/>
              <a:gd name="connsiteY8" fmla="*/ 139388 h 2288818"/>
              <a:gd name="connsiteX0" fmla="*/ 4451 w 2299139"/>
              <a:gd name="connsiteY0" fmla="*/ 139388 h 2287220"/>
              <a:gd name="connsiteX1" fmla="*/ 158892 w 2299139"/>
              <a:gd name="connsiteY1" fmla="*/ 5435 h 2287220"/>
              <a:gd name="connsiteX2" fmla="*/ 1726774 w 2299139"/>
              <a:gd name="connsiteY2" fmla="*/ 419747 h 2287220"/>
              <a:gd name="connsiteX3" fmla="*/ 1873125 w 2299139"/>
              <a:gd name="connsiteY3" fmla="*/ 586584 h 2287220"/>
              <a:gd name="connsiteX4" fmla="*/ 2296512 w 2299139"/>
              <a:gd name="connsiteY4" fmla="*/ 2163441 h 2287220"/>
              <a:gd name="connsiteX5" fmla="*/ 2151425 w 2299139"/>
              <a:gd name="connsiteY5" fmla="*/ 2285702 h 2287220"/>
              <a:gd name="connsiteX6" fmla="*/ 584526 w 2299139"/>
              <a:gd name="connsiteY6" fmla="*/ 1872747 h 2287220"/>
              <a:gd name="connsiteX7" fmla="*/ 418388 w 2299139"/>
              <a:gd name="connsiteY7" fmla="*/ 1670498 h 2287220"/>
              <a:gd name="connsiteX8" fmla="*/ 4451 w 2299139"/>
              <a:gd name="connsiteY8" fmla="*/ 139388 h 2287220"/>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84526 w 2299277"/>
              <a:gd name="connsiteY6" fmla="*/ 1872747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4690 w 2299277"/>
              <a:gd name="connsiteY3" fmla="*/ 585018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4690 w 2299277"/>
              <a:gd name="connsiteY3" fmla="*/ 588149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99277" h="2289265">
                <a:moveTo>
                  <a:pt x="4451" y="139388"/>
                </a:moveTo>
                <a:cubicBezTo>
                  <a:pt x="-13417" y="60766"/>
                  <a:pt x="19464" y="-22226"/>
                  <a:pt x="158892" y="5435"/>
                </a:cubicBezTo>
                <a:lnTo>
                  <a:pt x="1726774" y="419747"/>
                </a:lnTo>
                <a:cubicBezTo>
                  <a:pt x="1822894" y="445626"/>
                  <a:pt x="1861313" y="514526"/>
                  <a:pt x="1880135" y="585426"/>
                </a:cubicBezTo>
                <a:cubicBezTo>
                  <a:pt x="2097057" y="1402519"/>
                  <a:pt x="2138139" y="1539608"/>
                  <a:pt x="2296512" y="2163441"/>
                </a:cubicBezTo>
                <a:cubicBezTo>
                  <a:pt x="2313920" y="2245273"/>
                  <a:pt x="2247201" y="2304717"/>
                  <a:pt x="2151425" y="2285702"/>
                </a:cubicBezTo>
                <a:lnTo>
                  <a:pt x="594791" y="1867358"/>
                </a:lnTo>
                <a:cubicBezTo>
                  <a:pt x="507154" y="1842614"/>
                  <a:pt x="450849" y="1799460"/>
                  <a:pt x="416823" y="1672064"/>
                </a:cubicBezTo>
                <a:cubicBezTo>
                  <a:pt x="286664" y="1184744"/>
                  <a:pt x="134198" y="644520"/>
                  <a:pt x="4451" y="139388"/>
                </a:cubicBezTo>
                <a:close/>
              </a:path>
            </a:pathLst>
          </a:custGeom>
          <a:noFill/>
          <a:ln w="28575" cmpd="sng">
            <a:solidFill>
              <a:srgbClr val="A7934B">
                <a:alpha val="10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 name="Title 1">
            <a:extLst>
              <a:ext uri="{FF2B5EF4-FFF2-40B4-BE49-F238E27FC236}">
                <a16:creationId xmlns:a16="http://schemas.microsoft.com/office/drawing/2014/main" id="{F17EE9D9-49A7-AE42-84D1-352EBEE407C2}"/>
              </a:ext>
            </a:extLst>
          </p:cNvPr>
          <p:cNvSpPr>
            <a:spLocks noGrp="1"/>
          </p:cNvSpPr>
          <p:nvPr>
            <p:ph type="ctrTitle"/>
          </p:nvPr>
        </p:nvSpPr>
        <p:spPr>
          <a:xfrm>
            <a:off x="442768" y="818449"/>
            <a:ext cx="6542076" cy="2643890"/>
          </a:xfrm>
          <a:prstGeom prst="rect">
            <a:avLst/>
          </a:prstGeom>
        </p:spPr>
        <p:txBody>
          <a:bodyPr anchor="b" anchorCtr="0">
            <a:normAutofit/>
          </a:bodyPr>
          <a:lstStyle>
            <a:lvl1pPr algn="l">
              <a:lnSpc>
                <a:spcPts val="4800"/>
              </a:lnSpc>
              <a:defRPr sz="5200" b="1" i="0" cap="none" spc="0" baseline="0">
                <a:solidFill>
                  <a:srgbClr val="003057"/>
                </a:solidFill>
                <a:latin typeface="Roboto" panose="02000000000000000000" pitchFamily="2" charset="0"/>
                <a:ea typeface="Roboto" panose="02000000000000000000" pitchFamily="2" charset="0"/>
                <a:cs typeface="Roboto" panose="02000000000000000000" pitchFamily="2" charset="0"/>
              </a:defRPr>
            </a:lvl1pPr>
          </a:lstStyle>
          <a:p>
            <a:r>
              <a:rPr lang="en-US" dirty="0"/>
              <a:t>Click to edit Master title style</a:t>
            </a:r>
          </a:p>
        </p:txBody>
      </p:sp>
      <p:sp>
        <p:nvSpPr>
          <p:cNvPr id="53" name="Subtitle 2"/>
          <p:cNvSpPr>
            <a:spLocks noGrp="1"/>
          </p:cNvSpPr>
          <p:nvPr>
            <p:ph type="subTitle" idx="1"/>
          </p:nvPr>
        </p:nvSpPr>
        <p:spPr>
          <a:xfrm>
            <a:off x="449982" y="3372585"/>
            <a:ext cx="6535139" cy="940693"/>
          </a:xfrm>
          <a:prstGeom prst="rect">
            <a:avLst/>
          </a:prstGeom>
        </p:spPr>
        <p:txBody>
          <a:bodyPr>
            <a:noAutofit/>
          </a:bodyPr>
          <a:lstStyle>
            <a:lvl1pPr marL="0" indent="0" algn="l">
              <a:lnSpc>
                <a:spcPts val="3600"/>
              </a:lnSpc>
              <a:buNone/>
              <a:defRPr sz="2400" b="0" cap="none" spc="0" baseline="0">
                <a:solidFill>
                  <a:srgbClr val="857437"/>
                </a:solidFill>
                <a:latin typeface="Roboto" panose="02000000000000000000" pitchFamily="2" charset="0"/>
                <a:ea typeface="Roboto" panose="02000000000000000000" pitchFamily="2" charset="0"/>
                <a:cs typeface="Roboto" panose="02000000000000000000" pitchFamily="2" charset="0"/>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10272513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HES TITLE 3 PHOTO">
    <p:spTree>
      <p:nvGrpSpPr>
        <p:cNvPr id="1" name=""/>
        <p:cNvGrpSpPr/>
        <p:nvPr/>
      </p:nvGrpSpPr>
      <p:grpSpPr>
        <a:xfrm>
          <a:off x="0" y="0"/>
          <a:ext cx="0" cy="0"/>
          <a:chOff x="0" y="0"/>
          <a:chExt cx="0" cy="0"/>
        </a:xfrm>
      </p:grpSpPr>
      <p:sp>
        <p:nvSpPr>
          <p:cNvPr id="3" name="Picture Placeholder 24"/>
          <p:cNvSpPr>
            <a:spLocks noGrp="1"/>
          </p:cNvSpPr>
          <p:nvPr>
            <p:ph type="pic" sz="quarter" idx="12"/>
          </p:nvPr>
        </p:nvSpPr>
        <p:spPr>
          <a:xfrm>
            <a:off x="6776832" y="2150418"/>
            <a:ext cx="2328725" cy="3784087"/>
          </a:xfrm>
          <a:custGeom>
            <a:avLst/>
            <a:gdLst>
              <a:gd name="connsiteX0" fmla="*/ 124220 w 1698413"/>
              <a:gd name="connsiteY0" fmla="*/ 786 h 2759855"/>
              <a:gd name="connsiteX1" fmla="*/ 226856 w 1698413"/>
              <a:gd name="connsiteY1" fmla="*/ 42487 h 2759855"/>
              <a:gd name="connsiteX2" fmla="*/ 1634920 w 1698413"/>
              <a:gd name="connsiteY2" fmla="*/ 843210 h 2759855"/>
              <a:gd name="connsiteX3" fmla="*/ 1695308 w 1698413"/>
              <a:gd name="connsiteY3" fmla="*/ 1032330 h 2759855"/>
              <a:gd name="connsiteX4" fmla="*/ 1693801 w 1698413"/>
              <a:gd name="connsiteY4" fmla="*/ 2619651 h 2759855"/>
              <a:gd name="connsiteX5" fmla="*/ 1533813 w 1698413"/>
              <a:gd name="connsiteY5" fmla="*/ 2744861 h 2759855"/>
              <a:gd name="connsiteX6" fmla="*/ 101255 w 1698413"/>
              <a:gd name="connsiteY6" fmla="*/ 1919125 h 2759855"/>
              <a:gd name="connsiteX7" fmla="*/ 0 w 1698413"/>
              <a:gd name="connsiteY7" fmla="*/ 1721799 h 2759855"/>
              <a:gd name="connsiteX8" fmla="*/ 5585 w 1698413"/>
              <a:gd name="connsiteY8" fmla="*/ 109833 h 2759855"/>
              <a:gd name="connsiteX9" fmla="*/ 124220 w 1698413"/>
              <a:gd name="connsiteY9" fmla="*/ 786 h 2759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98413" h="2759855">
                <a:moveTo>
                  <a:pt x="124220" y="786"/>
                </a:moveTo>
                <a:cubicBezTo>
                  <a:pt x="152894" y="3879"/>
                  <a:pt x="187012" y="16344"/>
                  <a:pt x="226856" y="42487"/>
                </a:cubicBezTo>
                <a:lnTo>
                  <a:pt x="1634920" y="843210"/>
                </a:lnTo>
                <a:cubicBezTo>
                  <a:pt x="1693485" y="882798"/>
                  <a:pt x="1692951" y="927395"/>
                  <a:pt x="1695308" y="1032330"/>
                </a:cubicBezTo>
                <a:cubicBezTo>
                  <a:pt x="1703385" y="1845269"/>
                  <a:pt x="1693070" y="1795353"/>
                  <a:pt x="1693801" y="2619651"/>
                </a:cubicBezTo>
                <a:cubicBezTo>
                  <a:pt x="1696156" y="2733470"/>
                  <a:pt x="1624057" y="2788636"/>
                  <a:pt x="1533813" y="2744861"/>
                </a:cubicBezTo>
                <a:cubicBezTo>
                  <a:pt x="1056294" y="2469616"/>
                  <a:pt x="574923" y="2202070"/>
                  <a:pt x="101255" y="1919125"/>
                </a:cubicBezTo>
                <a:cubicBezTo>
                  <a:pt x="574" y="1871161"/>
                  <a:pt x="771" y="1830010"/>
                  <a:pt x="0" y="1721799"/>
                </a:cubicBezTo>
                <a:lnTo>
                  <a:pt x="5585" y="109833"/>
                </a:lnTo>
                <a:cubicBezTo>
                  <a:pt x="1183" y="66593"/>
                  <a:pt x="38200" y="-8491"/>
                  <a:pt x="124220" y="786"/>
                </a:cubicBezTo>
                <a:close/>
              </a:path>
            </a:pathLst>
          </a:custGeom>
          <a:solidFill>
            <a:srgbClr val="B3A369">
              <a:alpha val="50000"/>
            </a:srgbClr>
          </a:solidFill>
        </p:spPr>
        <p:txBody>
          <a:bodyPr wrap="square" anchor="ctr">
            <a:noAutofit/>
          </a:bodyPr>
          <a:lstStyle>
            <a:lvl1pPr marL="0" indent="0" algn="ctr">
              <a:buNone/>
              <a:defRPr sz="1800">
                <a:solidFill>
                  <a:srgbClr val="000000"/>
                </a:solidFill>
              </a:defRPr>
            </a:lvl1pPr>
          </a:lstStyle>
          <a:p>
            <a:endParaRPr lang="en-US" dirty="0"/>
          </a:p>
        </p:txBody>
      </p:sp>
      <p:sp>
        <p:nvSpPr>
          <p:cNvPr id="4" name="Picture Placeholder 21"/>
          <p:cNvSpPr>
            <a:spLocks noGrp="1"/>
          </p:cNvSpPr>
          <p:nvPr>
            <p:ph type="pic" sz="quarter" idx="11"/>
          </p:nvPr>
        </p:nvSpPr>
        <p:spPr>
          <a:xfrm>
            <a:off x="9345617" y="2149276"/>
            <a:ext cx="2325358" cy="3786501"/>
          </a:xfrm>
          <a:custGeom>
            <a:avLst/>
            <a:gdLst>
              <a:gd name="connsiteX0" fmla="*/ 1569045 w 1695957"/>
              <a:gd name="connsiteY0" fmla="*/ 1629 h 2761615"/>
              <a:gd name="connsiteX1" fmla="*/ 1694177 w 1695957"/>
              <a:gd name="connsiteY1" fmla="*/ 126376 h 2761615"/>
              <a:gd name="connsiteX2" fmla="*/ 1695913 w 1695957"/>
              <a:gd name="connsiteY2" fmla="*/ 1728717 h 2761615"/>
              <a:gd name="connsiteX3" fmla="*/ 1583106 w 1695957"/>
              <a:gd name="connsiteY3" fmla="*/ 1933743 h 2761615"/>
              <a:gd name="connsiteX4" fmla="*/ 167875 w 1695957"/>
              <a:gd name="connsiteY4" fmla="*/ 2744080 h 2761615"/>
              <a:gd name="connsiteX5" fmla="*/ 187 w 1695957"/>
              <a:gd name="connsiteY5" fmla="*/ 2626571 h 2761615"/>
              <a:gd name="connsiteX6" fmla="*/ 604 w 1695957"/>
              <a:gd name="connsiteY6" fmla="*/ 1027697 h 2761615"/>
              <a:gd name="connsiteX7" fmla="*/ 51367 w 1695957"/>
              <a:gd name="connsiteY7" fmla="*/ 850128 h 2761615"/>
              <a:gd name="connsiteX8" fmla="*/ 1463281 w 1695957"/>
              <a:gd name="connsiteY8" fmla="*/ 49405 h 2761615"/>
              <a:gd name="connsiteX9" fmla="*/ 1569045 w 1695957"/>
              <a:gd name="connsiteY9" fmla="*/ 1629 h 27616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95957" h="2761615">
                <a:moveTo>
                  <a:pt x="1569045" y="1629"/>
                </a:moveTo>
                <a:cubicBezTo>
                  <a:pt x="1656149" y="-12160"/>
                  <a:pt x="1689917" y="64366"/>
                  <a:pt x="1694177" y="126376"/>
                </a:cubicBezTo>
                <a:lnTo>
                  <a:pt x="1695913" y="1728717"/>
                </a:lnTo>
                <a:cubicBezTo>
                  <a:pt x="1697067" y="1871579"/>
                  <a:pt x="1676084" y="1881930"/>
                  <a:pt x="1583106" y="1933743"/>
                </a:cubicBezTo>
                <a:lnTo>
                  <a:pt x="167875" y="2744080"/>
                </a:lnTo>
                <a:cubicBezTo>
                  <a:pt x="89180" y="2787859"/>
                  <a:pt x="-247" y="2750018"/>
                  <a:pt x="187" y="2626571"/>
                </a:cubicBezTo>
                <a:cubicBezTo>
                  <a:pt x="-1009" y="2067930"/>
                  <a:pt x="4079" y="1804061"/>
                  <a:pt x="604" y="1027697"/>
                </a:cubicBezTo>
                <a:cubicBezTo>
                  <a:pt x="1036" y="930462"/>
                  <a:pt x="-7199" y="891641"/>
                  <a:pt x="51367" y="850128"/>
                </a:cubicBezTo>
                <a:lnTo>
                  <a:pt x="1463281" y="49405"/>
                </a:lnTo>
                <a:cubicBezTo>
                  <a:pt x="1505050" y="20856"/>
                  <a:pt x="1540011" y="6225"/>
                  <a:pt x="1569045" y="1629"/>
                </a:cubicBezTo>
                <a:close/>
              </a:path>
            </a:pathLst>
          </a:custGeom>
          <a:solidFill>
            <a:srgbClr val="B3A369">
              <a:alpha val="50000"/>
            </a:srgbClr>
          </a:solidFill>
        </p:spPr>
        <p:txBody>
          <a:bodyPr wrap="square" anchor="ctr">
            <a:noAutofit/>
          </a:bodyPr>
          <a:lstStyle>
            <a:lvl1pPr marL="0" indent="0" algn="ctr">
              <a:buNone/>
              <a:defRPr sz="1800">
                <a:solidFill>
                  <a:srgbClr val="000000"/>
                </a:solidFill>
              </a:defRPr>
            </a:lvl1pPr>
          </a:lstStyle>
          <a:p>
            <a:endParaRPr lang="en-US" dirty="0"/>
          </a:p>
        </p:txBody>
      </p:sp>
      <p:sp>
        <p:nvSpPr>
          <p:cNvPr id="5" name="Picture Placeholder 20"/>
          <p:cNvSpPr>
            <a:spLocks noGrp="1"/>
          </p:cNvSpPr>
          <p:nvPr>
            <p:ph type="pic" sz="quarter" idx="10"/>
          </p:nvPr>
        </p:nvSpPr>
        <p:spPr>
          <a:xfrm>
            <a:off x="7056627" y="476337"/>
            <a:ext cx="4337920" cy="2636219"/>
          </a:xfrm>
          <a:custGeom>
            <a:avLst/>
            <a:gdLst>
              <a:gd name="connsiteX0" fmla="*/ 1594482 w 3163783"/>
              <a:gd name="connsiteY0" fmla="*/ 248 h 1922678"/>
              <a:gd name="connsiteX1" fmla="*/ 1704572 w 3163783"/>
              <a:gd name="connsiteY1" fmla="*/ 50225 h 1922678"/>
              <a:gd name="connsiteX2" fmla="*/ 3114820 w 3163783"/>
              <a:gd name="connsiteY2" fmla="*/ 871627 h 1922678"/>
              <a:gd name="connsiteX3" fmla="*/ 3098680 w 3163783"/>
              <a:gd name="connsiteY3" fmla="*/ 1060671 h 1922678"/>
              <a:gd name="connsiteX4" fmla="*/ 1705353 w 3163783"/>
              <a:gd name="connsiteY4" fmla="*/ 1865562 h 1922678"/>
              <a:gd name="connsiteX5" fmla="*/ 1438223 w 3163783"/>
              <a:gd name="connsiteY5" fmla="*/ 1853312 h 1922678"/>
              <a:gd name="connsiteX6" fmla="*/ 62867 w 3163783"/>
              <a:gd name="connsiteY6" fmla="*/ 1061137 h 1922678"/>
              <a:gd name="connsiteX7" fmla="*/ 77354 w 3163783"/>
              <a:gd name="connsiteY7" fmla="*/ 857212 h 1922678"/>
              <a:gd name="connsiteX8" fmla="*/ 1478977 w 3163783"/>
              <a:gd name="connsiteY8" fmla="*/ 41515 h 1922678"/>
              <a:gd name="connsiteX9" fmla="*/ 1594482 w 3163783"/>
              <a:gd name="connsiteY9" fmla="*/ 248 h 192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63783" h="1922678">
                <a:moveTo>
                  <a:pt x="1594482" y="248"/>
                </a:moveTo>
                <a:cubicBezTo>
                  <a:pt x="1625088" y="2493"/>
                  <a:pt x="1654793" y="19947"/>
                  <a:pt x="1704572" y="50225"/>
                </a:cubicBezTo>
                <a:cubicBezTo>
                  <a:pt x="2448101" y="479807"/>
                  <a:pt x="2561717" y="542497"/>
                  <a:pt x="3114820" y="871627"/>
                </a:cubicBezTo>
                <a:cubicBezTo>
                  <a:pt x="3184993" y="917182"/>
                  <a:pt x="3179849" y="1006392"/>
                  <a:pt x="3098680" y="1060671"/>
                </a:cubicBezTo>
                <a:lnTo>
                  <a:pt x="1705353" y="1865562"/>
                </a:lnTo>
                <a:cubicBezTo>
                  <a:pt x="1575442" y="1947182"/>
                  <a:pt x="1577791" y="1939761"/>
                  <a:pt x="1438223" y="1853312"/>
                </a:cubicBezTo>
                <a:cubicBezTo>
                  <a:pt x="868571" y="1520273"/>
                  <a:pt x="511794" y="1326575"/>
                  <a:pt x="62867" y="1061137"/>
                </a:cubicBezTo>
                <a:cubicBezTo>
                  <a:pt x="-5362" y="1018178"/>
                  <a:pt x="-40796" y="936243"/>
                  <a:pt x="77354" y="857212"/>
                </a:cubicBezTo>
                <a:lnTo>
                  <a:pt x="1478977" y="41515"/>
                </a:lnTo>
                <a:cubicBezTo>
                  <a:pt x="1532366" y="10963"/>
                  <a:pt x="1563875" y="-1998"/>
                  <a:pt x="1594482" y="248"/>
                </a:cubicBezTo>
                <a:close/>
              </a:path>
            </a:pathLst>
          </a:custGeom>
          <a:solidFill>
            <a:srgbClr val="B3A369">
              <a:alpha val="50000"/>
            </a:srgbClr>
          </a:solidFill>
        </p:spPr>
        <p:txBody>
          <a:bodyPr wrap="square" anchor="ctr">
            <a:noAutofit/>
          </a:bodyPr>
          <a:lstStyle>
            <a:lvl1pPr marL="0" indent="0" algn="ctr">
              <a:buNone/>
              <a:defRPr sz="1800">
                <a:solidFill>
                  <a:srgbClr val="000000"/>
                </a:solidFill>
              </a:defRPr>
            </a:lvl1pPr>
          </a:lstStyle>
          <a:p>
            <a:endParaRPr lang="en-US" dirty="0"/>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55072" y="5214574"/>
            <a:ext cx="3587167" cy="678493"/>
          </a:xfrm>
          <a:prstGeom prst="rect">
            <a:avLst/>
          </a:prstGeom>
        </p:spPr>
      </p:pic>
      <p:sp>
        <p:nvSpPr>
          <p:cNvPr id="17" name="Title 1">
            <a:extLst>
              <a:ext uri="{FF2B5EF4-FFF2-40B4-BE49-F238E27FC236}">
                <a16:creationId xmlns:a16="http://schemas.microsoft.com/office/drawing/2014/main" id="{F17EE9D9-49A7-AE42-84D1-352EBEE407C2}"/>
              </a:ext>
            </a:extLst>
          </p:cNvPr>
          <p:cNvSpPr>
            <a:spLocks noGrp="1"/>
          </p:cNvSpPr>
          <p:nvPr>
            <p:ph type="ctrTitle"/>
          </p:nvPr>
        </p:nvSpPr>
        <p:spPr>
          <a:xfrm>
            <a:off x="442767" y="577571"/>
            <a:ext cx="6180791" cy="2643890"/>
          </a:xfrm>
          <a:prstGeom prst="rect">
            <a:avLst/>
          </a:prstGeom>
        </p:spPr>
        <p:txBody>
          <a:bodyPr anchor="b" anchorCtr="0">
            <a:normAutofit/>
          </a:bodyPr>
          <a:lstStyle>
            <a:lvl1pPr algn="l">
              <a:lnSpc>
                <a:spcPts val="4800"/>
              </a:lnSpc>
              <a:defRPr sz="5200" b="1" i="0" cap="none" spc="0" baseline="0">
                <a:solidFill>
                  <a:srgbClr val="003057"/>
                </a:solidFill>
                <a:latin typeface="Roboto" panose="02000000000000000000" pitchFamily="2" charset="0"/>
                <a:ea typeface="Roboto" panose="02000000000000000000" pitchFamily="2" charset="0"/>
                <a:cs typeface="Roboto" panose="02000000000000000000" pitchFamily="2" charset="0"/>
              </a:defRPr>
            </a:lvl1pPr>
          </a:lstStyle>
          <a:p>
            <a:r>
              <a:rPr lang="en-US" dirty="0"/>
              <a:t>Click to edit Master title style</a:t>
            </a:r>
          </a:p>
        </p:txBody>
      </p:sp>
      <p:sp>
        <p:nvSpPr>
          <p:cNvPr id="18" name="Subtitle 2"/>
          <p:cNvSpPr>
            <a:spLocks noGrp="1"/>
          </p:cNvSpPr>
          <p:nvPr>
            <p:ph type="subTitle" idx="1"/>
          </p:nvPr>
        </p:nvSpPr>
        <p:spPr>
          <a:xfrm>
            <a:off x="449982" y="3131707"/>
            <a:ext cx="6174237" cy="940693"/>
          </a:xfrm>
          <a:prstGeom prst="rect">
            <a:avLst/>
          </a:prstGeom>
        </p:spPr>
        <p:txBody>
          <a:bodyPr>
            <a:noAutofit/>
          </a:bodyPr>
          <a:lstStyle>
            <a:lvl1pPr marL="0" indent="0" algn="l">
              <a:lnSpc>
                <a:spcPts val="3600"/>
              </a:lnSpc>
              <a:buNone/>
              <a:defRPr sz="2400" b="0" cap="none" spc="0" baseline="0">
                <a:solidFill>
                  <a:srgbClr val="857437"/>
                </a:solidFill>
                <a:latin typeface="Roboto" panose="02000000000000000000" pitchFamily="2" charset="0"/>
                <a:ea typeface="Roboto" panose="02000000000000000000" pitchFamily="2" charset="0"/>
                <a:cs typeface="Roboto" panose="02000000000000000000" pitchFamily="2" charset="0"/>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a:t>Click to edit Master subtitle style</a:t>
            </a:r>
          </a:p>
        </p:txBody>
      </p:sp>
      <p:grpSp>
        <p:nvGrpSpPr>
          <p:cNvPr id="19" name="Group 18"/>
          <p:cNvGrpSpPr/>
          <p:nvPr userDrawn="1"/>
        </p:nvGrpSpPr>
        <p:grpSpPr>
          <a:xfrm>
            <a:off x="-15776" y="6328581"/>
            <a:ext cx="15515073" cy="539496"/>
            <a:chOff x="-15776" y="6328581"/>
            <a:chExt cx="15515073" cy="539496"/>
          </a:xfrm>
        </p:grpSpPr>
        <p:pic>
          <p:nvPicPr>
            <p:cNvPr id="20" name="Picture 19" descr="blue bar with gold pinstripes.png"/>
            <p:cNvPicPr>
              <a:picLocks noChangeAspect="1"/>
            </p:cNvPicPr>
            <p:nvPr userDrawn="1"/>
          </p:nvPicPr>
          <p:blipFill rotWithShape="1">
            <a:blip r:embed="rId3">
              <a:extLst>
                <a:ext uri="{28A0092B-C50C-407E-A947-70E740481C1C}">
                  <a14:useLocalDpi xmlns:a14="http://schemas.microsoft.com/office/drawing/2010/main" val="0"/>
                </a:ext>
              </a:extLst>
            </a:blip>
            <a:srcRect r="295"/>
            <a:stretch/>
          </p:blipFill>
          <p:spPr>
            <a:xfrm flipV="1">
              <a:off x="-15776" y="6328581"/>
              <a:ext cx="7776836" cy="539496"/>
            </a:xfrm>
            <a:prstGeom prst="rect">
              <a:avLst/>
            </a:prstGeom>
          </p:spPr>
        </p:pic>
        <p:pic>
          <p:nvPicPr>
            <p:cNvPr id="21" name="Picture 20" descr="blue bar with gold pinstripes.png"/>
            <p:cNvPicPr>
              <a:picLocks noChangeAspect="1"/>
            </p:cNvPicPr>
            <p:nvPr userDrawn="1"/>
          </p:nvPicPr>
          <p:blipFill rotWithShape="1">
            <a:blip r:embed="rId3">
              <a:extLst>
                <a:ext uri="{28A0092B-C50C-407E-A947-70E740481C1C}">
                  <a14:useLocalDpi xmlns:a14="http://schemas.microsoft.com/office/drawing/2010/main" val="0"/>
                </a:ext>
              </a:extLst>
            </a:blip>
            <a:srcRect r="295"/>
            <a:stretch/>
          </p:blipFill>
          <p:spPr>
            <a:xfrm flipV="1">
              <a:off x="7722461" y="6328581"/>
              <a:ext cx="7776836" cy="539496"/>
            </a:xfrm>
            <a:prstGeom prst="rect">
              <a:avLst/>
            </a:prstGeom>
          </p:spPr>
        </p:pic>
      </p:grpSp>
    </p:spTree>
    <p:extLst>
      <p:ext uri="{BB962C8B-B14F-4D97-AF65-F5344CB8AC3E}">
        <p14:creationId xmlns:p14="http://schemas.microsoft.com/office/powerpoint/2010/main" val="22475648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HES Title cube single photo">
    <p:spTree>
      <p:nvGrpSpPr>
        <p:cNvPr id="1" name=""/>
        <p:cNvGrpSpPr/>
        <p:nvPr/>
      </p:nvGrpSpPr>
      <p:grpSpPr>
        <a:xfrm>
          <a:off x="0" y="0"/>
          <a:ext cx="0" cy="0"/>
          <a:chOff x="0" y="0"/>
          <a:chExt cx="0" cy="0"/>
        </a:xfrm>
      </p:grpSpPr>
      <p:sp>
        <p:nvSpPr>
          <p:cNvPr id="3" name="Picture Placeholder 57"/>
          <p:cNvSpPr>
            <a:spLocks noGrp="1"/>
          </p:cNvSpPr>
          <p:nvPr>
            <p:ph type="pic" sz="quarter" idx="11"/>
          </p:nvPr>
        </p:nvSpPr>
        <p:spPr>
          <a:xfrm>
            <a:off x="7163111" y="675418"/>
            <a:ext cx="4468774" cy="4963165"/>
          </a:xfrm>
          <a:custGeom>
            <a:avLst/>
            <a:gdLst>
              <a:gd name="connsiteX0" fmla="*/ 78164 w 2228297"/>
              <a:gd name="connsiteY0" fmla="*/ 738320 h 2474819"/>
              <a:gd name="connsiteX1" fmla="*/ 142747 w 2228297"/>
              <a:gd name="connsiteY1" fmla="*/ 764560 h 2474819"/>
              <a:gd name="connsiteX2" fmla="*/ 1028755 w 2228297"/>
              <a:gd name="connsiteY2" fmla="*/ 1268406 h 2474819"/>
              <a:gd name="connsiteX3" fmla="*/ 1066753 w 2228297"/>
              <a:gd name="connsiteY3" fmla="*/ 1387407 h 2474819"/>
              <a:gd name="connsiteX4" fmla="*/ 1065805 w 2228297"/>
              <a:gd name="connsiteY4" fmla="*/ 2386209 h 2474819"/>
              <a:gd name="connsiteX5" fmla="*/ 965134 w 2228297"/>
              <a:gd name="connsiteY5" fmla="*/ 2464996 h 2474819"/>
              <a:gd name="connsiteX6" fmla="*/ 63715 w 2228297"/>
              <a:gd name="connsiteY6" fmla="*/ 1945412 h 2474819"/>
              <a:gd name="connsiteX7" fmla="*/ 0 w 2228297"/>
              <a:gd name="connsiteY7" fmla="*/ 1821247 h 2474819"/>
              <a:gd name="connsiteX8" fmla="*/ 3515 w 2228297"/>
              <a:gd name="connsiteY8" fmla="*/ 806936 h 2474819"/>
              <a:gd name="connsiteX9" fmla="*/ 78164 w 2228297"/>
              <a:gd name="connsiteY9" fmla="*/ 738320 h 2474819"/>
              <a:gd name="connsiteX10" fmla="*/ 2148440 w 2228297"/>
              <a:gd name="connsiteY10" fmla="*/ 738131 h 2474819"/>
              <a:gd name="connsiteX11" fmla="*/ 2227177 w 2228297"/>
              <a:gd name="connsiteY11" fmla="*/ 816627 h 2474819"/>
              <a:gd name="connsiteX12" fmla="*/ 2228270 w 2228297"/>
              <a:gd name="connsiteY12" fmla="*/ 1824880 h 2474819"/>
              <a:gd name="connsiteX13" fmla="*/ 2157287 w 2228297"/>
              <a:gd name="connsiteY13" fmla="*/ 1953891 h 2474819"/>
              <a:gd name="connsiteX14" fmla="*/ 1266770 w 2228297"/>
              <a:gd name="connsiteY14" fmla="*/ 2463785 h 2474819"/>
              <a:gd name="connsiteX15" fmla="*/ 1161254 w 2228297"/>
              <a:gd name="connsiteY15" fmla="*/ 2389845 h 2474819"/>
              <a:gd name="connsiteX16" fmla="*/ 1161516 w 2228297"/>
              <a:gd name="connsiteY16" fmla="*/ 1383772 h 2474819"/>
              <a:gd name="connsiteX17" fmla="*/ 1193459 w 2228297"/>
              <a:gd name="connsiteY17" fmla="*/ 1272040 h 2474819"/>
              <a:gd name="connsiteX18" fmla="*/ 2081889 w 2228297"/>
              <a:gd name="connsiteY18" fmla="*/ 768193 h 2474819"/>
              <a:gd name="connsiteX19" fmla="*/ 2148440 w 2228297"/>
              <a:gd name="connsiteY19" fmla="*/ 738131 h 2474819"/>
              <a:gd name="connsiteX20" fmla="*/ 1134503 w 2228297"/>
              <a:gd name="connsiteY20" fmla="*/ 603 h 2474819"/>
              <a:gd name="connsiteX21" fmla="*/ 1200095 w 2228297"/>
              <a:gd name="connsiteY21" fmla="*/ 23753 h 2474819"/>
              <a:gd name="connsiteX22" fmla="*/ 2087477 w 2228297"/>
              <a:gd name="connsiteY22" fmla="*/ 540611 h 2474819"/>
              <a:gd name="connsiteX23" fmla="*/ 2077321 w 2228297"/>
              <a:gd name="connsiteY23" fmla="*/ 659564 h 2474819"/>
              <a:gd name="connsiteX24" fmla="*/ 1198577 w 2228297"/>
              <a:gd name="connsiteY24" fmla="*/ 1166034 h 2474819"/>
              <a:gd name="connsiteX25" fmla="*/ 1032498 w 2228297"/>
              <a:gd name="connsiteY25" fmla="*/ 1158324 h 2474819"/>
              <a:gd name="connsiteX26" fmla="*/ 167071 w 2228297"/>
              <a:gd name="connsiteY26" fmla="*/ 659858 h 2474819"/>
              <a:gd name="connsiteX27" fmla="*/ 176187 w 2228297"/>
              <a:gd name="connsiteY27" fmla="*/ 531540 h 2474819"/>
              <a:gd name="connsiteX28" fmla="*/ 1058142 w 2228297"/>
              <a:gd name="connsiteY28" fmla="*/ 18273 h 2474819"/>
              <a:gd name="connsiteX29" fmla="*/ 1134503 w 2228297"/>
              <a:gd name="connsiteY29" fmla="*/ 603 h 2474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228297" h="2474819">
                <a:moveTo>
                  <a:pt x="78164" y="738320"/>
                </a:moveTo>
                <a:cubicBezTo>
                  <a:pt x="96207" y="740266"/>
                  <a:pt x="117675" y="748110"/>
                  <a:pt x="142747" y="764560"/>
                </a:cubicBezTo>
                <a:lnTo>
                  <a:pt x="1028755" y="1268406"/>
                </a:lnTo>
                <a:cubicBezTo>
                  <a:pt x="1065606" y="1293315"/>
                  <a:pt x="1065270" y="1321378"/>
                  <a:pt x="1066753" y="1387407"/>
                </a:cubicBezTo>
                <a:cubicBezTo>
                  <a:pt x="1071835" y="1898939"/>
                  <a:pt x="1065345" y="1867530"/>
                  <a:pt x="1065805" y="2386209"/>
                </a:cubicBezTo>
                <a:cubicBezTo>
                  <a:pt x="1067287" y="2457828"/>
                  <a:pt x="1021919" y="2492541"/>
                  <a:pt x="965134" y="2464996"/>
                </a:cubicBezTo>
                <a:cubicBezTo>
                  <a:pt x="664661" y="2291801"/>
                  <a:pt x="361764" y="2123451"/>
                  <a:pt x="63715" y="1945412"/>
                </a:cubicBezTo>
                <a:cubicBezTo>
                  <a:pt x="362" y="1915231"/>
                  <a:pt x="486" y="1889337"/>
                  <a:pt x="0" y="1821247"/>
                </a:cubicBezTo>
                <a:lnTo>
                  <a:pt x="3515" y="806936"/>
                </a:lnTo>
                <a:cubicBezTo>
                  <a:pt x="745" y="779728"/>
                  <a:pt x="24037" y="732483"/>
                  <a:pt x="78164" y="738320"/>
                </a:cubicBezTo>
                <a:close/>
                <a:moveTo>
                  <a:pt x="2148440" y="738131"/>
                </a:moveTo>
                <a:cubicBezTo>
                  <a:pt x="2203249" y="729455"/>
                  <a:pt x="2224497" y="777608"/>
                  <a:pt x="2227177" y="816627"/>
                </a:cubicBezTo>
                <a:lnTo>
                  <a:pt x="2228270" y="1824880"/>
                </a:lnTo>
                <a:cubicBezTo>
                  <a:pt x="2228995" y="1914775"/>
                  <a:pt x="2215793" y="1921288"/>
                  <a:pt x="2157287" y="1953891"/>
                </a:cubicBezTo>
                <a:lnTo>
                  <a:pt x="1266770" y="2463785"/>
                </a:lnTo>
                <a:cubicBezTo>
                  <a:pt x="1217253" y="2491333"/>
                  <a:pt x="1160981" y="2467522"/>
                  <a:pt x="1161254" y="2389845"/>
                </a:cubicBezTo>
                <a:cubicBezTo>
                  <a:pt x="1160502" y="2038326"/>
                  <a:pt x="1163704" y="1872290"/>
                  <a:pt x="1161516" y="1383772"/>
                </a:cubicBezTo>
                <a:cubicBezTo>
                  <a:pt x="1161789" y="1322588"/>
                  <a:pt x="1156607" y="1298161"/>
                  <a:pt x="1193459" y="1272040"/>
                </a:cubicBezTo>
                <a:lnTo>
                  <a:pt x="2081889" y="768193"/>
                </a:lnTo>
                <a:cubicBezTo>
                  <a:pt x="2108172" y="750229"/>
                  <a:pt x="2130171" y="741024"/>
                  <a:pt x="2148440" y="738131"/>
                </a:cubicBezTo>
                <a:close/>
                <a:moveTo>
                  <a:pt x="1134503" y="603"/>
                </a:moveTo>
                <a:cubicBezTo>
                  <a:pt x="1158216" y="2984"/>
                  <a:pt x="1180134" y="12167"/>
                  <a:pt x="1200095" y="23753"/>
                </a:cubicBezTo>
                <a:cubicBezTo>
                  <a:pt x="1660168" y="290792"/>
                  <a:pt x="1739443" y="333509"/>
                  <a:pt x="2087477" y="540611"/>
                </a:cubicBezTo>
                <a:cubicBezTo>
                  <a:pt x="2131633" y="569276"/>
                  <a:pt x="2128396" y="625410"/>
                  <a:pt x="2077321" y="659564"/>
                </a:cubicBezTo>
                <a:lnTo>
                  <a:pt x="1198577" y="1166034"/>
                </a:lnTo>
                <a:cubicBezTo>
                  <a:pt x="1148574" y="1194017"/>
                  <a:pt x="1104321" y="1199869"/>
                  <a:pt x="1032498" y="1158324"/>
                </a:cubicBezTo>
                <a:cubicBezTo>
                  <a:pt x="757758" y="999410"/>
                  <a:pt x="449554" y="826881"/>
                  <a:pt x="167071" y="659858"/>
                </a:cubicBezTo>
                <a:cubicBezTo>
                  <a:pt x="124139" y="632826"/>
                  <a:pt x="101843" y="581270"/>
                  <a:pt x="176187" y="531540"/>
                </a:cubicBezTo>
                <a:lnTo>
                  <a:pt x="1058142" y="18273"/>
                </a:lnTo>
                <a:cubicBezTo>
                  <a:pt x="1085282" y="2646"/>
                  <a:pt x="1110791" y="-1777"/>
                  <a:pt x="1134503" y="603"/>
                </a:cubicBezTo>
                <a:close/>
              </a:path>
            </a:pathLst>
          </a:custGeom>
          <a:solidFill>
            <a:srgbClr val="A7934B">
              <a:alpha val="10000"/>
            </a:srgbClr>
          </a:solidFill>
          <a:ln>
            <a:noFill/>
          </a:ln>
        </p:spPr>
        <p:txBody>
          <a:bodyPr wrap="square" anchor="ctr">
            <a:noAutofit/>
          </a:bodyPr>
          <a:lstStyle>
            <a:lvl1pPr marL="0" indent="0" algn="ctr">
              <a:buFont typeface="Arial"/>
              <a:buNone/>
              <a:defRPr sz="1800"/>
            </a:lvl1pPr>
          </a:lstStyle>
          <a:p>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55072" y="5214574"/>
            <a:ext cx="3587167" cy="678493"/>
          </a:xfrm>
          <a:prstGeom prst="rect">
            <a:avLst/>
          </a:prstGeom>
        </p:spPr>
      </p:pic>
      <p:sp>
        <p:nvSpPr>
          <p:cNvPr id="26" name="Title 1">
            <a:extLst>
              <a:ext uri="{FF2B5EF4-FFF2-40B4-BE49-F238E27FC236}">
                <a16:creationId xmlns:a16="http://schemas.microsoft.com/office/drawing/2014/main" id="{F17EE9D9-49A7-AE42-84D1-352EBEE407C2}"/>
              </a:ext>
            </a:extLst>
          </p:cNvPr>
          <p:cNvSpPr>
            <a:spLocks noGrp="1"/>
          </p:cNvSpPr>
          <p:nvPr>
            <p:ph type="ctrTitle"/>
          </p:nvPr>
        </p:nvSpPr>
        <p:spPr>
          <a:xfrm>
            <a:off x="442768" y="708959"/>
            <a:ext cx="6553024" cy="2643890"/>
          </a:xfrm>
          <a:prstGeom prst="rect">
            <a:avLst/>
          </a:prstGeom>
        </p:spPr>
        <p:txBody>
          <a:bodyPr anchor="b" anchorCtr="0">
            <a:normAutofit/>
          </a:bodyPr>
          <a:lstStyle>
            <a:lvl1pPr algn="l">
              <a:lnSpc>
                <a:spcPts val="4800"/>
              </a:lnSpc>
              <a:defRPr sz="5200" b="1" i="0" cap="none" spc="0" baseline="0">
                <a:solidFill>
                  <a:srgbClr val="003057"/>
                </a:solidFill>
                <a:latin typeface="Roboto" panose="02000000000000000000" pitchFamily="2" charset="0"/>
                <a:ea typeface="Roboto" panose="02000000000000000000" pitchFamily="2" charset="0"/>
                <a:cs typeface="Roboto" panose="02000000000000000000" pitchFamily="2" charset="0"/>
              </a:defRPr>
            </a:lvl1pPr>
          </a:lstStyle>
          <a:p>
            <a:r>
              <a:rPr lang="en-US" dirty="0"/>
              <a:t>Click to edit Master title style</a:t>
            </a:r>
          </a:p>
        </p:txBody>
      </p:sp>
      <p:sp>
        <p:nvSpPr>
          <p:cNvPr id="27" name="Subtitle 2"/>
          <p:cNvSpPr>
            <a:spLocks noGrp="1"/>
          </p:cNvSpPr>
          <p:nvPr>
            <p:ph type="subTitle" idx="1"/>
          </p:nvPr>
        </p:nvSpPr>
        <p:spPr>
          <a:xfrm>
            <a:off x="449982" y="3263095"/>
            <a:ext cx="6546075" cy="940693"/>
          </a:xfrm>
          <a:prstGeom prst="rect">
            <a:avLst/>
          </a:prstGeom>
        </p:spPr>
        <p:txBody>
          <a:bodyPr>
            <a:noAutofit/>
          </a:bodyPr>
          <a:lstStyle>
            <a:lvl1pPr marL="0" indent="0" algn="l">
              <a:lnSpc>
                <a:spcPts val="3600"/>
              </a:lnSpc>
              <a:buNone/>
              <a:defRPr sz="2400" b="0" cap="none" spc="0" baseline="0">
                <a:solidFill>
                  <a:srgbClr val="857437"/>
                </a:solidFill>
                <a:latin typeface="Roboto" panose="02000000000000000000" pitchFamily="2" charset="0"/>
                <a:ea typeface="Roboto" panose="02000000000000000000" pitchFamily="2" charset="0"/>
                <a:cs typeface="Roboto" panose="02000000000000000000" pitchFamily="2" charset="0"/>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a:t>Click to edit Master subtitle style</a:t>
            </a:r>
          </a:p>
        </p:txBody>
      </p:sp>
      <p:grpSp>
        <p:nvGrpSpPr>
          <p:cNvPr id="28" name="Group 27"/>
          <p:cNvGrpSpPr/>
          <p:nvPr userDrawn="1"/>
        </p:nvGrpSpPr>
        <p:grpSpPr>
          <a:xfrm>
            <a:off x="-15776" y="6328581"/>
            <a:ext cx="15515073" cy="539496"/>
            <a:chOff x="-15776" y="6328581"/>
            <a:chExt cx="15515073" cy="539496"/>
          </a:xfrm>
        </p:grpSpPr>
        <p:pic>
          <p:nvPicPr>
            <p:cNvPr id="29" name="Picture 28" descr="blue bar with gold pinstripes.png"/>
            <p:cNvPicPr>
              <a:picLocks noChangeAspect="1"/>
            </p:cNvPicPr>
            <p:nvPr userDrawn="1"/>
          </p:nvPicPr>
          <p:blipFill rotWithShape="1">
            <a:blip r:embed="rId3">
              <a:extLst>
                <a:ext uri="{28A0092B-C50C-407E-A947-70E740481C1C}">
                  <a14:useLocalDpi xmlns:a14="http://schemas.microsoft.com/office/drawing/2010/main" val="0"/>
                </a:ext>
              </a:extLst>
            </a:blip>
            <a:srcRect r="295"/>
            <a:stretch/>
          </p:blipFill>
          <p:spPr>
            <a:xfrm flipV="1">
              <a:off x="-15776" y="6328581"/>
              <a:ext cx="7776836" cy="539496"/>
            </a:xfrm>
            <a:prstGeom prst="rect">
              <a:avLst/>
            </a:prstGeom>
          </p:spPr>
        </p:pic>
        <p:pic>
          <p:nvPicPr>
            <p:cNvPr id="30" name="Picture 29" descr="blue bar with gold pinstripes.png"/>
            <p:cNvPicPr>
              <a:picLocks noChangeAspect="1"/>
            </p:cNvPicPr>
            <p:nvPr userDrawn="1"/>
          </p:nvPicPr>
          <p:blipFill rotWithShape="1">
            <a:blip r:embed="rId3">
              <a:extLst>
                <a:ext uri="{28A0092B-C50C-407E-A947-70E740481C1C}">
                  <a14:useLocalDpi xmlns:a14="http://schemas.microsoft.com/office/drawing/2010/main" val="0"/>
                </a:ext>
              </a:extLst>
            </a:blip>
            <a:srcRect r="295"/>
            <a:stretch/>
          </p:blipFill>
          <p:spPr>
            <a:xfrm flipV="1">
              <a:off x="7722461" y="6328581"/>
              <a:ext cx="7776836" cy="539496"/>
            </a:xfrm>
            <a:prstGeom prst="rect">
              <a:avLst/>
            </a:prstGeom>
          </p:spPr>
        </p:pic>
      </p:grpSp>
    </p:spTree>
    <p:extLst>
      <p:ext uri="{BB962C8B-B14F-4D97-AF65-F5344CB8AC3E}">
        <p14:creationId xmlns:p14="http://schemas.microsoft.com/office/powerpoint/2010/main" val="41532093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HES Title (no photo)">
    <p:bg>
      <p:bgPr>
        <a:solidFill>
          <a:schemeClr val="bg1"/>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F17EE9D9-49A7-AE42-84D1-352EBEE407C2}"/>
              </a:ext>
            </a:extLst>
          </p:cNvPr>
          <p:cNvSpPr>
            <a:spLocks noGrp="1"/>
          </p:cNvSpPr>
          <p:nvPr>
            <p:ph type="ctrTitle"/>
          </p:nvPr>
        </p:nvSpPr>
        <p:spPr>
          <a:xfrm>
            <a:off x="528223" y="708282"/>
            <a:ext cx="7025918" cy="2643890"/>
          </a:xfrm>
          <a:prstGeom prst="rect">
            <a:avLst/>
          </a:prstGeom>
        </p:spPr>
        <p:txBody>
          <a:bodyPr anchor="b" anchorCtr="0">
            <a:normAutofit/>
          </a:bodyPr>
          <a:lstStyle>
            <a:lvl1pPr algn="l">
              <a:lnSpc>
                <a:spcPts val="4800"/>
              </a:lnSpc>
              <a:defRPr sz="5400" b="1" i="0" cap="none" spc="0" baseline="0">
                <a:solidFill>
                  <a:srgbClr val="003057"/>
                </a:solidFill>
                <a:latin typeface="Roboto" panose="02000000000000000000" pitchFamily="2" charset="0"/>
                <a:ea typeface="Roboto" panose="02000000000000000000" pitchFamily="2" charset="0"/>
                <a:cs typeface="Roboto" panose="02000000000000000000" pitchFamily="2" charset="0"/>
              </a:defRPr>
            </a:lvl1pPr>
          </a:lstStyle>
          <a:p>
            <a:r>
              <a:rPr lang="en-US" dirty="0"/>
              <a:t>Click to edit Master title style</a:t>
            </a:r>
          </a:p>
        </p:txBody>
      </p:sp>
      <p:sp>
        <p:nvSpPr>
          <p:cNvPr id="4" name="Subtitle 2"/>
          <p:cNvSpPr>
            <a:spLocks noGrp="1"/>
          </p:cNvSpPr>
          <p:nvPr>
            <p:ph type="subTitle" idx="1"/>
          </p:nvPr>
        </p:nvSpPr>
        <p:spPr>
          <a:xfrm>
            <a:off x="528223" y="3347206"/>
            <a:ext cx="7025918" cy="940693"/>
          </a:xfrm>
          <a:prstGeom prst="rect">
            <a:avLst/>
          </a:prstGeom>
        </p:spPr>
        <p:txBody>
          <a:bodyPr>
            <a:noAutofit/>
          </a:bodyPr>
          <a:lstStyle>
            <a:lvl1pPr marL="0" indent="0" algn="l">
              <a:lnSpc>
                <a:spcPts val="3600"/>
              </a:lnSpc>
              <a:buNone/>
              <a:defRPr sz="2400" b="0" cap="none" spc="0" baseline="0">
                <a:solidFill>
                  <a:srgbClr val="857437"/>
                </a:solidFill>
                <a:latin typeface="Roboto" panose="02000000000000000000" pitchFamily="2" charset="0"/>
                <a:ea typeface="Roboto" panose="02000000000000000000" pitchFamily="2" charset="0"/>
                <a:cs typeface="Roboto" panose="02000000000000000000" pitchFamily="2" charset="0"/>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a:t>Click to edit Master subtitle style</a:t>
            </a: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07385" y="4998760"/>
            <a:ext cx="3587167" cy="678493"/>
          </a:xfrm>
          <a:prstGeom prst="rect">
            <a:avLst/>
          </a:prstGeom>
        </p:spPr>
      </p:pic>
      <p:sp>
        <p:nvSpPr>
          <p:cNvPr id="9" name="Rounded Rectangle 11"/>
          <p:cNvSpPr/>
          <p:nvPr userDrawn="1"/>
        </p:nvSpPr>
        <p:spPr>
          <a:xfrm rot="18900000">
            <a:off x="6789127" y="3813528"/>
            <a:ext cx="2343465" cy="2326254"/>
          </a:xfrm>
          <a:custGeom>
            <a:avLst/>
            <a:gdLst>
              <a:gd name="connsiteX0" fmla="*/ 0 w 2309041"/>
              <a:gd name="connsiteY0" fmla="*/ 122448 h 2313432"/>
              <a:gd name="connsiteX1" fmla="*/ 122448 w 2309041"/>
              <a:gd name="connsiteY1" fmla="*/ 0 h 2313432"/>
              <a:gd name="connsiteX2" fmla="*/ 2186593 w 2309041"/>
              <a:gd name="connsiteY2" fmla="*/ 0 h 2313432"/>
              <a:gd name="connsiteX3" fmla="*/ 2309041 w 2309041"/>
              <a:gd name="connsiteY3" fmla="*/ 122448 h 2313432"/>
              <a:gd name="connsiteX4" fmla="*/ 2309041 w 2309041"/>
              <a:gd name="connsiteY4" fmla="*/ 2190984 h 2313432"/>
              <a:gd name="connsiteX5" fmla="*/ 2186593 w 2309041"/>
              <a:gd name="connsiteY5" fmla="*/ 2313432 h 2313432"/>
              <a:gd name="connsiteX6" fmla="*/ 122448 w 2309041"/>
              <a:gd name="connsiteY6" fmla="*/ 2313432 h 2313432"/>
              <a:gd name="connsiteX7" fmla="*/ 0 w 2309041"/>
              <a:gd name="connsiteY7" fmla="*/ 2190984 h 2313432"/>
              <a:gd name="connsiteX8" fmla="*/ 0 w 2309041"/>
              <a:gd name="connsiteY8" fmla="*/ 122448 h 2313432"/>
              <a:gd name="connsiteX0" fmla="*/ 0 w 2756331"/>
              <a:gd name="connsiteY0" fmla="*/ 122448 h 2313432"/>
              <a:gd name="connsiteX1" fmla="*/ 122448 w 2756331"/>
              <a:gd name="connsiteY1" fmla="*/ 0 h 2313432"/>
              <a:gd name="connsiteX2" fmla="*/ 2186593 w 2756331"/>
              <a:gd name="connsiteY2" fmla="*/ 0 h 2313432"/>
              <a:gd name="connsiteX3" fmla="*/ 2309041 w 2756331"/>
              <a:gd name="connsiteY3" fmla="*/ 122448 h 2313432"/>
              <a:gd name="connsiteX4" fmla="*/ 2756331 w 2756331"/>
              <a:gd name="connsiteY4" fmla="*/ 1743694 h 2313432"/>
              <a:gd name="connsiteX5" fmla="*/ 2186593 w 2756331"/>
              <a:gd name="connsiteY5" fmla="*/ 2313432 h 2313432"/>
              <a:gd name="connsiteX6" fmla="*/ 122448 w 2756331"/>
              <a:gd name="connsiteY6" fmla="*/ 2313432 h 2313432"/>
              <a:gd name="connsiteX7" fmla="*/ 0 w 2756331"/>
              <a:gd name="connsiteY7" fmla="*/ 2190984 h 2313432"/>
              <a:gd name="connsiteX8" fmla="*/ 0 w 2756331"/>
              <a:gd name="connsiteY8" fmla="*/ 122448 h 2313432"/>
              <a:gd name="connsiteX0" fmla="*/ 0 w 2756331"/>
              <a:gd name="connsiteY0" fmla="*/ 122448 h 2313432"/>
              <a:gd name="connsiteX1" fmla="*/ 122448 w 2756331"/>
              <a:gd name="connsiteY1" fmla="*/ 0 h 2313432"/>
              <a:gd name="connsiteX2" fmla="*/ 2186593 w 2756331"/>
              <a:gd name="connsiteY2" fmla="*/ 0 h 2313432"/>
              <a:gd name="connsiteX3" fmla="*/ 2309041 w 2756331"/>
              <a:gd name="connsiteY3" fmla="*/ 122448 h 2313432"/>
              <a:gd name="connsiteX4" fmla="*/ 2756331 w 2756331"/>
              <a:gd name="connsiteY4" fmla="*/ 1743694 h 2313432"/>
              <a:gd name="connsiteX5" fmla="*/ 2654369 w 2756331"/>
              <a:gd name="connsiteY5" fmla="*/ 1852485 h 2313432"/>
              <a:gd name="connsiteX6" fmla="*/ 122448 w 2756331"/>
              <a:gd name="connsiteY6" fmla="*/ 2313432 h 2313432"/>
              <a:gd name="connsiteX7" fmla="*/ 0 w 2756331"/>
              <a:gd name="connsiteY7" fmla="*/ 2190984 h 2313432"/>
              <a:gd name="connsiteX8" fmla="*/ 0 w 2756331"/>
              <a:gd name="connsiteY8" fmla="*/ 122448 h 2313432"/>
              <a:gd name="connsiteX0" fmla="*/ 0 w 2756331"/>
              <a:gd name="connsiteY0" fmla="*/ 122448 h 2193261"/>
              <a:gd name="connsiteX1" fmla="*/ 122448 w 2756331"/>
              <a:gd name="connsiteY1" fmla="*/ 0 h 2193261"/>
              <a:gd name="connsiteX2" fmla="*/ 2186593 w 2756331"/>
              <a:gd name="connsiteY2" fmla="*/ 0 h 2193261"/>
              <a:gd name="connsiteX3" fmla="*/ 2309041 w 2756331"/>
              <a:gd name="connsiteY3" fmla="*/ 122448 h 2193261"/>
              <a:gd name="connsiteX4" fmla="*/ 2756331 w 2756331"/>
              <a:gd name="connsiteY4" fmla="*/ 1743694 h 2193261"/>
              <a:gd name="connsiteX5" fmla="*/ 2654369 w 2756331"/>
              <a:gd name="connsiteY5" fmla="*/ 1852485 h 2193261"/>
              <a:gd name="connsiteX6" fmla="*/ 1768205 w 2756331"/>
              <a:gd name="connsiteY6" fmla="*/ 797431 h 2193261"/>
              <a:gd name="connsiteX7" fmla="*/ 0 w 2756331"/>
              <a:gd name="connsiteY7" fmla="*/ 2190984 h 2193261"/>
              <a:gd name="connsiteX8" fmla="*/ 0 w 2756331"/>
              <a:gd name="connsiteY8" fmla="*/ 122448 h 2193261"/>
              <a:gd name="connsiteX0" fmla="*/ 0 w 2756331"/>
              <a:gd name="connsiteY0" fmla="*/ 122448 h 2194935"/>
              <a:gd name="connsiteX1" fmla="*/ 122448 w 2756331"/>
              <a:gd name="connsiteY1" fmla="*/ 0 h 2194935"/>
              <a:gd name="connsiteX2" fmla="*/ 2186593 w 2756331"/>
              <a:gd name="connsiteY2" fmla="*/ 0 h 2194935"/>
              <a:gd name="connsiteX3" fmla="*/ 2309041 w 2756331"/>
              <a:gd name="connsiteY3" fmla="*/ 122448 h 2194935"/>
              <a:gd name="connsiteX4" fmla="*/ 2756331 w 2756331"/>
              <a:gd name="connsiteY4" fmla="*/ 1743694 h 2194935"/>
              <a:gd name="connsiteX5" fmla="*/ 2654369 w 2756331"/>
              <a:gd name="connsiteY5" fmla="*/ 1852485 h 2194935"/>
              <a:gd name="connsiteX6" fmla="*/ 986298 w 2756331"/>
              <a:gd name="connsiteY6" fmla="*/ 1435925 h 2194935"/>
              <a:gd name="connsiteX7" fmla="*/ 0 w 2756331"/>
              <a:gd name="connsiteY7" fmla="*/ 2190984 h 2194935"/>
              <a:gd name="connsiteX8" fmla="*/ 0 w 2756331"/>
              <a:gd name="connsiteY8" fmla="*/ 122448 h 2194935"/>
              <a:gd name="connsiteX0" fmla="*/ 0 w 2756331"/>
              <a:gd name="connsiteY0" fmla="*/ 122448 h 1852485"/>
              <a:gd name="connsiteX1" fmla="*/ 122448 w 2756331"/>
              <a:gd name="connsiteY1" fmla="*/ 0 h 1852485"/>
              <a:gd name="connsiteX2" fmla="*/ 2186593 w 2756331"/>
              <a:gd name="connsiteY2" fmla="*/ 0 h 1852485"/>
              <a:gd name="connsiteX3" fmla="*/ 2309041 w 2756331"/>
              <a:gd name="connsiteY3" fmla="*/ 122448 h 1852485"/>
              <a:gd name="connsiteX4" fmla="*/ 2756331 w 2756331"/>
              <a:gd name="connsiteY4" fmla="*/ 1743694 h 1852485"/>
              <a:gd name="connsiteX5" fmla="*/ 2654369 w 2756331"/>
              <a:gd name="connsiteY5" fmla="*/ 1852485 h 1852485"/>
              <a:gd name="connsiteX6" fmla="*/ 986298 w 2756331"/>
              <a:gd name="connsiteY6" fmla="*/ 1435925 h 1852485"/>
              <a:gd name="connsiteX7" fmla="*/ 894581 w 2756331"/>
              <a:gd name="connsiteY7" fmla="*/ 1337378 h 1852485"/>
              <a:gd name="connsiteX8" fmla="*/ 0 w 2756331"/>
              <a:gd name="connsiteY8" fmla="*/ 122448 h 1852485"/>
              <a:gd name="connsiteX0" fmla="*/ 0 w 2756331"/>
              <a:gd name="connsiteY0" fmla="*/ 539006 h 2269043"/>
              <a:gd name="connsiteX1" fmla="*/ 620956 w 2756331"/>
              <a:gd name="connsiteY1" fmla="*/ 0 h 2269043"/>
              <a:gd name="connsiteX2" fmla="*/ 2186593 w 2756331"/>
              <a:gd name="connsiteY2" fmla="*/ 416558 h 2269043"/>
              <a:gd name="connsiteX3" fmla="*/ 2309041 w 2756331"/>
              <a:gd name="connsiteY3" fmla="*/ 539006 h 2269043"/>
              <a:gd name="connsiteX4" fmla="*/ 2756331 w 2756331"/>
              <a:gd name="connsiteY4" fmla="*/ 2160252 h 2269043"/>
              <a:gd name="connsiteX5" fmla="*/ 2654369 w 2756331"/>
              <a:gd name="connsiteY5" fmla="*/ 2269043 h 2269043"/>
              <a:gd name="connsiteX6" fmla="*/ 986298 w 2756331"/>
              <a:gd name="connsiteY6" fmla="*/ 1852483 h 2269043"/>
              <a:gd name="connsiteX7" fmla="*/ 894581 w 2756331"/>
              <a:gd name="connsiteY7" fmla="*/ 1753936 h 2269043"/>
              <a:gd name="connsiteX8" fmla="*/ 0 w 2756331"/>
              <a:gd name="connsiteY8" fmla="*/ 539006 h 2269043"/>
              <a:gd name="connsiteX0" fmla="*/ 0 w 2288552"/>
              <a:gd name="connsiteY0" fmla="*/ 173665 h 2269043"/>
              <a:gd name="connsiteX1" fmla="*/ 153177 w 2288552"/>
              <a:gd name="connsiteY1" fmla="*/ 0 h 2269043"/>
              <a:gd name="connsiteX2" fmla="*/ 1718814 w 2288552"/>
              <a:gd name="connsiteY2" fmla="*/ 416558 h 2269043"/>
              <a:gd name="connsiteX3" fmla="*/ 1841262 w 2288552"/>
              <a:gd name="connsiteY3" fmla="*/ 539006 h 2269043"/>
              <a:gd name="connsiteX4" fmla="*/ 2288552 w 2288552"/>
              <a:gd name="connsiteY4" fmla="*/ 2160252 h 2269043"/>
              <a:gd name="connsiteX5" fmla="*/ 2186590 w 2288552"/>
              <a:gd name="connsiteY5" fmla="*/ 2269043 h 2269043"/>
              <a:gd name="connsiteX6" fmla="*/ 518519 w 2288552"/>
              <a:gd name="connsiteY6" fmla="*/ 1852483 h 2269043"/>
              <a:gd name="connsiteX7" fmla="*/ 426802 w 2288552"/>
              <a:gd name="connsiteY7" fmla="*/ 1753936 h 2269043"/>
              <a:gd name="connsiteX8" fmla="*/ 0 w 2288552"/>
              <a:gd name="connsiteY8" fmla="*/ 173665 h 2269043"/>
              <a:gd name="connsiteX0" fmla="*/ 0 w 2298796"/>
              <a:gd name="connsiteY0" fmla="*/ 142934 h 2269043"/>
              <a:gd name="connsiteX1" fmla="*/ 163421 w 2298796"/>
              <a:gd name="connsiteY1" fmla="*/ 0 h 2269043"/>
              <a:gd name="connsiteX2" fmla="*/ 1729058 w 2298796"/>
              <a:gd name="connsiteY2" fmla="*/ 416558 h 2269043"/>
              <a:gd name="connsiteX3" fmla="*/ 1851506 w 2298796"/>
              <a:gd name="connsiteY3" fmla="*/ 539006 h 2269043"/>
              <a:gd name="connsiteX4" fmla="*/ 2298796 w 2298796"/>
              <a:gd name="connsiteY4" fmla="*/ 2160252 h 2269043"/>
              <a:gd name="connsiteX5" fmla="*/ 2196834 w 2298796"/>
              <a:gd name="connsiteY5" fmla="*/ 2269043 h 2269043"/>
              <a:gd name="connsiteX6" fmla="*/ 528763 w 2298796"/>
              <a:gd name="connsiteY6" fmla="*/ 1852483 h 2269043"/>
              <a:gd name="connsiteX7" fmla="*/ 437046 w 2298796"/>
              <a:gd name="connsiteY7" fmla="*/ 1753936 h 2269043"/>
              <a:gd name="connsiteX8" fmla="*/ 0 w 2298796"/>
              <a:gd name="connsiteY8" fmla="*/ 142934 h 2269043"/>
              <a:gd name="connsiteX0" fmla="*/ 0 w 2298796"/>
              <a:gd name="connsiteY0" fmla="*/ 145749 h 2271858"/>
              <a:gd name="connsiteX1" fmla="*/ 163421 w 2298796"/>
              <a:gd name="connsiteY1" fmla="*/ 2815 h 2271858"/>
              <a:gd name="connsiteX2" fmla="*/ 1729058 w 2298796"/>
              <a:gd name="connsiteY2" fmla="*/ 419373 h 2271858"/>
              <a:gd name="connsiteX3" fmla="*/ 1851506 w 2298796"/>
              <a:gd name="connsiteY3" fmla="*/ 541821 h 2271858"/>
              <a:gd name="connsiteX4" fmla="*/ 2298796 w 2298796"/>
              <a:gd name="connsiteY4" fmla="*/ 2163067 h 2271858"/>
              <a:gd name="connsiteX5" fmla="*/ 2196834 w 2298796"/>
              <a:gd name="connsiteY5" fmla="*/ 2271858 h 2271858"/>
              <a:gd name="connsiteX6" fmla="*/ 528763 w 2298796"/>
              <a:gd name="connsiteY6" fmla="*/ 1855298 h 2271858"/>
              <a:gd name="connsiteX7" fmla="*/ 437046 w 2298796"/>
              <a:gd name="connsiteY7" fmla="*/ 1756751 h 2271858"/>
              <a:gd name="connsiteX8" fmla="*/ 0 w 2298796"/>
              <a:gd name="connsiteY8" fmla="*/ 145749 h 2271858"/>
              <a:gd name="connsiteX0" fmla="*/ 1583 w 2300379"/>
              <a:gd name="connsiteY0" fmla="*/ 146709 h 2272818"/>
              <a:gd name="connsiteX1" fmla="*/ 165004 w 2300379"/>
              <a:gd name="connsiteY1" fmla="*/ 3775 h 2272818"/>
              <a:gd name="connsiteX2" fmla="*/ 1730641 w 2300379"/>
              <a:gd name="connsiteY2" fmla="*/ 420333 h 2272818"/>
              <a:gd name="connsiteX3" fmla="*/ 1853089 w 2300379"/>
              <a:gd name="connsiteY3" fmla="*/ 542781 h 2272818"/>
              <a:gd name="connsiteX4" fmla="*/ 2300379 w 2300379"/>
              <a:gd name="connsiteY4" fmla="*/ 2164027 h 2272818"/>
              <a:gd name="connsiteX5" fmla="*/ 2198417 w 2300379"/>
              <a:gd name="connsiteY5" fmla="*/ 2272818 h 2272818"/>
              <a:gd name="connsiteX6" fmla="*/ 530346 w 2300379"/>
              <a:gd name="connsiteY6" fmla="*/ 1856258 h 2272818"/>
              <a:gd name="connsiteX7" fmla="*/ 438629 w 2300379"/>
              <a:gd name="connsiteY7" fmla="*/ 1757711 h 2272818"/>
              <a:gd name="connsiteX8" fmla="*/ 1583 w 2300379"/>
              <a:gd name="connsiteY8" fmla="*/ 146709 h 2272818"/>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98751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98751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64606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8243"/>
              <a:gd name="connsiteX1" fmla="*/ 165338 w 2300713"/>
              <a:gd name="connsiteY1" fmla="*/ 6956 h 2288243"/>
              <a:gd name="connsiteX2" fmla="*/ 1730975 w 2300713"/>
              <a:gd name="connsiteY2" fmla="*/ 423514 h 2288243"/>
              <a:gd name="connsiteX3" fmla="*/ 1853423 w 2300713"/>
              <a:gd name="connsiteY3" fmla="*/ 545962 h 2288243"/>
              <a:gd name="connsiteX4" fmla="*/ 2300713 w 2300713"/>
              <a:gd name="connsiteY4" fmla="*/ 2167208 h 2288243"/>
              <a:gd name="connsiteX5" fmla="*/ 2164606 w 2300713"/>
              <a:gd name="connsiteY5" fmla="*/ 2275999 h 2288243"/>
              <a:gd name="connsiteX6" fmla="*/ 530680 w 2300713"/>
              <a:gd name="connsiteY6" fmla="*/ 1859439 h 2288243"/>
              <a:gd name="connsiteX7" fmla="*/ 438963 w 2300713"/>
              <a:gd name="connsiteY7" fmla="*/ 1760892 h 2288243"/>
              <a:gd name="connsiteX8" fmla="*/ 1917 w 2300713"/>
              <a:gd name="connsiteY8" fmla="*/ 149890 h 2288243"/>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08231 w 2303711"/>
              <a:gd name="connsiteY7" fmla="*/ 1682357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08231 w 2303711"/>
              <a:gd name="connsiteY7" fmla="*/ 1682357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77326 w 2303711"/>
              <a:gd name="connsiteY3" fmla="*/ 590351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77326 w 2303711"/>
              <a:gd name="connsiteY3" fmla="*/ 590351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422589 w 2303711"/>
              <a:gd name="connsiteY7" fmla="*/ 1674265 h 2292042"/>
              <a:gd name="connsiteX8" fmla="*/ 1917 w 2303711"/>
              <a:gd name="connsiteY8" fmla="*/ 149890 h 2292042"/>
              <a:gd name="connsiteX0" fmla="*/ 2010 w 2303804"/>
              <a:gd name="connsiteY0" fmla="*/ 147792 h 2289944"/>
              <a:gd name="connsiteX1" fmla="*/ 163186 w 2303804"/>
              <a:gd name="connsiteY1" fmla="*/ 7104 h 2289944"/>
              <a:gd name="connsiteX2" fmla="*/ 1731068 w 2303804"/>
              <a:gd name="connsiteY2" fmla="*/ 421416 h 2289944"/>
              <a:gd name="connsiteX3" fmla="*/ 1877419 w 2303804"/>
              <a:gd name="connsiteY3" fmla="*/ 588253 h 2289944"/>
              <a:gd name="connsiteX4" fmla="*/ 2300806 w 2303804"/>
              <a:gd name="connsiteY4" fmla="*/ 2165110 h 2289944"/>
              <a:gd name="connsiteX5" fmla="*/ 2164699 w 2303804"/>
              <a:gd name="connsiteY5" fmla="*/ 2273901 h 2289944"/>
              <a:gd name="connsiteX6" fmla="*/ 588820 w 2303804"/>
              <a:gd name="connsiteY6" fmla="*/ 1874416 h 2289944"/>
              <a:gd name="connsiteX7" fmla="*/ 422682 w 2303804"/>
              <a:gd name="connsiteY7" fmla="*/ 1672167 h 2289944"/>
              <a:gd name="connsiteX8" fmla="*/ 2010 w 2303804"/>
              <a:gd name="connsiteY8" fmla="*/ 147792 h 2289944"/>
              <a:gd name="connsiteX0" fmla="*/ 2010 w 2303368"/>
              <a:gd name="connsiteY0" fmla="*/ 147792 h 2301573"/>
              <a:gd name="connsiteX1" fmla="*/ 163186 w 2303368"/>
              <a:gd name="connsiteY1" fmla="*/ 7104 h 2301573"/>
              <a:gd name="connsiteX2" fmla="*/ 1731068 w 2303368"/>
              <a:gd name="connsiteY2" fmla="*/ 421416 h 2301573"/>
              <a:gd name="connsiteX3" fmla="*/ 1877419 w 2303368"/>
              <a:gd name="connsiteY3" fmla="*/ 588253 h 2301573"/>
              <a:gd name="connsiteX4" fmla="*/ 2300806 w 2303368"/>
              <a:gd name="connsiteY4" fmla="*/ 2165110 h 2301573"/>
              <a:gd name="connsiteX5" fmla="*/ 2155719 w 2303368"/>
              <a:gd name="connsiteY5" fmla="*/ 2287371 h 2301573"/>
              <a:gd name="connsiteX6" fmla="*/ 588820 w 2303368"/>
              <a:gd name="connsiteY6" fmla="*/ 1874416 h 2301573"/>
              <a:gd name="connsiteX7" fmla="*/ 422682 w 2303368"/>
              <a:gd name="connsiteY7" fmla="*/ 1672167 h 2301573"/>
              <a:gd name="connsiteX8" fmla="*/ 2010 w 2303368"/>
              <a:gd name="connsiteY8" fmla="*/ 147792 h 2301573"/>
              <a:gd name="connsiteX0" fmla="*/ 2010 w 2303368"/>
              <a:gd name="connsiteY0" fmla="*/ 147792 h 2301573"/>
              <a:gd name="connsiteX1" fmla="*/ 163186 w 2303368"/>
              <a:gd name="connsiteY1" fmla="*/ 7104 h 2301573"/>
              <a:gd name="connsiteX2" fmla="*/ 1731068 w 2303368"/>
              <a:gd name="connsiteY2" fmla="*/ 421416 h 2301573"/>
              <a:gd name="connsiteX3" fmla="*/ 1877419 w 2303368"/>
              <a:gd name="connsiteY3" fmla="*/ 588253 h 2301573"/>
              <a:gd name="connsiteX4" fmla="*/ 2300806 w 2303368"/>
              <a:gd name="connsiteY4" fmla="*/ 2165110 h 2301573"/>
              <a:gd name="connsiteX5" fmla="*/ 2155719 w 2303368"/>
              <a:gd name="connsiteY5" fmla="*/ 2287371 h 2301573"/>
              <a:gd name="connsiteX6" fmla="*/ 588820 w 2303368"/>
              <a:gd name="connsiteY6" fmla="*/ 1874416 h 2301573"/>
              <a:gd name="connsiteX7" fmla="*/ 422682 w 2303368"/>
              <a:gd name="connsiteY7" fmla="*/ 1672167 h 2301573"/>
              <a:gd name="connsiteX8" fmla="*/ 2010 w 2303368"/>
              <a:gd name="connsiteY8" fmla="*/ 147792 h 2301573"/>
              <a:gd name="connsiteX0" fmla="*/ 2010 w 2304304"/>
              <a:gd name="connsiteY0" fmla="*/ 147792 h 2296304"/>
              <a:gd name="connsiteX1" fmla="*/ 163186 w 2304304"/>
              <a:gd name="connsiteY1" fmla="*/ 7104 h 2296304"/>
              <a:gd name="connsiteX2" fmla="*/ 1731068 w 2304304"/>
              <a:gd name="connsiteY2" fmla="*/ 421416 h 2296304"/>
              <a:gd name="connsiteX3" fmla="*/ 1877419 w 2304304"/>
              <a:gd name="connsiteY3" fmla="*/ 588253 h 2296304"/>
              <a:gd name="connsiteX4" fmla="*/ 2300806 w 2304304"/>
              <a:gd name="connsiteY4" fmla="*/ 2165110 h 2296304"/>
              <a:gd name="connsiteX5" fmla="*/ 2155719 w 2304304"/>
              <a:gd name="connsiteY5" fmla="*/ 2287371 h 2296304"/>
              <a:gd name="connsiteX6" fmla="*/ 588820 w 2304304"/>
              <a:gd name="connsiteY6" fmla="*/ 1874416 h 2296304"/>
              <a:gd name="connsiteX7" fmla="*/ 422682 w 2304304"/>
              <a:gd name="connsiteY7" fmla="*/ 1672167 h 2296304"/>
              <a:gd name="connsiteX8" fmla="*/ 2010 w 2304304"/>
              <a:gd name="connsiteY8" fmla="*/ 147792 h 2296304"/>
              <a:gd name="connsiteX0" fmla="*/ 2010 w 2300806"/>
              <a:gd name="connsiteY0" fmla="*/ 147792 h 2298797"/>
              <a:gd name="connsiteX1" fmla="*/ 163186 w 2300806"/>
              <a:gd name="connsiteY1" fmla="*/ 7104 h 2298797"/>
              <a:gd name="connsiteX2" fmla="*/ 1731068 w 2300806"/>
              <a:gd name="connsiteY2" fmla="*/ 421416 h 2298797"/>
              <a:gd name="connsiteX3" fmla="*/ 1877419 w 2300806"/>
              <a:gd name="connsiteY3" fmla="*/ 588253 h 2298797"/>
              <a:gd name="connsiteX4" fmla="*/ 2300806 w 2300806"/>
              <a:gd name="connsiteY4" fmla="*/ 2165110 h 2298797"/>
              <a:gd name="connsiteX5" fmla="*/ 2155719 w 2300806"/>
              <a:gd name="connsiteY5" fmla="*/ 2287371 h 2298797"/>
              <a:gd name="connsiteX6" fmla="*/ 588820 w 2300806"/>
              <a:gd name="connsiteY6" fmla="*/ 1874416 h 2298797"/>
              <a:gd name="connsiteX7" fmla="*/ 422682 w 2300806"/>
              <a:gd name="connsiteY7" fmla="*/ 1672167 h 2298797"/>
              <a:gd name="connsiteX8" fmla="*/ 2010 w 2300806"/>
              <a:gd name="connsiteY8" fmla="*/ 147792 h 2298797"/>
              <a:gd name="connsiteX0" fmla="*/ 2010 w 2300806"/>
              <a:gd name="connsiteY0" fmla="*/ 147792 h 2293305"/>
              <a:gd name="connsiteX1" fmla="*/ 163186 w 2300806"/>
              <a:gd name="connsiteY1" fmla="*/ 7104 h 2293305"/>
              <a:gd name="connsiteX2" fmla="*/ 1731068 w 2300806"/>
              <a:gd name="connsiteY2" fmla="*/ 421416 h 2293305"/>
              <a:gd name="connsiteX3" fmla="*/ 1877419 w 2300806"/>
              <a:gd name="connsiteY3" fmla="*/ 588253 h 2293305"/>
              <a:gd name="connsiteX4" fmla="*/ 2300806 w 2300806"/>
              <a:gd name="connsiteY4" fmla="*/ 2165110 h 2293305"/>
              <a:gd name="connsiteX5" fmla="*/ 2155719 w 2300806"/>
              <a:gd name="connsiteY5" fmla="*/ 2287371 h 2293305"/>
              <a:gd name="connsiteX6" fmla="*/ 588820 w 2300806"/>
              <a:gd name="connsiteY6" fmla="*/ 1874416 h 2293305"/>
              <a:gd name="connsiteX7" fmla="*/ 422682 w 2300806"/>
              <a:gd name="connsiteY7" fmla="*/ 1672167 h 2293305"/>
              <a:gd name="connsiteX8" fmla="*/ 2010 w 2300806"/>
              <a:gd name="connsiteY8" fmla="*/ 147792 h 2293305"/>
              <a:gd name="connsiteX0" fmla="*/ 2010 w 2300806"/>
              <a:gd name="connsiteY0" fmla="*/ 147792 h 2290966"/>
              <a:gd name="connsiteX1" fmla="*/ 163186 w 2300806"/>
              <a:gd name="connsiteY1" fmla="*/ 7104 h 2290966"/>
              <a:gd name="connsiteX2" fmla="*/ 1731068 w 2300806"/>
              <a:gd name="connsiteY2" fmla="*/ 421416 h 2290966"/>
              <a:gd name="connsiteX3" fmla="*/ 1877419 w 2300806"/>
              <a:gd name="connsiteY3" fmla="*/ 588253 h 2290966"/>
              <a:gd name="connsiteX4" fmla="*/ 2300806 w 2300806"/>
              <a:gd name="connsiteY4" fmla="*/ 2165110 h 2290966"/>
              <a:gd name="connsiteX5" fmla="*/ 2155719 w 2300806"/>
              <a:gd name="connsiteY5" fmla="*/ 2287371 h 2290966"/>
              <a:gd name="connsiteX6" fmla="*/ 588820 w 2300806"/>
              <a:gd name="connsiteY6" fmla="*/ 1874416 h 2290966"/>
              <a:gd name="connsiteX7" fmla="*/ 422682 w 2300806"/>
              <a:gd name="connsiteY7" fmla="*/ 1672167 h 2290966"/>
              <a:gd name="connsiteX8" fmla="*/ 2010 w 2300806"/>
              <a:gd name="connsiteY8" fmla="*/ 147792 h 2290966"/>
              <a:gd name="connsiteX0" fmla="*/ 2010 w 2300806"/>
              <a:gd name="connsiteY0" fmla="*/ 147792 h 2290966"/>
              <a:gd name="connsiteX1" fmla="*/ 163186 w 2300806"/>
              <a:gd name="connsiteY1" fmla="*/ 7104 h 2290966"/>
              <a:gd name="connsiteX2" fmla="*/ 1731068 w 2300806"/>
              <a:gd name="connsiteY2" fmla="*/ 421416 h 2290966"/>
              <a:gd name="connsiteX3" fmla="*/ 1877419 w 2300806"/>
              <a:gd name="connsiteY3" fmla="*/ 588253 h 2290966"/>
              <a:gd name="connsiteX4" fmla="*/ 2300806 w 2300806"/>
              <a:gd name="connsiteY4" fmla="*/ 2165110 h 2290966"/>
              <a:gd name="connsiteX5" fmla="*/ 2155719 w 2300806"/>
              <a:gd name="connsiteY5" fmla="*/ 2287371 h 2290966"/>
              <a:gd name="connsiteX6" fmla="*/ 588820 w 2300806"/>
              <a:gd name="connsiteY6" fmla="*/ 1874416 h 2290966"/>
              <a:gd name="connsiteX7" fmla="*/ 422682 w 2300806"/>
              <a:gd name="connsiteY7" fmla="*/ 1672167 h 2290966"/>
              <a:gd name="connsiteX8" fmla="*/ 2010 w 2300806"/>
              <a:gd name="connsiteY8" fmla="*/ 147792 h 2290966"/>
              <a:gd name="connsiteX0" fmla="*/ 2321 w 2301117"/>
              <a:gd name="connsiteY0" fmla="*/ 145616 h 2288790"/>
              <a:gd name="connsiteX1" fmla="*/ 163497 w 2301117"/>
              <a:gd name="connsiteY1" fmla="*/ 4928 h 2288790"/>
              <a:gd name="connsiteX2" fmla="*/ 1731379 w 2301117"/>
              <a:gd name="connsiteY2" fmla="*/ 419240 h 2288790"/>
              <a:gd name="connsiteX3" fmla="*/ 1877730 w 2301117"/>
              <a:gd name="connsiteY3" fmla="*/ 586077 h 2288790"/>
              <a:gd name="connsiteX4" fmla="*/ 2301117 w 2301117"/>
              <a:gd name="connsiteY4" fmla="*/ 2162934 h 2288790"/>
              <a:gd name="connsiteX5" fmla="*/ 2156030 w 2301117"/>
              <a:gd name="connsiteY5" fmla="*/ 2285195 h 2288790"/>
              <a:gd name="connsiteX6" fmla="*/ 589131 w 2301117"/>
              <a:gd name="connsiteY6" fmla="*/ 1872240 h 2288790"/>
              <a:gd name="connsiteX7" fmla="*/ 422993 w 2301117"/>
              <a:gd name="connsiteY7" fmla="*/ 1669991 h 2288790"/>
              <a:gd name="connsiteX8" fmla="*/ 2321 w 2301117"/>
              <a:gd name="connsiteY8" fmla="*/ 145616 h 2288790"/>
              <a:gd name="connsiteX0" fmla="*/ 0 w 2298796"/>
              <a:gd name="connsiteY0" fmla="*/ 147175 h 2290349"/>
              <a:gd name="connsiteX1" fmla="*/ 161176 w 2298796"/>
              <a:gd name="connsiteY1" fmla="*/ 6487 h 2290349"/>
              <a:gd name="connsiteX2" fmla="*/ 1729058 w 2298796"/>
              <a:gd name="connsiteY2" fmla="*/ 420799 h 2290349"/>
              <a:gd name="connsiteX3" fmla="*/ 1875409 w 2298796"/>
              <a:gd name="connsiteY3" fmla="*/ 587636 h 2290349"/>
              <a:gd name="connsiteX4" fmla="*/ 2298796 w 2298796"/>
              <a:gd name="connsiteY4" fmla="*/ 2164493 h 2290349"/>
              <a:gd name="connsiteX5" fmla="*/ 2153709 w 2298796"/>
              <a:gd name="connsiteY5" fmla="*/ 2286754 h 2290349"/>
              <a:gd name="connsiteX6" fmla="*/ 586810 w 2298796"/>
              <a:gd name="connsiteY6" fmla="*/ 1873799 h 2290349"/>
              <a:gd name="connsiteX7" fmla="*/ 420672 w 2298796"/>
              <a:gd name="connsiteY7" fmla="*/ 1671550 h 2290349"/>
              <a:gd name="connsiteX8" fmla="*/ 0 w 2298796"/>
              <a:gd name="connsiteY8" fmla="*/ 147175 h 2290349"/>
              <a:gd name="connsiteX0" fmla="*/ 0 w 2298796"/>
              <a:gd name="connsiteY0" fmla="*/ 147356 h 2290530"/>
              <a:gd name="connsiteX1" fmla="*/ 161176 w 2298796"/>
              <a:gd name="connsiteY1" fmla="*/ 6668 h 2290530"/>
              <a:gd name="connsiteX2" fmla="*/ 1729058 w 2298796"/>
              <a:gd name="connsiteY2" fmla="*/ 420980 h 2290530"/>
              <a:gd name="connsiteX3" fmla="*/ 1875409 w 2298796"/>
              <a:gd name="connsiteY3" fmla="*/ 587817 h 2290530"/>
              <a:gd name="connsiteX4" fmla="*/ 2298796 w 2298796"/>
              <a:gd name="connsiteY4" fmla="*/ 2164674 h 2290530"/>
              <a:gd name="connsiteX5" fmla="*/ 2153709 w 2298796"/>
              <a:gd name="connsiteY5" fmla="*/ 2286935 h 2290530"/>
              <a:gd name="connsiteX6" fmla="*/ 586810 w 2298796"/>
              <a:gd name="connsiteY6" fmla="*/ 1873980 h 2290530"/>
              <a:gd name="connsiteX7" fmla="*/ 420672 w 2298796"/>
              <a:gd name="connsiteY7" fmla="*/ 1671731 h 2290530"/>
              <a:gd name="connsiteX8" fmla="*/ 0 w 2298796"/>
              <a:gd name="connsiteY8" fmla="*/ 147356 h 2290530"/>
              <a:gd name="connsiteX0" fmla="*/ 9617 w 2308413"/>
              <a:gd name="connsiteY0" fmla="*/ 144929 h 2288103"/>
              <a:gd name="connsiteX1" fmla="*/ 170793 w 2308413"/>
              <a:gd name="connsiteY1" fmla="*/ 4241 h 2288103"/>
              <a:gd name="connsiteX2" fmla="*/ 1738675 w 2308413"/>
              <a:gd name="connsiteY2" fmla="*/ 418553 h 2288103"/>
              <a:gd name="connsiteX3" fmla="*/ 1885026 w 2308413"/>
              <a:gd name="connsiteY3" fmla="*/ 585390 h 2288103"/>
              <a:gd name="connsiteX4" fmla="*/ 2308413 w 2308413"/>
              <a:gd name="connsiteY4" fmla="*/ 2162247 h 2288103"/>
              <a:gd name="connsiteX5" fmla="*/ 2163326 w 2308413"/>
              <a:gd name="connsiteY5" fmla="*/ 2284508 h 2288103"/>
              <a:gd name="connsiteX6" fmla="*/ 596427 w 2308413"/>
              <a:gd name="connsiteY6" fmla="*/ 1871553 h 2288103"/>
              <a:gd name="connsiteX7" fmla="*/ 430289 w 2308413"/>
              <a:gd name="connsiteY7" fmla="*/ 1669304 h 2288103"/>
              <a:gd name="connsiteX8" fmla="*/ 9617 w 2308413"/>
              <a:gd name="connsiteY8" fmla="*/ 144929 h 2288103"/>
              <a:gd name="connsiteX0" fmla="*/ 8386 w 2307182"/>
              <a:gd name="connsiteY0" fmla="*/ 152138 h 2295312"/>
              <a:gd name="connsiteX1" fmla="*/ 169562 w 2307182"/>
              <a:gd name="connsiteY1" fmla="*/ 11450 h 2295312"/>
              <a:gd name="connsiteX2" fmla="*/ 1737444 w 2307182"/>
              <a:gd name="connsiteY2" fmla="*/ 425762 h 2295312"/>
              <a:gd name="connsiteX3" fmla="*/ 1883795 w 2307182"/>
              <a:gd name="connsiteY3" fmla="*/ 592599 h 2295312"/>
              <a:gd name="connsiteX4" fmla="*/ 2307182 w 2307182"/>
              <a:gd name="connsiteY4" fmla="*/ 2169456 h 2295312"/>
              <a:gd name="connsiteX5" fmla="*/ 2162095 w 2307182"/>
              <a:gd name="connsiteY5" fmla="*/ 2291717 h 2295312"/>
              <a:gd name="connsiteX6" fmla="*/ 595196 w 2307182"/>
              <a:gd name="connsiteY6" fmla="*/ 1878762 h 2295312"/>
              <a:gd name="connsiteX7" fmla="*/ 429058 w 2307182"/>
              <a:gd name="connsiteY7" fmla="*/ 1676513 h 2295312"/>
              <a:gd name="connsiteX8" fmla="*/ 8386 w 2307182"/>
              <a:gd name="connsiteY8" fmla="*/ 152138 h 2295312"/>
              <a:gd name="connsiteX0" fmla="*/ 9020 w 2301081"/>
              <a:gd name="connsiteY0" fmla="*/ 145947 h 2295856"/>
              <a:gd name="connsiteX1" fmla="*/ 163461 w 2301081"/>
              <a:gd name="connsiteY1" fmla="*/ 11994 h 2295856"/>
              <a:gd name="connsiteX2" fmla="*/ 1731343 w 2301081"/>
              <a:gd name="connsiteY2" fmla="*/ 426306 h 2295856"/>
              <a:gd name="connsiteX3" fmla="*/ 1877694 w 2301081"/>
              <a:gd name="connsiteY3" fmla="*/ 593143 h 2295856"/>
              <a:gd name="connsiteX4" fmla="*/ 2301081 w 2301081"/>
              <a:gd name="connsiteY4" fmla="*/ 2170000 h 2295856"/>
              <a:gd name="connsiteX5" fmla="*/ 2155994 w 2301081"/>
              <a:gd name="connsiteY5" fmla="*/ 2292261 h 2295856"/>
              <a:gd name="connsiteX6" fmla="*/ 589095 w 2301081"/>
              <a:gd name="connsiteY6" fmla="*/ 1879306 h 2295856"/>
              <a:gd name="connsiteX7" fmla="*/ 422957 w 2301081"/>
              <a:gd name="connsiteY7" fmla="*/ 1677057 h 2295856"/>
              <a:gd name="connsiteX8" fmla="*/ 9020 w 2301081"/>
              <a:gd name="connsiteY8" fmla="*/ 145947 h 2295856"/>
              <a:gd name="connsiteX0" fmla="*/ 3409 w 2295470"/>
              <a:gd name="connsiteY0" fmla="*/ 146126 h 2296035"/>
              <a:gd name="connsiteX1" fmla="*/ 157850 w 2295470"/>
              <a:gd name="connsiteY1" fmla="*/ 12173 h 2296035"/>
              <a:gd name="connsiteX2" fmla="*/ 1725732 w 2295470"/>
              <a:gd name="connsiteY2" fmla="*/ 426485 h 2296035"/>
              <a:gd name="connsiteX3" fmla="*/ 1872083 w 2295470"/>
              <a:gd name="connsiteY3" fmla="*/ 593322 h 2296035"/>
              <a:gd name="connsiteX4" fmla="*/ 2295470 w 2295470"/>
              <a:gd name="connsiteY4" fmla="*/ 2170179 h 2296035"/>
              <a:gd name="connsiteX5" fmla="*/ 2150383 w 2295470"/>
              <a:gd name="connsiteY5" fmla="*/ 2292440 h 2296035"/>
              <a:gd name="connsiteX6" fmla="*/ 583484 w 2295470"/>
              <a:gd name="connsiteY6" fmla="*/ 1879485 h 2296035"/>
              <a:gd name="connsiteX7" fmla="*/ 417346 w 2295470"/>
              <a:gd name="connsiteY7" fmla="*/ 1677236 h 2296035"/>
              <a:gd name="connsiteX8" fmla="*/ 3409 w 2295470"/>
              <a:gd name="connsiteY8" fmla="*/ 146126 h 2296035"/>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5540 w 2297601"/>
              <a:gd name="connsiteY0" fmla="*/ 143814 h 2293723"/>
              <a:gd name="connsiteX1" fmla="*/ 159981 w 2297601"/>
              <a:gd name="connsiteY1" fmla="*/ 9861 h 2293723"/>
              <a:gd name="connsiteX2" fmla="*/ 1727863 w 2297601"/>
              <a:gd name="connsiteY2" fmla="*/ 424173 h 2293723"/>
              <a:gd name="connsiteX3" fmla="*/ 1874214 w 2297601"/>
              <a:gd name="connsiteY3" fmla="*/ 591010 h 2293723"/>
              <a:gd name="connsiteX4" fmla="*/ 2297601 w 2297601"/>
              <a:gd name="connsiteY4" fmla="*/ 2167867 h 2293723"/>
              <a:gd name="connsiteX5" fmla="*/ 2152514 w 2297601"/>
              <a:gd name="connsiteY5" fmla="*/ 2290128 h 2293723"/>
              <a:gd name="connsiteX6" fmla="*/ 585615 w 2297601"/>
              <a:gd name="connsiteY6" fmla="*/ 1877173 h 2293723"/>
              <a:gd name="connsiteX7" fmla="*/ 419477 w 2297601"/>
              <a:gd name="connsiteY7" fmla="*/ 1674924 h 2293723"/>
              <a:gd name="connsiteX8" fmla="*/ 5540 w 2297601"/>
              <a:gd name="connsiteY8" fmla="*/ 143814 h 2293723"/>
              <a:gd name="connsiteX0" fmla="*/ 5540 w 2297601"/>
              <a:gd name="connsiteY0" fmla="*/ 143814 h 2293723"/>
              <a:gd name="connsiteX1" fmla="*/ 159981 w 2297601"/>
              <a:gd name="connsiteY1" fmla="*/ 9861 h 2293723"/>
              <a:gd name="connsiteX2" fmla="*/ 1727863 w 2297601"/>
              <a:gd name="connsiteY2" fmla="*/ 424173 h 2293723"/>
              <a:gd name="connsiteX3" fmla="*/ 1874214 w 2297601"/>
              <a:gd name="connsiteY3" fmla="*/ 591010 h 2293723"/>
              <a:gd name="connsiteX4" fmla="*/ 2297601 w 2297601"/>
              <a:gd name="connsiteY4" fmla="*/ 2167867 h 2293723"/>
              <a:gd name="connsiteX5" fmla="*/ 2152514 w 2297601"/>
              <a:gd name="connsiteY5" fmla="*/ 2290128 h 2293723"/>
              <a:gd name="connsiteX6" fmla="*/ 585615 w 2297601"/>
              <a:gd name="connsiteY6" fmla="*/ 1877173 h 2293723"/>
              <a:gd name="connsiteX7" fmla="*/ 419477 w 2297601"/>
              <a:gd name="connsiteY7" fmla="*/ 1674924 h 2293723"/>
              <a:gd name="connsiteX8" fmla="*/ 5540 w 2297601"/>
              <a:gd name="connsiteY8" fmla="*/ 143814 h 2293723"/>
              <a:gd name="connsiteX0" fmla="*/ 3923 w 2295984"/>
              <a:gd name="connsiteY0" fmla="*/ 144081 h 2293990"/>
              <a:gd name="connsiteX1" fmla="*/ 158364 w 2295984"/>
              <a:gd name="connsiteY1" fmla="*/ 10128 h 2293990"/>
              <a:gd name="connsiteX2" fmla="*/ 1726246 w 2295984"/>
              <a:gd name="connsiteY2" fmla="*/ 424440 h 2293990"/>
              <a:gd name="connsiteX3" fmla="*/ 1872597 w 2295984"/>
              <a:gd name="connsiteY3" fmla="*/ 591277 h 2293990"/>
              <a:gd name="connsiteX4" fmla="*/ 2295984 w 2295984"/>
              <a:gd name="connsiteY4" fmla="*/ 2168134 h 2293990"/>
              <a:gd name="connsiteX5" fmla="*/ 2150897 w 2295984"/>
              <a:gd name="connsiteY5" fmla="*/ 2290395 h 2293990"/>
              <a:gd name="connsiteX6" fmla="*/ 583998 w 2295984"/>
              <a:gd name="connsiteY6" fmla="*/ 1877440 h 2293990"/>
              <a:gd name="connsiteX7" fmla="*/ 417860 w 2295984"/>
              <a:gd name="connsiteY7" fmla="*/ 1675191 h 2293990"/>
              <a:gd name="connsiteX8" fmla="*/ 3923 w 2295984"/>
              <a:gd name="connsiteY8" fmla="*/ 144081 h 2293990"/>
              <a:gd name="connsiteX0" fmla="*/ 1528 w 2293589"/>
              <a:gd name="connsiteY0" fmla="*/ 144362 h 2294271"/>
              <a:gd name="connsiteX1" fmla="*/ 155969 w 2293589"/>
              <a:gd name="connsiteY1" fmla="*/ 10409 h 2294271"/>
              <a:gd name="connsiteX2" fmla="*/ 1723851 w 2293589"/>
              <a:gd name="connsiteY2" fmla="*/ 424721 h 2294271"/>
              <a:gd name="connsiteX3" fmla="*/ 1870202 w 2293589"/>
              <a:gd name="connsiteY3" fmla="*/ 591558 h 2294271"/>
              <a:gd name="connsiteX4" fmla="*/ 2293589 w 2293589"/>
              <a:gd name="connsiteY4" fmla="*/ 2168415 h 2294271"/>
              <a:gd name="connsiteX5" fmla="*/ 2148502 w 2293589"/>
              <a:gd name="connsiteY5" fmla="*/ 2290676 h 2294271"/>
              <a:gd name="connsiteX6" fmla="*/ 581603 w 2293589"/>
              <a:gd name="connsiteY6" fmla="*/ 1877721 h 2294271"/>
              <a:gd name="connsiteX7" fmla="*/ 415465 w 2293589"/>
              <a:gd name="connsiteY7" fmla="*/ 1675472 h 2294271"/>
              <a:gd name="connsiteX8" fmla="*/ 1528 w 2293589"/>
              <a:gd name="connsiteY8" fmla="*/ 144362 h 2294271"/>
              <a:gd name="connsiteX0" fmla="*/ 1848 w 2293909"/>
              <a:gd name="connsiteY0" fmla="*/ 138202 h 2288111"/>
              <a:gd name="connsiteX1" fmla="*/ 156289 w 2293909"/>
              <a:gd name="connsiteY1" fmla="*/ 4249 h 2288111"/>
              <a:gd name="connsiteX2" fmla="*/ 1724171 w 2293909"/>
              <a:gd name="connsiteY2" fmla="*/ 418561 h 2288111"/>
              <a:gd name="connsiteX3" fmla="*/ 1870522 w 2293909"/>
              <a:gd name="connsiteY3" fmla="*/ 585398 h 2288111"/>
              <a:gd name="connsiteX4" fmla="*/ 2293909 w 2293909"/>
              <a:gd name="connsiteY4" fmla="*/ 2162255 h 2288111"/>
              <a:gd name="connsiteX5" fmla="*/ 2148822 w 2293909"/>
              <a:gd name="connsiteY5" fmla="*/ 2284516 h 2288111"/>
              <a:gd name="connsiteX6" fmla="*/ 581923 w 2293909"/>
              <a:gd name="connsiteY6" fmla="*/ 1871561 h 2288111"/>
              <a:gd name="connsiteX7" fmla="*/ 415785 w 2293909"/>
              <a:gd name="connsiteY7" fmla="*/ 1669312 h 2288111"/>
              <a:gd name="connsiteX8" fmla="*/ 1848 w 2293909"/>
              <a:gd name="connsiteY8" fmla="*/ 138202 h 2288111"/>
              <a:gd name="connsiteX0" fmla="*/ 1289 w 2293350"/>
              <a:gd name="connsiteY0" fmla="*/ 138202 h 2288111"/>
              <a:gd name="connsiteX1" fmla="*/ 155730 w 2293350"/>
              <a:gd name="connsiteY1" fmla="*/ 4249 h 2288111"/>
              <a:gd name="connsiteX2" fmla="*/ 1723612 w 2293350"/>
              <a:gd name="connsiteY2" fmla="*/ 418561 h 2288111"/>
              <a:gd name="connsiteX3" fmla="*/ 1869963 w 2293350"/>
              <a:gd name="connsiteY3" fmla="*/ 585398 h 2288111"/>
              <a:gd name="connsiteX4" fmla="*/ 2293350 w 2293350"/>
              <a:gd name="connsiteY4" fmla="*/ 2162255 h 2288111"/>
              <a:gd name="connsiteX5" fmla="*/ 2148263 w 2293350"/>
              <a:gd name="connsiteY5" fmla="*/ 2284516 h 2288111"/>
              <a:gd name="connsiteX6" fmla="*/ 581364 w 2293350"/>
              <a:gd name="connsiteY6" fmla="*/ 1871561 h 2288111"/>
              <a:gd name="connsiteX7" fmla="*/ 415226 w 2293350"/>
              <a:gd name="connsiteY7" fmla="*/ 1669312 h 2288111"/>
              <a:gd name="connsiteX8" fmla="*/ 1289 w 2293350"/>
              <a:gd name="connsiteY8" fmla="*/ 138202 h 2288111"/>
              <a:gd name="connsiteX0" fmla="*/ 1527 w 2293588"/>
              <a:gd name="connsiteY0" fmla="*/ 138621 h 2288530"/>
              <a:gd name="connsiteX1" fmla="*/ 155968 w 2293588"/>
              <a:gd name="connsiteY1" fmla="*/ 4668 h 2288530"/>
              <a:gd name="connsiteX2" fmla="*/ 1723850 w 2293588"/>
              <a:gd name="connsiteY2" fmla="*/ 418980 h 2288530"/>
              <a:gd name="connsiteX3" fmla="*/ 1870201 w 2293588"/>
              <a:gd name="connsiteY3" fmla="*/ 585817 h 2288530"/>
              <a:gd name="connsiteX4" fmla="*/ 2293588 w 2293588"/>
              <a:gd name="connsiteY4" fmla="*/ 2162674 h 2288530"/>
              <a:gd name="connsiteX5" fmla="*/ 2148501 w 2293588"/>
              <a:gd name="connsiteY5" fmla="*/ 2284935 h 2288530"/>
              <a:gd name="connsiteX6" fmla="*/ 581602 w 2293588"/>
              <a:gd name="connsiteY6" fmla="*/ 1871980 h 2288530"/>
              <a:gd name="connsiteX7" fmla="*/ 415464 w 2293588"/>
              <a:gd name="connsiteY7" fmla="*/ 1669731 h 2288530"/>
              <a:gd name="connsiteX8" fmla="*/ 1527 w 2293588"/>
              <a:gd name="connsiteY8" fmla="*/ 138621 h 2288530"/>
              <a:gd name="connsiteX0" fmla="*/ 4451 w 2296512"/>
              <a:gd name="connsiteY0" fmla="*/ 139388 h 2289297"/>
              <a:gd name="connsiteX1" fmla="*/ 158892 w 2296512"/>
              <a:gd name="connsiteY1" fmla="*/ 5435 h 2289297"/>
              <a:gd name="connsiteX2" fmla="*/ 1726774 w 2296512"/>
              <a:gd name="connsiteY2" fmla="*/ 419747 h 2289297"/>
              <a:gd name="connsiteX3" fmla="*/ 1873125 w 2296512"/>
              <a:gd name="connsiteY3" fmla="*/ 586584 h 2289297"/>
              <a:gd name="connsiteX4" fmla="*/ 2296512 w 2296512"/>
              <a:gd name="connsiteY4" fmla="*/ 2163441 h 2289297"/>
              <a:gd name="connsiteX5" fmla="*/ 2151425 w 2296512"/>
              <a:gd name="connsiteY5" fmla="*/ 2285702 h 2289297"/>
              <a:gd name="connsiteX6" fmla="*/ 584526 w 2296512"/>
              <a:gd name="connsiteY6" fmla="*/ 1872747 h 2289297"/>
              <a:gd name="connsiteX7" fmla="*/ 418388 w 2296512"/>
              <a:gd name="connsiteY7" fmla="*/ 1670498 h 2289297"/>
              <a:gd name="connsiteX8" fmla="*/ 4451 w 2296512"/>
              <a:gd name="connsiteY8" fmla="*/ 139388 h 2289297"/>
              <a:gd name="connsiteX0" fmla="*/ 4451 w 2299782"/>
              <a:gd name="connsiteY0" fmla="*/ 139388 h 2288818"/>
              <a:gd name="connsiteX1" fmla="*/ 158892 w 2299782"/>
              <a:gd name="connsiteY1" fmla="*/ 5435 h 2288818"/>
              <a:gd name="connsiteX2" fmla="*/ 1726774 w 2299782"/>
              <a:gd name="connsiteY2" fmla="*/ 419747 h 2288818"/>
              <a:gd name="connsiteX3" fmla="*/ 1873125 w 2299782"/>
              <a:gd name="connsiteY3" fmla="*/ 586584 h 2288818"/>
              <a:gd name="connsiteX4" fmla="*/ 2296512 w 2299782"/>
              <a:gd name="connsiteY4" fmla="*/ 2163441 h 2288818"/>
              <a:gd name="connsiteX5" fmla="*/ 2151425 w 2299782"/>
              <a:gd name="connsiteY5" fmla="*/ 2285702 h 2288818"/>
              <a:gd name="connsiteX6" fmla="*/ 584526 w 2299782"/>
              <a:gd name="connsiteY6" fmla="*/ 1872747 h 2288818"/>
              <a:gd name="connsiteX7" fmla="*/ 418388 w 2299782"/>
              <a:gd name="connsiteY7" fmla="*/ 1670498 h 2288818"/>
              <a:gd name="connsiteX8" fmla="*/ 4451 w 2299782"/>
              <a:gd name="connsiteY8" fmla="*/ 139388 h 2288818"/>
              <a:gd name="connsiteX0" fmla="*/ 4451 w 2299139"/>
              <a:gd name="connsiteY0" fmla="*/ 139388 h 2287220"/>
              <a:gd name="connsiteX1" fmla="*/ 158892 w 2299139"/>
              <a:gd name="connsiteY1" fmla="*/ 5435 h 2287220"/>
              <a:gd name="connsiteX2" fmla="*/ 1726774 w 2299139"/>
              <a:gd name="connsiteY2" fmla="*/ 419747 h 2287220"/>
              <a:gd name="connsiteX3" fmla="*/ 1873125 w 2299139"/>
              <a:gd name="connsiteY3" fmla="*/ 586584 h 2287220"/>
              <a:gd name="connsiteX4" fmla="*/ 2296512 w 2299139"/>
              <a:gd name="connsiteY4" fmla="*/ 2163441 h 2287220"/>
              <a:gd name="connsiteX5" fmla="*/ 2151425 w 2299139"/>
              <a:gd name="connsiteY5" fmla="*/ 2285702 h 2287220"/>
              <a:gd name="connsiteX6" fmla="*/ 584526 w 2299139"/>
              <a:gd name="connsiteY6" fmla="*/ 1872747 h 2287220"/>
              <a:gd name="connsiteX7" fmla="*/ 418388 w 2299139"/>
              <a:gd name="connsiteY7" fmla="*/ 1670498 h 2287220"/>
              <a:gd name="connsiteX8" fmla="*/ 4451 w 2299139"/>
              <a:gd name="connsiteY8" fmla="*/ 139388 h 2287220"/>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84526 w 2299277"/>
              <a:gd name="connsiteY6" fmla="*/ 1872747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4690 w 2299277"/>
              <a:gd name="connsiteY3" fmla="*/ 585018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4690 w 2299277"/>
              <a:gd name="connsiteY3" fmla="*/ 588149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99277" h="2289265">
                <a:moveTo>
                  <a:pt x="4451" y="139388"/>
                </a:moveTo>
                <a:cubicBezTo>
                  <a:pt x="-13417" y="60766"/>
                  <a:pt x="19464" y="-22226"/>
                  <a:pt x="158892" y="5435"/>
                </a:cubicBezTo>
                <a:lnTo>
                  <a:pt x="1726774" y="419747"/>
                </a:lnTo>
                <a:cubicBezTo>
                  <a:pt x="1822894" y="445626"/>
                  <a:pt x="1861313" y="514526"/>
                  <a:pt x="1880135" y="585426"/>
                </a:cubicBezTo>
                <a:cubicBezTo>
                  <a:pt x="2097057" y="1402519"/>
                  <a:pt x="2138139" y="1539608"/>
                  <a:pt x="2296512" y="2163441"/>
                </a:cubicBezTo>
                <a:cubicBezTo>
                  <a:pt x="2313920" y="2245273"/>
                  <a:pt x="2247201" y="2304717"/>
                  <a:pt x="2151425" y="2285702"/>
                </a:cubicBezTo>
                <a:lnTo>
                  <a:pt x="594791" y="1867358"/>
                </a:lnTo>
                <a:cubicBezTo>
                  <a:pt x="507154" y="1842614"/>
                  <a:pt x="450849" y="1799460"/>
                  <a:pt x="416823" y="1672064"/>
                </a:cubicBezTo>
                <a:cubicBezTo>
                  <a:pt x="286664" y="1184744"/>
                  <a:pt x="134198" y="644520"/>
                  <a:pt x="4451" y="139388"/>
                </a:cubicBezTo>
                <a:close/>
              </a:path>
            </a:pathLst>
          </a:custGeom>
          <a:noFill/>
          <a:ln w="28575" cmpd="sng">
            <a:solidFill>
              <a:srgbClr val="A7934B">
                <a:alpha val="20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ounded Rectangle 11"/>
          <p:cNvSpPr/>
          <p:nvPr userDrawn="1"/>
        </p:nvSpPr>
        <p:spPr>
          <a:xfrm rot="896764">
            <a:off x="5882000" y="5432816"/>
            <a:ext cx="2343465" cy="2326254"/>
          </a:xfrm>
          <a:custGeom>
            <a:avLst/>
            <a:gdLst>
              <a:gd name="connsiteX0" fmla="*/ 0 w 2309041"/>
              <a:gd name="connsiteY0" fmla="*/ 122448 h 2313432"/>
              <a:gd name="connsiteX1" fmla="*/ 122448 w 2309041"/>
              <a:gd name="connsiteY1" fmla="*/ 0 h 2313432"/>
              <a:gd name="connsiteX2" fmla="*/ 2186593 w 2309041"/>
              <a:gd name="connsiteY2" fmla="*/ 0 h 2313432"/>
              <a:gd name="connsiteX3" fmla="*/ 2309041 w 2309041"/>
              <a:gd name="connsiteY3" fmla="*/ 122448 h 2313432"/>
              <a:gd name="connsiteX4" fmla="*/ 2309041 w 2309041"/>
              <a:gd name="connsiteY4" fmla="*/ 2190984 h 2313432"/>
              <a:gd name="connsiteX5" fmla="*/ 2186593 w 2309041"/>
              <a:gd name="connsiteY5" fmla="*/ 2313432 h 2313432"/>
              <a:gd name="connsiteX6" fmla="*/ 122448 w 2309041"/>
              <a:gd name="connsiteY6" fmla="*/ 2313432 h 2313432"/>
              <a:gd name="connsiteX7" fmla="*/ 0 w 2309041"/>
              <a:gd name="connsiteY7" fmla="*/ 2190984 h 2313432"/>
              <a:gd name="connsiteX8" fmla="*/ 0 w 2309041"/>
              <a:gd name="connsiteY8" fmla="*/ 122448 h 2313432"/>
              <a:gd name="connsiteX0" fmla="*/ 0 w 2756331"/>
              <a:gd name="connsiteY0" fmla="*/ 122448 h 2313432"/>
              <a:gd name="connsiteX1" fmla="*/ 122448 w 2756331"/>
              <a:gd name="connsiteY1" fmla="*/ 0 h 2313432"/>
              <a:gd name="connsiteX2" fmla="*/ 2186593 w 2756331"/>
              <a:gd name="connsiteY2" fmla="*/ 0 h 2313432"/>
              <a:gd name="connsiteX3" fmla="*/ 2309041 w 2756331"/>
              <a:gd name="connsiteY3" fmla="*/ 122448 h 2313432"/>
              <a:gd name="connsiteX4" fmla="*/ 2756331 w 2756331"/>
              <a:gd name="connsiteY4" fmla="*/ 1743694 h 2313432"/>
              <a:gd name="connsiteX5" fmla="*/ 2186593 w 2756331"/>
              <a:gd name="connsiteY5" fmla="*/ 2313432 h 2313432"/>
              <a:gd name="connsiteX6" fmla="*/ 122448 w 2756331"/>
              <a:gd name="connsiteY6" fmla="*/ 2313432 h 2313432"/>
              <a:gd name="connsiteX7" fmla="*/ 0 w 2756331"/>
              <a:gd name="connsiteY7" fmla="*/ 2190984 h 2313432"/>
              <a:gd name="connsiteX8" fmla="*/ 0 w 2756331"/>
              <a:gd name="connsiteY8" fmla="*/ 122448 h 2313432"/>
              <a:gd name="connsiteX0" fmla="*/ 0 w 2756331"/>
              <a:gd name="connsiteY0" fmla="*/ 122448 h 2313432"/>
              <a:gd name="connsiteX1" fmla="*/ 122448 w 2756331"/>
              <a:gd name="connsiteY1" fmla="*/ 0 h 2313432"/>
              <a:gd name="connsiteX2" fmla="*/ 2186593 w 2756331"/>
              <a:gd name="connsiteY2" fmla="*/ 0 h 2313432"/>
              <a:gd name="connsiteX3" fmla="*/ 2309041 w 2756331"/>
              <a:gd name="connsiteY3" fmla="*/ 122448 h 2313432"/>
              <a:gd name="connsiteX4" fmla="*/ 2756331 w 2756331"/>
              <a:gd name="connsiteY4" fmla="*/ 1743694 h 2313432"/>
              <a:gd name="connsiteX5" fmla="*/ 2654369 w 2756331"/>
              <a:gd name="connsiteY5" fmla="*/ 1852485 h 2313432"/>
              <a:gd name="connsiteX6" fmla="*/ 122448 w 2756331"/>
              <a:gd name="connsiteY6" fmla="*/ 2313432 h 2313432"/>
              <a:gd name="connsiteX7" fmla="*/ 0 w 2756331"/>
              <a:gd name="connsiteY7" fmla="*/ 2190984 h 2313432"/>
              <a:gd name="connsiteX8" fmla="*/ 0 w 2756331"/>
              <a:gd name="connsiteY8" fmla="*/ 122448 h 2313432"/>
              <a:gd name="connsiteX0" fmla="*/ 0 w 2756331"/>
              <a:gd name="connsiteY0" fmla="*/ 122448 h 2193261"/>
              <a:gd name="connsiteX1" fmla="*/ 122448 w 2756331"/>
              <a:gd name="connsiteY1" fmla="*/ 0 h 2193261"/>
              <a:gd name="connsiteX2" fmla="*/ 2186593 w 2756331"/>
              <a:gd name="connsiteY2" fmla="*/ 0 h 2193261"/>
              <a:gd name="connsiteX3" fmla="*/ 2309041 w 2756331"/>
              <a:gd name="connsiteY3" fmla="*/ 122448 h 2193261"/>
              <a:gd name="connsiteX4" fmla="*/ 2756331 w 2756331"/>
              <a:gd name="connsiteY4" fmla="*/ 1743694 h 2193261"/>
              <a:gd name="connsiteX5" fmla="*/ 2654369 w 2756331"/>
              <a:gd name="connsiteY5" fmla="*/ 1852485 h 2193261"/>
              <a:gd name="connsiteX6" fmla="*/ 1768205 w 2756331"/>
              <a:gd name="connsiteY6" fmla="*/ 797431 h 2193261"/>
              <a:gd name="connsiteX7" fmla="*/ 0 w 2756331"/>
              <a:gd name="connsiteY7" fmla="*/ 2190984 h 2193261"/>
              <a:gd name="connsiteX8" fmla="*/ 0 w 2756331"/>
              <a:gd name="connsiteY8" fmla="*/ 122448 h 2193261"/>
              <a:gd name="connsiteX0" fmla="*/ 0 w 2756331"/>
              <a:gd name="connsiteY0" fmla="*/ 122448 h 2194935"/>
              <a:gd name="connsiteX1" fmla="*/ 122448 w 2756331"/>
              <a:gd name="connsiteY1" fmla="*/ 0 h 2194935"/>
              <a:gd name="connsiteX2" fmla="*/ 2186593 w 2756331"/>
              <a:gd name="connsiteY2" fmla="*/ 0 h 2194935"/>
              <a:gd name="connsiteX3" fmla="*/ 2309041 w 2756331"/>
              <a:gd name="connsiteY3" fmla="*/ 122448 h 2194935"/>
              <a:gd name="connsiteX4" fmla="*/ 2756331 w 2756331"/>
              <a:gd name="connsiteY4" fmla="*/ 1743694 h 2194935"/>
              <a:gd name="connsiteX5" fmla="*/ 2654369 w 2756331"/>
              <a:gd name="connsiteY5" fmla="*/ 1852485 h 2194935"/>
              <a:gd name="connsiteX6" fmla="*/ 986298 w 2756331"/>
              <a:gd name="connsiteY6" fmla="*/ 1435925 h 2194935"/>
              <a:gd name="connsiteX7" fmla="*/ 0 w 2756331"/>
              <a:gd name="connsiteY7" fmla="*/ 2190984 h 2194935"/>
              <a:gd name="connsiteX8" fmla="*/ 0 w 2756331"/>
              <a:gd name="connsiteY8" fmla="*/ 122448 h 2194935"/>
              <a:gd name="connsiteX0" fmla="*/ 0 w 2756331"/>
              <a:gd name="connsiteY0" fmla="*/ 122448 h 1852485"/>
              <a:gd name="connsiteX1" fmla="*/ 122448 w 2756331"/>
              <a:gd name="connsiteY1" fmla="*/ 0 h 1852485"/>
              <a:gd name="connsiteX2" fmla="*/ 2186593 w 2756331"/>
              <a:gd name="connsiteY2" fmla="*/ 0 h 1852485"/>
              <a:gd name="connsiteX3" fmla="*/ 2309041 w 2756331"/>
              <a:gd name="connsiteY3" fmla="*/ 122448 h 1852485"/>
              <a:gd name="connsiteX4" fmla="*/ 2756331 w 2756331"/>
              <a:gd name="connsiteY4" fmla="*/ 1743694 h 1852485"/>
              <a:gd name="connsiteX5" fmla="*/ 2654369 w 2756331"/>
              <a:gd name="connsiteY5" fmla="*/ 1852485 h 1852485"/>
              <a:gd name="connsiteX6" fmla="*/ 986298 w 2756331"/>
              <a:gd name="connsiteY6" fmla="*/ 1435925 h 1852485"/>
              <a:gd name="connsiteX7" fmla="*/ 894581 w 2756331"/>
              <a:gd name="connsiteY7" fmla="*/ 1337378 h 1852485"/>
              <a:gd name="connsiteX8" fmla="*/ 0 w 2756331"/>
              <a:gd name="connsiteY8" fmla="*/ 122448 h 1852485"/>
              <a:gd name="connsiteX0" fmla="*/ 0 w 2756331"/>
              <a:gd name="connsiteY0" fmla="*/ 539006 h 2269043"/>
              <a:gd name="connsiteX1" fmla="*/ 620956 w 2756331"/>
              <a:gd name="connsiteY1" fmla="*/ 0 h 2269043"/>
              <a:gd name="connsiteX2" fmla="*/ 2186593 w 2756331"/>
              <a:gd name="connsiteY2" fmla="*/ 416558 h 2269043"/>
              <a:gd name="connsiteX3" fmla="*/ 2309041 w 2756331"/>
              <a:gd name="connsiteY3" fmla="*/ 539006 h 2269043"/>
              <a:gd name="connsiteX4" fmla="*/ 2756331 w 2756331"/>
              <a:gd name="connsiteY4" fmla="*/ 2160252 h 2269043"/>
              <a:gd name="connsiteX5" fmla="*/ 2654369 w 2756331"/>
              <a:gd name="connsiteY5" fmla="*/ 2269043 h 2269043"/>
              <a:gd name="connsiteX6" fmla="*/ 986298 w 2756331"/>
              <a:gd name="connsiteY6" fmla="*/ 1852483 h 2269043"/>
              <a:gd name="connsiteX7" fmla="*/ 894581 w 2756331"/>
              <a:gd name="connsiteY7" fmla="*/ 1753936 h 2269043"/>
              <a:gd name="connsiteX8" fmla="*/ 0 w 2756331"/>
              <a:gd name="connsiteY8" fmla="*/ 539006 h 2269043"/>
              <a:gd name="connsiteX0" fmla="*/ 0 w 2288552"/>
              <a:gd name="connsiteY0" fmla="*/ 173665 h 2269043"/>
              <a:gd name="connsiteX1" fmla="*/ 153177 w 2288552"/>
              <a:gd name="connsiteY1" fmla="*/ 0 h 2269043"/>
              <a:gd name="connsiteX2" fmla="*/ 1718814 w 2288552"/>
              <a:gd name="connsiteY2" fmla="*/ 416558 h 2269043"/>
              <a:gd name="connsiteX3" fmla="*/ 1841262 w 2288552"/>
              <a:gd name="connsiteY3" fmla="*/ 539006 h 2269043"/>
              <a:gd name="connsiteX4" fmla="*/ 2288552 w 2288552"/>
              <a:gd name="connsiteY4" fmla="*/ 2160252 h 2269043"/>
              <a:gd name="connsiteX5" fmla="*/ 2186590 w 2288552"/>
              <a:gd name="connsiteY5" fmla="*/ 2269043 h 2269043"/>
              <a:gd name="connsiteX6" fmla="*/ 518519 w 2288552"/>
              <a:gd name="connsiteY6" fmla="*/ 1852483 h 2269043"/>
              <a:gd name="connsiteX7" fmla="*/ 426802 w 2288552"/>
              <a:gd name="connsiteY7" fmla="*/ 1753936 h 2269043"/>
              <a:gd name="connsiteX8" fmla="*/ 0 w 2288552"/>
              <a:gd name="connsiteY8" fmla="*/ 173665 h 2269043"/>
              <a:gd name="connsiteX0" fmla="*/ 0 w 2298796"/>
              <a:gd name="connsiteY0" fmla="*/ 142934 h 2269043"/>
              <a:gd name="connsiteX1" fmla="*/ 163421 w 2298796"/>
              <a:gd name="connsiteY1" fmla="*/ 0 h 2269043"/>
              <a:gd name="connsiteX2" fmla="*/ 1729058 w 2298796"/>
              <a:gd name="connsiteY2" fmla="*/ 416558 h 2269043"/>
              <a:gd name="connsiteX3" fmla="*/ 1851506 w 2298796"/>
              <a:gd name="connsiteY3" fmla="*/ 539006 h 2269043"/>
              <a:gd name="connsiteX4" fmla="*/ 2298796 w 2298796"/>
              <a:gd name="connsiteY4" fmla="*/ 2160252 h 2269043"/>
              <a:gd name="connsiteX5" fmla="*/ 2196834 w 2298796"/>
              <a:gd name="connsiteY5" fmla="*/ 2269043 h 2269043"/>
              <a:gd name="connsiteX6" fmla="*/ 528763 w 2298796"/>
              <a:gd name="connsiteY6" fmla="*/ 1852483 h 2269043"/>
              <a:gd name="connsiteX7" fmla="*/ 437046 w 2298796"/>
              <a:gd name="connsiteY7" fmla="*/ 1753936 h 2269043"/>
              <a:gd name="connsiteX8" fmla="*/ 0 w 2298796"/>
              <a:gd name="connsiteY8" fmla="*/ 142934 h 2269043"/>
              <a:gd name="connsiteX0" fmla="*/ 0 w 2298796"/>
              <a:gd name="connsiteY0" fmla="*/ 145749 h 2271858"/>
              <a:gd name="connsiteX1" fmla="*/ 163421 w 2298796"/>
              <a:gd name="connsiteY1" fmla="*/ 2815 h 2271858"/>
              <a:gd name="connsiteX2" fmla="*/ 1729058 w 2298796"/>
              <a:gd name="connsiteY2" fmla="*/ 419373 h 2271858"/>
              <a:gd name="connsiteX3" fmla="*/ 1851506 w 2298796"/>
              <a:gd name="connsiteY3" fmla="*/ 541821 h 2271858"/>
              <a:gd name="connsiteX4" fmla="*/ 2298796 w 2298796"/>
              <a:gd name="connsiteY4" fmla="*/ 2163067 h 2271858"/>
              <a:gd name="connsiteX5" fmla="*/ 2196834 w 2298796"/>
              <a:gd name="connsiteY5" fmla="*/ 2271858 h 2271858"/>
              <a:gd name="connsiteX6" fmla="*/ 528763 w 2298796"/>
              <a:gd name="connsiteY6" fmla="*/ 1855298 h 2271858"/>
              <a:gd name="connsiteX7" fmla="*/ 437046 w 2298796"/>
              <a:gd name="connsiteY7" fmla="*/ 1756751 h 2271858"/>
              <a:gd name="connsiteX8" fmla="*/ 0 w 2298796"/>
              <a:gd name="connsiteY8" fmla="*/ 145749 h 2271858"/>
              <a:gd name="connsiteX0" fmla="*/ 1583 w 2300379"/>
              <a:gd name="connsiteY0" fmla="*/ 146709 h 2272818"/>
              <a:gd name="connsiteX1" fmla="*/ 165004 w 2300379"/>
              <a:gd name="connsiteY1" fmla="*/ 3775 h 2272818"/>
              <a:gd name="connsiteX2" fmla="*/ 1730641 w 2300379"/>
              <a:gd name="connsiteY2" fmla="*/ 420333 h 2272818"/>
              <a:gd name="connsiteX3" fmla="*/ 1853089 w 2300379"/>
              <a:gd name="connsiteY3" fmla="*/ 542781 h 2272818"/>
              <a:gd name="connsiteX4" fmla="*/ 2300379 w 2300379"/>
              <a:gd name="connsiteY4" fmla="*/ 2164027 h 2272818"/>
              <a:gd name="connsiteX5" fmla="*/ 2198417 w 2300379"/>
              <a:gd name="connsiteY5" fmla="*/ 2272818 h 2272818"/>
              <a:gd name="connsiteX6" fmla="*/ 530346 w 2300379"/>
              <a:gd name="connsiteY6" fmla="*/ 1856258 h 2272818"/>
              <a:gd name="connsiteX7" fmla="*/ 438629 w 2300379"/>
              <a:gd name="connsiteY7" fmla="*/ 1757711 h 2272818"/>
              <a:gd name="connsiteX8" fmla="*/ 1583 w 2300379"/>
              <a:gd name="connsiteY8" fmla="*/ 146709 h 2272818"/>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98751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98751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64606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8243"/>
              <a:gd name="connsiteX1" fmla="*/ 165338 w 2300713"/>
              <a:gd name="connsiteY1" fmla="*/ 6956 h 2288243"/>
              <a:gd name="connsiteX2" fmla="*/ 1730975 w 2300713"/>
              <a:gd name="connsiteY2" fmla="*/ 423514 h 2288243"/>
              <a:gd name="connsiteX3" fmla="*/ 1853423 w 2300713"/>
              <a:gd name="connsiteY3" fmla="*/ 545962 h 2288243"/>
              <a:gd name="connsiteX4" fmla="*/ 2300713 w 2300713"/>
              <a:gd name="connsiteY4" fmla="*/ 2167208 h 2288243"/>
              <a:gd name="connsiteX5" fmla="*/ 2164606 w 2300713"/>
              <a:gd name="connsiteY5" fmla="*/ 2275999 h 2288243"/>
              <a:gd name="connsiteX6" fmla="*/ 530680 w 2300713"/>
              <a:gd name="connsiteY6" fmla="*/ 1859439 h 2288243"/>
              <a:gd name="connsiteX7" fmla="*/ 438963 w 2300713"/>
              <a:gd name="connsiteY7" fmla="*/ 1760892 h 2288243"/>
              <a:gd name="connsiteX8" fmla="*/ 1917 w 2300713"/>
              <a:gd name="connsiteY8" fmla="*/ 149890 h 2288243"/>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08231 w 2303711"/>
              <a:gd name="connsiteY7" fmla="*/ 1682357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08231 w 2303711"/>
              <a:gd name="connsiteY7" fmla="*/ 1682357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77326 w 2303711"/>
              <a:gd name="connsiteY3" fmla="*/ 590351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77326 w 2303711"/>
              <a:gd name="connsiteY3" fmla="*/ 590351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422589 w 2303711"/>
              <a:gd name="connsiteY7" fmla="*/ 1674265 h 2292042"/>
              <a:gd name="connsiteX8" fmla="*/ 1917 w 2303711"/>
              <a:gd name="connsiteY8" fmla="*/ 149890 h 2292042"/>
              <a:gd name="connsiteX0" fmla="*/ 2010 w 2303804"/>
              <a:gd name="connsiteY0" fmla="*/ 147792 h 2289944"/>
              <a:gd name="connsiteX1" fmla="*/ 163186 w 2303804"/>
              <a:gd name="connsiteY1" fmla="*/ 7104 h 2289944"/>
              <a:gd name="connsiteX2" fmla="*/ 1731068 w 2303804"/>
              <a:gd name="connsiteY2" fmla="*/ 421416 h 2289944"/>
              <a:gd name="connsiteX3" fmla="*/ 1877419 w 2303804"/>
              <a:gd name="connsiteY3" fmla="*/ 588253 h 2289944"/>
              <a:gd name="connsiteX4" fmla="*/ 2300806 w 2303804"/>
              <a:gd name="connsiteY4" fmla="*/ 2165110 h 2289944"/>
              <a:gd name="connsiteX5" fmla="*/ 2164699 w 2303804"/>
              <a:gd name="connsiteY5" fmla="*/ 2273901 h 2289944"/>
              <a:gd name="connsiteX6" fmla="*/ 588820 w 2303804"/>
              <a:gd name="connsiteY6" fmla="*/ 1874416 h 2289944"/>
              <a:gd name="connsiteX7" fmla="*/ 422682 w 2303804"/>
              <a:gd name="connsiteY7" fmla="*/ 1672167 h 2289944"/>
              <a:gd name="connsiteX8" fmla="*/ 2010 w 2303804"/>
              <a:gd name="connsiteY8" fmla="*/ 147792 h 2289944"/>
              <a:gd name="connsiteX0" fmla="*/ 2010 w 2303368"/>
              <a:gd name="connsiteY0" fmla="*/ 147792 h 2301573"/>
              <a:gd name="connsiteX1" fmla="*/ 163186 w 2303368"/>
              <a:gd name="connsiteY1" fmla="*/ 7104 h 2301573"/>
              <a:gd name="connsiteX2" fmla="*/ 1731068 w 2303368"/>
              <a:gd name="connsiteY2" fmla="*/ 421416 h 2301573"/>
              <a:gd name="connsiteX3" fmla="*/ 1877419 w 2303368"/>
              <a:gd name="connsiteY3" fmla="*/ 588253 h 2301573"/>
              <a:gd name="connsiteX4" fmla="*/ 2300806 w 2303368"/>
              <a:gd name="connsiteY4" fmla="*/ 2165110 h 2301573"/>
              <a:gd name="connsiteX5" fmla="*/ 2155719 w 2303368"/>
              <a:gd name="connsiteY5" fmla="*/ 2287371 h 2301573"/>
              <a:gd name="connsiteX6" fmla="*/ 588820 w 2303368"/>
              <a:gd name="connsiteY6" fmla="*/ 1874416 h 2301573"/>
              <a:gd name="connsiteX7" fmla="*/ 422682 w 2303368"/>
              <a:gd name="connsiteY7" fmla="*/ 1672167 h 2301573"/>
              <a:gd name="connsiteX8" fmla="*/ 2010 w 2303368"/>
              <a:gd name="connsiteY8" fmla="*/ 147792 h 2301573"/>
              <a:gd name="connsiteX0" fmla="*/ 2010 w 2303368"/>
              <a:gd name="connsiteY0" fmla="*/ 147792 h 2301573"/>
              <a:gd name="connsiteX1" fmla="*/ 163186 w 2303368"/>
              <a:gd name="connsiteY1" fmla="*/ 7104 h 2301573"/>
              <a:gd name="connsiteX2" fmla="*/ 1731068 w 2303368"/>
              <a:gd name="connsiteY2" fmla="*/ 421416 h 2301573"/>
              <a:gd name="connsiteX3" fmla="*/ 1877419 w 2303368"/>
              <a:gd name="connsiteY3" fmla="*/ 588253 h 2301573"/>
              <a:gd name="connsiteX4" fmla="*/ 2300806 w 2303368"/>
              <a:gd name="connsiteY4" fmla="*/ 2165110 h 2301573"/>
              <a:gd name="connsiteX5" fmla="*/ 2155719 w 2303368"/>
              <a:gd name="connsiteY5" fmla="*/ 2287371 h 2301573"/>
              <a:gd name="connsiteX6" fmla="*/ 588820 w 2303368"/>
              <a:gd name="connsiteY6" fmla="*/ 1874416 h 2301573"/>
              <a:gd name="connsiteX7" fmla="*/ 422682 w 2303368"/>
              <a:gd name="connsiteY7" fmla="*/ 1672167 h 2301573"/>
              <a:gd name="connsiteX8" fmla="*/ 2010 w 2303368"/>
              <a:gd name="connsiteY8" fmla="*/ 147792 h 2301573"/>
              <a:gd name="connsiteX0" fmla="*/ 2010 w 2304304"/>
              <a:gd name="connsiteY0" fmla="*/ 147792 h 2296304"/>
              <a:gd name="connsiteX1" fmla="*/ 163186 w 2304304"/>
              <a:gd name="connsiteY1" fmla="*/ 7104 h 2296304"/>
              <a:gd name="connsiteX2" fmla="*/ 1731068 w 2304304"/>
              <a:gd name="connsiteY2" fmla="*/ 421416 h 2296304"/>
              <a:gd name="connsiteX3" fmla="*/ 1877419 w 2304304"/>
              <a:gd name="connsiteY3" fmla="*/ 588253 h 2296304"/>
              <a:gd name="connsiteX4" fmla="*/ 2300806 w 2304304"/>
              <a:gd name="connsiteY4" fmla="*/ 2165110 h 2296304"/>
              <a:gd name="connsiteX5" fmla="*/ 2155719 w 2304304"/>
              <a:gd name="connsiteY5" fmla="*/ 2287371 h 2296304"/>
              <a:gd name="connsiteX6" fmla="*/ 588820 w 2304304"/>
              <a:gd name="connsiteY6" fmla="*/ 1874416 h 2296304"/>
              <a:gd name="connsiteX7" fmla="*/ 422682 w 2304304"/>
              <a:gd name="connsiteY7" fmla="*/ 1672167 h 2296304"/>
              <a:gd name="connsiteX8" fmla="*/ 2010 w 2304304"/>
              <a:gd name="connsiteY8" fmla="*/ 147792 h 2296304"/>
              <a:gd name="connsiteX0" fmla="*/ 2010 w 2300806"/>
              <a:gd name="connsiteY0" fmla="*/ 147792 h 2298797"/>
              <a:gd name="connsiteX1" fmla="*/ 163186 w 2300806"/>
              <a:gd name="connsiteY1" fmla="*/ 7104 h 2298797"/>
              <a:gd name="connsiteX2" fmla="*/ 1731068 w 2300806"/>
              <a:gd name="connsiteY2" fmla="*/ 421416 h 2298797"/>
              <a:gd name="connsiteX3" fmla="*/ 1877419 w 2300806"/>
              <a:gd name="connsiteY3" fmla="*/ 588253 h 2298797"/>
              <a:gd name="connsiteX4" fmla="*/ 2300806 w 2300806"/>
              <a:gd name="connsiteY4" fmla="*/ 2165110 h 2298797"/>
              <a:gd name="connsiteX5" fmla="*/ 2155719 w 2300806"/>
              <a:gd name="connsiteY5" fmla="*/ 2287371 h 2298797"/>
              <a:gd name="connsiteX6" fmla="*/ 588820 w 2300806"/>
              <a:gd name="connsiteY6" fmla="*/ 1874416 h 2298797"/>
              <a:gd name="connsiteX7" fmla="*/ 422682 w 2300806"/>
              <a:gd name="connsiteY7" fmla="*/ 1672167 h 2298797"/>
              <a:gd name="connsiteX8" fmla="*/ 2010 w 2300806"/>
              <a:gd name="connsiteY8" fmla="*/ 147792 h 2298797"/>
              <a:gd name="connsiteX0" fmla="*/ 2010 w 2300806"/>
              <a:gd name="connsiteY0" fmla="*/ 147792 h 2293305"/>
              <a:gd name="connsiteX1" fmla="*/ 163186 w 2300806"/>
              <a:gd name="connsiteY1" fmla="*/ 7104 h 2293305"/>
              <a:gd name="connsiteX2" fmla="*/ 1731068 w 2300806"/>
              <a:gd name="connsiteY2" fmla="*/ 421416 h 2293305"/>
              <a:gd name="connsiteX3" fmla="*/ 1877419 w 2300806"/>
              <a:gd name="connsiteY3" fmla="*/ 588253 h 2293305"/>
              <a:gd name="connsiteX4" fmla="*/ 2300806 w 2300806"/>
              <a:gd name="connsiteY4" fmla="*/ 2165110 h 2293305"/>
              <a:gd name="connsiteX5" fmla="*/ 2155719 w 2300806"/>
              <a:gd name="connsiteY5" fmla="*/ 2287371 h 2293305"/>
              <a:gd name="connsiteX6" fmla="*/ 588820 w 2300806"/>
              <a:gd name="connsiteY6" fmla="*/ 1874416 h 2293305"/>
              <a:gd name="connsiteX7" fmla="*/ 422682 w 2300806"/>
              <a:gd name="connsiteY7" fmla="*/ 1672167 h 2293305"/>
              <a:gd name="connsiteX8" fmla="*/ 2010 w 2300806"/>
              <a:gd name="connsiteY8" fmla="*/ 147792 h 2293305"/>
              <a:gd name="connsiteX0" fmla="*/ 2010 w 2300806"/>
              <a:gd name="connsiteY0" fmla="*/ 147792 h 2290966"/>
              <a:gd name="connsiteX1" fmla="*/ 163186 w 2300806"/>
              <a:gd name="connsiteY1" fmla="*/ 7104 h 2290966"/>
              <a:gd name="connsiteX2" fmla="*/ 1731068 w 2300806"/>
              <a:gd name="connsiteY2" fmla="*/ 421416 h 2290966"/>
              <a:gd name="connsiteX3" fmla="*/ 1877419 w 2300806"/>
              <a:gd name="connsiteY3" fmla="*/ 588253 h 2290966"/>
              <a:gd name="connsiteX4" fmla="*/ 2300806 w 2300806"/>
              <a:gd name="connsiteY4" fmla="*/ 2165110 h 2290966"/>
              <a:gd name="connsiteX5" fmla="*/ 2155719 w 2300806"/>
              <a:gd name="connsiteY5" fmla="*/ 2287371 h 2290966"/>
              <a:gd name="connsiteX6" fmla="*/ 588820 w 2300806"/>
              <a:gd name="connsiteY6" fmla="*/ 1874416 h 2290966"/>
              <a:gd name="connsiteX7" fmla="*/ 422682 w 2300806"/>
              <a:gd name="connsiteY7" fmla="*/ 1672167 h 2290966"/>
              <a:gd name="connsiteX8" fmla="*/ 2010 w 2300806"/>
              <a:gd name="connsiteY8" fmla="*/ 147792 h 2290966"/>
              <a:gd name="connsiteX0" fmla="*/ 2010 w 2300806"/>
              <a:gd name="connsiteY0" fmla="*/ 147792 h 2290966"/>
              <a:gd name="connsiteX1" fmla="*/ 163186 w 2300806"/>
              <a:gd name="connsiteY1" fmla="*/ 7104 h 2290966"/>
              <a:gd name="connsiteX2" fmla="*/ 1731068 w 2300806"/>
              <a:gd name="connsiteY2" fmla="*/ 421416 h 2290966"/>
              <a:gd name="connsiteX3" fmla="*/ 1877419 w 2300806"/>
              <a:gd name="connsiteY3" fmla="*/ 588253 h 2290966"/>
              <a:gd name="connsiteX4" fmla="*/ 2300806 w 2300806"/>
              <a:gd name="connsiteY4" fmla="*/ 2165110 h 2290966"/>
              <a:gd name="connsiteX5" fmla="*/ 2155719 w 2300806"/>
              <a:gd name="connsiteY5" fmla="*/ 2287371 h 2290966"/>
              <a:gd name="connsiteX6" fmla="*/ 588820 w 2300806"/>
              <a:gd name="connsiteY6" fmla="*/ 1874416 h 2290966"/>
              <a:gd name="connsiteX7" fmla="*/ 422682 w 2300806"/>
              <a:gd name="connsiteY7" fmla="*/ 1672167 h 2290966"/>
              <a:gd name="connsiteX8" fmla="*/ 2010 w 2300806"/>
              <a:gd name="connsiteY8" fmla="*/ 147792 h 2290966"/>
              <a:gd name="connsiteX0" fmla="*/ 2321 w 2301117"/>
              <a:gd name="connsiteY0" fmla="*/ 145616 h 2288790"/>
              <a:gd name="connsiteX1" fmla="*/ 163497 w 2301117"/>
              <a:gd name="connsiteY1" fmla="*/ 4928 h 2288790"/>
              <a:gd name="connsiteX2" fmla="*/ 1731379 w 2301117"/>
              <a:gd name="connsiteY2" fmla="*/ 419240 h 2288790"/>
              <a:gd name="connsiteX3" fmla="*/ 1877730 w 2301117"/>
              <a:gd name="connsiteY3" fmla="*/ 586077 h 2288790"/>
              <a:gd name="connsiteX4" fmla="*/ 2301117 w 2301117"/>
              <a:gd name="connsiteY4" fmla="*/ 2162934 h 2288790"/>
              <a:gd name="connsiteX5" fmla="*/ 2156030 w 2301117"/>
              <a:gd name="connsiteY5" fmla="*/ 2285195 h 2288790"/>
              <a:gd name="connsiteX6" fmla="*/ 589131 w 2301117"/>
              <a:gd name="connsiteY6" fmla="*/ 1872240 h 2288790"/>
              <a:gd name="connsiteX7" fmla="*/ 422993 w 2301117"/>
              <a:gd name="connsiteY7" fmla="*/ 1669991 h 2288790"/>
              <a:gd name="connsiteX8" fmla="*/ 2321 w 2301117"/>
              <a:gd name="connsiteY8" fmla="*/ 145616 h 2288790"/>
              <a:gd name="connsiteX0" fmla="*/ 0 w 2298796"/>
              <a:gd name="connsiteY0" fmla="*/ 147175 h 2290349"/>
              <a:gd name="connsiteX1" fmla="*/ 161176 w 2298796"/>
              <a:gd name="connsiteY1" fmla="*/ 6487 h 2290349"/>
              <a:gd name="connsiteX2" fmla="*/ 1729058 w 2298796"/>
              <a:gd name="connsiteY2" fmla="*/ 420799 h 2290349"/>
              <a:gd name="connsiteX3" fmla="*/ 1875409 w 2298796"/>
              <a:gd name="connsiteY3" fmla="*/ 587636 h 2290349"/>
              <a:gd name="connsiteX4" fmla="*/ 2298796 w 2298796"/>
              <a:gd name="connsiteY4" fmla="*/ 2164493 h 2290349"/>
              <a:gd name="connsiteX5" fmla="*/ 2153709 w 2298796"/>
              <a:gd name="connsiteY5" fmla="*/ 2286754 h 2290349"/>
              <a:gd name="connsiteX6" fmla="*/ 586810 w 2298796"/>
              <a:gd name="connsiteY6" fmla="*/ 1873799 h 2290349"/>
              <a:gd name="connsiteX7" fmla="*/ 420672 w 2298796"/>
              <a:gd name="connsiteY7" fmla="*/ 1671550 h 2290349"/>
              <a:gd name="connsiteX8" fmla="*/ 0 w 2298796"/>
              <a:gd name="connsiteY8" fmla="*/ 147175 h 2290349"/>
              <a:gd name="connsiteX0" fmla="*/ 0 w 2298796"/>
              <a:gd name="connsiteY0" fmla="*/ 147356 h 2290530"/>
              <a:gd name="connsiteX1" fmla="*/ 161176 w 2298796"/>
              <a:gd name="connsiteY1" fmla="*/ 6668 h 2290530"/>
              <a:gd name="connsiteX2" fmla="*/ 1729058 w 2298796"/>
              <a:gd name="connsiteY2" fmla="*/ 420980 h 2290530"/>
              <a:gd name="connsiteX3" fmla="*/ 1875409 w 2298796"/>
              <a:gd name="connsiteY3" fmla="*/ 587817 h 2290530"/>
              <a:gd name="connsiteX4" fmla="*/ 2298796 w 2298796"/>
              <a:gd name="connsiteY4" fmla="*/ 2164674 h 2290530"/>
              <a:gd name="connsiteX5" fmla="*/ 2153709 w 2298796"/>
              <a:gd name="connsiteY5" fmla="*/ 2286935 h 2290530"/>
              <a:gd name="connsiteX6" fmla="*/ 586810 w 2298796"/>
              <a:gd name="connsiteY6" fmla="*/ 1873980 h 2290530"/>
              <a:gd name="connsiteX7" fmla="*/ 420672 w 2298796"/>
              <a:gd name="connsiteY7" fmla="*/ 1671731 h 2290530"/>
              <a:gd name="connsiteX8" fmla="*/ 0 w 2298796"/>
              <a:gd name="connsiteY8" fmla="*/ 147356 h 2290530"/>
              <a:gd name="connsiteX0" fmla="*/ 9617 w 2308413"/>
              <a:gd name="connsiteY0" fmla="*/ 144929 h 2288103"/>
              <a:gd name="connsiteX1" fmla="*/ 170793 w 2308413"/>
              <a:gd name="connsiteY1" fmla="*/ 4241 h 2288103"/>
              <a:gd name="connsiteX2" fmla="*/ 1738675 w 2308413"/>
              <a:gd name="connsiteY2" fmla="*/ 418553 h 2288103"/>
              <a:gd name="connsiteX3" fmla="*/ 1885026 w 2308413"/>
              <a:gd name="connsiteY3" fmla="*/ 585390 h 2288103"/>
              <a:gd name="connsiteX4" fmla="*/ 2308413 w 2308413"/>
              <a:gd name="connsiteY4" fmla="*/ 2162247 h 2288103"/>
              <a:gd name="connsiteX5" fmla="*/ 2163326 w 2308413"/>
              <a:gd name="connsiteY5" fmla="*/ 2284508 h 2288103"/>
              <a:gd name="connsiteX6" fmla="*/ 596427 w 2308413"/>
              <a:gd name="connsiteY6" fmla="*/ 1871553 h 2288103"/>
              <a:gd name="connsiteX7" fmla="*/ 430289 w 2308413"/>
              <a:gd name="connsiteY7" fmla="*/ 1669304 h 2288103"/>
              <a:gd name="connsiteX8" fmla="*/ 9617 w 2308413"/>
              <a:gd name="connsiteY8" fmla="*/ 144929 h 2288103"/>
              <a:gd name="connsiteX0" fmla="*/ 8386 w 2307182"/>
              <a:gd name="connsiteY0" fmla="*/ 152138 h 2295312"/>
              <a:gd name="connsiteX1" fmla="*/ 169562 w 2307182"/>
              <a:gd name="connsiteY1" fmla="*/ 11450 h 2295312"/>
              <a:gd name="connsiteX2" fmla="*/ 1737444 w 2307182"/>
              <a:gd name="connsiteY2" fmla="*/ 425762 h 2295312"/>
              <a:gd name="connsiteX3" fmla="*/ 1883795 w 2307182"/>
              <a:gd name="connsiteY3" fmla="*/ 592599 h 2295312"/>
              <a:gd name="connsiteX4" fmla="*/ 2307182 w 2307182"/>
              <a:gd name="connsiteY4" fmla="*/ 2169456 h 2295312"/>
              <a:gd name="connsiteX5" fmla="*/ 2162095 w 2307182"/>
              <a:gd name="connsiteY5" fmla="*/ 2291717 h 2295312"/>
              <a:gd name="connsiteX6" fmla="*/ 595196 w 2307182"/>
              <a:gd name="connsiteY6" fmla="*/ 1878762 h 2295312"/>
              <a:gd name="connsiteX7" fmla="*/ 429058 w 2307182"/>
              <a:gd name="connsiteY7" fmla="*/ 1676513 h 2295312"/>
              <a:gd name="connsiteX8" fmla="*/ 8386 w 2307182"/>
              <a:gd name="connsiteY8" fmla="*/ 152138 h 2295312"/>
              <a:gd name="connsiteX0" fmla="*/ 9020 w 2301081"/>
              <a:gd name="connsiteY0" fmla="*/ 145947 h 2295856"/>
              <a:gd name="connsiteX1" fmla="*/ 163461 w 2301081"/>
              <a:gd name="connsiteY1" fmla="*/ 11994 h 2295856"/>
              <a:gd name="connsiteX2" fmla="*/ 1731343 w 2301081"/>
              <a:gd name="connsiteY2" fmla="*/ 426306 h 2295856"/>
              <a:gd name="connsiteX3" fmla="*/ 1877694 w 2301081"/>
              <a:gd name="connsiteY3" fmla="*/ 593143 h 2295856"/>
              <a:gd name="connsiteX4" fmla="*/ 2301081 w 2301081"/>
              <a:gd name="connsiteY4" fmla="*/ 2170000 h 2295856"/>
              <a:gd name="connsiteX5" fmla="*/ 2155994 w 2301081"/>
              <a:gd name="connsiteY5" fmla="*/ 2292261 h 2295856"/>
              <a:gd name="connsiteX6" fmla="*/ 589095 w 2301081"/>
              <a:gd name="connsiteY6" fmla="*/ 1879306 h 2295856"/>
              <a:gd name="connsiteX7" fmla="*/ 422957 w 2301081"/>
              <a:gd name="connsiteY7" fmla="*/ 1677057 h 2295856"/>
              <a:gd name="connsiteX8" fmla="*/ 9020 w 2301081"/>
              <a:gd name="connsiteY8" fmla="*/ 145947 h 2295856"/>
              <a:gd name="connsiteX0" fmla="*/ 3409 w 2295470"/>
              <a:gd name="connsiteY0" fmla="*/ 146126 h 2296035"/>
              <a:gd name="connsiteX1" fmla="*/ 157850 w 2295470"/>
              <a:gd name="connsiteY1" fmla="*/ 12173 h 2296035"/>
              <a:gd name="connsiteX2" fmla="*/ 1725732 w 2295470"/>
              <a:gd name="connsiteY2" fmla="*/ 426485 h 2296035"/>
              <a:gd name="connsiteX3" fmla="*/ 1872083 w 2295470"/>
              <a:gd name="connsiteY3" fmla="*/ 593322 h 2296035"/>
              <a:gd name="connsiteX4" fmla="*/ 2295470 w 2295470"/>
              <a:gd name="connsiteY4" fmla="*/ 2170179 h 2296035"/>
              <a:gd name="connsiteX5" fmla="*/ 2150383 w 2295470"/>
              <a:gd name="connsiteY5" fmla="*/ 2292440 h 2296035"/>
              <a:gd name="connsiteX6" fmla="*/ 583484 w 2295470"/>
              <a:gd name="connsiteY6" fmla="*/ 1879485 h 2296035"/>
              <a:gd name="connsiteX7" fmla="*/ 417346 w 2295470"/>
              <a:gd name="connsiteY7" fmla="*/ 1677236 h 2296035"/>
              <a:gd name="connsiteX8" fmla="*/ 3409 w 2295470"/>
              <a:gd name="connsiteY8" fmla="*/ 146126 h 2296035"/>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5540 w 2297601"/>
              <a:gd name="connsiteY0" fmla="*/ 143814 h 2293723"/>
              <a:gd name="connsiteX1" fmla="*/ 159981 w 2297601"/>
              <a:gd name="connsiteY1" fmla="*/ 9861 h 2293723"/>
              <a:gd name="connsiteX2" fmla="*/ 1727863 w 2297601"/>
              <a:gd name="connsiteY2" fmla="*/ 424173 h 2293723"/>
              <a:gd name="connsiteX3" fmla="*/ 1874214 w 2297601"/>
              <a:gd name="connsiteY3" fmla="*/ 591010 h 2293723"/>
              <a:gd name="connsiteX4" fmla="*/ 2297601 w 2297601"/>
              <a:gd name="connsiteY4" fmla="*/ 2167867 h 2293723"/>
              <a:gd name="connsiteX5" fmla="*/ 2152514 w 2297601"/>
              <a:gd name="connsiteY5" fmla="*/ 2290128 h 2293723"/>
              <a:gd name="connsiteX6" fmla="*/ 585615 w 2297601"/>
              <a:gd name="connsiteY6" fmla="*/ 1877173 h 2293723"/>
              <a:gd name="connsiteX7" fmla="*/ 419477 w 2297601"/>
              <a:gd name="connsiteY7" fmla="*/ 1674924 h 2293723"/>
              <a:gd name="connsiteX8" fmla="*/ 5540 w 2297601"/>
              <a:gd name="connsiteY8" fmla="*/ 143814 h 2293723"/>
              <a:gd name="connsiteX0" fmla="*/ 5540 w 2297601"/>
              <a:gd name="connsiteY0" fmla="*/ 143814 h 2293723"/>
              <a:gd name="connsiteX1" fmla="*/ 159981 w 2297601"/>
              <a:gd name="connsiteY1" fmla="*/ 9861 h 2293723"/>
              <a:gd name="connsiteX2" fmla="*/ 1727863 w 2297601"/>
              <a:gd name="connsiteY2" fmla="*/ 424173 h 2293723"/>
              <a:gd name="connsiteX3" fmla="*/ 1874214 w 2297601"/>
              <a:gd name="connsiteY3" fmla="*/ 591010 h 2293723"/>
              <a:gd name="connsiteX4" fmla="*/ 2297601 w 2297601"/>
              <a:gd name="connsiteY4" fmla="*/ 2167867 h 2293723"/>
              <a:gd name="connsiteX5" fmla="*/ 2152514 w 2297601"/>
              <a:gd name="connsiteY5" fmla="*/ 2290128 h 2293723"/>
              <a:gd name="connsiteX6" fmla="*/ 585615 w 2297601"/>
              <a:gd name="connsiteY6" fmla="*/ 1877173 h 2293723"/>
              <a:gd name="connsiteX7" fmla="*/ 419477 w 2297601"/>
              <a:gd name="connsiteY7" fmla="*/ 1674924 h 2293723"/>
              <a:gd name="connsiteX8" fmla="*/ 5540 w 2297601"/>
              <a:gd name="connsiteY8" fmla="*/ 143814 h 2293723"/>
              <a:gd name="connsiteX0" fmla="*/ 3923 w 2295984"/>
              <a:gd name="connsiteY0" fmla="*/ 144081 h 2293990"/>
              <a:gd name="connsiteX1" fmla="*/ 158364 w 2295984"/>
              <a:gd name="connsiteY1" fmla="*/ 10128 h 2293990"/>
              <a:gd name="connsiteX2" fmla="*/ 1726246 w 2295984"/>
              <a:gd name="connsiteY2" fmla="*/ 424440 h 2293990"/>
              <a:gd name="connsiteX3" fmla="*/ 1872597 w 2295984"/>
              <a:gd name="connsiteY3" fmla="*/ 591277 h 2293990"/>
              <a:gd name="connsiteX4" fmla="*/ 2295984 w 2295984"/>
              <a:gd name="connsiteY4" fmla="*/ 2168134 h 2293990"/>
              <a:gd name="connsiteX5" fmla="*/ 2150897 w 2295984"/>
              <a:gd name="connsiteY5" fmla="*/ 2290395 h 2293990"/>
              <a:gd name="connsiteX6" fmla="*/ 583998 w 2295984"/>
              <a:gd name="connsiteY6" fmla="*/ 1877440 h 2293990"/>
              <a:gd name="connsiteX7" fmla="*/ 417860 w 2295984"/>
              <a:gd name="connsiteY7" fmla="*/ 1675191 h 2293990"/>
              <a:gd name="connsiteX8" fmla="*/ 3923 w 2295984"/>
              <a:gd name="connsiteY8" fmla="*/ 144081 h 2293990"/>
              <a:gd name="connsiteX0" fmla="*/ 1528 w 2293589"/>
              <a:gd name="connsiteY0" fmla="*/ 144362 h 2294271"/>
              <a:gd name="connsiteX1" fmla="*/ 155969 w 2293589"/>
              <a:gd name="connsiteY1" fmla="*/ 10409 h 2294271"/>
              <a:gd name="connsiteX2" fmla="*/ 1723851 w 2293589"/>
              <a:gd name="connsiteY2" fmla="*/ 424721 h 2294271"/>
              <a:gd name="connsiteX3" fmla="*/ 1870202 w 2293589"/>
              <a:gd name="connsiteY3" fmla="*/ 591558 h 2294271"/>
              <a:gd name="connsiteX4" fmla="*/ 2293589 w 2293589"/>
              <a:gd name="connsiteY4" fmla="*/ 2168415 h 2294271"/>
              <a:gd name="connsiteX5" fmla="*/ 2148502 w 2293589"/>
              <a:gd name="connsiteY5" fmla="*/ 2290676 h 2294271"/>
              <a:gd name="connsiteX6" fmla="*/ 581603 w 2293589"/>
              <a:gd name="connsiteY6" fmla="*/ 1877721 h 2294271"/>
              <a:gd name="connsiteX7" fmla="*/ 415465 w 2293589"/>
              <a:gd name="connsiteY7" fmla="*/ 1675472 h 2294271"/>
              <a:gd name="connsiteX8" fmla="*/ 1528 w 2293589"/>
              <a:gd name="connsiteY8" fmla="*/ 144362 h 2294271"/>
              <a:gd name="connsiteX0" fmla="*/ 1848 w 2293909"/>
              <a:gd name="connsiteY0" fmla="*/ 138202 h 2288111"/>
              <a:gd name="connsiteX1" fmla="*/ 156289 w 2293909"/>
              <a:gd name="connsiteY1" fmla="*/ 4249 h 2288111"/>
              <a:gd name="connsiteX2" fmla="*/ 1724171 w 2293909"/>
              <a:gd name="connsiteY2" fmla="*/ 418561 h 2288111"/>
              <a:gd name="connsiteX3" fmla="*/ 1870522 w 2293909"/>
              <a:gd name="connsiteY3" fmla="*/ 585398 h 2288111"/>
              <a:gd name="connsiteX4" fmla="*/ 2293909 w 2293909"/>
              <a:gd name="connsiteY4" fmla="*/ 2162255 h 2288111"/>
              <a:gd name="connsiteX5" fmla="*/ 2148822 w 2293909"/>
              <a:gd name="connsiteY5" fmla="*/ 2284516 h 2288111"/>
              <a:gd name="connsiteX6" fmla="*/ 581923 w 2293909"/>
              <a:gd name="connsiteY6" fmla="*/ 1871561 h 2288111"/>
              <a:gd name="connsiteX7" fmla="*/ 415785 w 2293909"/>
              <a:gd name="connsiteY7" fmla="*/ 1669312 h 2288111"/>
              <a:gd name="connsiteX8" fmla="*/ 1848 w 2293909"/>
              <a:gd name="connsiteY8" fmla="*/ 138202 h 2288111"/>
              <a:gd name="connsiteX0" fmla="*/ 1289 w 2293350"/>
              <a:gd name="connsiteY0" fmla="*/ 138202 h 2288111"/>
              <a:gd name="connsiteX1" fmla="*/ 155730 w 2293350"/>
              <a:gd name="connsiteY1" fmla="*/ 4249 h 2288111"/>
              <a:gd name="connsiteX2" fmla="*/ 1723612 w 2293350"/>
              <a:gd name="connsiteY2" fmla="*/ 418561 h 2288111"/>
              <a:gd name="connsiteX3" fmla="*/ 1869963 w 2293350"/>
              <a:gd name="connsiteY3" fmla="*/ 585398 h 2288111"/>
              <a:gd name="connsiteX4" fmla="*/ 2293350 w 2293350"/>
              <a:gd name="connsiteY4" fmla="*/ 2162255 h 2288111"/>
              <a:gd name="connsiteX5" fmla="*/ 2148263 w 2293350"/>
              <a:gd name="connsiteY5" fmla="*/ 2284516 h 2288111"/>
              <a:gd name="connsiteX6" fmla="*/ 581364 w 2293350"/>
              <a:gd name="connsiteY6" fmla="*/ 1871561 h 2288111"/>
              <a:gd name="connsiteX7" fmla="*/ 415226 w 2293350"/>
              <a:gd name="connsiteY7" fmla="*/ 1669312 h 2288111"/>
              <a:gd name="connsiteX8" fmla="*/ 1289 w 2293350"/>
              <a:gd name="connsiteY8" fmla="*/ 138202 h 2288111"/>
              <a:gd name="connsiteX0" fmla="*/ 1527 w 2293588"/>
              <a:gd name="connsiteY0" fmla="*/ 138621 h 2288530"/>
              <a:gd name="connsiteX1" fmla="*/ 155968 w 2293588"/>
              <a:gd name="connsiteY1" fmla="*/ 4668 h 2288530"/>
              <a:gd name="connsiteX2" fmla="*/ 1723850 w 2293588"/>
              <a:gd name="connsiteY2" fmla="*/ 418980 h 2288530"/>
              <a:gd name="connsiteX3" fmla="*/ 1870201 w 2293588"/>
              <a:gd name="connsiteY3" fmla="*/ 585817 h 2288530"/>
              <a:gd name="connsiteX4" fmla="*/ 2293588 w 2293588"/>
              <a:gd name="connsiteY4" fmla="*/ 2162674 h 2288530"/>
              <a:gd name="connsiteX5" fmla="*/ 2148501 w 2293588"/>
              <a:gd name="connsiteY5" fmla="*/ 2284935 h 2288530"/>
              <a:gd name="connsiteX6" fmla="*/ 581602 w 2293588"/>
              <a:gd name="connsiteY6" fmla="*/ 1871980 h 2288530"/>
              <a:gd name="connsiteX7" fmla="*/ 415464 w 2293588"/>
              <a:gd name="connsiteY7" fmla="*/ 1669731 h 2288530"/>
              <a:gd name="connsiteX8" fmla="*/ 1527 w 2293588"/>
              <a:gd name="connsiteY8" fmla="*/ 138621 h 2288530"/>
              <a:gd name="connsiteX0" fmla="*/ 4451 w 2296512"/>
              <a:gd name="connsiteY0" fmla="*/ 139388 h 2289297"/>
              <a:gd name="connsiteX1" fmla="*/ 158892 w 2296512"/>
              <a:gd name="connsiteY1" fmla="*/ 5435 h 2289297"/>
              <a:gd name="connsiteX2" fmla="*/ 1726774 w 2296512"/>
              <a:gd name="connsiteY2" fmla="*/ 419747 h 2289297"/>
              <a:gd name="connsiteX3" fmla="*/ 1873125 w 2296512"/>
              <a:gd name="connsiteY3" fmla="*/ 586584 h 2289297"/>
              <a:gd name="connsiteX4" fmla="*/ 2296512 w 2296512"/>
              <a:gd name="connsiteY4" fmla="*/ 2163441 h 2289297"/>
              <a:gd name="connsiteX5" fmla="*/ 2151425 w 2296512"/>
              <a:gd name="connsiteY5" fmla="*/ 2285702 h 2289297"/>
              <a:gd name="connsiteX6" fmla="*/ 584526 w 2296512"/>
              <a:gd name="connsiteY6" fmla="*/ 1872747 h 2289297"/>
              <a:gd name="connsiteX7" fmla="*/ 418388 w 2296512"/>
              <a:gd name="connsiteY7" fmla="*/ 1670498 h 2289297"/>
              <a:gd name="connsiteX8" fmla="*/ 4451 w 2296512"/>
              <a:gd name="connsiteY8" fmla="*/ 139388 h 2289297"/>
              <a:gd name="connsiteX0" fmla="*/ 4451 w 2299782"/>
              <a:gd name="connsiteY0" fmla="*/ 139388 h 2288818"/>
              <a:gd name="connsiteX1" fmla="*/ 158892 w 2299782"/>
              <a:gd name="connsiteY1" fmla="*/ 5435 h 2288818"/>
              <a:gd name="connsiteX2" fmla="*/ 1726774 w 2299782"/>
              <a:gd name="connsiteY2" fmla="*/ 419747 h 2288818"/>
              <a:gd name="connsiteX3" fmla="*/ 1873125 w 2299782"/>
              <a:gd name="connsiteY3" fmla="*/ 586584 h 2288818"/>
              <a:gd name="connsiteX4" fmla="*/ 2296512 w 2299782"/>
              <a:gd name="connsiteY4" fmla="*/ 2163441 h 2288818"/>
              <a:gd name="connsiteX5" fmla="*/ 2151425 w 2299782"/>
              <a:gd name="connsiteY5" fmla="*/ 2285702 h 2288818"/>
              <a:gd name="connsiteX6" fmla="*/ 584526 w 2299782"/>
              <a:gd name="connsiteY6" fmla="*/ 1872747 h 2288818"/>
              <a:gd name="connsiteX7" fmla="*/ 418388 w 2299782"/>
              <a:gd name="connsiteY7" fmla="*/ 1670498 h 2288818"/>
              <a:gd name="connsiteX8" fmla="*/ 4451 w 2299782"/>
              <a:gd name="connsiteY8" fmla="*/ 139388 h 2288818"/>
              <a:gd name="connsiteX0" fmla="*/ 4451 w 2299139"/>
              <a:gd name="connsiteY0" fmla="*/ 139388 h 2287220"/>
              <a:gd name="connsiteX1" fmla="*/ 158892 w 2299139"/>
              <a:gd name="connsiteY1" fmla="*/ 5435 h 2287220"/>
              <a:gd name="connsiteX2" fmla="*/ 1726774 w 2299139"/>
              <a:gd name="connsiteY2" fmla="*/ 419747 h 2287220"/>
              <a:gd name="connsiteX3" fmla="*/ 1873125 w 2299139"/>
              <a:gd name="connsiteY3" fmla="*/ 586584 h 2287220"/>
              <a:gd name="connsiteX4" fmla="*/ 2296512 w 2299139"/>
              <a:gd name="connsiteY4" fmla="*/ 2163441 h 2287220"/>
              <a:gd name="connsiteX5" fmla="*/ 2151425 w 2299139"/>
              <a:gd name="connsiteY5" fmla="*/ 2285702 h 2287220"/>
              <a:gd name="connsiteX6" fmla="*/ 584526 w 2299139"/>
              <a:gd name="connsiteY6" fmla="*/ 1872747 h 2287220"/>
              <a:gd name="connsiteX7" fmla="*/ 418388 w 2299139"/>
              <a:gd name="connsiteY7" fmla="*/ 1670498 h 2287220"/>
              <a:gd name="connsiteX8" fmla="*/ 4451 w 2299139"/>
              <a:gd name="connsiteY8" fmla="*/ 139388 h 2287220"/>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84526 w 2299277"/>
              <a:gd name="connsiteY6" fmla="*/ 1872747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4690 w 2299277"/>
              <a:gd name="connsiteY3" fmla="*/ 585018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4690 w 2299277"/>
              <a:gd name="connsiteY3" fmla="*/ 588149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99277" h="2289265">
                <a:moveTo>
                  <a:pt x="4451" y="139388"/>
                </a:moveTo>
                <a:cubicBezTo>
                  <a:pt x="-13417" y="60766"/>
                  <a:pt x="19464" y="-22226"/>
                  <a:pt x="158892" y="5435"/>
                </a:cubicBezTo>
                <a:lnTo>
                  <a:pt x="1726774" y="419747"/>
                </a:lnTo>
                <a:cubicBezTo>
                  <a:pt x="1822894" y="445626"/>
                  <a:pt x="1861313" y="514526"/>
                  <a:pt x="1880135" y="585426"/>
                </a:cubicBezTo>
                <a:cubicBezTo>
                  <a:pt x="2097057" y="1402519"/>
                  <a:pt x="2138139" y="1539608"/>
                  <a:pt x="2296512" y="2163441"/>
                </a:cubicBezTo>
                <a:cubicBezTo>
                  <a:pt x="2313920" y="2245273"/>
                  <a:pt x="2247201" y="2304717"/>
                  <a:pt x="2151425" y="2285702"/>
                </a:cubicBezTo>
                <a:lnTo>
                  <a:pt x="594791" y="1867358"/>
                </a:lnTo>
                <a:cubicBezTo>
                  <a:pt x="507154" y="1842614"/>
                  <a:pt x="450849" y="1799460"/>
                  <a:pt x="416823" y="1672064"/>
                </a:cubicBezTo>
                <a:cubicBezTo>
                  <a:pt x="286664" y="1184744"/>
                  <a:pt x="134198" y="644520"/>
                  <a:pt x="4451" y="139388"/>
                </a:cubicBezTo>
                <a:close/>
              </a:path>
            </a:pathLst>
          </a:custGeom>
          <a:noFill/>
          <a:ln w="28575" cmpd="sng">
            <a:solidFill>
              <a:srgbClr val="A7934B">
                <a:alpha val="20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ounded Rectangle 11"/>
          <p:cNvSpPr/>
          <p:nvPr userDrawn="1"/>
        </p:nvSpPr>
        <p:spPr>
          <a:xfrm rot="20703236" flipH="1">
            <a:off x="7704143" y="5432817"/>
            <a:ext cx="2343465" cy="2326254"/>
          </a:xfrm>
          <a:custGeom>
            <a:avLst/>
            <a:gdLst>
              <a:gd name="connsiteX0" fmla="*/ 0 w 2309041"/>
              <a:gd name="connsiteY0" fmla="*/ 122448 h 2313432"/>
              <a:gd name="connsiteX1" fmla="*/ 122448 w 2309041"/>
              <a:gd name="connsiteY1" fmla="*/ 0 h 2313432"/>
              <a:gd name="connsiteX2" fmla="*/ 2186593 w 2309041"/>
              <a:gd name="connsiteY2" fmla="*/ 0 h 2313432"/>
              <a:gd name="connsiteX3" fmla="*/ 2309041 w 2309041"/>
              <a:gd name="connsiteY3" fmla="*/ 122448 h 2313432"/>
              <a:gd name="connsiteX4" fmla="*/ 2309041 w 2309041"/>
              <a:gd name="connsiteY4" fmla="*/ 2190984 h 2313432"/>
              <a:gd name="connsiteX5" fmla="*/ 2186593 w 2309041"/>
              <a:gd name="connsiteY5" fmla="*/ 2313432 h 2313432"/>
              <a:gd name="connsiteX6" fmla="*/ 122448 w 2309041"/>
              <a:gd name="connsiteY6" fmla="*/ 2313432 h 2313432"/>
              <a:gd name="connsiteX7" fmla="*/ 0 w 2309041"/>
              <a:gd name="connsiteY7" fmla="*/ 2190984 h 2313432"/>
              <a:gd name="connsiteX8" fmla="*/ 0 w 2309041"/>
              <a:gd name="connsiteY8" fmla="*/ 122448 h 2313432"/>
              <a:gd name="connsiteX0" fmla="*/ 0 w 2756331"/>
              <a:gd name="connsiteY0" fmla="*/ 122448 h 2313432"/>
              <a:gd name="connsiteX1" fmla="*/ 122448 w 2756331"/>
              <a:gd name="connsiteY1" fmla="*/ 0 h 2313432"/>
              <a:gd name="connsiteX2" fmla="*/ 2186593 w 2756331"/>
              <a:gd name="connsiteY2" fmla="*/ 0 h 2313432"/>
              <a:gd name="connsiteX3" fmla="*/ 2309041 w 2756331"/>
              <a:gd name="connsiteY3" fmla="*/ 122448 h 2313432"/>
              <a:gd name="connsiteX4" fmla="*/ 2756331 w 2756331"/>
              <a:gd name="connsiteY4" fmla="*/ 1743694 h 2313432"/>
              <a:gd name="connsiteX5" fmla="*/ 2186593 w 2756331"/>
              <a:gd name="connsiteY5" fmla="*/ 2313432 h 2313432"/>
              <a:gd name="connsiteX6" fmla="*/ 122448 w 2756331"/>
              <a:gd name="connsiteY6" fmla="*/ 2313432 h 2313432"/>
              <a:gd name="connsiteX7" fmla="*/ 0 w 2756331"/>
              <a:gd name="connsiteY7" fmla="*/ 2190984 h 2313432"/>
              <a:gd name="connsiteX8" fmla="*/ 0 w 2756331"/>
              <a:gd name="connsiteY8" fmla="*/ 122448 h 2313432"/>
              <a:gd name="connsiteX0" fmla="*/ 0 w 2756331"/>
              <a:gd name="connsiteY0" fmla="*/ 122448 h 2313432"/>
              <a:gd name="connsiteX1" fmla="*/ 122448 w 2756331"/>
              <a:gd name="connsiteY1" fmla="*/ 0 h 2313432"/>
              <a:gd name="connsiteX2" fmla="*/ 2186593 w 2756331"/>
              <a:gd name="connsiteY2" fmla="*/ 0 h 2313432"/>
              <a:gd name="connsiteX3" fmla="*/ 2309041 w 2756331"/>
              <a:gd name="connsiteY3" fmla="*/ 122448 h 2313432"/>
              <a:gd name="connsiteX4" fmla="*/ 2756331 w 2756331"/>
              <a:gd name="connsiteY4" fmla="*/ 1743694 h 2313432"/>
              <a:gd name="connsiteX5" fmla="*/ 2654369 w 2756331"/>
              <a:gd name="connsiteY5" fmla="*/ 1852485 h 2313432"/>
              <a:gd name="connsiteX6" fmla="*/ 122448 w 2756331"/>
              <a:gd name="connsiteY6" fmla="*/ 2313432 h 2313432"/>
              <a:gd name="connsiteX7" fmla="*/ 0 w 2756331"/>
              <a:gd name="connsiteY7" fmla="*/ 2190984 h 2313432"/>
              <a:gd name="connsiteX8" fmla="*/ 0 w 2756331"/>
              <a:gd name="connsiteY8" fmla="*/ 122448 h 2313432"/>
              <a:gd name="connsiteX0" fmla="*/ 0 w 2756331"/>
              <a:gd name="connsiteY0" fmla="*/ 122448 h 2193261"/>
              <a:gd name="connsiteX1" fmla="*/ 122448 w 2756331"/>
              <a:gd name="connsiteY1" fmla="*/ 0 h 2193261"/>
              <a:gd name="connsiteX2" fmla="*/ 2186593 w 2756331"/>
              <a:gd name="connsiteY2" fmla="*/ 0 h 2193261"/>
              <a:gd name="connsiteX3" fmla="*/ 2309041 w 2756331"/>
              <a:gd name="connsiteY3" fmla="*/ 122448 h 2193261"/>
              <a:gd name="connsiteX4" fmla="*/ 2756331 w 2756331"/>
              <a:gd name="connsiteY4" fmla="*/ 1743694 h 2193261"/>
              <a:gd name="connsiteX5" fmla="*/ 2654369 w 2756331"/>
              <a:gd name="connsiteY5" fmla="*/ 1852485 h 2193261"/>
              <a:gd name="connsiteX6" fmla="*/ 1768205 w 2756331"/>
              <a:gd name="connsiteY6" fmla="*/ 797431 h 2193261"/>
              <a:gd name="connsiteX7" fmla="*/ 0 w 2756331"/>
              <a:gd name="connsiteY7" fmla="*/ 2190984 h 2193261"/>
              <a:gd name="connsiteX8" fmla="*/ 0 w 2756331"/>
              <a:gd name="connsiteY8" fmla="*/ 122448 h 2193261"/>
              <a:gd name="connsiteX0" fmla="*/ 0 w 2756331"/>
              <a:gd name="connsiteY0" fmla="*/ 122448 h 2194935"/>
              <a:gd name="connsiteX1" fmla="*/ 122448 w 2756331"/>
              <a:gd name="connsiteY1" fmla="*/ 0 h 2194935"/>
              <a:gd name="connsiteX2" fmla="*/ 2186593 w 2756331"/>
              <a:gd name="connsiteY2" fmla="*/ 0 h 2194935"/>
              <a:gd name="connsiteX3" fmla="*/ 2309041 w 2756331"/>
              <a:gd name="connsiteY3" fmla="*/ 122448 h 2194935"/>
              <a:gd name="connsiteX4" fmla="*/ 2756331 w 2756331"/>
              <a:gd name="connsiteY4" fmla="*/ 1743694 h 2194935"/>
              <a:gd name="connsiteX5" fmla="*/ 2654369 w 2756331"/>
              <a:gd name="connsiteY5" fmla="*/ 1852485 h 2194935"/>
              <a:gd name="connsiteX6" fmla="*/ 986298 w 2756331"/>
              <a:gd name="connsiteY6" fmla="*/ 1435925 h 2194935"/>
              <a:gd name="connsiteX7" fmla="*/ 0 w 2756331"/>
              <a:gd name="connsiteY7" fmla="*/ 2190984 h 2194935"/>
              <a:gd name="connsiteX8" fmla="*/ 0 w 2756331"/>
              <a:gd name="connsiteY8" fmla="*/ 122448 h 2194935"/>
              <a:gd name="connsiteX0" fmla="*/ 0 w 2756331"/>
              <a:gd name="connsiteY0" fmla="*/ 122448 h 1852485"/>
              <a:gd name="connsiteX1" fmla="*/ 122448 w 2756331"/>
              <a:gd name="connsiteY1" fmla="*/ 0 h 1852485"/>
              <a:gd name="connsiteX2" fmla="*/ 2186593 w 2756331"/>
              <a:gd name="connsiteY2" fmla="*/ 0 h 1852485"/>
              <a:gd name="connsiteX3" fmla="*/ 2309041 w 2756331"/>
              <a:gd name="connsiteY3" fmla="*/ 122448 h 1852485"/>
              <a:gd name="connsiteX4" fmla="*/ 2756331 w 2756331"/>
              <a:gd name="connsiteY4" fmla="*/ 1743694 h 1852485"/>
              <a:gd name="connsiteX5" fmla="*/ 2654369 w 2756331"/>
              <a:gd name="connsiteY5" fmla="*/ 1852485 h 1852485"/>
              <a:gd name="connsiteX6" fmla="*/ 986298 w 2756331"/>
              <a:gd name="connsiteY6" fmla="*/ 1435925 h 1852485"/>
              <a:gd name="connsiteX7" fmla="*/ 894581 w 2756331"/>
              <a:gd name="connsiteY7" fmla="*/ 1337378 h 1852485"/>
              <a:gd name="connsiteX8" fmla="*/ 0 w 2756331"/>
              <a:gd name="connsiteY8" fmla="*/ 122448 h 1852485"/>
              <a:gd name="connsiteX0" fmla="*/ 0 w 2756331"/>
              <a:gd name="connsiteY0" fmla="*/ 539006 h 2269043"/>
              <a:gd name="connsiteX1" fmla="*/ 620956 w 2756331"/>
              <a:gd name="connsiteY1" fmla="*/ 0 h 2269043"/>
              <a:gd name="connsiteX2" fmla="*/ 2186593 w 2756331"/>
              <a:gd name="connsiteY2" fmla="*/ 416558 h 2269043"/>
              <a:gd name="connsiteX3" fmla="*/ 2309041 w 2756331"/>
              <a:gd name="connsiteY3" fmla="*/ 539006 h 2269043"/>
              <a:gd name="connsiteX4" fmla="*/ 2756331 w 2756331"/>
              <a:gd name="connsiteY4" fmla="*/ 2160252 h 2269043"/>
              <a:gd name="connsiteX5" fmla="*/ 2654369 w 2756331"/>
              <a:gd name="connsiteY5" fmla="*/ 2269043 h 2269043"/>
              <a:gd name="connsiteX6" fmla="*/ 986298 w 2756331"/>
              <a:gd name="connsiteY6" fmla="*/ 1852483 h 2269043"/>
              <a:gd name="connsiteX7" fmla="*/ 894581 w 2756331"/>
              <a:gd name="connsiteY7" fmla="*/ 1753936 h 2269043"/>
              <a:gd name="connsiteX8" fmla="*/ 0 w 2756331"/>
              <a:gd name="connsiteY8" fmla="*/ 539006 h 2269043"/>
              <a:gd name="connsiteX0" fmla="*/ 0 w 2288552"/>
              <a:gd name="connsiteY0" fmla="*/ 173665 h 2269043"/>
              <a:gd name="connsiteX1" fmla="*/ 153177 w 2288552"/>
              <a:gd name="connsiteY1" fmla="*/ 0 h 2269043"/>
              <a:gd name="connsiteX2" fmla="*/ 1718814 w 2288552"/>
              <a:gd name="connsiteY2" fmla="*/ 416558 h 2269043"/>
              <a:gd name="connsiteX3" fmla="*/ 1841262 w 2288552"/>
              <a:gd name="connsiteY3" fmla="*/ 539006 h 2269043"/>
              <a:gd name="connsiteX4" fmla="*/ 2288552 w 2288552"/>
              <a:gd name="connsiteY4" fmla="*/ 2160252 h 2269043"/>
              <a:gd name="connsiteX5" fmla="*/ 2186590 w 2288552"/>
              <a:gd name="connsiteY5" fmla="*/ 2269043 h 2269043"/>
              <a:gd name="connsiteX6" fmla="*/ 518519 w 2288552"/>
              <a:gd name="connsiteY6" fmla="*/ 1852483 h 2269043"/>
              <a:gd name="connsiteX7" fmla="*/ 426802 w 2288552"/>
              <a:gd name="connsiteY7" fmla="*/ 1753936 h 2269043"/>
              <a:gd name="connsiteX8" fmla="*/ 0 w 2288552"/>
              <a:gd name="connsiteY8" fmla="*/ 173665 h 2269043"/>
              <a:gd name="connsiteX0" fmla="*/ 0 w 2298796"/>
              <a:gd name="connsiteY0" fmla="*/ 142934 h 2269043"/>
              <a:gd name="connsiteX1" fmla="*/ 163421 w 2298796"/>
              <a:gd name="connsiteY1" fmla="*/ 0 h 2269043"/>
              <a:gd name="connsiteX2" fmla="*/ 1729058 w 2298796"/>
              <a:gd name="connsiteY2" fmla="*/ 416558 h 2269043"/>
              <a:gd name="connsiteX3" fmla="*/ 1851506 w 2298796"/>
              <a:gd name="connsiteY3" fmla="*/ 539006 h 2269043"/>
              <a:gd name="connsiteX4" fmla="*/ 2298796 w 2298796"/>
              <a:gd name="connsiteY4" fmla="*/ 2160252 h 2269043"/>
              <a:gd name="connsiteX5" fmla="*/ 2196834 w 2298796"/>
              <a:gd name="connsiteY5" fmla="*/ 2269043 h 2269043"/>
              <a:gd name="connsiteX6" fmla="*/ 528763 w 2298796"/>
              <a:gd name="connsiteY6" fmla="*/ 1852483 h 2269043"/>
              <a:gd name="connsiteX7" fmla="*/ 437046 w 2298796"/>
              <a:gd name="connsiteY7" fmla="*/ 1753936 h 2269043"/>
              <a:gd name="connsiteX8" fmla="*/ 0 w 2298796"/>
              <a:gd name="connsiteY8" fmla="*/ 142934 h 2269043"/>
              <a:gd name="connsiteX0" fmla="*/ 0 w 2298796"/>
              <a:gd name="connsiteY0" fmla="*/ 145749 h 2271858"/>
              <a:gd name="connsiteX1" fmla="*/ 163421 w 2298796"/>
              <a:gd name="connsiteY1" fmla="*/ 2815 h 2271858"/>
              <a:gd name="connsiteX2" fmla="*/ 1729058 w 2298796"/>
              <a:gd name="connsiteY2" fmla="*/ 419373 h 2271858"/>
              <a:gd name="connsiteX3" fmla="*/ 1851506 w 2298796"/>
              <a:gd name="connsiteY3" fmla="*/ 541821 h 2271858"/>
              <a:gd name="connsiteX4" fmla="*/ 2298796 w 2298796"/>
              <a:gd name="connsiteY4" fmla="*/ 2163067 h 2271858"/>
              <a:gd name="connsiteX5" fmla="*/ 2196834 w 2298796"/>
              <a:gd name="connsiteY5" fmla="*/ 2271858 h 2271858"/>
              <a:gd name="connsiteX6" fmla="*/ 528763 w 2298796"/>
              <a:gd name="connsiteY6" fmla="*/ 1855298 h 2271858"/>
              <a:gd name="connsiteX7" fmla="*/ 437046 w 2298796"/>
              <a:gd name="connsiteY7" fmla="*/ 1756751 h 2271858"/>
              <a:gd name="connsiteX8" fmla="*/ 0 w 2298796"/>
              <a:gd name="connsiteY8" fmla="*/ 145749 h 2271858"/>
              <a:gd name="connsiteX0" fmla="*/ 1583 w 2300379"/>
              <a:gd name="connsiteY0" fmla="*/ 146709 h 2272818"/>
              <a:gd name="connsiteX1" fmla="*/ 165004 w 2300379"/>
              <a:gd name="connsiteY1" fmla="*/ 3775 h 2272818"/>
              <a:gd name="connsiteX2" fmla="*/ 1730641 w 2300379"/>
              <a:gd name="connsiteY2" fmla="*/ 420333 h 2272818"/>
              <a:gd name="connsiteX3" fmla="*/ 1853089 w 2300379"/>
              <a:gd name="connsiteY3" fmla="*/ 542781 h 2272818"/>
              <a:gd name="connsiteX4" fmla="*/ 2300379 w 2300379"/>
              <a:gd name="connsiteY4" fmla="*/ 2164027 h 2272818"/>
              <a:gd name="connsiteX5" fmla="*/ 2198417 w 2300379"/>
              <a:gd name="connsiteY5" fmla="*/ 2272818 h 2272818"/>
              <a:gd name="connsiteX6" fmla="*/ 530346 w 2300379"/>
              <a:gd name="connsiteY6" fmla="*/ 1856258 h 2272818"/>
              <a:gd name="connsiteX7" fmla="*/ 438629 w 2300379"/>
              <a:gd name="connsiteY7" fmla="*/ 1757711 h 2272818"/>
              <a:gd name="connsiteX8" fmla="*/ 1583 w 2300379"/>
              <a:gd name="connsiteY8" fmla="*/ 146709 h 2272818"/>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98751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98751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64606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8243"/>
              <a:gd name="connsiteX1" fmla="*/ 165338 w 2300713"/>
              <a:gd name="connsiteY1" fmla="*/ 6956 h 2288243"/>
              <a:gd name="connsiteX2" fmla="*/ 1730975 w 2300713"/>
              <a:gd name="connsiteY2" fmla="*/ 423514 h 2288243"/>
              <a:gd name="connsiteX3" fmla="*/ 1853423 w 2300713"/>
              <a:gd name="connsiteY3" fmla="*/ 545962 h 2288243"/>
              <a:gd name="connsiteX4" fmla="*/ 2300713 w 2300713"/>
              <a:gd name="connsiteY4" fmla="*/ 2167208 h 2288243"/>
              <a:gd name="connsiteX5" fmla="*/ 2164606 w 2300713"/>
              <a:gd name="connsiteY5" fmla="*/ 2275999 h 2288243"/>
              <a:gd name="connsiteX6" fmla="*/ 530680 w 2300713"/>
              <a:gd name="connsiteY6" fmla="*/ 1859439 h 2288243"/>
              <a:gd name="connsiteX7" fmla="*/ 438963 w 2300713"/>
              <a:gd name="connsiteY7" fmla="*/ 1760892 h 2288243"/>
              <a:gd name="connsiteX8" fmla="*/ 1917 w 2300713"/>
              <a:gd name="connsiteY8" fmla="*/ 149890 h 2288243"/>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08231 w 2303711"/>
              <a:gd name="connsiteY7" fmla="*/ 1682357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08231 w 2303711"/>
              <a:gd name="connsiteY7" fmla="*/ 1682357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77326 w 2303711"/>
              <a:gd name="connsiteY3" fmla="*/ 590351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77326 w 2303711"/>
              <a:gd name="connsiteY3" fmla="*/ 590351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422589 w 2303711"/>
              <a:gd name="connsiteY7" fmla="*/ 1674265 h 2292042"/>
              <a:gd name="connsiteX8" fmla="*/ 1917 w 2303711"/>
              <a:gd name="connsiteY8" fmla="*/ 149890 h 2292042"/>
              <a:gd name="connsiteX0" fmla="*/ 2010 w 2303804"/>
              <a:gd name="connsiteY0" fmla="*/ 147792 h 2289944"/>
              <a:gd name="connsiteX1" fmla="*/ 163186 w 2303804"/>
              <a:gd name="connsiteY1" fmla="*/ 7104 h 2289944"/>
              <a:gd name="connsiteX2" fmla="*/ 1731068 w 2303804"/>
              <a:gd name="connsiteY2" fmla="*/ 421416 h 2289944"/>
              <a:gd name="connsiteX3" fmla="*/ 1877419 w 2303804"/>
              <a:gd name="connsiteY3" fmla="*/ 588253 h 2289944"/>
              <a:gd name="connsiteX4" fmla="*/ 2300806 w 2303804"/>
              <a:gd name="connsiteY4" fmla="*/ 2165110 h 2289944"/>
              <a:gd name="connsiteX5" fmla="*/ 2164699 w 2303804"/>
              <a:gd name="connsiteY5" fmla="*/ 2273901 h 2289944"/>
              <a:gd name="connsiteX6" fmla="*/ 588820 w 2303804"/>
              <a:gd name="connsiteY6" fmla="*/ 1874416 h 2289944"/>
              <a:gd name="connsiteX7" fmla="*/ 422682 w 2303804"/>
              <a:gd name="connsiteY7" fmla="*/ 1672167 h 2289944"/>
              <a:gd name="connsiteX8" fmla="*/ 2010 w 2303804"/>
              <a:gd name="connsiteY8" fmla="*/ 147792 h 2289944"/>
              <a:gd name="connsiteX0" fmla="*/ 2010 w 2303368"/>
              <a:gd name="connsiteY0" fmla="*/ 147792 h 2301573"/>
              <a:gd name="connsiteX1" fmla="*/ 163186 w 2303368"/>
              <a:gd name="connsiteY1" fmla="*/ 7104 h 2301573"/>
              <a:gd name="connsiteX2" fmla="*/ 1731068 w 2303368"/>
              <a:gd name="connsiteY2" fmla="*/ 421416 h 2301573"/>
              <a:gd name="connsiteX3" fmla="*/ 1877419 w 2303368"/>
              <a:gd name="connsiteY3" fmla="*/ 588253 h 2301573"/>
              <a:gd name="connsiteX4" fmla="*/ 2300806 w 2303368"/>
              <a:gd name="connsiteY4" fmla="*/ 2165110 h 2301573"/>
              <a:gd name="connsiteX5" fmla="*/ 2155719 w 2303368"/>
              <a:gd name="connsiteY5" fmla="*/ 2287371 h 2301573"/>
              <a:gd name="connsiteX6" fmla="*/ 588820 w 2303368"/>
              <a:gd name="connsiteY6" fmla="*/ 1874416 h 2301573"/>
              <a:gd name="connsiteX7" fmla="*/ 422682 w 2303368"/>
              <a:gd name="connsiteY7" fmla="*/ 1672167 h 2301573"/>
              <a:gd name="connsiteX8" fmla="*/ 2010 w 2303368"/>
              <a:gd name="connsiteY8" fmla="*/ 147792 h 2301573"/>
              <a:gd name="connsiteX0" fmla="*/ 2010 w 2303368"/>
              <a:gd name="connsiteY0" fmla="*/ 147792 h 2301573"/>
              <a:gd name="connsiteX1" fmla="*/ 163186 w 2303368"/>
              <a:gd name="connsiteY1" fmla="*/ 7104 h 2301573"/>
              <a:gd name="connsiteX2" fmla="*/ 1731068 w 2303368"/>
              <a:gd name="connsiteY2" fmla="*/ 421416 h 2301573"/>
              <a:gd name="connsiteX3" fmla="*/ 1877419 w 2303368"/>
              <a:gd name="connsiteY3" fmla="*/ 588253 h 2301573"/>
              <a:gd name="connsiteX4" fmla="*/ 2300806 w 2303368"/>
              <a:gd name="connsiteY4" fmla="*/ 2165110 h 2301573"/>
              <a:gd name="connsiteX5" fmla="*/ 2155719 w 2303368"/>
              <a:gd name="connsiteY5" fmla="*/ 2287371 h 2301573"/>
              <a:gd name="connsiteX6" fmla="*/ 588820 w 2303368"/>
              <a:gd name="connsiteY6" fmla="*/ 1874416 h 2301573"/>
              <a:gd name="connsiteX7" fmla="*/ 422682 w 2303368"/>
              <a:gd name="connsiteY7" fmla="*/ 1672167 h 2301573"/>
              <a:gd name="connsiteX8" fmla="*/ 2010 w 2303368"/>
              <a:gd name="connsiteY8" fmla="*/ 147792 h 2301573"/>
              <a:gd name="connsiteX0" fmla="*/ 2010 w 2304304"/>
              <a:gd name="connsiteY0" fmla="*/ 147792 h 2296304"/>
              <a:gd name="connsiteX1" fmla="*/ 163186 w 2304304"/>
              <a:gd name="connsiteY1" fmla="*/ 7104 h 2296304"/>
              <a:gd name="connsiteX2" fmla="*/ 1731068 w 2304304"/>
              <a:gd name="connsiteY2" fmla="*/ 421416 h 2296304"/>
              <a:gd name="connsiteX3" fmla="*/ 1877419 w 2304304"/>
              <a:gd name="connsiteY3" fmla="*/ 588253 h 2296304"/>
              <a:gd name="connsiteX4" fmla="*/ 2300806 w 2304304"/>
              <a:gd name="connsiteY4" fmla="*/ 2165110 h 2296304"/>
              <a:gd name="connsiteX5" fmla="*/ 2155719 w 2304304"/>
              <a:gd name="connsiteY5" fmla="*/ 2287371 h 2296304"/>
              <a:gd name="connsiteX6" fmla="*/ 588820 w 2304304"/>
              <a:gd name="connsiteY6" fmla="*/ 1874416 h 2296304"/>
              <a:gd name="connsiteX7" fmla="*/ 422682 w 2304304"/>
              <a:gd name="connsiteY7" fmla="*/ 1672167 h 2296304"/>
              <a:gd name="connsiteX8" fmla="*/ 2010 w 2304304"/>
              <a:gd name="connsiteY8" fmla="*/ 147792 h 2296304"/>
              <a:gd name="connsiteX0" fmla="*/ 2010 w 2300806"/>
              <a:gd name="connsiteY0" fmla="*/ 147792 h 2298797"/>
              <a:gd name="connsiteX1" fmla="*/ 163186 w 2300806"/>
              <a:gd name="connsiteY1" fmla="*/ 7104 h 2298797"/>
              <a:gd name="connsiteX2" fmla="*/ 1731068 w 2300806"/>
              <a:gd name="connsiteY2" fmla="*/ 421416 h 2298797"/>
              <a:gd name="connsiteX3" fmla="*/ 1877419 w 2300806"/>
              <a:gd name="connsiteY3" fmla="*/ 588253 h 2298797"/>
              <a:gd name="connsiteX4" fmla="*/ 2300806 w 2300806"/>
              <a:gd name="connsiteY4" fmla="*/ 2165110 h 2298797"/>
              <a:gd name="connsiteX5" fmla="*/ 2155719 w 2300806"/>
              <a:gd name="connsiteY5" fmla="*/ 2287371 h 2298797"/>
              <a:gd name="connsiteX6" fmla="*/ 588820 w 2300806"/>
              <a:gd name="connsiteY6" fmla="*/ 1874416 h 2298797"/>
              <a:gd name="connsiteX7" fmla="*/ 422682 w 2300806"/>
              <a:gd name="connsiteY7" fmla="*/ 1672167 h 2298797"/>
              <a:gd name="connsiteX8" fmla="*/ 2010 w 2300806"/>
              <a:gd name="connsiteY8" fmla="*/ 147792 h 2298797"/>
              <a:gd name="connsiteX0" fmla="*/ 2010 w 2300806"/>
              <a:gd name="connsiteY0" fmla="*/ 147792 h 2293305"/>
              <a:gd name="connsiteX1" fmla="*/ 163186 w 2300806"/>
              <a:gd name="connsiteY1" fmla="*/ 7104 h 2293305"/>
              <a:gd name="connsiteX2" fmla="*/ 1731068 w 2300806"/>
              <a:gd name="connsiteY2" fmla="*/ 421416 h 2293305"/>
              <a:gd name="connsiteX3" fmla="*/ 1877419 w 2300806"/>
              <a:gd name="connsiteY3" fmla="*/ 588253 h 2293305"/>
              <a:gd name="connsiteX4" fmla="*/ 2300806 w 2300806"/>
              <a:gd name="connsiteY4" fmla="*/ 2165110 h 2293305"/>
              <a:gd name="connsiteX5" fmla="*/ 2155719 w 2300806"/>
              <a:gd name="connsiteY5" fmla="*/ 2287371 h 2293305"/>
              <a:gd name="connsiteX6" fmla="*/ 588820 w 2300806"/>
              <a:gd name="connsiteY6" fmla="*/ 1874416 h 2293305"/>
              <a:gd name="connsiteX7" fmla="*/ 422682 w 2300806"/>
              <a:gd name="connsiteY7" fmla="*/ 1672167 h 2293305"/>
              <a:gd name="connsiteX8" fmla="*/ 2010 w 2300806"/>
              <a:gd name="connsiteY8" fmla="*/ 147792 h 2293305"/>
              <a:gd name="connsiteX0" fmla="*/ 2010 w 2300806"/>
              <a:gd name="connsiteY0" fmla="*/ 147792 h 2290966"/>
              <a:gd name="connsiteX1" fmla="*/ 163186 w 2300806"/>
              <a:gd name="connsiteY1" fmla="*/ 7104 h 2290966"/>
              <a:gd name="connsiteX2" fmla="*/ 1731068 w 2300806"/>
              <a:gd name="connsiteY2" fmla="*/ 421416 h 2290966"/>
              <a:gd name="connsiteX3" fmla="*/ 1877419 w 2300806"/>
              <a:gd name="connsiteY3" fmla="*/ 588253 h 2290966"/>
              <a:gd name="connsiteX4" fmla="*/ 2300806 w 2300806"/>
              <a:gd name="connsiteY4" fmla="*/ 2165110 h 2290966"/>
              <a:gd name="connsiteX5" fmla="*/ 2155719 w 2300806"/>
              <a:gd name="connsiteY5" fmla="*/ 2287371 h 2290966"/>
              <a:gd name="connsiteX6" fmla="*/ 588820 w 2300806"/>
              <a:gd name="connsiteY6" fmla="*/ 1874416 h 2290966"/>
              <a:gd name="connsiteX7" fmla="*/ 422682 w 2300806"/>
              <a:gd name="connsiteY7" fmla="*/ 1672167 h 2290966"/>
              <a:gd name="connsiteX8" fmla="*/ 2010 w 2300806"/>
              <a:gd name="connsiteY8" fmla="*/ 147792 h 2290966"/>
              <a:gd name="connsiteX0" fmla="*/ 2010 w 2300806"/>
              <a:gd name="connsiteY0" fmla="*/ 147792 h 2290966"/>
              <a:gd name="connsiteX1" fmla="*/ 163186 w 2300806"/>
              <a:gd name="connsiteY1" fmla="*/ 7104 h 2290966"/>
              <a:gd name="connsiteX2" fmla="*/ 1731068 w 2300806"/>
              <a:gd name="connsiteY2" fmla="*/ 421416 h 2290966"/>
              <a:gd name="connsiteX3" fmla="*/ 1877419 w 2300806"/>
              <a:gd name="connsiteY3" fmla="*/ 588253 h 2290966"/>
              <a:gd name="connsiteX4" fmla="*/ 2300806 w 2300806"/>
              <a:gd name="connsiteY4" fmla="*/ 2165110 h 2290966"/>
              <a:gd name="connsiteX5" fmla="*/ 2155719 w 2300806"/>
              <a:gd name="connsiteY5" fmla="*/ 2287371 h 2290966"/>
              <a:gd name="connsiteX6" fmla="*/ 588820 w 2300806"/>
              <a:gd name="connsiteY6" fmla="*/ 1874416 h 2290966"/>
              <a:gd name="connsiteX7" fmla="*/ 422682 w 2300806"/>
              <a:gd name="connsiteY7" fmla="*/ 1672167 h 2290966"/>
              <a:gd name="connsiteX8" fmla="*/ 2010 w 2300806"/>
              <a:gd name="connsiteY8" fmla="*/ 147792 h 2290966"/>
              <a:gd name="connsiteX0" fmla="*/ 2321 w 2301117"/>
              <a:gd name="connsiteY0" fmla="*/ 145616 h 2288790"/>
              <a:gd name="connsiteX1" fmla="*/ 163497 w 2301117"/>
              <a:gd name="connsiteY1" fmla="*/ 4928 h 2288790"/>
              <a:gd name="connsiteX2" fmla="*/ 1731379 w 2301117"/>
              <a:gd name="connsiteY2" fmla="*/ 419240 h 2288790"/>
              <a:gd name="connsiteX3" fmla="*/ 1877730 w 2301117"/>
              <a:gd name="connsiteY3" fmla="*/ 586077 h 2288790"/>
              <a:gd name="connsiteX4" fmla="*/ 2301117 w 2301117"/>
              <a:gd name="connsiteY4" fmla="*/ 2162934 h 2288790"/>
              <a:gd name="connsiteX5" fmla="*/ 2156030 w 2301117"/>
              <a:gd name="connsiteY5" fmla="*/ 2285195 h 2288790"/>
              <a:gd name="connsiteX6" fmla="*/ 589131 w 2301117"/>
              <a:gd name="connsiteY6" fmla="*/ 1872240 h 2288790"/>
              <a:gd name="connsiteX7" fmla="*/ 422993 w 2301117"/>
              <a:gd name="connsiteY7" fmla="*/ 1669991 h 2288790"/>
              <a:gd name="connsiteX8" fmla="*/ 2321 w 2301117"/>
              <a:gd name="connsiteY8" fmla="*/ 145616 h 2288790"/>
              <a:gd name="connsiteX0" fmla="*/ 0 w 2298796"/>
              <a:gd name="connsiteY0" fmla="*/ 147175 h 2290349"/>
              <a:gd name="connsiteX1" fmla="*/ 161176 w 2298796"/>
              <a:gd name="connsiteY1" fmla="*/ 6487 h 2290349"/>
              <a:gd name="connsiteX2" fmla="*/ 1729058 w 2298796"/>
              <a:gd name="connsiteY2" fmla="*/ 420799 h 2290349"/>
              <a:gd name="connsiteX3" fmla="*/ 1875409 w 2298796"/>
              <a:gd name="connsiteY3" fmla="*/ 587636 h 2290349"/>
              <a:gd name="connsiteX4" fmla="*/ 2298796 w 2298796"/>
              <a:gd name="connsiteY4" fmla="*/ 2164493 h 2290349"/>
              <a:gd name="connsiteX5" fmla="*/ 2153709 w 2298796"/>
              <a:gd name="connsiteY5" fmla="*/ 2286754 h 2290349"/>
              <a:gd name="connsiteX6" fmla="*/ 586810 w 2298796"/>
              <a:gd name="connsiteY6" fmla="*/ 1873799 h 2290349"/>
              <a:gd name="connsiteX7" fmla="*/ 420672 w 2298796"/>
              <a:gd name="connsiteY7" fmla="*/ 1671550 h 2290349"/>
              <a:gd name="connsiteX8" fmla="*/ 0 w 2298796"/>
              <a:gd name="connsiteY8" fmla="*/ 147175 h 2290349"/>
              <a:gd name="connsiteX0" fmla="*/ 0 w 2298796"/>
              <a:gd name="connsiteY0" fmla="*/ 147356 h 2290530"/>
              <a:gd name="connsiteX1" fmla="*/ 161176 w 2298796"/>
              <a:gd name="connsiteY1" fmla="*/ 6668 h 2290530"/>
              <a:gd name="connsiteX2" fmla="*/ 1729058 w 2298796"/>
              <a:gd name="connsiteY2" fmla="*/ 420980 h 2290530"/>
              <a:gd name="connsiteX3" fmla="*/ 1875409 w 2298796"/>
              <a:gd name="connsiteY3" fmla="*/ 587817 h 2290530"/>
              <a:gd name="connsiteX4" fmla="*/ 2298796 w 2298796"/>
              <a:gd name="connsiteY4" fmla="*/ 2164674 h 2290530"/>
              <a:gd name="connsiteX5" fmla="*/ 2153709 w 2298796"/>
              <a:gd name="connsiteY5" fmla="*/ 2286935 h 2290530"/>
              <a:gd name="connsiteX6" fmla="*/ 586810 w 2298796"/>
              <a:gd name="connsiteY6" fmla="*/ 1873980 h 2290530"/>
              <a:gd name="connsiteX7" fmla="*/ 420672 w 2298796"/>
              <a:gd name="connsiteY7" fmla="*/ 1671731 h 2290530"/>
              <a:gd name="connsiteX8" fmla="*/ 0 w 2298796"/>
              <a:gd name="connsiteY8" fmla="*/ 147356 h 2290530"/>
              <a:gd name="connsiteX0" fmla="*/ 9617 w 2308413"/>
              <a:gd name="connsiteY0" fmla="*/ 144929 h 2288103"/>
              <a:gd name="connsiteX1" fmla="*/ 170793 w 2308413"/>
              <a:gd name="connsiteY1" fmla="*/ 4241 h 2288103"/>
              <a:gd name="connsiteX2" fmla="*/ 1738675 w 2308413"/>
              <a:gd name="connsiteY2" fmla="*/ 418553 h 2288103"/>
              <a:gd name="connsiteX3" fmla="*/ 1885026 w 2308413"/>
              <a:gd name="connsiteY3" fmla="*/ 585390 h 2288103"/>
              <a:gd name="connsiteX4" fmla="*/ 2308413 w 2308413"/>
              <a:gd name="connsiteY4" fmla="*/ 2162247 h 2288103"/>
              <a:gd name="connsiteX5" fmla="*/ 2163326 w 2308413"/>
              <a:gd name="connsiteY5" fmla="*/ 2284508 h 2288103"/>
              <a:gd name="connsiteX6" fmla="*/ 596427 w 2308413"/>
              <a:gd name="connsiteY6" fmla="*/ 1871553 h 2288103"/>
              <a:gd name="connsiteX7" fmla="*/ 430289 w 2308413"/>
              <a:gd name="connsiteY7" fmla="*/ 1669304 h 2288103"/>
              <a:gd name="connsiteX8" fmla="*/ 9617 w 2308413"/>
              <a:gd name="connsiteY8" fmla="*/ 144929 h 2288103"/>
              <a:gd name="connsiteX0" fmla="*/ 8386 w 2307182"/>
              <a:gd name="connsiteY0" fmla="*/ 152138 h 2295312"/>
              <a:gd name="connsiteX1" fmla="*/ 169562 w 2307182"/>
              <a:gd name="connsiteY1" fmla="*/ 11450 h 2295312"/>
              <a:gd name="connsiteX2" fmla="*/ 1737444 w 2307182"/>
              <a:gd name="connsiteY2" fmla="*/ 425762 h 2295312"/>
              <a:gd name="connsiteX3" fmla="*/ 1883795 w 2307182"/>
              <a:gd name="connsiteY3" fmla="*/ 592599 h 2295312"/>
              <a:gd name="connsiteX4" fmla="*/ 2307182 w 2307182"/>
              <a:gd name="connsiteY4" fmla="*/ 2169456 h 2295312"/>
              <a:gd name="connsiteX5" fmla="*/ 2162095 w 2307182"/>
              <a:gd name="connsiteY5" fmla="*/ 2291717 h 2295312"/>
              <a:gd name="connsiteX6" fmla="*/ 595196 w 2307182"/>
              <a:gd name="connsiteY6" fmla="*/ 1878762 h 2295312"/>
              <a:gd name="connsiteX7" fmla="*/ 429058 w 2307182"/>
              <a:gd name="connsiteY7" fmla="*/ 1676513 h 2295312"/>
              <a:gd name="connsiteX8" fmla="*/ 8386 w 2307182"/>
              <a:gd name="connsiteY8" fmla="*/ 152138 h 2295312"/>
              <a:gd name="connsiteX0" fmla="*/ 9020 w 2301081"/>
              <a:gd name="connsiteY0" fmla="*/ 145947 h 2295856"/>
              <a:gd name="connsiteX1" fmla="*/ 163461 w 2301081"/>
              <a:gd name="connsiteY1" fmla="*/ 11994 h 2295856"/>
              <a:gd name="connsiteX2" fmla="*/ 1731343 w 2301081"/>
              <a:gd name="connsiteY2" fmla="*/ 426306 h 2295856"/>
              <a:gd name="connsiteX3" fmla="*/ 1877694 w 2301081"/>
              <a:gd name="connsiteY3" fmla="*/ 593143 h 2295856"/>
              <a:gd name="connsiteX4" fmla="*/ 2301081 w 2301081"/>
              <a:gd name="connsiteY4" fmla="*/ 2170000 h 2295856"/>
              <a:gd name="connsiteX5" fmla="*/ 2155994 w 2301081"/>
              <a:gd name="connsiteY5" fmla="*/ 2292261 h 2295856"/>
              <a:gd name="connsiteX6" fmla="*/ 589095 w 2301081"/>
              <a:gd name="connsiteY6" fmla="*/ 1879306 h 2295856"/>
              <a:gd name="connsiteX7" fmla="*/ 422957 w 2301081"/>
              <a:gd name="connsiteY7" fmla="*/ 1677057 h 2295856"/>
              <a:gd name="connsiteX8" fmla="*/ 9020 w 2301081"/>
              <a:gd name="connsiteY8" fmla="*/ 145947 h 2295856"/>
              <a:gd name="connsiteX0" fmla="*/ 3409 w 2295470"/>
              <a:gd name="connsiteY0" fmla="*/ 146126 h 2296035"/>
              <a:gd name="connsiteX1" fmla="*/ 157850 w 2295470"/>
              <a:gd name="connsiteY1" fmla="*/ 12173 h 2296035"/>
              <a:gd name="connsiteX2" fmla="*/ 1725732 w 2295470"/>
              <a:gd name="connsiteY2" fmla="*/ 426485 h 2296035"/>
              <a:gd name="connsiteX3" fmla="*/ 1872083 w 2295470"/>
              <a:gd name="connsiteY3" fmla="*/ 593322 h 2296035"/>
              <a:gd name="connsiteX4" fmla="*/ 2295470 w 2295470"/>
              <a:gd name="connsiteY4" fmla="*/ 2170179 h 2296035"/>
              <a:gd name="connsiteX5" fmla="*/ 2150383 w 2295470"/>
              <a:gd name="connsiteY5" fmla="*/ 2292440 h 2296035"/>
              <a:gd name="connsiteX6" fmla="*/ 583484 w 2295470"/>
              <a:gd name="connsiteY6" fmla="*/ 1879485 h 2296035"/>
              <a:gd name="connsiteX7" fmla="*/ 417346 w 2295470"/>
              <a:gd name="connsiteY7" fmla="*/ 1677236 h 2296035"/>
              <a:gd name="connsiteX8" fmla="*/ 3409 w 2295470"/>
              <a:gd name="connsiteY8" fmla="*/ 146126 h 2296035"/>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5540 w 2297601"/>
              <a:gd name="connsiteY0" fmla="*/ 143814 h 2293723"/>
              <a:gd name="connsiteX1" fmla="*/ 159981 w 2297601"/>
              <a:gd name="connsiteY1" fmla="*/ 9861 h 2293723"/>
              <a:gd name="connsiteX2" fmla="*/ 1727863 w 2297601"/>
              <a:gd name="connsiteY2" fmla="*/ 424173 h 2293723"/>
              <a:gd name="connsiteX3" fmla="*/ 1874214 w 2297601"/>
              <a:gd name="connsiteY3" fmla="*/ 591010 h 2293723"/>
              <a:gd name="connsiteX4" fmla="*/ 2297601 w 2297601"/>
              <a:gd name="connsiteY4" fmla="*/ 2167867 h 2293723"/>
              <a:gd name="connsiteX5" fmla="*/ 2152514 w 2297601"/>
              <a:gd name="connsiteY5" fmla="*/ 2290128 h 2293723"/>
              <a:gd name="connsiteX6" fmla="*/ 585615 w 2297601"/>
              <a:gd name="connsiteY6" fmla="*/ 1877173 h 2293723"/>
              <a:gd name="connsiteX7" fmla="*/ 419477 w 2297601"/>
              <a:gd name="connsiteY7" fmla="*/ 1674924 h 2293723"/>
              <a:gd name="connsiteX8" fmla="*/ 5540 w 2297601"/>
              <a:gd name="connsiteY8" fmla="*/ 143814 h 2293723"/>
              <a:gd name="connsiteX0" fmla="*/ 5540 w 2297601"/>
              <a:gd name="connsiteY0" fmla="*/ 143814 h 2293723"/>
              <a:gd name="connsiteX1" fmla="*/ 159981 w 2297601"/>
              <a:gd name="connsiteY1" fmla="*/ 9861 h 2293723"/>
              <a:gd name="connsiteX2" fmla="*/ 1727863 w 2297601"/>
              <a:gd name="connsiteY2" fmla="*/ 424173 h 2293723"/>
              <a:gd name="connsiteX3" fmla="*/ 1874214 w 2297601"/>
              <a:gd name="connsiteY3" fmla="*/ 591010 h 2293723"/>
              <a:gd name="connsiteX4" fmla="*/ 2297601 w 2297601"/>
              <a:gd name="connsiteY4" fmla="*/ 2167867 h 2293723"/>
              <a:gd name="connsiteX5" fmla="*/ 2152514 w 2297601"/>
              <a:gd name="connsiteY5" fmla="*/ 2290128 h 2293723"/>
              <a:gd name="connsiteX6" fmla="*/ 585615 w 2297601"/>
              <a:gd name="connsiteY6" fmla="*/ 1877173 h 2293723"/>
              <a:gd name="connsiteX7" fmla="*/ 419477 w 2297601"/>
              <a:gd name="connsiteY7" fmla="*/ 1674924 h 2293723"/>
              <a:gd name="connsiteX8" fmla="*/ 5540 w 2297601"/>
              <a:gd name="connsiteY8" fmla="*/ 143814 h 2293723"/>
              <a:gd name="connsiteX0" fmla="*/ 3923 w 2295984"/>
              <a:gd name="connsiteY0" fmla="*/ 144081 h 2293990"/>
              <a:gd name="connsiteX1" fmla="*/ 158364 w 2295984"/>
              <a:gd name="connsiteY1" fmla="*/ 10128 h 2293990"/>
              <a:gd name="connsiteX2" fmla="*/ 1726246 w 2295984"/>
              <a:gd name="connsiteY2" fmla="*/ 424440 h 2293990"/>
              <a:gd name="connsiteX3" fmla="*/ 1872597 w 2295984"/>
              <a:gd name="connsiteY3" fmla="*/ 591277 h 2293990"/>
              <a:gd name="connsiteX4" fmla="*/ 2295984 w 2295984"/>
              <a:gd name="connsiteY4" fmla="*/ 2168134 h 2293990"/>
              <a:gd name="connsiteX5" fmla="*/ 2150897 w 2295984"/>
              <a:gd name="connsiteY5" fmla="*/ 2290395 h 2293990"/>
              <a:gd name="connsiteX6" fmla="*/ 583998 w 2295984"/>
              <a:gd name="connsiteY6" fmla="*/ 1877440 h 2293990"/>
              <a:gd name="connsiteX7" fmla="*/ 417860 w 2295984"/>
              <a:gd name="connsiteY7" fmla="*/ 1675191 h 2293990"/>
              <a:gd name="connsiteX8" fmla="*/ 3923 w 2295984"/>
              <a:gd name="connsiteY8" fmla="*/ 144081 h 2293990"/>
              <a:gd name="connsiteX0" fmla="*/ 1528 w 2293589"/>
              <a:gd name="connsiteY0" fmla="*/ 144362 h 2294271"/>
              <a:gd name="connsiteX1" fmla="*/ 155969 w 2293589"/>
              <a:gd name="connsiteY1" fmla="*/ 10409 h 2294271"/>
              <a:gd name="connsiteX2" fmla="*/ 1723851 w 2293589"/>
              <a:gd name="connsiteY2" fmla="*/ 424721 h 2294271"/>
              <a:gd name="connsiteX3" fmla="*/ 1870202 w 2293589"/>
              <a:gd name="connsiteY3" fmla="*/ 591558 h 2294271"/>
              <a:gd name="connsiteX4" fmla="*/ 2293589 w 2293589"/>
              <a:gd name="connsiteY4" fmla="*/ 2168415 h 2294271"/>
              <a:gd name="connsiteX5" fmla="*/ 2148502 w 2293589"/>
              <a:gd name="connsiteY5" fmla="*/ 2290676 h 2294271"/>
              <a:gd name="connsiteX6" fmla="*/ 581603 w 2293589"/>
              <a:gd name="connsiteY6" fmla="*/ 1877721 h 2294271"/>
              <a:gd name="connsiteX7" fmla="*/ 415465 w 2293589"/>
              <a:gd name="connsiteY7" fmla="*/ 1675472 h 2294271"/>
              <a:gd name="connsiteX8" fmla="*/ 1528 w 2293589"/>
              <a:gd name="connsiteY8" fmla="*/ 144362 h 2294271"/>
              <a:gd name="connsiteX0" fmla="*/ 1848 w 2293909"/>
              <a:gd name="connsiteY0" fmla="*/ 138202 h 2288111"/>
              <a:gd name="connsiteX1" fmla="*/ 156289 w 2293909"/>
              <a:gd name="connsiteY1" fmla="*/ 4249 h 2288111"/>
              <a:gd name="connsiteX2" fmla="*/ 1724171 w 2293909"/>
              <a:gd name="connsiteY2" fmla="*/ 418561 h 2288111"/>
              <a:gd name="connsiteX3" fmla="*/ 1870522 w 2293909"/>
              <a:gd name="connsiteY3" fmla="*/ 585398 h 2288111"/>
              <a:gd name="connsiteX4" fmla="*/ 2293909 w 2293909"/>
              <a:gd name="connsiteY4" fmla="*/ 2162255 h 2288111"/>
              <a:gd name="connsiteX5" fmla="*/ 2148822 w 2293909"/>
              <a:gd name="connsiteY5" fmla="*/ 2284516 h 2288111"/>
              <a:gd name="connsiteX6" fmla="*/ 581923 w 2293909"/>
              <a:gd name="connsiteY6" fmla="*/ 1871561 h 2288111"/>
              <a:gd name="connsiteX7" fmla="*/ 415785 w 2293909"/>
              <a:gd name="connsiteY7" fmla="*/ 1669312 h 2288111"/>
              <a:gd name="connsiteX8" fmla="*/ 1848 w 2293909"/>
              <a:gd name="connsiteY8" fmla="*/ 138202 h 2288111"/>
              <a:gd name="connsiteX0" fmla="*/ 1289 w 2293350"/>
              <a:gd name="connsiteY0" fmla="*/ 138202 h 2288111"/>
              <a:gd name="connsiteX1" fmla="*/ 155730 w 2293350"/>
              <a:gd name="connsiteY1" fmla="*/ 4249 h 2288111"/>
              <a:gd name="connsiteX2" fmla="*/ 1723612 w 2293350"/>
              <a:gd name="connsiteY2" fmla="*/ 418561 h 2288111"/>
              <a:gd name="connsiteX3" fmla="*/ 1869963 w 2293350"/>
              <a:gd name="connsiteY3" fmla="*/ 585398 h 2288111"/>
              <a:gd name="connsiteX4" fmla="*/ 2293350 w 2293350"/>
              <a:gd name="connsiteY4" fmla="*/ 2162255 h 2288111"/>
              <a:gd name="connsiteX5" fmla="*/ 2148263 w 2293350"/>
              <a:gd name="connsiteY5" fmla="*/ 2284516 h 2288111"/>
              <a:gd name="connsiteX6" fmla="*/ 581364 w 2293350"/>
              <a:gd name="connsiteY6" fmla="*/ 1871561 h 2288111"/>
              <a:gd name="connsiteX7" fmla="*/ 415226 w 2293350"/>
              <a:gd name="connsiteY7" fmla="*/ 1669312 h 2288111"/>
              <a:gd name="connsiteX8" fmla="*/ 1289 w 2293350"/>
              <a:gd name="connsiteY8" fmla="*/ 138202 h 2288111"/>
              <a:gd name="connsiteX0" fmla="*/ 1527 w 2293588"/>
              <a:gd name="connsiteY0" fmla="*/ 138621 h 2288530"/>
              <a:gd name="connsiteX1" fmla="*/ 155968 w 2293588"/>
              <a:gd name="connsiteY1" fmla="*/ 4668 h 2288530"/>
              <a:gd name="connsiteX2" fmla="*/ 1723850 w 2293588"/>
              <a:gd name="connsiteY2" fmla="*/ 418980 h 2288530"/>
              <a:gd name="connsiteX3" fmla="*/ 1870201 w 2293588"/>
              <a:gd name="connsiteY3" fmla="*/ 585817 h 2288530"/>
              <a:gd name="connsiteX4" fmla="*/ 2293588 w 2293588"/>
              <a:gd name="connsiteY4" fmla="*/ 2162674 h 2288530"/>
              <a:gd name="connsiteX5" fmla="*/ 2148501 w 2293588"/>
              <a:gd name="connsiteY5" fmla="*/ 2284935 h 2288530"/>
              <a:gd name="connsiteX6" fmla="*/ 581602 w 2293588"/>
              <a:gd name="connsiteY6" fmla="*/ 1871980 h 2288530"/>
              <a:gd name="connsiteX7" fmla="*/ 415464 w 2293588"/>
              <a:gd name="connsiteY7" fmla="*/ 1669731 h 2288530"/>
              <a:gd name="connsiteX8" fmla="*/ 1527 w 2293588"/>
              <a:gd name="connsiteY8" fmla="*/ 138621 h 2288530"/>
              <a:gd name="connsiteX0" fmla="*/ 4451 w 2296512"/>
              <a:gd name="connsiteY0" fmla="*/ 139388 h 2289297"/>
              <a:gd name="connsiteX1" fmla="*/ 158892 w 2296512"/>
              <a:gd name="connsiteY1" fmla="*/ 5435 h 2289297"/>
              <a:gd name="connsiteX2" fmla="*/ 1726774 w 2296512"/>
              <a:gd name="connsiteY2" fmla="*/ 419747 h 2289297"/>
              <a:gd name="connsiteX3" fmla="*/ 1873125 w 2296512"/>
              <a:gd name="connsiteY3" fmla="*/ 586584 h 2289297"/>
              <a:gd name="connsiteX4" fmla="*/ 2296512 w 2296512"/>
              <a:gd name="connsiteY4" fmla="*/ 2163441 h 2289297"/>
              <a:gd name="connsiteX5" fmla="*/ 2151425 w 2296512"/>
              <a:gd name="connsiteY5" fmla="*/ 2285702 h 2289297"/>
              <a:gd name="connsiteX6" fmla="*/ 584526 w 2296512"/>
              <a:gd name="connsiteY6" fmla="*/ 1872747 h 2289297"/>
              <a:gd name="connsiteX7" fmla="*/ 418388 w 2296512"/>
              <a:gd name="connsiteY7" fmla="*/ 1670498 h 2289297"/>
              <a:gd name="connsiteX8" fmla="*/ 4451 w 2296512"/>
              <a:gd name="connsiteY8" fmla="*/ 139388 h 2289297"/>
              <a:gd name="connsiteX0" fmla="*/ 4451 w 2299782"/>
              <a:gd name="connsiteY0" fmla="*/ 139388 h 2288818"/>
              <a:gd name="connsiteX1" fmla="*/ 158892 w 2299782"/>
              <a:gd name="connsiteY1" fmla="*/ 5435 h 2288818"/>
              <a:gd name="connsiteX2" fmla="*/ 1726774 w 2299782"/>
              <a:gd name="connsiteY2" fmla="*/ 419747 h 2288818"/>
              <a:gd name="connsiteX3" fmla="*/ 1873125 w 2299782"/>
              <a:gd name="connsiteY3" fmla="*/ 586584 h 2288818"/>
              <a:gd name="connsiteX4" fmla="*/ 2296512 w 2299782"/>
              <a:gd name="connsiteY4" fmla="*/ 2163441 h 2288818"/>
              <a:gd name="connsiteX5" fmla="*/ 2151425 w 2299782"/>
              <a:gd name="connsiteY5" fmla="*/ 2285702 h 2288818"/>
              <a:gd name="connsiteX6" fmla="*/ 584526 w 2299782"/>
              <a:gd name="connsiteY6" fmla="*/ 1872747 h 2288818"/>
              <a:gd name="connsiteX7" fmla="*/ 418388 w 2299782"/>
              <a:gd name="connsiteY7" fmla="*/ 1670498 h 2288818"/>
              <a:gd name="connsiteX8" fmla="*/ 4451 w 2299782"/>
              <a:gd name="connsiteY8" fmla="*/ 139388 h 2288818"/>
              <a:gd name="connsiteX0" fmla="*/ 4451 w 2299139"/>
              <a:gd name="connsiteY0" fmla="*/ 139388 h 2287220"/>
              <a:gd name="connsiteX1" fmla="*/ 158892 w 2299139"/>
              <a:gd name="connsiteY1" fmla="*/ 5435 h 2287220"/>
              <a:gd name="connsiteX2" fmla="*/ 1726774 w 2299139"/>
              <a:gd name="connsiteY2" fmla="*/ 419747 h 2287220"/>
              <a:gd name="connsiteX3" fmla="*/ 1873125 w 2299139"/>
              <a:gd name="connsiteY3" fmla="*/ 586584 h 2287220"/>
              <a:gd name="connsiteX4" fmla="*/ 2296512 w 2299139"/>
              <a:gd name="connsiteY4" fmla="*/ 2163441 h 2287220"/>
              <a:gd name="connsiteX5" fmla="*/ 2151425 w 2299139"/>
              <a:gd name="connsiteY5" fmla="*/ 2285702 h 2287220"/>
              <a:gd name="connsiteX6" fmla="*/ 584526 w 2299139"/>
              <a:gd name="connsiteY6" fmla="*/ 1872747 h 2287220"/>
              <a:gd name="connsiteX7" fmla="*/ 418388 w 2299139"/>
              <a:gd name="connsiteY7" fmla="*/ 1670498 h 2287220"/>
              <a:gd name="connsiteX8" fmla="*/ 4451 w 2299139"/>
              <a:gd name="connsiteY8" fmla="*/ 139388 h 2287220"/>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84526 w 2299277"/>
              <a:gd name="connsiteY6" fmla="*/ 1872747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4690 w 2299277"/>
              <a:gd name="connsiteY3" fmla="*/ 585018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4690 w 2299277"/>
              <a:gd name="connsiteY3" fmla="*/ 588149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99277" h="2289265">
                <a:moveTo>
                  <a:pt x="4451" y="139388"/>
                </a:moveTo>
                <a:cubicBezTo>
                  <a:pt x="-13417" y="60766"/>
                  <a:pt x="19464" y="-22226"/>
                  <a:pt x="158892" y="5435"/>
                </a:cubicBezTo>
                <a:lnTo>
                  <a:pt x="1726774" y="419747"/>
                </a:lnTo>
                <a:cubicBezTo>
                  <a:pt x="1822894" y="445626"/>
                  <a:pt x="1861313" y="514526"/>
                  <a:pt x="1880135" y="585426"/>
                </a:cubicBezTo>
                <a:cubicBezTo>
                  <a:pt x="2097057" y="1402519"/>
                  <a:pt x="2138139" y="1539608"/>
                  <a:pt x="2296512" y="2163441"/>
                </a:cubicBezTo>
                <a:cubicBezTo>
                  <a:pt x="2313920" y="2245273"/>
                  <a:pt x="2247201" y="2304717"/>
                  <a:pt x="2151425" y="2285702"/>
                </a:cubicBezTo>
                <a:lnTo>
                  <a:pt x="594791" y="1867358"/>
                </a:lnTo>
                <a:cubicBezTo>
                  <a:pt x="507154" y="1842614"/>
                  <a:pt x="450849" y="1799460"/>
                  <a:pt x="416823" y="1672064"/>
                </a:cubicBezTo>
                <a:cubicBezTo>
                  <a:pt x="286664" y="1184744"/>
                  <a:pt x="134198" y="644520"/>
                  <a:pt x="4451" y="139388"/>
                </a:cubicBezTo>
                <a:close/>
              </a:path>
            </a:pathLst>
          </a:custGeom>
          <a:noFill/>
          <a:ln w="28575" cmpd="sng">
            <a:solidFill>
              <a:srgbClr val="A7934B">
                <a:alpha val="20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ounded Rectangle 11"/>
          <p:cNvSpPr/>
          <p:nvPr userDrawn="1"/>
        </p:nvSpPr>
        <p:spPr>
          <a:xfrm rot="20703236" flipH="1">
            <a:off x="7704143" y="-1057362"/>
            <a:ext cx="2343465" cy="2326254"/>
          </a:xfrm>
          <a:custGeom>
            <a:avLst/>
            <a:gdLst>
              <a:gd name="connsiteX0" fmla="*/ 0 w 2309041"/>
              <a:gd name="connsiteY0" fmla="*/ 122448 h 2313432"/>
              <a:gd name="connsiteX1" fmla="*/ 122448 w 2309041"/>
              <a:gd name="connsiteY1" fmla="*/ 0 h 2313432"/>
              <a:gd name="connsiteX2" fmla="*/ 2186593 w 2309041"/>
              <a:gd name="connsiteY2" fmla="*/ 0 h 2313432"/>
              <a:gd name="connsiteX3" fmla="*/ 2309041 w 2309041"/>
              <a:gd name="connsiteY3" fmla="*/ 122448 h 2313432"/>
              <a:gd name="connsiteX4" fmla="*/ 2309041 w 2309041"/>
              <a:gd name="connsiteY4" fmla="*/ 2190984 h 2313432"/>
              <a:gd name="connsiteX5" fmla="*/ 2186593 w 2309041"/>
              <a:gd name="connsiteY5" fmla="*/ 2313432 h 2313432"/>
              <a:gd name="connsiteX6" fmla="*/ 122448 w 2309041"/>
              <a:gd name="connsiteY6" fmla="*/ 2313432 h 2313432"/>
              <a:gd name="connsiteX7" fmla="*/ 0 w 2309041"/>
              <a:gd name="connsiteY7" fmla="*/ 2190984 h 2313432"/>
              <a:gd name="connsiteX8" fmla="*/ 0 w 2309041"/>
              <a:gd name="connsiteY8" fmla="*/ 122448 h 2313432"/>
              <a:gd name="connsiteX0" fmla="*/ 0 w 2756331"/>
              <a:gd name="connsiteY0" fmla="*/ 122448 h 2313432"/>
              <a:gd name="connsiteX1" fmla="*/ 122448 w 2756331"/>
              <a:gd name="connsiteY1" fmla="*/ 0 h 2313432"/>
              <a:gd name="connsiteX2" fmla="*/ 2186593 w 2756331"/>
              <a:gd name="connsiteY2" fmla="*/ 0 h 2313432"/>
              <a:gd name="connsiteX3" fmla="*/ 2309041 w 2756331"/>
              <a:gd name="connsiteY3" fmla="*/ 122448 h 2313432"/>
              <a:gd name="connsiteX4" fmla="*/ 2756331 w 2756331"/>
              <a:gd name="connsiteY4" fmla="*/ 1743694 h 2313432"/>
              <a:gd name="connsiteX5" fmla="*/ 2186593 w 2756331"/>
              <a:gd name="connsiteY5" fmla="*/ 2313432 h 2313432"/>
              <a:gd name="connsiteX6" fmla="*/ 122448 w 2756331"/>
              <a:gd name="connsiteY6" fmla="*/ 2313432 h 2313432"/>
              <a:gd name="connsiteX7" fmla="*/ 0 w 2756331"/>
              <a:gd name="connsiteY7" fmla="*/ 2190984 h 2313432"/>
              <a:gd name="connsiteX8" fmla="*/ 0 w 2756331"/>
              <a:gd name="connsiteY8" fmla="*/ 122448 h 2313432"/>
              <a:gd name="connsiteX0" fmla="*/ 0 w 2756331"/>
              <a:gd name="connsiteY0" fmla="*/ 122448 h 2313432"/>
              <a:gd name="connsiteX1" fmla="*/ 122448 w 2756331"/>
              <a:gd name="connsiteY1" fmla="*/ 0 h 2313432"/>
              <a:gd name="connsiteX2" fmla="*/ 2186593 w 2756331"/>
              <a:gd name="connsiteY2" fmla="*/ 0 h 2313432"/>
              <a:gd name="connsiteX3" fmla="*/ 2309041 w 2756331"/>
              <a:gd name="connsiteY3" fmla="*/ 122448 h 2313432"/>
              <a:gd name="connsiteX4" fmla="*/ 2756331 w 2756331"/>
              <a:gd name="connsiteY4" fmla="*/ 1743694 h 2313432"/>
              <a:gd name="connsiteX5" fmla="*/ 2654369 w 2756331"/>
              <a:gd name="connsiteY5" fmla="*/ 1852485 h 2313432"/>
              <a:gd name="connsiteX6" fmla="*/ 122448 w 2756331"/>
              <a:gd name="connsiteY6" fmla="*/ 2313432 h 2313432"/>
              <a:gd name="connsiteX7" fmla="*/ 0 w 2756331"/>
              <a:gd name="connsiteY7" fmla="*/ 2190984 h 2313432"/>
              <a:gd name="connsiteX8" fmla="*/ 0 w 2756331"/>
              <a:gd name="connsiteY8" fmla="*/ 122448 h 2313432"/>
              <a:gd name="connsiteX0" fmla="*/ 0 w 2756331"/>
              <a:gd name="connsiteY0" fmla="*/ 122448 h 2193261"/>
              <a:gd name="connsiteX1" fmla="*/ 122448 w 2756331"/>
              <a:gd name="connsiteY1" fmla="*/ 0 h 2193261"/>
              <a:gd name="connsiteX2" fmla="*/ 2186593 w 2756331"/>
              <a:gd name="connsiteY2" fmla="*/ 0 h 2193261"/>
              <a:gd name="connsiteX3" fmla="*/ 2309041 w 2756331"/>
              <a:gd name="connsiteY3" fmla="*/ 122448 h 2193261"/>
              <a:gd name="connsiteX4" fmla="*/ 2756331 w 2756331"/>
              <a:gd name="connsiteY4" fmla="*/ 1743694 h 2193261"/>
              <a:gd name="connsiteX5" fmla="*/ 2654369 w 2756331"/>
              <a:gd name="connsiteY5" fmla="*/ 1852485 h 2193261"/>
              <a:gd name="connsiteX6" fmla="*/ 1768205 w 2756331"/>
              <a:gd name="connsiteY6" fmla="*/ 797431 h 2193261"/>
              <a:gd name="connsiteX7" fmla="*/ 0 w 2756331"/>
              <a:gd name="connsiteY7" fmla="*/ 2190984 h 2193261"/>
              <a:gd name="connsiteX8" fmla="*/ 0 w 2756331"/>
              <a:gd name="connsiteY8" fmla="*/ 122448 h 2193261"/>
              <a:gd name="connsiteX0" fmla="*/ 0 w 2756331"/>
              <a:gd name="connsiteY0" fmla="*/ 122448 h 2194935"/>
              <a:gd name="connsiteX1" fmla="*/ 122448 w 2756331"/>
              <a:gd name="connsiteY1" fmla="*/ 0 h 2194935"/>
              <a:gd name="connsiteX2" fmla="*/ 2186593 w 2756331"/>
              <a:gd name="connsiteY2" fmla="*/ 0 h 2194935"/>
              <a:gd name="connsiteX3" fmla="*/ 2309041 w 2756331"/>
              <a:gd name="connsiteY3" fmla="*/ 122448 h 2194935"/>
              <a:gd name="connsiteX4" fmla="*/ 2756331 w 2756331"/>
              <a:gd name="connsiteY4" fmla="*/ 1743694 h 2194935"/>
              <a:gd name="connsiteX5" fmla="*/ 2654369 w 2756331"/>
              <a:gd name="connsiteY5" fmla="*/ 1852485 h 2194935"/>
              <a:gd name="connsiteX6" fmla="*/ 986298 w 2756331"/>
              <a:gd name="connsiteY6" fmla="*/ 1435925 h 2194935"/>
              <a:gd name="connsiteX7" fmla="*/ 0 w 2756331"/>
              <a:gd name="connsiteY7" fmla="*/ 2190984 h 2194935"/>
              <a:gd name="connsiteX8" fmla="*/ 0 w 2756331"/>
              <a:gd name="connsiteY8" fmla="*/ 122448 h 2194935"/>
              <a:gd name="connsiteX0" fmla="*/ 0 w 2756331"/>
              <a:gd name="connsiteY0" fmla="*/ 122448 h 1852485"/>
              <a:gd name="connsiteX1" fmla="*/ 122448 w 2756331"/>
              <a:gd name="connsiteY1" fmla="*/ 0 h 1852485"/>
              <a:gd name="connsiteX2" fmla="*/ 2186593 w 2756331"/>
              <a:gd name="connsiteY2" fmla="*/ 0 h 1852485"/>
              <a:gd name="connsiteX3" fmla="*/ 2309041 w 2756331"/>
              <a:gd name="connsiteY3" fmla="*/ 122448 h 1852485"/>
              <a:gd name="connsiteX4" fmla="*/ 2756331 w 2756331"/>
              <a:gd name="connsiteY4" fmla="*/ 1743694 h 1852485"/>
              <a:gd name="connsiteX5" fmla="*/ 2654369 w 2756331"/>
              <a:gd name="connsiteY5" fmla="*/ 1852485 h 1852485"/>
              <a:gd name="connsiteX6" fmla="*/ 986298 w 2756331"/>
              <a:gd name="connsiteY6" fmla="*/ 1435925 h 1852485"/>
              <a:gd name="connsiteX7" fmla="*/ 894581 w 2756331"/>
              <a:gd name="connsiteY7" fmla="*/ 1337378 h 1852485"/>
              <a:gd name="connsiteX8" fmla="*/ 0 w 2756331"/>
              <a:gd name="connsiteY8" fmla="*/ 122448 h 1852485"/>
              <a:gd name="connsiteX0" fmla="*/ 0 w 2756331"/>
              <a:gd name="connsiteY0" fmla="*/ 539006 h 2269043"/>
              <a:gd name="connsiteX1" fmla="*/ 620956 w 2756331"/>
              <a:gd name="connsiteY1" fmla="*/ 0 h 2269043"/>
              <a:gd name="connsiteX2" fmla="*/ 2186593 w 2756331"/>
              <a:gd name="connsiteY2" fmla="*/ 416558 h 2269043"/>
              <a:gd name="connsiteX3" fmla="*/ 2309041 w 2756331"/>
              <a:gd name="connsiteY3" fmla="*/ 539006 h 2269043"/>
              <a:gd name="connsiteX4" fmla="*/ 2756331 w 2756331"/>
              <a:gd name="connsiteY4" fmla="*/ 2160252 h 2269043"/>
              <a:gd name="connsiteX5" fmla="*/ 2654369 w 2756331"/>
              <a:gd name="connsiteY5" fmla="*/ 2269043 h 2269043"/>
              <a:gd name="connsiteX6" fmla="*/ 986298 w 2756331"/>
              <a:gd name="connsiteY6" fmla="*/ 1852483 h 2269043"/>
              <a:gd name="connsiteX7" fmla="*/ 894581 w 2756331"/>
              <a:gd name="connsiteY7" fmla="*/ 1753936 h 2269043"/>
              <a:gd name="connsiteX8" fmla="*/ 0 w 2756331"/>
              <a:gd name="connsiteY8" fmla="*/ 539006 h 2269043"/>
              <a:gd name="connsiteX0" fmla="*/ 0 w 2288552"/>
              <a:gd name="connsiteY0" fmla="*/ 173665 h 2269043"/>
              <a:gd name="connsiteX1" fmla="*/ 153177 w 2288552"/>
              <a:gd name="connsiteY1" fmla="*/ 0 h 2269043"/>
              <a:gd name="connsiteX2" fmla="*/ 1718814 w 2288552"/>
              <a:gd name="connsiteY2" fmla="*/ 416558 h 2269043"/>
              <a:gd name="connsiteX3" fmla="*/ 1841262 w 2288552"/>
              <a:gd name="connsiteY3" fmla="*/ 539006 h 2269043"/>
              <a:gd name="connsiteX4" fmla="*/ 2288552 w 2288552"/>
              <a:gd name="connsiteY4" fmla="*/ 2160252 h 2269043"/>
              <a:gd name="connsiteX5" fmla="*/ 2186590 w 2288552"/>
              <a:gd name="connsiteY5" fmla="*/ 2269043 h 2269043"/>
              <a:gd name="connsiteX6" fmla="*/ 518519 w 2288552"/>
              <a:gd name="connsiteY6" fmla="*/ 1852483 h 2269043"/>
              <a:gd name="connsiteX7" fmla="*/ 426802 w 2288552"/>
              <a:gd name="connsiteY7" fmla="*/ 1753936 h 2269043"/>
              <a:gd name="connsiteX8" fmla="*/ 0 w 2288552"/>
              <a:gd name="connsiteY8" fmla="*/ 173665 h 2269043"/>
              <a:gd name="connsiteX0" fmla="*/ 0 w 2298796"/>
              <a:gd name="connsiteY0" fmla="*/ 142934 h 2269043"/>
              <a:gd name="connsiteX1" fmla="*/ 163421 w 2298796"/>
              <a:gd name="connsiteY1" fmla="*/ 0 h 2269043"/>
              <a:gd name="connsiteX2" fmla="*/ 1729058 w 2298796"/>
              <a:gd name="connsiteY2" fmla="*/ 416558 h 2269043"/>
              <a:gd name="connsiteX3" fmla="*/ 1851506 w 2298796"/>
              <a:gd name="connsiteY3" fmla="*/ 539006 h 2269043"/>
              <a:gd name="connsiteX4" fmla="*/ 2298796 w 2298796"/>
              <a:gd name="connsiteY4" fmla="*/ 2160252 h 2269043"/>
              <a:gd name="connsiteX5" fmla="*/ 2196834 w 2298796"/>
              <a:gd name="connsiteY5" fmla="*/ 2269043 h 2269043"/>
              <a:gd name="connsiteX6" fmla="*/ 528763 w 2298796"/>
              <a:gd name="connsiteY6" fmla="*/ 1852483 h 2269043"/>
              <a:gd name="connsiteX7" fmla="*/ 437046 w 2298796"/>
              <a:gd name="connsiteY7" fmla="*/ 1753936 h 2269043"/>
              <a:gd name="connsiteX8" fmla="*/ 0 w 2298796"/>
              <a:gd name="connsiteY8" fmla="*/ 142934 h 2269043"/>
              <a:gd name="connsiteX0" fmla="*/ 0 w 2298796"/>
              <a:gd name="connsiteY0" fmla="*/ 145749 h 2271858"/>
              <a:gd name="connsiteX1" fmla="*/ 163421 w 2298796"/>
              <a:gd name="connsiteY1" fmla="*/ 2815 h 2271858"/>
              <a:gd name="connsiteX2" fmla="*/ 1729058 w 2298796"/>
              <a:gd name="connsiteY2" fmla="*/ 419373 h 2271858"/>
              <a:gd name="connsiteX3" fmla="*/ 1851506 w 2298796"/>
              <a:gd name="connsiteY3" fmla="*/ 541821 h 2271858"/>
              <a:gd name="connsiteX4" fmla="*/ 2298796 w 2298796"/>
              <a:gd name="connsiteY4" fmla="*/ 2163067 h 2271858"/>
              <a:gd name="connsiteX5" fmla="*/ 2196834 w 2298796"/>
              <a:gd name="connsiteY5" fmla="*/ 2271858 h 2271858"/>
              <a:gd name="connsiteX6" fmla="*/ 528763 w 2298796"/>
              <a:gd name="connsiteY6" fmla="*/ 1855298 h 2271858"/>
              <a:gd name="connsiteX7" fmla="*/ 437046 w 2298796"/>
              <a:gd name="connsiteY7" fmla="*/ 1756751 h 2271858"/>
              <a:gd name="connsiteX8" fmla="*/ 0 w 2298796"/>
              <a:gd name="connsiteY8" fmla="*/ 145749 h 2271858"/>
              <a:gd name="connsiteX0" fmla="*/ 1583 w 2300379"/>
              <a:gd name="connsiteY0" fmla="*/ 146709 h 2272818"/>
              <a:gd name="connsiteX1" fmla="*/ 165004 w 2300379"/>
              <a:gd name="connsiteY1" fmla="*/ 3775 h 2272818"/>
              <a:gd name="connsiteX2" fmla="*/ 1730641 w 2300379"/>
              <a:gd name="connsiteY2" fmla="*/ 420333 h 2272818"/>
              <a:gd name="connsiteX3" fmla="*/ 1853089 w 2300379"/>
              <a:gd name="connsiteY3" fmla="*/ 542781 h 2272818"/>
              <a:gd name="connsiteX4" fmla="*/ 2300379 w 2300379"/>
              <a:gd name="connsiteY4" fmla="*/ 2164027 h 2272818"/>
              <a:gd name="connsiteX5" fmla="*/ 2198417 w 2300379"/>
              <a:gd name="connsiteY5" fmla="*/ 2272818 h 2272818"/>
              <a:gd name="connsiteX6" fmla="*/ 530346 w 2300379"/>
              <a:gd name="connsiteY6" fmla="*/ 1856258 h 2272818"/>
              <a:gd name="connsiteX7" fmla="*/ 438629 w 2300379"/>
              <a:gd name="connsiteY7" fmla="*/ 1757711 h 2272818"/>
              <a:gd name="connsiteX8" fmla="*/ 1583 w 2300379"/>
              <a:gd name="connsiteY8" fmla="*/ 146709 h 2272818"/>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98751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98751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64606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8243"/>
              <a:gd name="connsiteX1" fmla="*/ 165338 w 2300713"/>
              <a:gd name="connsiteY1" fmla="*/ 6956 h 2288243"/>
              <a:gd name="connsiteX2" fmla="*/ 1730975 w 2300713"/>
              <a:gd name="connsiteY2" fmla="*/ 423514 h 2288243"/>
              <a:gd name="connsiteX3" fmla="*/ 1853423 w 2300713"/>
              <a:gd name="connsiteY3" fmla="*/ 545962 h 2288243"/>
              <a:gd name="connsiteX4" fmla="*/ 2300713 w 2300713"/>
              <a:gd name="connsiteY4" fmla="*/ 2167208 h 2288243"/>
              <a:gd name="connsiteX5" fmla="*/ 2164606 w 2300713"/>
              <a:gd name="connsiteY5" fmla="*/ 2275999 h 2288243"/>
              <a:gd name="connsiteX6" fmla="*/ 530680 w 2300713"/>
              <a:gd name="connsiteY6" fmla="*/ 1859439 h 2288243"/>
              <a:gd name="connsiteX7" fmla="*/ 438963 w 2300713"/>
              <a:gd name="connsiteY7" fmla="*/ 1760892 h 2288243"/>
              <a:gd name="connsiteX8" fmla="*/ 1917 w 2300713"/>
              <a:gd name="connsiteY8" fmla="*/ 149890 h 2288243"/>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08231 w 2303711"/>
              <a:gd name="connsiteY7" fmla="*/ 1682357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08231 w 2303711"/>
              <a:gd name="connsiteY7" fmla="*/ 1682357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77326 w 2303711"/>
              <a:gd name="connsiteY3" fmla="*/ 590351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77326 w 2303711"/>
              <a:gd name="connsiteY3" fmla="*/ 590351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422589 w 2303711"/>
              <a:gd name="connsiteY7" fmla="*/ 1674265 h 2292042"/>
              <a:gd name="connsiteX8" fmla="*/ 1917 w 2303711"/>
              <a:gd name="connsiteY8" fmla="*/ 149890 h 2292042"/>
              <a:gd name="connsiteX0" fmla="*/ 2010 w 2303804"/>
              <a:gd name="connsiteY0" fmla="*/ 147792 h 2289944"/>
              <a:gd name="connsiteX1" fmla="*/ 163186 w 2303804"/>
              <a:gd name="connsiteY1" fmla="*/ 7104 h 2289944"/>
              <a:gd name="connsiteX2" fmla="*/ 1731068 w 2303804"/>
              <a:gd name="connsiteY2" fmla="*/ 421416 h 2289944"/>
              <a:gd name="connsiteX3" fmla="*/ 1877419 w 2303804"/>
              <a:gd name="connsiteY3" fmla="*/ 588253 h 2289944"/>
              <a:gd name="connsiteX4" fmla="*/ 2300806 w 2303804"/>
              <a:gd name="connsiteY4" fmla="*/ 2165110 h 2289944"/>
              <a:gd name="connsiteX5" fmla="*/ 2164699 w 2303804"/>
              <a:gd name="connsiteY5" fmla="*/ 2273901 h 2289944"/>
              <a:gd name="connsiteX6" fmla="*/ 588820 w 2303804"/>
              <a:gd name="connsiteY6" fmla="*/ 1874416 h 2289944"/>
              <a:gd name="connsiteX7" fmla="*/ 422682 w 2303804"/>
              <a:gd name="connsiteY7" fmla="*/ 1672167 h 2289944"/>
              <a:gd name="connsiteX8" fmla="*/ 2010 w 2303804"/>
              <a:gd name="connsiteY8" fmla="*/ 147792 h 2289944"/>
              <a:gd name="connsiteX0" fmla="*/ 2010 w 2303368"/>
              <a:gd name="connsiteY0" fmla="*/ 147792 h 2301573"/>
              <a:gd name="connsiteX1" fmla="*/ 163186 w 2303368"/>
              <a:gd name="connsiteY1" fmla="*/ 7104 h 2301573"/>
              <a:gd name="connsiteX2" fmla="*/ 1731068 w 2303368"/>
              <a:gd name="connsiteY2" fmla="*/ 421416 h 2301573"/>
              <a:gd name="connsiteX3" fmla="*/ 1877419 w 2303368"/>
              <a:gd name="connsiteY3" fmla="*/ 588253 h 2301573"/>
              <a:gd name="connsiteX4" fmla="*/ 2300806 w 2303368"/>
              <a:gd name="connsiteY4" fmla="*/ 2165110 h 2301573"/>
              <a:gd name="connsiteX5" fmla="*/ 2155719 w 2303368"/>
              <a:gd name="connsiteY5" fmla="*/ 2287371 h 2301573"/>
              <a:gd name="connsiteX6" fmla="*/ 588820 w 2303368"/>
              <a:gd name="connsiteY6" fmla="*/ 1874416 h 2301573"/>
              <a:gd name="connsiteX7" fmla="*/ 422682 w 2303368"/>
              <a:gd name="connsiteY7" fmla="*/ 1672167 h 2301573"/>
              <a:gd name="connsiteX8" fmla="*/ 2010 w 2303368"/>
              <a:gd name="connsiteY8" fmla="*/ 147792 h 2301573"/>
              <a:gd name="connsiteX0" fmla="*/ 2010 w 2303368"/>
              <a:gd name="connsiteY0" fmla="*/ 147792 h 2301573"/>
              <a:gd name="connsiteX1" fmla="*/ 163186 w 2303368"/>
              <a:gd name="connsiteY1" fmla="*/ 7104 h 2301573"/>
              <a:gd name="connsiteX2" fmla="*/ 1731068 w 2303368"/>
              <a:gd name="connsiteY2" fmla="*/ 421416 h 2301573"/>
              <a:gd name="connsiteX3" fmla="*/ 1877419 w 2303368"/>
              <a:gd name="connsiteY3" fmla="*/ 588253 h 2301573"/>
              <a:gd name="connsiteX4" fmla="*/ 2300806 w 2303368"/>
              <a:gd name="connsiteY4" fmla="*/ 2165110 h 2301573"/>
              <a:gd name="connsiteX5" fmla="*/ 2155719 w 2303368"/>
              <a:gd name="connsiteY5" fmla="*/ 2287371 h 2301573"/>
              <a:gd name="connsiteX6" fmla="*/ 588820 w 2303368"/>
              <a:gd name="connsiteY6" fmla="*/ 1874416 h 2301573"/>
              <a:gd name="connsiteX7" fmla="*/ 422682 w 2303368"/>
              <a:gd name="connsiteY7" fmla="*/ 1672167 h 2301573"/>
              <a:gd name="connsiteX8" fmla="*/ 2010 w 2303368"/>
              <a:gd name="connsiteY8" fmla="*/ 147792 h 2301573"/>
              <a:gd name="connsiteX0" fmla="*/ 2010 w 2304304"/>
              <a:gd name="connsiteY0" fmla="*/ 147792 h 2296304"/>
              <a:gd name="connsiteX1" fmla="*/ 163186 w 2304304"/>
              <a:gd name="connsiteY1" fmla="*/ 7104 h 2296304"/>
              <a:gd name="connsiteX2" fmla="*/ 1731068 w 2304304"/>
              <a:gd name="connsiteY2" fmla="*/ 421416 h 2296304"/>
              <a:gd name="connsiteX3" fmla="*/ 1877419 w 2304304"/>
              <a:gd name="connsiteY3" fmla="*/ 588253 h 2296304"/>
              <a:gd name="connsiteX4" fmla="*/ 2300806 w 2304304"/>
              <a:gd name="connsiteY4" fmla="*/ 2165110 h 2296304"/>
              <a:gd name="connsiteX5" fmla="*/ 2155719 w 2304304"/>
              <a:gd name="connsiteY5" fmla="*/ 2287371 h 2296304"/>
              <a:gd name="connsiteX6" fmla="*/ 588820 w 2304304"/>
              <a:gd name="connsiteY6" fmla="*/ 1874416 h 2296304"/>
              <a:gd name="connsiteX7" fmla="*/ 422682 w 2304304"/>
              <a:gd name="connsiteY7" fmla="*/ 1672167 h 2296304"/>
              <a:gd name="connsiteX8" fmla="*/ 2010 w 2304304"/>
              <a:gd name="connsiteY8" fmla="*/ 147792 h 2296304"/>
              <a:gd name="connsiteX0" fmla="*/ 2010 w 2300806"/>
              <a:gd name="connsiteY0" fmla="*/ 147792 h 2298797"/>
              <a:gd name="connsiteX1" fmla="*/ 163186 w 2300806"/>
              <a:gd name="connsiteY1" fmla="*/ 7104 h 2298797"/>
              <a:gd name="connsiteX2" fmla="*/ 1731068 w 2300806"/>
              <a:gd name="connsiteY2" fmla="*/ 421416 h 2298797"/>
              <a:gd name="connsiteX3" fmla="*/ 1877419 w 2300806"/>
              <a:gd name="connsiteY3" fmla="*/ 588253 h 2298797"/>
              <a:gd name="connsiteX4" fmla="*/ 2300806 w 2300806"/>
              <a:gd name="connsiteY4" fmla="*/ 2165110 h 2298797"/>
              <a:gd name="connsiteX5" fmla="*/ 2155719 w 2300806"/>
              <a:gd name="connsiteY5" fmla="*/ 2287371 h 2298797"/>
              <a:gd name="connsiteX6" fmla="*/ 588820 w 2300806"/>
              <a:gd name="connsiteY6" fmla="*/ 1874416 h 2298797"/>
              <a:gd name="connsiteX7" fmla="*/ 422682 w 2300806"/>
              <a:gd name="connsiteY7" fmla="*/ 1672167 h 2298797"/>
              <a:gd name="connsiteX8" fmla="*/ 2010 w 2300806"/>
              <a:gd name="connsiteY8" fmla="*/ 147792 h 2298797"/>
              <a:gd name="connsiteX0" fmla="*/ 2010 w 2300806"/>
              <a:gd name="connsiteY0" fmla="*/ 147792 h 2293305"/>
              <a:gd name="connsiteX1" fmla="*/ 163186 w 2300806"/>
              <a:gd name="connsiteY1" fmla="*/ 7104 h 2293305"/>
              <a:gd name="connsiteX2" fmla="*/ 1731068 w 2300806"/>
              <a:gd name="connsiteY2" fmla="*/ 421416 h 2293305"/>
              <a:gd name="connsiteX3" fmla="*/ 1877419 w 2300806"/>
              <a:gd name="connsiteY3" fmla="*/ 588253 h 2293305"/>
              <a:gd name="connsiteX4" fmla="*/ 2300806 w 2300806"/>
              <a:gd name="connsiteY4" fmla="*/ 2165110 h 2293305"/>
              <a:gd name="connsiteX5" fmla="*/ 2155719 w 2300806"/>
              <a:gd name="connsiteY5" fmla="*/ 2287371 h 2293305"/>
              <a:gd name="connsiteX6" fmla="*/ 588820 w 2300806"/>
              <a:gd name="connsiteY6" fmla="*/ 1874416 h 2293305"/>
              <a:gd name="connsiteX7" fmla="*/ 422682 w 2300806"/>
              <a:gd name="connsiteY7" fmla="*/ 1672167 h 2293305"/>
              <a:gd name="connsiteX8" fmla="*/ 2010 w 2300806"/>
              <a:gd name="connsiteY8" fmla="*/ 147792 h 2293305"/>
              <a:gd name="connsiteX0" fmla="*/ 2010 w 2300806"/>
              <a:gd name="connsiteY0" fmla="*/ 147792 h 2290966"/>
              <a:gd name="connsiteX1" fmla="*/ 163186 w 2300806"/>
              <a:gd name="connsiteY1" fmla="*/ 7104 h 2290966"/>
              <a:gd name="connsiteX2" fmla="*/ 1731068 w 2300806"/>
              <a:gd name="connsiteY2" fmla="*/ 421416 h 2290966"/>
              <a:gd name="connsiteX3" fmla="*/ 1877419 w 2300806"/>
              <a:gd name="connsiteY3" fmla="*/ 588253 h 2290966"/>
              <a:gd name="connsiteX4" fmla="*/ 2300806 w 2300806"/>
              <a:gd name="connsiteY4" fmla="*/ 2165110 h 2290966"/>
              <a:gd name="connsiteX5" fmla="*/ 2155719 w 2300806"/>
              <a:gd name="connsiteY5" fmla="*/ 2287371 h 2290966"/>
              <a:gd name="connsiteX6" fmla="*/ 588820 w 2300806"/>
              <a:gd name="connsiteY6" fmla="*/ 1874416 h 2290966"/>
              <a:gd name="connsiteX7" fmla="*/ 422682 w 2300806"/>
              <a:gd name="connsiteY7" fmla="*/ 1672167 h 2290966"/>
              <a:gd name="connsiteX8" fmla="*/ 2010 w 2300806"/>
              <a:gd name="connsiteY8" fmla="*/ 147792 h 2290966"/>
              <a:gd name="connsiteX0" fmla="*/ 2010 w 2300806"/>
              <a:gd name="connsiteY0" fmla="*/ 147792 h 2290966"/>
              <a:gd name="connsiteX1" fmla="*/ 163186 w 2300806"/>
              <a:gd name="connsiteY1" fmla="*/ 7104 h 2290966"/>
              <a:gd name="connsiteX2" fmla="*/ 1731068 w 2300806"/>
              <a:gd name="connsiteY2" fmla="*/ 421416 h 2290966"/>
              <a:gd name="connsiteX3" fmla="*/ 1877419 w 2300806"/>
              <a:gd name="connsiteY3" fmla="*/ 588253 h 2290966"/>
              <a:gd name="connsiteX4" fmla="*/ 2300806 w 2300806"/>
              <a:gd name="connsiteY4" fmla="*/ 2165110 h 2290966"/>
              <a:gd name="connsiteX5" fmla="*/ 2155719 w 2300806"/>
              <a:gd name="connsiteY5" fmla="*/ 2287371 h 2290966"/>
              <a:gd name="connsiteX6" fmla="*/ 588820 w 2300806"/>
              <a:gd name="connsiteY6" fmla="*/ 1874416 h 2290966"/>
              <a:gd name="connsiteX7" fmla="*/ 422682 w 2300806"/>
              <a:gd name="connsiteY7" fmla="*/ 1672167 h 2290966"/>
              <a:gd name="connsiteX8" fmla="*/ 2010 w 2300806"/>
              <a:gd name="connsiteY8" fmla="*/ 147792 h 2290966"/>
              <a:gd name="connsiteX0" fmla="*/ 2321 w 2301117"/>
              <a:gd name="connsiteY0" fmla="*/ 145616 h 2288790"/>
              <a:gd name="connsiteX1" fmla="*/ 163497 w 2301117"/>
              <a:gd name="connsiteY1" fmla="*/ 4928 h 2288790"/>
              <a:gd name="connsiteX2" fmla="*/ 1731379 w 2301117"/>
              <a:gd name="connsiteY2" fmla="*/ 419240 h 2288790"/>
              <a:gd name="connsiteX3" fmla="*/ 1877730 w 2301117"/>
              <a:gd name="connsiteY3" fmla="*/ 586077 h 2288790"/>
              <a:gd name="connsiteX4" fmla="*/ 2301117 w 2301117"/>
              <a:gd name="connsiteY4" fmla="*/ 2162934 h 2288790"/>
              <a:gd name="connsiteX5" fmla="*/ 2156030 w 2301117"/>
              <a:gd name="connsiteY5" fmla="*/ 2285195 h 2288790"/>
              <a:gd name="connsiteX6" fmla="*/ 589131 w 2301117"/>
              <a:gd name="connsiteY6" fmla="*/ 1872240 h 2288790"/>
              <a:gd name="connsiteX7" fmla="*/ 422993 w 2301117"/>
              <a:gd name="connsiteY7" fmla="*/ 1669991 h 2288790"/>
              <a:gd name="connsiteX8" fmla="*/ 2321 w 2301117"/>
              <a:gd name="connsiteY8" fmla="*/ 145616 h 2288790"/>
              <a:gd name="connsiteX0" fmla="*/ 0 w 2298796"/>
              <a:gd name="connsiteY0" fmla="*/ 147175 h 2290349"/>
              <a:gd name="connsiteX1" fmla="*/ 161176 w 2298796"/>
              <a:gd name="connsiteY1" fmla="*/ 6487 h 2290349"/>
              <a:gd name="connsiteX2" fmla="*/ 1729058 w 2298796"/>
              <a:gd name="connsiteY2" fmla="*/ 420799 h 2290349"/>
              <a:gd name="connsiteX3" fmla="*/ 1875409 w 2298796"/>
              <a:gd name="connsiteY3" fmla="*/ 587636 h 2290349"/>
              <a:gd name="connsiteX4" fmla="*/ 2298796 w 2298796"/>
              <a:gd name="connsiteY4" fmla="*/ 2164493 h 2290349"/>
              <a:gd name="connsiteX5" fmla="*/ 2153709 w 2298796"/>
              <a:gd name="connsiteY5" fmla="*/ 2286754 h 2290349"/>
              <a:gd name="connsiteX6" fmla="*/ 586810 w 2298796"/>
              <a:gd name="connsiteY6" fmla="*/ 1873799 h 2290349"/>
              <a:gd name="connsiteX7" fmla="*/ 420672 w 2298796"/>
              <a:gd name="connsiteY7" fmla="*/ 1671550 h 2290349"/>
              <a:gd name="connsiteX8" fmla="*/ 0 w 2298796"/>
              <a:gd name="connsiteY8" fmla="*/ 147175 h 2290349"/>
              <a:gd name="connsiteX0" fmla="*/ 0 w 2298796"/>
              <a:gd name="connsiteY0" fmla="*/ 147356 h 2290530"/>
              <a:gd name="connsiteX1" fmla="*/ 161176 w 2298796"/>
              <a:gd name="connsiteY1" fmla="*/ 6668 h 2290530"/>
              <a:gd name="connsiteX2" fmla="*/ 1729058 w 2298796"/>
              <a:gd name="connsiteY2" fmla="*/ 420980 h 2290530"/>
              <a:gd name="connsiteX3" fmla="*/ 1875409 w 2298796"/>
              <a:gd name="connsiteY3" fmla="*/ 587817 h 2290530"/>
              <a:gd name="connsiteX4" fmla="*/ 2298796 w 2298796"/>
              <a:gd name="connsiteY4" fmla="*/ 2164674 h 2290530"/>
              <a:gd name="connsiteX5" fmla="*/ 2153709 w 2298796"/>
              <a:gd name="connsiteY5" fmla="*/ 2286935 h 2290530"/>
              <a:gd name="connsiteX6" fmla="*/ 586810 w 2298796"/>
              <a:gd name="connsiteY6" fmla="*/ 1873980 h 2290530"/>
              <a:gd name="connsiteX7" fmla="*/ 420672 w 2298796"/>
              <a:gd name="connsiteY7" fmla="*/ 1671731 h 2290530"/>
              <a:gd name="connsiteX8" fmla="*/ 0 w 2298796"/>
              <a:gd name="connsiteY8" fmla="*/ 147356 h 2290530"/>
              <a:gd name="connsiteX0" fmla="*/ 9617 w 2308413"/>
              <a:gd name="connsiteY0" fmla="*/ 144929 h 2288103"/>
              <a:gd name="connsiteX1" fmla="*/ 170793 w 2308413"/>
              <a:gd name="connsiteY1" fmla="*/ 4241 h 2288103"/>
              <a:gd name="connsiteX2" fmla="*/ 1738675 w 2308413"/>
              <a:gd name="connsiteY2" fmla="*/ 418553 h 2288103"/>
              <a:gd name="connsiteX3" fmla="*/ 1885026 w 2308413"/>
              <a:gd name="connsiteY3" fmla="*/ 585390 h 2288103"/>
              <a:gd name="connsiteX4" fmla="*/ 2308413 w 2308413"/>
              <a:gd name="connsiteY4" fmla="*/ 2162247 h 2288103"/>
              <a:gd name="connsiteX5" fmla="*/ 2163326 w 2308413"/>
              <a:gd name="connsiteY5" fmla="*/ 2284508 h 2288103"/>
              <a:gd name="connsiteX6" fmla="*/ 596427 w 2308413"/>
              <a:gd name="connsiteY6" fmla="*/ 1871553 h 2288103"/>
              <a:gd name="connsiteX7" fmla="*/ 430289 w 2308413"/>
              <a:gd name="connsiteY7" fmla="*/ 1669304 h 2288103"/>
              <a:gd name="connsiteX8" fmla="*/ 9617 w 2308413"/>
              <a:gd name="connsiteY8" fmla="*/ 144929 h 2288103"/>
              <a:gd name="connsiteX0" fmla="*/ 8386 w 2307182"/>
              <a:gd name="connsiteY0" fmla="*/ 152138 h 2295312"/>
              <a:gd name="connsiteX1" fmla="*/ 169562 w 2307182"/>
              <a:gd name="connsiteY1" fmla="*/ 11450 h 2295312"/>
              <a:gd name="connsiteX2" fmla="*/ 1737444 w 2307182"/>
              <a:gd name="connsiteY2" fmla="*/ 425762 h 2295312"/>
              <a:gd name="connsiteX3" fmla="*/ 1883795 w 2307182"/>
              <a:gd name="connsiteY3" fmla="*/ 592599 h 2295312"/>
              <a:gd name="connsiteX4" fmla="*/ 2307182 w 2307182"/>
              <a:gd name="connsiteY4" fmla="*/ 2169456 h 2295312"/>
              <a:gd name="connsiteX5" fmla="*/ 2162095 w 2307182"/>
              <a:gd name="connsiteY5" fmla="*/ 2291717 h 2295312"/>
              <a:gd name="connsiteX6" fmla="*/ 595196 w 2307182"/>
              <a:gd name="connsiteY6" fmla="*/ 1878762 h 2295312"/>
              <a:gd name="connsiteX7" fmla="*/ 429058 w 2307182"/>
              <a:gd name="connsiteY7" fmla="*/ 1676513 h 2295312"/>
              <a:gd name="connsiteX8" fmla="*/ 8386 w 2307182"/>
              <a:gd name="connsiteY8" fmla="*/ 152138 h 2295312"/>
              <a:gd name="connsiteX0" fmla="*/ 9020 w 2301081"/>
              <a:gd name="connsiteY0" fmla="*/ 145947 h 2295856"/>
              <a:gd name="connsiteX1" fmla="*/ 163461 w 2301081"/>
              <a:gd name="connsiteY1" fmla="*/ 11994 h 2295856"/>
              <a:gd name="connsiteX2" fmla="*/ 1731343 w 2301081"/>
              <a:gd name="connsiteY2" fmla="*/ 426306 h 2295856"/>
              <a:gd name="connsiteX3" fmla="*/ 1877694 w 2301081"/>
              <a:gd name="connsiteY3" fmla="*/ 593143 h 2295856"/>
              <a:gd name="connsiteX4" fmla="*/ 2301081 w 2301081"/>
              <a:gd name="connsiteY4" fmla="*/ 2170000 h 2295856"/>
              <a:gd name="connsiteX5" fmla="*/ 2155994 w 2301081"/>
              <a:gd name="connsiteY5" fmla="*/ 2292261 h 2295856"/>
              <a:gd name="connsiteX6" fmla="*/ 589095 w 2301081"/>
              <a:gd name="connsiteY6" fmla="*/ 1879306 h 2295856"/>
              <a:gd name="connsiteX7" fmla="*/ 422957 w 2301081"/>
              <a:gd name="connsiteY7" fmla="*/ 1677057 h 2295856"/>
              <a:gd name="connsiteX8" fmla="*/ 9020 w 2301081"/>
              <a:gd name="connsiteY8" fmla="*/ 145947 h 2295856"/>
              <a:gd name="connsiteX0" fmla="*/ 3409 w 2295470"/>
              <a:gd name="connsiteY0" fmla="*/ 146126 h 2296035"/>
              <a:gd name="connsiteX1" fmla="*/ 157850 w 2295470"/>
              <a:gd name="connsiteY1" fmla="*/ 12173 h 2296035"/>
              <a:gd name="connsiteX2" fmla="*/ 1725732 w 2295470"/>
              <a:gd name="connsiteY2" fmla="*/ 426485 h 2296035"/>
              <a:gd name="connsiteX3" fmla="*/ 1872083 w 2295470"/>
              <a:gd name="connsiteY3" fmla="*/ 593322 h 2296035"/>
              <a:gd name="connsiteX4" fmla="*/ 2295470 w 2295470"/>
              <a:gd name="connsiteY4" fmla="*/ 2170179 h 2296035"/>
              <a:gd name="connsiteX5" fmla="*/ 2150383 w 2295470"/>
              <a:gd name="connsiteY5" fmla="*/ 2292440 h 2296035"/>
              <a:gd name="connsiteX6" fmla="*/ 583484 w 2295470"/>
              <a:gd name="connsiteY6" fmla="*/ 1879485 h 2296035"/>
              <a:gd name="connsiteX7" fmla="*/ 417346 w 2295470"/>
              <a:gd name="connsiteY7" fmla="*/ 1677236 h 2296035"/>
              <a:gd name="connsiteX8" fmla="*/ 3409 w 2295470"/>
              <a:gd name="connsiteY8" fmla="*/ 146126 h 2296035"/>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5540 w 2297601"/>
              <a:gd name="connsiteY0" fmla="*/ 143814 h 2293723"/>
              <a:gd name="connsiteX1" fmla="*/ 159981 w 2297601"/>
              <a:gd name="connsiteY1" fmla="*/ 9861 h 2293723"/>
              <a:gd name="connsiteX2" fmla="*/ 1727863 w 2297601"/>
              <a:gd name="connsiteY2" fmla="*/ 424173 h 2293723"/>
              <a:gd name="connsiteX3" fmla="*/ 1874214 w 2297601"/>
              <a:gd name="connsiteY3" fmla="*/ 591010 h 2293723"/>
              <a:gd name="connsiteX4" fmla="*/ 2297601 w 2297601"/>
              <a:gd name="connsiteY4" fmla="*/ 2167867 h 2293723"/>
              <a:gd name="connsiteX5" fmla="*/ 2152514 w 2297601"/>
              <a:gd name="connsiteY5" fmla="*/ 2290128 h 2293723"/>
              <a:gd name="connsiteX6" fmla="*/ 585615 w 2297601"/>
              <a:gd name="connsiteY6" fmla="*/ 1877173 h 2293723"/>
              <a:gd name="connsiteX7" fmla="*/ 419477 w 2297601"/>
              <a:gd name="connsiteY7" fmla="*/ 1674924 h 2293723"/>
              <a:gd name="connsiteX8" fmla="*/ 5540 w 2297601"/>
              <a:gd name="connsiteY8" fmla="*/ 143814 h 2293723"/>
              <a:gd name="connsiteX0" fmla="*/ 5540 w 2297601"/>
              <a:gd name="connsiteY0" fmla="*/ 143814 h 2293723"/>
              <a:gd name="connsiteX1" fmla="*/ 159981 w 2297601"/>
              <a:gd name="connsiteY1" fmla="*/ 9861 h 2293723"/>
              <a:gd name="connsiteX2" fmla="*/ 1727863 w 2297601"/>
              <a:gd name="connsiteY2" fmla="*/ 424173 h 2293723"/>
              <a:gd name="connsiteX3" fmla="*/ 1874214 w 2297601"/>
              <a:gd name="connsiteY3" fmla="*/ 591010 h 2293723"/>
              <a:gd name="connsiteX4" fmla="*/ 2297601 w 2297601"/>
              <a:gd name="connsiteY4" fmla="*/ 2167867 h 2293723"/>
              <a:gd name="connsiteX5" fmla="*/ 2152514 w 2297601"/>
              <a:gd name="connsiteY5" fmla="*/ 2290128 h 2293723"/>
              <a:gd name="connsiteX6" fmla="*/ 585615 w 2297601"/>
              <a:gd name="connsiteY6" fmla="*/ 1877173 h 2293723"/>
              <a:gd name="connsiteX7" fmla="*/ 419477 w 2297601"/>
              <a:gd name="connsiteY7" fmla="*/ 1674924 h 2293723"/>
              <a:gd name="connsiteX8" fmla="*/ 5540 w 2297601"/>
              <a:gd name="connsiteY8" fmla="*/ 143814 h 2293723"/>
              <a:gd name="connsiteX0" fmla="*/ 3923 w 2295984"/>
              <a:gd name="connsiteY0" fmla="*/ 144081 h 2293990"/>
              <a:gd name="connsiteX1" fmla="*/ 158364 w 2295984"/>
              <a:gd name="connsiteY1" fmla="*/ 10128 h 2293990"/>
              <a:gd name="connsiteX2" fmla="*/ 1726246 w 2295984"/>
              <a:gd name="connsiteY2" fmla="*/ 424440 h 2293990"/>
              <a:gd name="connsiteX3" fmla="*/ 1872597 w 2295984"/>
              <a:gd name="connsiteY3" fmla="*/ 591277 h 2293990"/>
              <a:gd name="connsiteX4" fmla="*/ 2295984 w 2295984"/>
              <a:gd name="connsiteY4" fmla="*/ 2168134 h 2293990"/>
              <a:gd name="connsiteX5" fmla="*/ 2150897 w 2295984"/>
              <a:gd name="connsiteY5" fmla="*/ 2290395 h 2293990"/>
              <a:gd name="connsiteX6" fmla="*/ 583998 w 2295984"/>
              <a:gd name="connsiteY6" fmla="*/ 1877440 h 2293990"/>
              <a:gd name="connsiteX7" fmla="*/ 417860 w 2295984"/>
              <a:gd name="connsiteY7" fmla="*/ 1675191 h 2293990"/>
              <a:gd name="connsiteX8" fmla="*/ 3923 w 2295984"/>
              <a:gd name="connsiteY8" fmla="*/ 144081 h 2293990"/>
              <a:gd name="connsiteX0" fmla="*/ 1528 w 2293589"/>
              <a:gd name="connsiteY0" fmla="*/ 144362 h 2294271"/>
              <a:gd name="connsiteX1" fmla="*/ 155969 w 2293589"/>
              <a:gd name="connsiteY1" fmla="*/ 10409 h 2294271"/>
              <a:gd name="connsiteX2" fmla="*/ 1723851 w 2293589"/>
              <a:gd name="connsiteY2" fmla="*/ 424721 h 2294271"/>
              <a:gd name="connsiteX3" fmla="*/ 1870202 w 2293589"/>
              <a:gd name="connsiteY3" fmla="*/ 591558 h 2294271"/>
              <a:gd name="connsiteX4" fmla="*/ 2293589 w 2293589"/>
              <a:gd name="connsiteY4" fmla="*/ 2168415 h 2294271"/>
              <a:gd name="connsiteX5" fmla="*/ 2148502 w 2293589"/>
              <a:gd name="connsiteY5" fmla="*/ 2290676 h 2294271"/>
              <a:gd name="connsiteX6" fmla="*/ 581603 w 2293589"/>
              <a:gd name="connsiteY6" fmla="*/ 1877721 h 2294271"/>
              <a:gd name="connsiteX7" fmla="*/ 415465 w 2293589"/>
              <a:gd name="connsiteY7" fmla="*/ 1675472 h 2294271"/>
              <a:gd name="connsiteX8" fmla="*/ 1528 w 2293589"/>
              <a:gd name="connsiteY8" fmla="*/ 144362 h 2294271"/>
              <a:gd name="connsiteX0" fmla="*/ 1848 w 2293909"/>
              <a:gd name="connsiteY0" fmla="*/ 138202 h 2288111"/>
              <a:gd name="connsiteX1" fmla="*/ 156289 w 2293909"/>
              <a:gd name="connsiteY1" fmla="*/ 4249 h 2288111"/>
              <a:gd name="connsiteX2" fmla="*/ 1724171 w 2293909"/>
              <a:gd name="connsiteY2" fmla="*/ 418561 h 2288111"/>
              <a:gd name="connsiteX3" fmla="*/ 1870522 w 2293909"/>
              <a:gd name="connsiteY3" fmla="*/ 585398 h 2288111"/>
              <a:gd name="connsiteX4" fmla="*/ 2293909 w 2293909"/>
              <a:gd name="connsiteY4" fmla="*/ 2162255 h 2288111"/>
              <a:gd name="connsiteX5" fmla="*/ 2148822 w 2293909"/>
              <a:gd name="connsiteY5" fmla="*/ 2284516 h 2288111"/>
              <a:gd name="connsiteX6" fmla="*/ 581923 w 2293909"/>
              <a:gd name="connsiteY6" fmla="*/ 1871561 h 2288111"/>
              <a:gd name="connsiteX7" fmla="*/ 415785 w 2293909"/>
              <a:gd name="connsiteY7" fmla="*/ 1669312 h 2288111"/>
              <a:gd name="connsiteX8" fmla="*/ 1848 w 2293909"/>
              <a:gd name="connsiteY8" fmla="*/ 138202 h 2288111"/>
              <a:gd name="connsiteX0" fmla="*/ 1289 w 2293350"/>
              <a:gd name="connsiteY0" fmla="*/ 138202 h 2288111"/>
              <a:gd name="connsiteX1" fmla="*/ 155730 w 2293350"/>
              <a:gd name="connsiteY1" fmla="*/ 4249 h 2288111"/>
              <a:gd name="connsiteX2" fmla="*/ 1723612 w 2293350"/>
              <a:gd name="connsiteY2" fmla="*/ 418561 h 2288111"/>
              <a:gd name="connsiteX3" fmla="*/ 1869963 w 2293350"/>
              <a:gd name="connsiteY3" fmla="*/ 585398 h 2288111"/>
              <a:gd name="connsiteX4" fmla="*/ 2293350 w 2293350"/>
              <a:gd name="connsiteY4" fmla="*/ 2162255 h 2288111"/>
              <a:gd name="connsiteX5" fmla="*/ 2148263 w 2293350"/>
              <a:gd name="connsiteY5" fmla="*/ 2284516 h 2288111"/>
              <a:gd name="connsiteX6" fmla="*/ 581364 w 2293350"/>
              <a:gd name="connsiteY6" fmla="*/ 1871561 h 2288111"/>
              <a:gd name="connsiteX7" fmla="*/ 415226 w 2293350"/>
              <a:gd name="connsiteY7" fmla="*/ 1669312 h 2288111"/>
              <a:gd name="connsiteX8" fmla="*/ 1289 w 2293350"/>
              <a:gd name="connsiteY8" fmla="*/ 138202 h 2288111"/>
              <a:gd name="connsiteX0" fmla="*/ 1527 w 2293588"/>
              <a:gd name="connsiteY0" fmla="*/ 138621 h 2288530"/>
              <a:gd name="connsiteX1" fmla="*/ 155968 w 2293588"/>
              <a:gd name="connsiteY1" fmla="*/ 4668 h 2288530"/>
              <a:gd name="connsiteX2" fmla="*/ 1723850 w 2293588"/>
              <a:gd name="connsiteY2" fmla="*/ 418980 h 2288530"/>
              <a:gd name="connsiteX3" fmla="*/ 1870201 w 2293588"/>
              <a:gd name="connsiteY3" fmla="*/ 585817 h 2288530"/>
              <a:gd name="connsiteX4" fmla="*/ 2293588 w 2293588"/>
              <a:gd name="connsiteY4" fmla="*/ 2162674 h 2288530"/>
              <a:gd name="connsiteX5" fmla="*/ 2148501 w 2293588"/>
              <a:gd name="connsiteY5" fmla="*/ 2284935 h 2288530"/>
              <a:gd name="connsiteX6" fmla="*/ 581602 w 2293588"/>
              <a:gd name="connsiteY6" fmla="*/ 1871980 h 2288530"/>
              <a:gd name="connsiteX7" fmla="*/ 415464 w 2293588"/>
              <a:gd name="connsiteY7" fmla="*/ 1669731 h 2288530"/>
              <a:gd name="connsiteX8" fmla="*/ 1527 w 2293588"/>
              <a:gd name="connsiteY8" fmla="*/ 138621 h 2288530"/>
              <a:gd name="connsiteX0" fmla="*/ 4451 w 2296512"/>
              <a:gd name="connsiteY0" fmla="*/ 139388 h 2289297"/>
              <a:gd name="connsiteX1" fmla="*/ 158892 w 2296512"/>
              <a:gd name="connsiteY1" fmla="*/ 5435 h 2289297"/>
              <a:gd name="connsiteX2" fmla="*/ 1726774 w 2296512"/>
              <a:gd name="connsiteY2" fmla="*/ 419747 h 2289297"/>
              <a:gd name="connsiteX3" fmla="*/ 1873125 w 2296512"/>
              <a:gd name="connsiteY3" fmla="*/ 586584 h 2289297"/>
              <a:gd name="connsiteX4" fmla="*/ 2296512 w 2296512"/>
              <a:gd name="connsiteY4" fmla="*/ 2163441 h 2289297"/>
              <a:gd name="connsiteX5" fmla="*/ 2151425 w 2296512"/>
              <a:gd name="connsiteY5" fmla="*/ 2285702 h 2289297"/>
              <a:gd name="connsiteX6" fmla="*/ 584526 w 2296512"/>
              <a:gd name="connsiteY6" fmla="*/ 1872747 h 2289297"/>
              <a:gd name="connsiteX7" fmla="*/ 418388 w 2296512"/>
              <a:gd name="connsiteY7" fmla="*/ 1670498 h 2289297"/>
              <a:gd name="connsiteX8" fmla="*/ 4451 w 2296512"/>
              <a:gd name="connsiteY8" fmla="*/ 139388 h 2289297"/>
              <a:gd name="connsiteX0" fmla="*/ 4451 w 2299782"/>
              <a:gd name="connsiteY0" fmla="*/ 139388 h 2288818"/>
              <a:gd name="connsiteX1" fmla="*/ 158892 w 2299782"/>
              <a:gd name="connsiteY1" fmla="*/ 5435 h 2288818"/>
              <a:gd name="connsiteX2" fmla="*/ 1726774 w 2299782"/>
              <a:gd name="connsiteY2" fmla="*/ 419747 h 2288818"/>
              <a:gd name="connsiteX3" fmla="*/ 1873125 w 2299782"/>
              <a:gd name="connsiteY3" fmla="*/ 586584 h 2288818"/>
              <a:gd name="connsiteX4" fmla="*/ 2296512 w 2299782"/>
              <a:gd name="connsiteY4" fmla="*/ 2163441 h 2288818"/>
              <a:gd name="connsiteX5" fmla="*/ 2151425 w 2299782"/>
              <a:gd name="connsiteY5" fmla="*/ 2285702 h 2288818"/>
              <a:gd name="connsiteX6" fmla="*/ 584526 w 2299782"/>
              <a:gd name="connsiteY6" fmla="*/ 1872747 h 2288818"/>
              <a:gd name="connsiteX7" fmla="*/ 418388 w 2299782"/>
              <a:gd name="connsiteY7" fmla="*/ 1670498 h 2288818"/>
              <a:gd name="connsiteX8" fmla="*/ 4451 w 2299782"/>
              <a:gd name="connsiteY8" fmla="*/ 139388 h 2288818"/>
              <a:gd name="connsiteX0" fmla="*/ 4451 w 2299139"/>
              <a:gd name="connsiteY0" fmla="*/ 139388 h 2287220"/>
              <a:gd name="connsiteX1" fmla="*/ 158892 w 2299139"/>
              <a:gd name="connsiteY1" fmla="*/ 5435 h 2287220"/>
              <a:gd name="connsiteX2" fmla="*/ 1726774 w 2299139"/>
              <a:gd name="connsiteY2" fmla="*/ 419747 h 2287220"/>
              <a:gd name="connsiteX3" fmla="*/ 1873125 w 2299139"/>
              <a:gd name="connsiteY3" fmla="*/ 586584 h 2287220"/>
              <a:gd name="connsiteX4" fmla="*/ 2296512 w 2299139"/>
              <a:gd name="connsiteY4" fmla="*/ 2163441 h 2287220"/>
              <a:gd name="connsiteX5" fmla="*/ 2151425 w 2299139"/>
              <a:gd name="connsiteY5" fmla="*/ 2285702 h 2287220"/>
              <a:gd name="connsiteX6" fmla="*/ 584526 w 2299139"/>
              <a:gd name="connsiteY6" fmla="*/ 1872747 h 2287220"/>
              <a:gd name="connsiteX7" fmla="*/ 418388 w 2299139"/>
              <a:gd name="connsiteY7" fmla="*/ 1670498 h 2287220"/>
              <a:gd name="connsiteX8" fmla="*/ 4451 w 2299139"/>
              <a:gd name="connsiteY8" fmla="*/ 139388 h 2287220"/>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84526 w 2299277"/>
              <a:gd name="connsiteY6" fmla="*/ 1872747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4690 w 2299277"/>
              <a:gd name="connsiteY3" fmla="*/ 585018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4690 w 2299277"/>
              <a:gd name="connsiteY3" fmla="*/ 588149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99277" h="2289265">
                <a:moveTo>
                  <a:pt x="4451" y="139388"/>
                </a:moveTo>
                <a:cubicBezTo>
                  <a:pt x="-13417" y="60766"/>
                  <a:pt x="19464" y="-22226"/>
                  <a:pt x="158892" y="5435"/>
                </a:cubicBezTo>
                <a:lnTo>
                  <a:pt x="1726774" y="419747"/>
                </a:lnTo>
                <a:cubicBezTo>
                  <a:pt x="1822894" y="445626"/>
                  <a:pt x="1861313" y="514526"/>
                  <a:pt x="1880135" y="585426"/>
                </a:cubicBezTo>
                <a:cubicBezTo>
                  <a:pt x="2097057" y="1402519"/>
                  <a:pt x="2138139" y="1539608"/>
                  <a:pt x="2296512" y="2163441"/>
                </a:cubicBezTo>
                <a:cubicBezTo>
                  <a:pt x="2313920" y="2245273"/>
                  <a:pt x="2247201" y="2304717"/>
                  <a:pt x="2151425" y="2285702"/>
                </a:cubicBezTo>
                <a:lnTo>
                  <a:pt x="594791" y="1867358"/>
                </a:lnTo>
                <a:cubicBezTo>
                  <a:pt x="507154" y="1842614"/>
                  <a:pt x="450849" y="1799460"/>
                  <a:pt x="416823" y="1672064"/>
                </a:cubicBezTo>
                <a:cubicBezTo>
                  <a:pt x="286664" y="1184744"/>
                  <a:pt x="134198" y="644520"/>
                  <a:pt x="4451" y="139388"/>
                </a:cubicBezTo>
                <a:close/>
              </a:path>
            </a:pathLst>
          </a:custGeom>
          <a:noFill/>
          <a:ln w="28575" cmpd="sng">
            <a:solidFill>
              <a:srgbClr val="A7934B">
                <a:alpha val="20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ounded Rectangle 11"/>
          <p:cNvSpPr/>
          <p:nvPr userDrawn="1"/>
        </p:nvSpPr>
        <p:spPr>
          <a:xfrm rot="18900000">
            <a:off x="10495320" y="3813528"/>
            <a:ext cx="2343465" cy="2326254"/>
          </a:xfrm>
          <a:custGeom>
            <a:avLst/>
            <a:gdLst>
              <a:gd name="connsiteX0" fmla="*/ 0 w 2309041"/>
              <a:gd name="connsiteY0" fmla="*/ 122448 h 2313432"/>
              <a:gd name="connsiteX1" fmla="*/ 122448 w 2309041"/>
              <a:gd name="connsiteY1" fmla="*/ 0 h 2313432"/>
              <a:gd name="connsiteX2" fmla="*/ 2186593 w 2309041"/>
              <a:gd name="connsiteY2" fmla="*/ 0 h 2313432"/>
              <a:gd name="connsiteX3" fmla="*/ 2309041 w 2309041"/>
              <a:gd name="connsiteY3" fmla="*/ 122448 h 2313432"/>
              <a:gd name="connsiteX4" fmla="*/ 2309041 w 2309041"/>
              <a:gd name="connsiteY4" fmla="*/ 2190984 h 2313432"/>
              <a:gd name="connsiteX5" fmla="*/ 2186593 w 2309041"/>
              <a:gd name="connsiteY5" fmla="*/ 2313432 h 2313432"/>
              <a:gd name="connsiteX6" fmla="*/ 122448 w 2309041"/>
              <a:gd name="connsiteY6" fmla="*/ 2313432 h 2313432"/>
              <a:gd name="connsiteX7" fmla="*/ 0 w 2309041"/>
              <a:gd name="connsiteY7" fmla="*/ 2190984 h 2313432"/>
              <a:gd name="connsiteX8" fmla="*/ 0 w 2309041"/>
              <a:gd name="connsiteY8" fmla="*/ 122448 h 2313432"/>
              <a:gd name="connsiteX0" fmla="*/ 0 w 2756331"/>
              <a:gd name="connsiteY0" fmla="*/ 122448 h 2313432"/>
              <a:gd name="connsiteX1" fmla="*/ 122448 w 2756331"/>
              <a:gd name="connsiteY1" fmla="*/ 0 h 2313432"/>
              <a:gd name="connsiteX2" fmla="*/ 2186593 w 2756331"/>
              <a:gd name="connsiteY2" fmla="*/ 0 h 2313432"/>
              <a:gd name="connsiteX3" fmla="*/ 2309041 w 2756331"/>
              <a:gd name="connsiteY3" fmla="*/ 122448 h 2313432"/>
              <a:gd name="connsiteX4" fmla="*/ 2756331 w 2756331"/>
              <a:gd name="connsiteY4" fmla="*/ 1743694 h 2313432"/>
              <a:gd name="connsiteX5" fmla="*/ 2186593 w 2756331"/>
              <a:gd name="connsiteY5" fmla="*/ 2313432 h 2313432"/>
              <a:gd name="connsiteX6" fmla="*/ 122448 w 2756331"/>
              <a:gd name="connsiteY6" fmla="*/ 2313432 h 2313432"/>
              <a:gd name="connsiteX7" fmla="*/ 0 w 2756331"/>
              <a:gd name="connsiteY7" fmla="*/ 2190984 h 2313432"/>
              <a:gd name="connsiteX8" fmla="*/ 0 w 2756331"/>
              <a:gd name="connsiteY8" fmla="*/ 122448 h 2313432"/>
              <a:gd name="connsiteX0" fmla="*/ 0 w 2756331"/>
              <a:gd name="connsiteY0" fmla="*/ 122448 h 2313432"/>
              <a:gd name="connsiteX1" fmla="*/ 122448 w 2756331"/>
              <a:gd name="connsiteY1" fmla="*/ 0 h 2313432"/>
              <a:gd name="connsiteX2" fmla="*/ 2186593 w 2756331"/>
              <a:gd name="connsiteY2" fmla="*/ 0 h 2313432"/>
              <a:gd name="connsiteX3" fmla="*/ 2309041 w 2756331"/>
              <a:gd name="connsiteY3" fmla="*/ 122448 h 2313432"/>
              <a:gd name="connsiteX4" fmla="*/ 2756331 w 2756331"/>
              <a:gd name="connsiteY4" fmla="*/ 1743694 h 2313432"/>
              <a:gd name="connsiteX5" fmla="*/ 2654369 w 2756331"/>
              <a:gd name="connsiteY5" fmla="*/ 1852485 h 2313432"/>
              <a:gd name="connsiteX6" fmla="*/ 122448 w 2756331"/>
              <a:gd name="connsiteY6" fmla="*/ 2313432 h 2313432"/>
              <a:gd name="connsiteX7" fmla="*/ 0 w 2756331"/>
              <a:gd name="connsiteY7" fmla="*/ 2190984 h 2313432"/>
              <a:gd name="connsiteX8" fmla="*/ 0 w 2756331"/>
              <a:gd name="connsiteY8" fmla="*/ 122448 h 2313432"/>
              <a:gd name="connsiteX0" fmla="*/ 0 w 2756331"/>
              <a:gd name="connsiteY0" fmla="*/ 122448 h 2193261"/>
              <a:gd name="connsiteX1" fmla="*/ 122448 w 2756331"/>
              <a:gd name="connsiteY1" fmla="*/ 0 h 2193261"/>
              <a:gd name="connsiteX2" fmla="*/ 2186593 w 2756331"/>
              <a:gd name="connsiteY2" fmla="*/ 0 h 2193261"/>
              <a:gd name="connsiteX3" fmla="*/ 2309041 w 2756331"/>
              <a:gd name="connsiteY3" fmla="*/ 122448 h 2193261"/>
              <a:gd name="connsiteX4" fmla="*/ 2756331 w 2756331"/>
              <a:gd name="connsiteY4" fmla="*/ 1743694 h 2193261"/>
              <a:gd name="connsiteX5" fmla="*/ 2654369 w 2756331"/>
              <a:gd name="connsiteY5" fmla="*/ 1852485 h 2193261"/>
              <a:gd name="connsiteX6" fmla="*/ 1768205 w 2756331"/>
              <a:gd name="connsiteY6" fmla="*/ 797431 h 2193261"/>
              <a:gd name="connsiteX7" fmla="*/ 0 w 2756331"/>
              <a:gd name="connsiteY7" fmla="*/ 2190984 h 2193261"/>
              <a:gd name="connsiteX8" fmla="*/ 0 w 2756331"/>
              <a:gd name="connsiteY8" fmla="*/ 122448 h 2193261"/>
              <a:gd name="connsiteX0" fmla="*/ 0 w 2756331"/>
              <a:gd name="connsiteY0" fmla="*/ 122448 h 2194935"/>
              <a:gd name="connsiteX1" fmla="*/ 122448 w 2756331"/>
              <a:gd name="connsiteY1" fmla="*/ 0 h 2194935"/>
              <a:gd name="connsiteX2" fmla="*/ 2186593 w 2756331"/>
              <a:gd name="connsiteY2" fmla="*/ 0 h 2194935"/>
              <a:gd name="connsiteX3" fmla="*/ 2309041 w 2756331"/>
              <a:gd name="connsiteY3" fmla="*/ 122448 h 2194935"/>
              <a:gd name="connsiteX4" fmla="*/ 2756331 w 2756331"/>
              <a:gd name="connsiteY4" fmla="*/ 1743694 h 2194935"/>
              <a:gd name="connsiteX5" fmla="*/ 2654369 w 2756331"/>
              <a:gd name="connsiteY5" fmla="*/ 1852485 h 2194935"/>
              <a:gd name="connsiteX6" fmla="*/ 986298 w 2756331"/>
              <a:gd name="connsiteY6" fmla="*/ 1435925 h 2194935"/>
              <a:gd name="connsiteX7" fmla="*/ 0 w 2756331"/>
              <a:gd name="connsiteY7" fmla="*/ 2190984 h 2194935"/>
              <a:gd name="connsiteX8" fmla="*/ 0 w 2756331"/>
              <a:gd name="connsiteY8" fmla="*/ 122448 h 2194935"/>
              <a:gd name="connsiteX0" fmla="*/ 0 w 2756331"/>
              <a:gd name="connsiteY0" fmla="*/ 122448 h 1852485"/>
              <a:gd name="connsiteX1" fmla="*/ 122448 w 2756331"/>
              <a:gd name="connsiteY1" fmla="*/ 0 h 1852485"/>
              <a:gd name="connsiteX2" fmla="*/ 2186593 w 2756331"/>
              <a:gd name="connsiteY2" fmla="*/ 0 h 1852485"/>
              <a:gd name="connsiteX3" fmla="*/ 2309041 w 2756331"/>
              <a:gd name="connsiteY3" fmla="*/ 122448 h 1852485"/>
              <a:gd name="connsiteX4" fmla="*/ 2756331 w 2756331"/>
              <a:gd name="connsiteY4" fmla="*/ 1743694 h 1852485"/>
              <a:gd name="connsiteX5" fmla="*/ 2654369 w 2756331"/>
              <a:gd name="connsiteY5" fmla="*/ 1852485 h 1852485"/>
              <a:gd name="connsiteX6" fmla="*/ 986298 w 2756331"/>
              <a:gd name="connsiteY6" fmla="*/ 1435925 h 1852485"/>
              <a:gd name="connsiteX7" fmla="*/ 894581 w 2756331"/>
              <a:gd name="connsiteY7" fmla="*/ 1337378 h 1852485"/>
              <a:gd name="connsiteX8" fmla="*/ 0 w 2756331"/>
              <a:gd name="connsiteY8" fmla="*/ 122448 h 1852485"/>
              <a:gd name="connsiteX0" fmla="*/ 0 w 2756331"/>
              <a:gd name="connsiteY0" fmla="*/ 539006 h 2269043"/>
              <a:gd name="connsiteX1" fmla="*/ 620956 w 2756331"/>
              <a:gd name="connsiteY1" fmla="*/ 0 h 2269043"/>
              <a:gd name="connsiteX2" fmla="*/ 2186593 w 2756331"/>
              <a:gd name="connsiteY2" fmla="*/ 416558 h 2269043"/>
              <a:gd name="connsiteX3" fmla="*/ 2309041 w 2756331"/>
              <a:gd name="connsiteY3" fmla="*/ 539006 h 2269043"/>
              <a:gd name="connsiteX4" fmla="*/ 2756331 w 2756331"/>
              <a:gd name="connsiteY4" fmla="*/ 2160252 h 2269043"/>
              <a:gd name="connsiteX5" fmla="*/ 2654369 w 2756331"/>
              <a:gd name="connsiteY5" fmla="*/ 2269043 h 2269043"/>
              <a:gd name="connsiteX6" fmla="*/ 986298 w 2756331"/>
              <a:gd name="connsiteY6" fmla="*/ 1852483 h 2269043"/>
              <a:gd name="connsiteX7" fmla="*/ 894581 w 2756331"/>
              <a:gd name="connsiteY7" fmla="*/ 1753936 h 2269043"/>
              <a:gd name="connsiteX8" fmla="*/ 0 w 2756331"/>
              <a:gd name="connsiteY8" fmla="*/ 539006 h 2269043"/>
              <a:gd name="connsiteX0" fmla="*/ 0 w 2288552"/>
              <a:gd name="connsiteY0" fmla="*/ 173665 h 2269043"/>
              <a:gd name="connsiteX1" fmla="*/ 153177 w 2288552"/>
              <a:gd name="connsiteY1" fmla="*/ 0 h 2269043"/>
              <a:gd name="connsiteX2" fmla="*/ 1718814 w 2288552"/>
              <a:gd name="connsiteY2" fmla="*/ 416558 h 2269043"/>
              <a:gd name="connsiteX3" fmla="*/ 1841262 w 2288552"/>
              <a:gd name="connsiteY3" fmla="*/ 539006 h 2269043"/>
              <a:gd name="connsiteX4" fmla="*/ 2288552 w 2288552"/>
              <a:gd name="connsiteY4" fmla="*/ 2160252 h 2269043"/>
              <a:gd name="connsiteX5" fmla="*/ 2186590 w 2288552"/>
              <a:gd name="connsiteY5" fmla="*/ 2269043 h 2269043"/>
              <a:gd name="connsiteX6" fmla="*/ 518519 w 2288552"/>
              <a:gd name="connsiteY6" fmla="*/ 1852483 h 2269043"/>
              <a:gd name="connsiteX7" fmla="*/ 426802 w 2288552"/>
              <a:gd name="connsiteY7" fmla="*/ 1753936 h 2269043"/>
              <a:gd name="connsiteX8" fmla="*/ 0 w 2288552"/>
              <a:gd name="connsiteY8" fmla="*/ 173665 h 2269043"/>
              <a:gd name="connsiteX0" fmla="*/ 0 w 2298796"/>
              <a:gd name="connsiteY0" fmla="*/ 142934 h 2269043"/>
              <a:gd name="connsiteX1" fmla="*/ 163421 w 2298796"/>
              <a:gd name="connsiteY1" fmla="*/ 0 h 2269043"/>
              <a:gd name="connsiteX2" fmla="*/ 1729058 w 2298796"/>
              <a:gd name="connsiteY2" fmla="*/ 416558 h 2269043"/>
              <a:gd name="connsiteX3" fmla="*/ 1851506 w 2298796"/>
              <a:gd name="connsiteY3" fmla="*/ 539006 h 2269043"/>
              <a:gd name="connsiteX4" fmla="*/ 2298796 w 2298796"/>
              <a:gd name="connsiteY4" fmla="*/ 2160252 h 2269043"/>
              <a:gd name="connsiteX5" fmla="*/ 2196834 w 2298796"/>
              <a:gd name="connsiteY5" fmla="*/ 2269043 h 2269043"/>
              <a:gd name="connsiteX6" fmla="*/ 528763 w 2298796"/>
              <a:gd name="connsiteY6" fmla="*/ 1852483 h 2269043"/>
              <a:gd name="connsiteX7" fmla="*/ 437046 w 2298796"/>
              <a:gd name="connsiteY7" fmla="*/ 1753936 h 2269043"/>
              <a:gd name="connsiteX8" fmla="*/ 0 w 2298796"/>
              <a:gd name="connsiteY8" fmla="*/ 142934 h 2269043"/>
              <a:gd name="connsiteX0" fmla="*/ 0 w 2298796"/>
              <a:gd name="connsiteY0" fmla="*/ 145749 h 2271858"/>
              <a:gd name="connsiteX1" fmla="*/ 163421 w 2298796"/>
              <a:gd name="connsiteY1" fmla="*/ 2815 h 2271858"/>
              <a:gd name="connsiteX2" fmla="*/ 1729058 w 2298796"/>
              <a:gd name="connsiteY2" fmla="*/ 419373 h 2271858"/>
              <a:gd name="connsiteX3" fmla="*/ 1851506 w 2298796"/>
              <a:gd name="connsiteY3" fmla="*/ 541821 h 2271858"/>
              <a:gd name="connsiteX4" fmla="*/ 2298796 w 2298796"/>
              <a:gd name="connsiteY4" fmla="*/ 2163067 h 2271858"/>
              <a:gd name="connsiteX5" fmla="*/ 2196834 w 2298796"/>
              <a:gd name="connsiteY5" fmla="*/ 2271858 h 2271858"/>
              <a:gd name="connsiteX6" fmla="*/ 528763 w 2298796"/>
              <a:gd name="connsiteY6" fmla="*/ 1855298 h 2271858"/>
              <a:gd name="connsiteX7" fmla="*/ 437046 w 2298796"/>
              <a:gd name="connsiteY7" fmla="*/ 1756751 h 2271858"/>
              <a:gd name="connsiteX8" fmla="*/ 0 w 2298796"/>
              <a:gd name="connsiteY8" fmla="*/ 145749 h 2271858"/>
              <a:gd name="connsiteX0" fmla="*/ 1583 w 2300379"/>
              <a:gd name="connsiteY0" fmla="*/ 146709 h 2272818"/>
              <a:gd name="connsiteX1" fmla="*/ 165004 w 2300379"/>
              <a:gd name="connsiteY1" fmla="*/ 3775 h 2272818"/>
              <a:gd name="connsiteX2" fmla="*/ 1730641 w 2300379"/>
              <a:gd name="connsiteY2" fmla="*/ 420333 h 2272818"/>
              <a:gd name="connsiteX3" fmla="*/ 1853089 w 2300379"/>
              <a:gd name="connsiteY3" fmla="*/ 542781 h 2272818"/>
              <a:gd name="connsiteX4" fmla="*/ 2300379 w 2300379"/>
              <a:gd name="connsiteY4" fmla="*/ 2164027 h 2272818"/>
              <a:gd name="connsiteX5" fmla="*/ 2198417 w 2300379"/>
              <a:gd name="connsiteY5" fmla="*/ 2272818 h 2272818"/>
              <a:gd name="connsiteX6" fmla="*/ 530346 w 2300379"/>
              <a:gd name="connsiteY6" fmla="*/ 1856258 h 2272818"/>
              <a:gd name="connsiteX7" fmla="*/ 438629 w 2300379"/>
              <a:gd name="connsiteY7" fmla="*/ 1757711 h 2272818"/>
              <a:gd name="connsiteX8" fmla="*/ 1583 w 2300379"/>
              <a:gd name="connsiteY8" fmla="*/ 146709 h 2272818"/>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98751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98751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64606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8243"/>
              <a:gd name="connsiteX1" fmla="*/ 165338 w 2300713"/>
              <a:gd name="connsiteY1" fmla="*/ 6956 h 2288243"/>
              <a:gd name="connsiteX2" fmla="*/ 1730975 w 2300713"/>
              <a:gd name="connsiteY2" fmla="*/ 423514 h 2288243"/>
              <a:gd name="connsiteX3" fmla="*/ 1853423 w 2300713"/>
              <a:gd name="connsiteY3" fmla="*/ 545962 h 2288243"/>
              <a:gd name="connsiteX4" fmla="*/ 2300713 w 2300713"/>
              <a:gd name="connsiteY4" fmla="*/ 2167208 h 2288243"/>
              <a:gd name="connsiteX5" fmla="*/ 2164606 w 2300713"/>
              <a:gd name="connsiteY5" fmla="*/ 2275999 h 2288243"/>
              <a:gd name="connsiteX6" fmla="*/ 530680 w 2300713"/>
              <a:gd name="connsiteY6" fmla="*/ 1859439 h 2288243"/>
              <a:gd name="connsiteX7" fmla="*/ 438963 w 2300713"/>
              <a:gd name="connsiteY7" fmla="*/ 1760892 h 2288243"/>
              <a:gd name="connsiteX8" fmla="*/ 1917 w 2300713"/>
              <a:gd name="connsiteY8" fmla="*/ 149890 h 2288243"/>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08231 w 2303711"/>
              <a:gd name="connsiteY7" fmla="*/ 1682357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08231 w 2303711"/>
              <a:gd name="connsiteY7" fmla="*/ 1682357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77326 w 2303711"/>
              <a:gd name="connsiteY3" fmla="*/ 590351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77326 w 2303711"/>
              <a:gd name="connsiteY3" fmla="*/ 590351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422589 w 2303711"/>
              <a:gd name="connsiteY7" fmla="*/ 1674265 h 2292042"/>
              <a:gd name="connsiteX8" fmla="*/ 1917 w 2303711"/>
              <a:gd name="connsiteY8" fmla="*/ 149890 h 2292042"/>
              <a:gd name="connsiteX0" fmla="*/ 2010 w 2303804"/>
              <a:gd name="connsiteY0" fmla="*/ 147792 h 2289944"/>
              <a:gd name="connsiteX1" fmla="*/ 163186 w 2303804"/>
              <a:gd name="connsiteY1" fmla="*/ 7104 h 2289944"/>
              <a:gd name="connsiteX2" fmla="*/ 1731068 w 2303804"/>
              <a:gd name="connsiteY2" fmla="*/ 421416 h 2289944"/>
              <a:gd name="connsiteX3" fmla="*/ 1877419 w 2303804"/>
              <a:gd name="connsiteY3" fmla="*/ 588253 h 2289944"/>
              <a:gd name="connsiteX4" fmla="*/ 2300806 w 2303804"/>
              <a:gd name="connsiteY4" fmla="*/ 2165110 h 2289944"/>
              <a:gd name="connsiteX5" fmla="*/ 2164699 w 2303804"/>
              <a:gd name="connsiteY5" fmla="*/ 2273901 h 2289944"/>
              <a:gd name="connsiteX6" fmla="*/ 588820 w 2303804"/>
              <a:gd name="connsiteY6" fmla="*/ 1874416 h 2289944"/>
              <a:gd name="connsiteX7" fmla="*/ 422682 w 2303804"/>
              <a:gd name="connsiteY7" fmla="*/ 1672167 h 2289944"/>
              <a:gd name="connsiteX8" fmla="*/ 2010 w 2303804"/>
              <a:gd name="connsiteY8" fmla="*/ 147792 h 2289944"/>
              <a:gd name="connsiteX0" fmla="*/ 2010 w 2303368"/>
              <a:gd name="connsiteY0" fmla="*/ 147792 h 2301573"/>
              <a:gd name="connsiteX1" fmla="*/ 163186 w 2303368"/>
              <a:gd name="connsiteY1" fmla="*/ 7104 h 2301573"/>
              <a:gd name="connsiteX2" fmla="*/ 1731068 w 2303368"/>
              <a:gd name="connsiteY2" fmla="*/ 421416 h 2301573"/>
              <a:gd name="connsiteX3" fmla="*/ 1877419 w 2303368"/>
              <a:gd name="connsiteY3" fmla="*/ 588253 h 2301573"/>
              <a:gd name="connsiteX4" fmla="*/ 2300806 w 2303368"/>
              <a:gd name="connsiteY4" fmla="*/ 2165110 h 2301573"/>
              <a:gd name="connsiteX5" fmla="*/ 2155719 w 2303368"/>
              <a:gd name="connsiteY5" fmla="*/ 2287371 h 2301573"/>
              <a:gd name="connsiteX6" fmla="*/ 588820 w 2303368"/>
              <a:gd name="connsiteY6" fmla="*/ 1874416 h 2301573"/>
              <a:gd name="connsiteX7" fmla="*/ 422682 w 2303368"/>
              <a:gd name="connsiteY7" fmla="*/ 1672167 h 2301573"/>
              <a:gd name="connsiteX8" fmla="*/ 2010 w 2303368"/>
              <a:gd name="connsiteY8" fmla="*/ 147792 h 2301573"/>
              <a:gd name="connsiteX0" fmla="*/ 2010 w 2303368"/>
              <a:gd name="connsiteY0" fmla="*/ 147792 h 2301573"/>
              <a:gd name="connsiteX1" fmla="*/ 163186 w 2303368"/>
              <a:gd name="connsiteY1" fmla="*/ 7104 h 2301573"/>
              <a:gd name="connsiteX2" fmla="*/ 1731068 w 2303368"/>
              <a:gd name="connsiteY2" fmla="*/ 421416 h 2301573"/>
              <a:gd name="connsiteX3" fmla="*/ 1877419 w 2303368"/>
              <a:gd name="connsiteY3" fmla="*/ 588253 h 2301573"/>
              <a:gd name="connsiteX4" fmla="*/ 2300806 w 2303368"/>
              <a:gd name="connsiteY4" fmla="*/ 2165110 h 2301573"/>
              <a:gd name="connsiteX5" fmla="*/ 2155719 w 2303368"/>
              <a:gd name="connsiteY5" fmla="*/ 2287371 h 2301573"/>
              <a:gd name="connsiteX6" fmla="*/ 588820 w 2303368"/>
              <a:gd name="connsiteY6" fmla="*/ 1874416 h 2301573"/>
              <a:gd name="connsiteX7" fmla="*/ 422682 w 2303368"/>
              <a:gd name="connsiteY7" fmla="*/ 1672167 h 2301573"/>
              <a:gd name="connsiteX8" fmla="*/ 2010 w 2303368"/>
              <a:gd name="connsiteY8" fmla="*/ 147792 h 2301573"/>
              <a:gd name="connsiteX0" fmla="*/ 2010 w 2304304"/>
              <a:gd name="connsiteY0" fmla="*/ 147792 h 2296304"/>
              <a:gd name="connsiteX1" fmla="*/ 163186 w 2304304"/>
              <a:gd name="connsiteY1" fmla="*/ 7104 h 2296304"/>
              <a:gd name="connsiteX2" fmla="*/ 1731068 w 2304304"/>
              <a:gd name="connsiteY2" fmla="*/ 421416 h 2296304"/>
              <a:gd name="connsiteX3" fmla="*/ 1877419 w 2304304"/>
              <a:gd name="connsiteY3" fmla="*/ 588253 h 2296304"/>
              <a:gd name="connsiteX4" fmla="*/ 2300806 w 2304304"/>
              <a:gd name="connsiteY4" fmla="*/ 2165110 h 2296304"/>
              <a:gd name="connsiteX5" fmla="*/ 2155719 w 2304304"/>
              <a:gd name="connsiteY5" fmla="*/ 2287371 h 2296304"/>
              <a:gd name="connsiteX6" fmla="*/ 588820 w 2304304"/>
              <a:gd name="connsiteY6" fmla="*/ 1874416 h 2296304"/>
              <a:gd name="connsiteX7" fmla="*/ 422682 w 2304304"/>
              <a:gd name="connsiteY7" fmla="*/ 1672167 h 2296304"/>
              <a:gd name="connsiteX8" fmla="*/ 2010 w 2304304"/>
              <a:gd name="connsiteY8" fmla="*/ 147792 h 2296304"/>
              <a:gd name="connsiteX0" fmla="*/ 2010 w 2300806"/>
              <a:gd name="connsiteY0" fmla="*/ 147792 h 2298797"/>
              <a:gd name="connsiteX1" fmla="*/ 163186 w 2300806"/>
              <a:gd name="connsiteY1" fmla="*/ 7104 h 2298797"/>
              <a:gd name="connsiteX2" fmla="*/ 1731068 w 2300806"/>
              <a:gd name="connsiteY2" fmla="*/ 421416 h 2298797"/>
              <a:gd name="connsiteX3" fmla="*/ 1877419 w 2300806"/>
              <a:gd name="connsiteY3" fmla="*/ 588253 h 2298797"/>
              <a:gd name="connsiteX4" fmla="*/ 2300806 w 2300806"/>
              <a:gd name="connsiteY4" fmla="*/ 2165110 h 2298797"/>
              <a:gd name="connsiteX5" fmla="*/ 2155719 w 2300806"/>
              <a:gd name="connsiteY5" fmla="*/ 2287371 h 2298797"/>
              <a:gd name="connsiteX6" fmla="*/ 588820 w 2300806"/>
              <a:gd name="connsiteY6" fmla="*/ 1874416 h 2298797"/>
              <a:gd name="connsiteX7" fmla="*/ 422682 w 2300806"/>
              <a:gd name="connsiteY7" fmla="*/ 1672167 h 2298797"/>
              <a:gd name="connsiteX8" fmla="*/ 2010 w 2300806"/>
              <a:gd name="connsiteY8" fmla="*/ 147792 h 2298797"/>
              <a:gd name="connsiteX0" fmla="*/ 2010 w 2300806"/>
              <a:gd name="connsiteY0" fmla="*/ 147792 h 2293305"/>
              <a:gd name="connsiteX1" fmla="*/ 163186 w 2300806"/>
              <a:gd name="connsiteY1" fmla="*/ 7104 h 2293305"/>
              <a:gd name="connsiteX2" fmla="*/ 1731068 w 2300806"/>
              <a:gd name="connsiteY2" fmla="*/ 421416 h 2293305"/>
              <a:gd name="connsiteX3" fmla="*/ 1877419 w 2300806"/>
              <a:gd name="connsiteY3" fmla="*/ 588253 h 2293305"/>
              <a:gd name="connsiteX4" fmla="*/ 2300806 w 2300806"/>
              <a:gd name="connsiteY4" fmla="*/ 2165110 h 2293305"/>
              <a:gd name="connsiteX5" fmla="*/ 2155719 w 2300806"/>
              <a:gd name="connsiteY5" fmla="*/ 2287371 h 2293305"/>
              <a:gd name="connsiteX6" fmla="*/ 588820 w 2300806"/>
              <a:gd name="connsiteY6" fmla="*/ 1874416 h 2293305"/>
              <a:gd name="connsiteX7" fmla="*/ 422682 w 2300806"/>
              <a:gd name="connsiteY7" fmla="*/ 1672167 h 2293305"/>
              <a:gd name="connsiteX8" fmla="*/ 2010 w 2300806"/>
              <a:gd name="connsiteY8" fmla="*/ 147792 h 2293305"/>
              <a:gd name="connsiteX0" fmla="*/ 2010 w 2300806"/>
              <a:gd name="connsiteY0" fmla="*/ 147792 h 2290966"/>
              <a:gd name="connsiteX1" fmla="*/ 163186 w 2300806"/>
              <a:gd name="connsiteY1" fmla="*/ 7104 h 2290966"/>
              <a:gd name="connsiteX2" fmla="*/ 1731068 w 2300806"/>
              <a:gd name="connsiteY2" fmla="*/ 421416 h 2290966"/>
              <a:gd name="connsiteX3" fmla="*/ 1877419 w 2300806"/>
              <a:gd name="connsiteY3" fmla="*/ 588253 h 2290966"/>
              <a:gd name="connsiteX4" fmla="*/ 2300806 w 2300806"/>
              <a:gd name="connsiteY4" fmla="*/ 2165110 h 2290966"/>
              <a:gd name="connsiteX5" fmla="*/ 2155719 w 2300806"/>
              <a:gd name="connsiteY5" fmla="*/ 2287371 h 2290966"/>
              <a:gd name="connsiteX6" fmla="*/ 588820 w 2300806"/>
              <a:gd name="connsiteY6" fmla="*/ 1874416 h 2290966"/>
              <a:gd name="connsiteX7" fmla="*/ 422682 w 2300806"/>
              <a:gd name="connsiteY7" fmla="*/ 1672167 h 2290966"/>
              <a:gd name="connsiteX8" fmla="*/ 2010 w 2300806"/>
              <a:gd name="connsiteY8" fmla="*/ 147792 h 2290966"/>
              <a:gd name="connsiteX0" fmla="*/ 2010 w 2300806"/>
              <a:gd name="connsiteY0" fmla="*/ 147792 h 2290966"/>
              <a:gd name="connsiteX1" fmla="*/ 163186 w 2300806"/>
              <a:gd name="connsiteY1" fmla="*/ 7104 h 2290966"/>
              <a:gd name="connsiteX2" fmla="*/ 1731068 w 2300806"/>
              <a:gd name="connsiteY2" fmla="*/ 421416 h 2290966"/>
              <a:gd name="connsiteX3" fmla="*/ 1877419 w 2300806"/>
              <a:gd name="connsiteY3" fmla="*/ 588253 h 2290966"/>
              <a:gd name="connsiteX4" fmla="*/ 2300806 w 2300806"/>
              <a:gd name="connsiteY4" fmla="*/ 2165110 h 2290966"/>
              <a:gd name="connsiteX5" fmla="*/ 2155719 w 2300806"/>
              <a:gd name="connsiteY5" fmla="*/ 2287371 h 2290966"/>
              <a:gd name="connsiteX6" fmla="*/ 588820 w 2300806"/>
              <a:gd name="connsiteY6" fmla="*/ 1874416 h 2290966"/>
              <a:gd name="connsiteX7" fmla="*/ 422682 w 2300806"/>
              <a:gd name="connsiteY7" fmla="*/ 1672167 h 2290966"/>
              <a:gd name="connsiteX8" fmla="*/ 2010 w 2300806"/>
              <a:gd name="connsiteY8" fmla="*/ 147792 h 2290966"/>
              <a:gd name="connsiteX0" fmla="*/ 2321 w 2301117"/>
              <a:gd name="connsiteY0" fmla="*/ 145616 h 2288790"/>
              <a:gd name="connsiteX1" fmla="*/ 163497 w 2301117"/>
              <a:gd name="connsiteY1" fmla="*/ 4928 h 2288790"/>
              <a:gd name="connsiteX2" fmla="*/ 1731379 w 2301117"/>
              <a:gd name="connsiteY2" fmla="*/ 419240 h 2288790"/>
              <a:gd name="connsiteX3" fmla="*/ 1877730 w 2301117"/>
              <a:gd name="connsiteY3" fmla="*/ 586077 h 2288790"/>
              <a:gd name="connsiteX4" fmla="*/ 2301117 w 2301117"/>
              <a:gd name="connsiteY4" fmla="*/ 2162934 h 2288790"/>
              <a:gd name="connsiteX5" fmla="*/ 2156030 w 2301117"/>
              <a:gd name="connsiteY5" fmla="*/ 2285195 h 2288790"/>
              <a:gd name="connsiteX6" fmla="*/ 589131 w 2301117"/>
              <a:gd name="connsiteY6" fmla="*/ 1872240 h 2288790"/>
              <a:gd name="connsiteX7" fmla="*/ 422993 w 2301117"/>
              <a:gd name="connsiteY7" fmla="*/ 1669991 h 2288790"/>
              <a:gd name="connsiteX8" fmla="*/ 2321 w 2301117"/>
              <a:gd name="connsiteY8" fmla="*/ 145616 h 2288790"/>
              <a:gd name="connsiteX0" fmla="*/ 0 w 2298796"/>
              <a:gd name="connsiteY0" fmla="*/ 147175 h 2290349"/>
              <a:gd name="connsiteX1" fmla="*/ 161176 w 2298796"/>
              <a:gd name="connsiteY1" fmla="*/ 6487 h 2290349"/>
              <a:gd name="connsiteX2" fmla="*/ 1729058 w 2298796"/>
              <a:gd name="connsiteY2" fmla="*/ 420799 h 2290349"/>
              <a:gd name="connsiteX3" fmla="*/ 1875409 w 2298796"/>
              <a:gd name="connsiteY3" fmla="*/ 587636 h 2290349"/>
              <a:gd name="connsiteX4" fmla="*/ 2298796 w 2298796"/>
              <a:gd name="connsiteY4" fmla="*/ 2164493 h 2290349"/>
              <a:gd name="connsiteX5" fmla="*/ 2153709 w 2298796"/>
              <a:gd name="connsiteY5" fmla="*/ 2286754 h 2290349"/>
              <a:gd name="connsiteX6" fmla="*/ 586810 w 2298796"/>
              <a:gd name="connsiteY6" fmla="*/ 1873799 h 2290349"/>
              <a:gd name="connsiteX7" fmla="*/ 420672 w 2298796"/>
              <a:gd name="connsiteY7" fmla="*/ 1671550 h 2290349"/>
              <a:gd name="connsiteX8" fmla="*/ 0 w 2298796"/>
              <a:gd name="connsiteY8" fmla="*/ 147175 h 2290349"/>
              <a:gd name="connsiteX0" fmla="*/ 0 w 2298796"/>
              <a:gd name="connsiteY0" fmla="*/ 147356 h 2290530"/>
              <a:gd name="connsiteX1" fmla="*/ 161176 w 2298796"/>
              <a:gd name="connsiteY1" fmla="*/ 6668 h 2290530"/>
              <a:gd name="connsiteX2" fmla="*/ 1729058 w 2298796"/>
              <a:gd name="connsiteY2" fmla="*/ 420980 h 2290530"/>
              <a:gd name="connsiteX3" fmla="*/ 1875409 w 2298796"/>
              <a:gd name="connsiteY3" fmla="*/ 587817 h 2290530"/>
              <a:gd name="connsiteX4" fmla="*/ 2298796 w 2298796"/>
              <a:gd name="connsiteY4" fmla="*/ 2164674 h 2290530"/>
              <a:gd name="connsiteX5" fmla="*/ 2153709 w 2298796"/>
              <a:gd name="connsiteY5" fmla="*/ 2286935 h 2290530"/>
              <a:gd name="connsiteX6" fmla="*/ 586810 w 2298796"/>
              <a:gd name="connsiteY6" fmla="*/ 1873980 h 2290530"/>
              <a:gd name="connsiteX7" fmla="*/ 420672 w 2298796"/>
              <a:gd name="connsiteY7" fmla="*/ 1671731 h 2290530"/>
              <a:gd name="connsiteX8" fmla="*/ 0 w 2298796"/>
              <a:gd name="connsiteY8" fmla="*/ 147356 h 2290530"/>
              <a:gd name="connsiteX0" fmla="*/ 9617 w 2308413"/>
              <a:gd name="connsiteY0" fmla="*/ 144929 h 2288103"/>
              <a:gd name="connsiteX1" fmla="*/ 170793 w 2308413"/>
              <a:gd name="connsiteY1" fmla="*/ 4241 h 2288103"/>
              <a:gd name="connsiteX2" fmla="*/ 1738675 w 2308413"/>
              <a:gd name="connsiteY2" fmla="*/ 418553 h 2288103"/>
              <a:gd name="connsiteX3" fmla="*/ 1885026 w 2308413"/>
              <a:gd name="connsiteY3" fmla="*/ 585390 h 2288103"/>
              <a:gd name="connsiteX4" fmla="*/ 2308413 w 2308413"/>
              <a:gd name="connsiteY4" fmla="*/ 2162247 h 2288103"/>
              <a:gd name="connsiteX5" fmla="*/ 2163326 w 2308413"/>
              <a:gd name="connsiteY5" fmla="*/ 2284508 h 2288103"/>
              <a:gd name="connsiteX6" fmla="*/ 596427 w 2308413"/>
              <a:gd name="connsiteY6" fmla="*/ 1871553 h 2288103"/>
              <a:gd name="connsiteX7" fmla="*/ 430289 w 2308413"/>
              <a:gd name="connsiteY7" fmla="*/ 1669304 h 2288103"/>
              <a:gd name="connsiteX8" fmla="*/ 9617 w 2308413"/>
              <a:gd name="connsiteY8" fmla="*/ 144929 h 2288103"/>
              <a:gd name="connsiteX0" fmla="*/ 8386 w 2307182"/>
              <a:gd name="connsiteY0" fmla="*/ 152138 h 2295312"/>
              <a:gd name="connsiteX1" fmla="*/ 169562 w 2307182"/>
              <a:gd name="connsiteY1" fmla="*/ 11450 h 2295312"/>
              <a:gd name="connsiteX2" fmla="*/ 1737444 w 2307182"/>
              <a:gd name="connsiteY2" fmla="*/ 425762 h 2295312"/>
              <a:gd name="connsiteX3" fmla="*/ 1883795 w 2307182"/>
              <a:gd name="connsiteY3" fmla="*/ 592599 h 2295312"/>
              <a:gd name="connsiteX4" fmla="*/ 2307182 w 2307182"/>
              <a:gd name="connsiteY4" fmla="*/ 2169456 h 2295312"/>
              <a:gd name="connsiteX5" fmla="*/ 2162095 w 2307182"/>
              <a:gd name="connsiteY5" fmla="*/ 2291717 h 2295312"/>
              <a:gd name="connsiteX6" fmla="*/ 595196 w 2307182"/>
              <a:gd name="connsiteY6" fmla="*/ 1878762 h 2295312"/>
              <a:gd name="connsiteX7" fmla="*/ 429058 w 2307182"/>
              <a:gd name="connsiteY7" fmla="*/ 1676513 h 2295312"/>
              <a:gd name="connsiteX8" fmla="*/ 8386 w 2307182"/>
              <a:gd name="connsiteY8" fmla="*/ 152138 h 2295312"/>
              <a:gd name="connsiteX0" fmla="*/ 9020 w 2301081"/>
              <a:gd name="connsiteY0" fmla="*/ 145947 h 2295856"/>
              <a:gd name="connsiteX1" fmla="*/ 163461 w 2301081"/>
              <a:gd name="connsiteY1" fmla="*/ 11994 h 2295856"/>
              <a:gd name="connsiteX2" fmla="*/ 1731343 w 2301081"/>
              <a:gd name="connsiteY2" fmla="*/ 426306 h 2295856"/>
              <a:gd name="connsiteX3" fmla="*/ 1877694 w 2301081"/>
              <a:gd name="connsiteY3" fmla="*/ 593143 h 2295856"/>
              <a:gd name="connsiteX4" fmla="*/ 2301081 w 2301081"/>
              <a:gd name="connsiteY4" fmla="*/ 2170000 h 2295856"/>
              <a:gd name="connsiteX5" fmla="*/ 2155994 w 2301081"/>
              <a:gd name="connsiteY5" fmla="*/ 2292261 h 2295856"/>
              <a:gd name="connsiteX6" fmla="*/ 589095 w 2301081"/>
              <a:gd name="connsiteY6" fmla="*/ 1879306 h 2295856"/>
              <a:gd name="connsiteX7" fmla="*/ 422957 w 2301081"/>
              <a:gd name="connsiteY7" fmla="*/ 1677057 h 2295856"/>
              <a:gd name="connsiteX8" fmla="*/ 9020 w 2301081"/>
              <a:gd name="connsiteY8" fmla="*/ 145947 h 2295856"/>
              <a:gd name="connsiteX0" fmla="*/ 3409 w 2295470"/>
              <a:gd name="connsiteY0" fmla="*/ 146126 h 2296035"/>
              <a:gd name="connsiteX1" fmla="*/ 157850 w 2295470"/>
              <a:gd name="connsiteY1" fmla="*/ 12173 h 2296035"/>
              <a:gd name="connsiteX2" fmla="*/ 1725732 w 2295470"/>
              <a:gd name="connsiteY2" fmla="*/ 426485 h 2296035"/>
              <a:gd name="connsiteX3" fmla="*/ 1872083 w 2295470"/>
              <a:gd name="connsiteY3" fmla="*/ 593322 h 2296035"/>
              <a:gd name="connsiteX4" fmla="*/ 2295470 w 2295470"/>
              <a:gd name="connsiteY4" fmla="*/ 2170179 h 2296035"/>
              <a:gd name="connsiteX5" fmla="*/ 2150383 w 2295470"/>
              <a:gd name="connsiteY5" fmla="*/ 2292440 h 2296035"/>
              <a:gd name="connsiteX6" fmla="*/ 583484 w 2295470"/>
              <a:gd name="connsiteY6" fmla="*/ 1879485 h 2296035"/>
              <a:gd name="connsiteX7" fmla="*/ 417346 w 2295470"/>
              <a:gd name="connsiteY7" fmla="*/ 1677236 h 2296035"/>
              <a:gd name="connsiteX8" fmla="*/ 3409 w 2295470"/>
              <a:gd name="connsiteY8" fmla="*/ 146126 h 2296035"/>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5540 w 2297601"/>
              <a:gd name="connsiteY0" fmla="*/ 143814 h 2293723"/>
              <a:gd name="connsiteX1" fmla="*/ 159981 w 2297601"/>
              <a:gd name="connsiteY1" fmla="*/ 9861 h 2293723"/>
              <a:gd name="connsiteX2" fmla="*/ 1727863 w 2297601"/>
              <a:gd name="connsiteY2" fmla="*/ 424173 h 2293723"/>
              <a:gd name="connsiteX3" fmla="*/ 1874214 w 2297601"/>
              <a:gd name="connsiteY3" fmla="*/ 591010 h 2293723"/>
              <a:gd name="connsiteX4" fmla="*/ 2297601 w 2297601"/>
              <a:gd name="connsiteY4" fmla="*/ 2167867 h 2293723"/>
              <a:gd name="connsiteX5" fmla="*/ 2152514 w 2297601"/>
              <a:gd name="connsiteY5" fmla="*/ 2290128 h 2293723"/>
              <a:gd name="connsiteX6" fmla="*/ 585615 w 2297601"/>
              <a:gd name="connsiteY6" fmla="*/ 1877173 h 2293723"/>
              <a:gd name="connsiteX7" fmla="*/ 419477 w 2297601"/>
              <a:gd name="connsiteY7" fmla="*/ 1674924 h 2293723"/>
              <a:gd name="connsiteX8" fmla="*/ 5540 w 2297601"/>
              <a:gd name="connsiteY8" fmla="*/ 143814 h 2293723"/>
              <a:gd name="connsiteX0" fmla="*/ 5540 w 2297601"/>
              <a:gd name="connsiteY0" fmla="*/ 143814 h 2293723"/>
              <a:gd name="connsiteX1" fmla="*/ 159981 w 2297601"/>
              <a:gd name="connsiteY1" fmla="*/ 9861 h 2293723"/>
              <a:gd name="connsiteX2" fmla="*/ 1727863 w 2297601"/>
              <a:gd name="connsiteY2" fmla="*/ 424173 h 2293723"/>
              <a:gd name="connsiteX3" fmla="*/ 1874214 w 2297601"/>
              <a:gd name="connsiteY3" fmla="*/ 591010 h 2293723"/>
              <a:gd name="connsiteX4" fmla="*/ 2297601 w 2297601"/>
              <a:gd name="connsiteY4" fmla="*/ 2167867 h 2293723"/>
              <a:gd name="connsiteX5" fmla="*/ 2152514 w 2297601"/>
              <a:gd name="connsiteY5" fmla="*/ 2290128 h 2293723"/>
              <a:gd name="connsiteX6" fmla="*/ 585615 w 2297601"/>
              <a:gd name="connsiteY6" fmla="*/ 1877173 h 2293723"/>
              <a:gd name="connsiteX7" fmla="*/ 419477 w 2297601"/>
              <a:gd name="connsiteY7" fmla="*/ 1674924 h 2293723"/>
              <a:gd name="connsiteX8" fmla="*/ 5540 w 2297601"/>
              <a:gd name="connsiteY8" fmla="*/ 143814 h 2293723"/>
              <a:gd name="connsiteX0" fmla="*/ 3923 w 2295984"/>
              <a:gd name="connsiteY0" fmla="*/ 144081 h 2293990"/>
              <a:gd name="connsiteX1" fmla="*/ 158364 w 2295984"/>
              <a:gd name="connsiteY1" fmla="*/ 10128 h 2293990"/>
              <a:gd name="connsiteX2" fmla="*/ 1726246 w 2295984"/>
              <a:gd name="connsiteY2" fmla="*/ 424440 h 2293990"/>
              <a:gd name="connsiteX3" fmla="*/ 1872597 w 2295984"/>
              <a:gd name="connsiteY3" fmla="*/ 591277 h 2293990"/>
              <a:gd name="connsiteX4" fmla="*/ 2295984 w 2295984"/>
              <a:gd name="connsiteY4" fmla="*/ 2168134 h 2293990"/>
              <a:gd name="connsiteX5" fmla="*/ 2150897 w 2295984"/>
              <a:gd name="connsiteY5" fmla="*/ 2290395 h 2293990"/>
              <a:gd name="connsiteX6" fmla="*/ 583998 w 2295984"/>
              <a:gd name="connsiteY6" fmla="*/ 1877440 h 2293990"/>
              <a:gd name="connsiteX7" fmla="*/ 417860 w 2295984"/>
              <a:gd name="connsiteY7" fmla="*/ 1675191 h 2293990"/>
              <a:gd name="connsiteX8" fmla="*/ 3923 w 2295984"/>
              <a:gd name="connsiteY8" fmla="*/ 144081 h 2293990"/>
              <a:gd name="connsiteX0" fmla="*/ 1528 w 2293589"/>
              <a:gd name="connsiteY0" fmla="*/ 144362 h 2294271"/>
              <a:gd name="connsiteX1" fmla="*/ 155969 w 2293589"/>
              <a:gd name="connsiteY1" fmla="*/ 10409 h 2294271"/>
              <a:gd name="connsiteX2" fmla="*/ 1723851 w 2293589"/>
              <a:gd name="connsiteY2" fmla="*/ 424721 h 2294271"/>
              <a:gd name="connsiteX3" fmla="*/ 1870202 w 2293589"/>
              <a:gd name="connsiteY3" fmla="*/ 591558 h 2294271"/>
              <a:gd name="connsiteX4" fmla="*/ 2293589 w 2293589"/>
              <a:gd name="connsiteY4" fmla="*/ 2168415 h 2294271"/>
              <a:gd name="connsiteX5" fmla="*/ 2148502 w 2293589"/>
              <a:gd name="connsiteY5" fmla="*/ 2290676 h 2294271"/>
              <a:gd name="connsiteX6" fmla="*/ 581603 w 2293589"/>
              <a:gd name="connsiteY6" fmla="*/ 1877721 h 2294271"/>
              <a:gd name="connsiteX7" fmla="*/ 415465 w 2293589"/>
              <a:gd name="connsiteY7" fmla="*/ 1675472 h 2294271"/>
              <a:gd name="connsiteX8" fmla="*/ 1528 w 2293589"/>
              <a:gd name="connsiteY8" fmla="*/ 144362 h 2294271"/>
              <a:gd name="connsiteX0" fmla="*/ 1848 w 2293909"/>
              <a:gd name="connsiteY0" fmla="*/ 138202 h 2288111"/>
              <a:gd name="connsiteX1" fmla="*/ 156289 w 2293909"/>
              <a:gd name="connsiteY1" fmla="*/ 4249 h 2288111"/>
              <a:gd name="connsiteX2" fmla="*/ 1724171 w 2293909"/>
              <a:gd name="connsiteY2" fmla="*/ 418561 h 2288111"/>
              <a:gd name="connsiteX3" fmla="*/ 1870522 w 2293909"/>
              <a:gd name="connsiteY3" fmla="*/ 585398 h 2288111"/>
              <a:gd name="connsiteX4" fmla="*/ 2293909 w 2293909"/>
              <a:gd name="connsiteY4" fmla="*/ 2162255 h 2288111"/>
              <a:gd name="connsiteX5" fmla="*/ 2148822 w 2293909"/>
              <a:gd name="connsiteY5" fmla="*/ 2284516 h 2288111"/>
              <a:gd name="connsiteX6" fmla="*/ 581923 w 2293909"/>
              <a:gd name="connsiteY6" fmla="*/ 1871561 h 2288111"/>
              <a:gd name="connsiteX7" fmla="*/ 415785 w 2293909"/>
              <a:gd name="connsiteY7" fmla="*/ 1669312 h 2288111"/>
              <a:gd name="connsiteX8" fmla="*/ 1848 w 2293909"/>
              <a:gd name="connsiteY8" fmla="*/ 138202 h 2288111"/>
              <a:gd name="connsiteX0" fmla="*/ 1289 w 2293350"/>
              <a:gd name="connsiteY0" fmla="*/ 138202 h 2288111"/>
              <a:gd name="connsiteX1" fmla="*/ 155730 w 2293350"/>
              <a:gd name="connsiteY1" fmla="*/ 4249 h 2288111"/>
              <a:gd name="connsiteX2" fmla="*/ 1723612 w 2293350"/>
              <a:gd name="connsiteY2" fmla="*/ 418561 h 2288111"/>
              <a:gd name="connsiteX3" fmla="*/ 1869963 w 2293350"/>
              <a:gd name="connsiteY3" fmla="*/ 585398 h 2288111"/>
              <a:gd name="connsiteX4" fmla="*/ 2293350 w 2293350"/>
              <a:gd name="connsiteY4" fmla="*/ 2162255 h 2288111"/>
              <a:gd name="connsiteX5" fmla="*/ 2148263 w 2293350"/>
              <a:gd name="connsiteY5" fmla="*/ 2284516 h 2288111"/>
              <a:gd name="connsiteX6" fmla="*/ 581364 w 2293350"/>
              <a:gd name="connsiteY6" fmla="*/ 1871561 h 2288111"/>
              <a:gd name="connsiteX7" fmla="*/ 415226 w 2293350"/>
              <a:gd name="connsiteY7" fmla="*/ 1669312 h 2288111"/>
              <a:gd name="connsiteX8" fmla="*/ 1289 w 2293350"/>
              <a:gd name="connsiteY8" fmla="*/ 138202 h 2288111"/>
              <a:gd name="connsiteX0" fmla="*/ 1527 w 2293588"/>
              <a:gd name="connsiteY0" fmla="*/ 138621 h 2288530"/>
              <a:gd name="connsiteX1" fmla="*/ 155968 w 2293588"/>
              <a:gd name="connsiteY1" fmla="*/ 4668 h 2288530"/>
              <a:gd name="connsiteX2" fmla="*/ 1723850 w 2293588"/>
              <a:gd name="connsiteY2" fmla="*/ 418980 h 2288530"/>
              <a:gd name="connsiteX3" fmla="*/ 1870201 w 2293588"/>
              <a:gd name="connsiteY3" fmla="*/ 585817 h 2288530"/>
              <a:gd name="connsiteX4" fmla="*/ 2293588 w 2293588"/>
              <a:gd name="connsiteY4" fmla="*/ 2162674 h 2288530"/>
              <a:gd name="connsiteX5" fmla="*/ 2148501 w 2293588"/>
              <a:gd name="connsiteY5" fmla="*/ 2284935 h 2288530"/>
              <a:gd name="connsiteX6" fmla="*/ 581602 w 2293588"/>
              <a:gd name="connsiteY6" fmla="*/ 1871980 h 2288530"/>
              <a:gd name="connsiteX7" fmla="*/ 415464 w 2293588"/>
              <a:gd name="connsiteY7" fmla="*/ 1669731 h 2288530"/>
              <a:gd name="connsiteX8" fmla="*/ 1527 w 2293588"/>
              <a:gd name="connsiteY8" fmla="*/ 138621 h 2288530"/>
              <a:gd name="connsiteX0" fmla="*/ 4451 w 2296512"/>
              <a:gd name="connsiteY0" fmla="*/ 139388 h 2289297"/>
              <a:gd name="connsiteX1" fmla="*/ 158892 w 2296512"/>
              <a:gd name="connsiteY1" fmla="*/ 5435 h 2289297"/>
              <a:gd name="connsiteX2" fmla="*/ 1726774 w 2296512"/>
              <a:gd name="connsiteY2" fmla="*/ 419747 h 2289297"/>
              <a:gd name="connsiteX3" fmla="*/ 1873125 w 2296512"/>
              <a:gd name="connsiteY3" fmla="*/ 586584 h 2289297"/>
              <a:gd name="connsiteX4" fmla="*/ 2296512 w 2296512"/>
              <a:gd name="connsiteY4" fmla="*/ 2163441 h 2289297"/>
              <a:gd name="connsiteX5" fmla="*/ 2151425 w 2296512"/>
              <a:gd name="connsiteY5" fmla="*/ 2285702 h 2289297"/>
              <a:gd name="connsiteX6" fmla="*/ 584526 w 2296512"/>
              <a:gd name="connsiteY6" fmla="*/ 1872747 h 2289297"/>
              <a:gd name="connsiteX7" fmla="*/ 418388 w 2296512"/>
              <a:gd name="connsiteY7" fmla="*/ 1670498 h 2289297"/>
              <a:gd name="connsiteX8" fmla="*/ 4451 w 2296512"/>
              <a:gd name="connsiteY8" fmla="*/ 139388 h 2289297"/>
              <a:gd name="connsiteX0" fmla="*/ 4451 w 2299782"/>
              <a:gd name="connsiteY0" fmla="*/ 139388 h 2288818"/>
              <a:gd name="connsiteX1" fmla="*/ 158892 w 2299782"/>
              <a:gd name="connsiteY1" fmla="*/ 5435 h 2288818"/>
              <a:gd name="connsiteX2" fmla="*/ 1726774 w 2299782"/>
              <a:gd name="connsiteY2" fmla="*/ 419747 h 2288818"/>
              <a:gd name="connsiteX3" fmla="*/ 1873125 w 2299782"/>
              <a:gd name="connsiteY3" fmla="*/ 586584 h 2288818"/>
              <a:gd name="connsiteX4" fmla="*/ 2296512 w 2299782"/>
              <a:gd name="connsiteY4" fmla="*/ 2163441 h 2288818"/>
              <a:gd name="connsiteX5" fmla="*/ 2151425 w 2299782"/>
              <a:gd name="connsiteY5" fmla="*/ 2285702 h 2288818"/>
              <a:gd name="connsiteX6" fmla="*/ 584526 w 2299782"/>
              <a:gd name="connsiteY6" fmla="*/ 1872747 h 2288818"/>
              <a:gd name="connsiteX7" fmla="*/ 418388 w 2299782"/>
              <a:gd name="connsiteY7" fmla="*/ 1670498 h 2288818"/>
              <a:gd name="connsiteX8" fmla="*/ 4451 w 2299782"/>
              <a:gd name="connsiteY8" fmla="*/ 139388 h 2288818"/>
              <a:gd name="connsiteX0" fmla="*/ 4451 w 2299139"/>
              <a:gd name="connsiteY0" fmla="*/ 139388 h 2287220"/>
              <a:gd name="connsiteX1" fmla="*/ 158892 w 2299139"/>
              <a:gd name="connsiteY1" fmla="*/ 5435 h 2287220"/>
              <a:gd name="connsiteX2" fmla="*/ 1726774 w 2299139"/>
              <a:gd name="connsiteY2" fmla="*/ 419747 h 2287220"/>
              <a:gd name="connsiteX3" fmla="*/ 1873125 w 2299139"/>
              <a:gd name="connsiteY3" fmla="*/ 586584 h 2287220"/>
              <a:gd name="connsiteX4" fmla="*/ 2296512 w 2299139"/>
              <a:gd name="connsiteY4" fmla="*/ 2163441 h 2287220"/>
              <a:gd name="connsiteX5" fmla="*/ 2151425 w 2299139"/>
              <a:gd name="connsiteY5" fmla="*/ 2285702 h 2287220"/>
              <a:gd name="connsiteX6" fmla="*/ 584526 w 2299139"/>
              <a:gd name="connsiteY6" fmla="*/ 1872747 h 2287220"/>
              <a:gd name="connsiteX7" fmla="*/ 418388 w 2299139"/>
              <a:gd name="connsiteY7" fmla="*/ 1670498 h 2287220"/>
              <a:gd name="connsiteX8" fmla="*/ 4451 w 2299139"/>
              <a:gd name="connsiteY8" fmla="*/ 139388 h 2287220"/>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84526 w 2299277"/>
              <a:gd name="connsiteY6" fmla="*/ 1872747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4690 w 2299277"/>
              <a:gd name="connsiteY3" fmla="*/ 585018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4690 w 2299277"/>
              <a:gd name="connsiteY3" fmla="*/ 588149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99277" h="2289265">
                <a:moveTo>
                  <a:pt x="4451" y="139388"/>
                </a:moveTo>
                <a:cubicBezTo>
                  <a:pt x="-13417" y="60766"/>
                  <a:pt x="19464" y="-22226"/>
                  <a:pt x="158892" y="5435"/>
                </a:cubicBezTo>
                <a:lnTo>
                  <a:pt x="1726774" y="419747"/>
                </a:lnTo>
                <a:cubicBezTo>
                  <a:pt x="1822894" y="445626"/>
                  <a:pt x="1861313" y="514526"/>
                  <a:pt x="1880135" y="585426"/>
                </a:cubicBezTo>
                <a:cubicBezTo>
                  <a:pt x="2097057" y="1402519"/>
                  <a:pt x="2138139" y="1539608"/>
                  <a:pt x="2296512" y="2163441"/>
                </a:cubicBezTo>
                <a:cubicBezTo>
                  <a:pt x="2313920" y="2245273"/>
                  <a:pt x="2247201" y="2304717"/>
                  <a:pt x="2151425" y="2285702"/>
                </a:cubicBezTo>
                <a:lnTo>
                  <a:pt x="594791" y="1867358"/>
                </a:lnTo>
                <a:cubicBezTo>
                  <a:pt x="507154" y="1842614"/>
                  <a:pt x="450849" y="1799460"/>
                  <a:pt x="416823" y="1672064"/>
                </a:cubicBezTo>
                <a:cubicBezTo>
                  <a:pt x="286664" y="1184744"/>
                  <a:pt x="134198" y="644520"/>
                  <a:pt x="4451" y="139388"/>
                </a:cubicBezTo>
                <a:close/>
              </a:path>
            </a:pathLst>
          </a:custGeom>
          <a:noFill/>
          <a:ln w="28575" cmpd="sng">
            <a:solidFill>
              <a:srgbClr val="A7934B">
                <a:alpha val="20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ounded Rectangle 11"/>
          <p:cNvSpPr/>
          <p:nvPr userDrawn="1"/>
        </p:nvSpPr>
        <p:spPr>
          <a:xfrm rot="896764">
            <a:off x="9588193" y="5432816"/>
            <a:ext cx="2343465" cy="2326254"/>
          </a:xfrm>
          <a:custGeom>
            <a:avLst/>
            <a:gdLst>
              <a:gd name="connsiteX0" fmla="*/ 0 w 2309041"/>
              <a:gd name="connsiteY0" fmla="*/ 122448 h 2313432"/>
              <a:gd name="connsiteX1" fmla="*/ 122448 w 2309041"/>
              <a:gd name="connsiteY1" fmla="*/ 0 h 2313432"/>
              <a:gd name="connsiteX2" fmla="*/ 2186593 w 2309041"/>
              <a:gd name="connsiteY2" fmla="*/ 0 h 2313432"/>
              <a:gd name="connsiteX3" fmla="*/ 2309041 w 2309041"/>
              <a:gd name="connsiteY3" fmla="*/ 122448 h 2313432"/>
              <a:gd name="connsiteX4" fmla="*/ 2309041 w 2309041"/>
              <a:gd name="connsiteY4" fmla="*/ 2190984 h 2313432"/>
              <a:gd name="connsiteX5" fmla="*/ 2186593 w 2309041"/>
              <a:gd name="connsiteY5" fmla="*/ 2313432 h 2313432"/>
              <a:gd name="connsiteX6" fmla="*/ 122448 w 2309041"/>
              <a:gd name="connsiteY6" fmla="*/ 2313432 h 2313432"/>
              <a:gd name="connsiteX7" fmla="*/ 0 w 2309041"/>
              <a:gd name="connsiteY7" fmla="*/ 2190984 h 2313432"/>
              <a:gd name="connsiteX8" fmla="*/ 0 w 2309041"/>
              <a:gd name="connsiteY8" fmla="*/ 122448 h 2313432"/>
              <a:gd name="connsiteX0" fmla="*/ 0 w 2756331"/>
              <a:gd name="connsiteY0" fmla="*/ 122448 h 2313432"/>
              <a:gd name="connsiteX1" fmla="*/ 122448 w 2756331"/>
              <a:gd name="connsiteY1" fmla="*/ 0 h 2313432"/>
              <a:gd name="connsiteX2" fmla="*/ 2186593 w 2756331"/>
              <a:gd name="connsiteY2" fmla="*/ 0 h 2313432"/>
              <a:gd name="connsiteX3" fmla="*/ 2309041 w 2756331"/>
              <a:gd name="connsiteY3" fmla="*/ 122448 h 2313432"/>
              <a:gd name="connsiteX4" fmla="*/ 2756331 w 2756331"/>
              <a:gd name="connsiteY4" fmla="*/ 1743694 h 2313432"/>
              <a:gd name="connsiteX5" fmla="*/ 2186593 w 2756331"/>
              <a:gd name="connsiteY5" fmla="*/ 2313432 h 2313432"/>
              <a:gd name="connsiteX6" fmla="*/ 122448 w 2756331"/>
              <a:gd name="connsiteY6" fmla="*/ 2313432 h 2313432"/>
              <a:gd name="connsiteX7" fmla="*/ 0 w 2756331"/>
              <a:gd name="connsiteY7" fmla="*/ 2190984 h 2313432"/>
              <a:gd name="connsiteX8" fmla="*/ 0 w 2756331"/>
              <a:gd name="connsiteY8" fmla="*/ 122448 h 2313432"/>
              <a:gd name="connsiteX0" fmla="*/ 0 w 2756331"/>
              <a:gd name="connsiteY0" fmla="*/ 122448 h 2313432"/>
              <a:gd name="connsiteX1" fmla="*/ 122448 w 2756331"/>
              <a:gd name="connsiteY1" fmla="*/ 0 h 2313432"/>
              <a:gd name="connsiteX2" fmla="*/ 2186593 w 2756331"/>
              <a:gd name="connsiteY2" fmla="*/ 0 h 2313432"/>
              <a:gd name="connsiteX3" fmla="*/ 2309041 w 2756331"/>
              <a:gd name="connsiteY3" fmla="*/ 122448 h 2313432"/>
              <a:gd name="connsiteX4" fmla="*/ 2756331 w 2756331"/>
              <a:gd name="connsiteY4" fmla="*/ 1743694 h 2313432"/>
              <a:gd name="connsiteX5" fmla="*/ 2654369 w 2756331"/>
              <a:gd name="connsiteY5" fmla="*/ 1852485 h 2313432"/>
              <a:gd name="connsiteX6" fmla="*/ 122448 w 2756331"/>
              <a:gd name="connsiteY6" fmla="*/ 2313432 h 2313432"/>
              <a:gd name="connsiteX7" fmla="*/ 0 w 2756331"/>
              <a:gd name="connsiteY7" fmla="*/ 2190984 h 2313432"/>
              <a:gd name="connsiteX8" fmla="*/ 0 w 2756331"/>
              <a:gd name="connsiteY8" fmla="*/ 122448 h 2313432"/>
              <a:gd name="connsiteX0" fmla="*/ 0 w 2756331"/>
              <a:gd name="connsiteY0" fmla="*/ 122448 h 2193261"/>
              <a:gd name="connsiteX1" fmla="*/ 122448 w 2756331"/>
              <a:gd name="connsiteY1" fmla="*/ 0 h 2193261"/>
              <a:gd name="connsiteX2" fmla="*/ 2186593 w 2756331"/>
              <a:gd name="connsiteY2" fmla="*/ 0 h 2193261"/>
              <a:gd name="connsiteX3" fmla="*/ 2309041 w 2756331"/>
              <a:gd name="connsiteY3" fmla="*/ 122448 h 2193261"/>
              <a:gd name="connsiteX4" fmla="*/ 2756331 w 2756331"/>
              <a:gd name="connsiteY4" fmla="*/ 1743694 h 2193261"/>
              <a:gd name="connsiteX5" fmla="*/ 2654369 w 2756331"/>
              <a:gd name="connsiteY5" fmla="*/ 1852485 h 2193261"/>
              <a:gd name="connsiteX6" fmla="*/ 1768205 w 2756331"/>
              <a:gd name="connsiteY6" fmla="*/ 797431 h 2193261"/>
              <a:gd name="connsiteX7" fmla="*/ 0 w 2756331"/>
              <a:gd name="connsiteY7" fmla="*/ 2190984 h 2193261"/>
              <a:gd name="connsiteX8" fmla="*/ 0 w 2756331"/>
              <a:gd name="connsiteY8" fmla="*/ 122448 h 2193261"/>
              <a:gd name="connsiteX0" fmla="*/ 0 w 2756331"/>
              <a:gd name="connsiteY0" fmla="*/ 122448 h 2194935"/>
              <a:gd name="connsiteX1" fmla="*/ 122448 w 2756331"/>
              <a:gd name="connsiteY1" fmla="*/ 0 h 2194935"/>
              <a:gd name="connsiteX2" fmla="*/ 2186593 w 2756331"/>
              <a:gd name="connsiteY2" fmla="*/ 0 h 2194935"/>
              <a:gd name="connsiteX3" fmla="*/ 2309041 w 2756331"/>
              <a:gd name="connsiteY3" fmla="*/ 122448 h 2194935"/>
              <a:gd name="connsiteX4" fmla="*/ 2756331 w 2756331"/>
              <a:gd name="connsiteY4" fmla="*/ 1743694 h 2194935"/>
              <a:gd name="connsiteX5" fmla="*/ 2654369 w 2756331"/>
              <a:gd name="connsiteY5" fmla="*/ 1852485 h 2194935"/>
              <a:gd name="connsiteX6" fmla="*/ 986298 w 2756331"/>
              <a:gd name="connsiteY6" fmla="*/ 1435925 h 2194935"/>
              <a:gd name="connsiteX7" fmla="*/ 0 w 2756331"/>
              <a:gd name="connsiteY7" fmla="*/ 2190984 h 2194935"/>
              <a:gd name="connsiteX8" fmla="*/ 0 w 2756331"/>
              <a:gd name="connsiteY8" fmla="*/ 122448 h 2194935"/>
              <a:gd name="connsiteX0" fmla="*/ 0 w 2756331"/>
              <a:gd name="connsiteY0" fmla="*/ 122448 h 1852485"/>
              <a:gd name="connsiteX1" fmla="*/ 122448 w 2756331"/>
              <a:gd name="connsiteY1" fmla="*/ 0 h 1852485"/>
              <a:gd name="connsiteX2" fmla="*/ 2186593 w 2756331"/>
              <a:gd name="connsiteY2" fmla="*/ 0 h 1852485"/>
              <a:gd name="connsiteX3" fmla="*/ 2309041 w 2756331"/>
              <a:gd name="connsiteY3" fmla="*/ 122448 h 1852485"/>
              <a:gd name="connsiteX4" fmla="*/ 2756331 w 2756331"/>
              <a:gd name="connsiteY4" fmla="*/ 1743694 h 1852485"/>
              <a:gd name="connsiteX5" fmla="*/ 2654369 w 2756331"/>
              <a:gd name="connsiteY5" fmla="*/ 1852485 h 1852485"/>
              <a:gd name="connsiteX6" fmla="*/ 986298 w 2756331"/>
              <a:gd name="connsiteY6" fmla="*/ 1435925 h 1852485"/>
              <a:gd name="connsiteX7" fmla="*/ 894581 w 2756331"/>
              <a:gd name="connsiteY7" fmla="*/ 1337378 h 1852485"/>
              <a:gd name="connsiteX8" fmla="*/ 0 w 2756331"/>
              <a:gd name="connsiteY8" fmla="*/ 122448 h 1852485"/>
              <a:gd name="connsiteX0" fmla="*/ 0 w 2756331"/>
              <a:gd name="connsiteY0" fmla="*/ 539006 h 2269043"/>
              <a:gd name="connsiteX1" fmla="*/ 620956 w 2756331"/>
              <a:gd name="connsiteY1" fmla="*/ 0 h 2269043"/>
              <a:gd name="connsiteX2" fmla="*/ 2186593 w 2756331"/>
              <a:gd name="connsiteY2" fmla="*/ 416558 h 2269043"/>
              <a:gd name="connsiteX3" fmla="*/ 2309041 w 2756331"/>
              <a:gd name="connsiteY3" fmla="*/ 539006 h 2269043"/>
              <a:gd name="connsiteX4" fmla="*/ 2756331 w 2756331"/>
              <a:gd name="connsiteY4" fmla="*/ 2160252 h 2269043"/>
              <a:gd name="connsiteX5" fmla="*/ 2654369 w 2756331"/>
              <a:gd name="connsiteY5" fmla="*/ 2269043 h 2269043"/>
              <a:gd name="connsiteX6" fmla="*/ 986298 w 2756331"/>
              <a:gd name="connsiteY6" fmla="*/ 1852483 h 2269043"/>
              <a:gd name="connsiteX7" fmla="*/ 894581 w 2756331"/>
              <a:gd name="connsiteY7" fmla="*/ 1753936 h 2269043"/>
              <a:gd name="connsiteX8" fmla="*/ 0 w 2756331"/>
              <a:gd name="connsiteY8" fmla="*/ 539006 h 2269043"/>
              <a:gd name="connsiteX0" fmla="*/ 0 w 2288552"/>
              <a:gd name="connsiteY0" fmla="*/ 173665 h 2269043"/>
              <a:gd name="connsiteX1" fmla="*/ 153177 w 2288552"/>
              <a:gd name="connsiteY1" fmla="*/ 0 h 2269043"/>
              <a:gd name="connsiteX2" fmla="*/ 1718814 w 2288552"/>
              <a:gd name="connsiteY2" fmla="*/ 416558 h 2269043"/>
              <a:gd name="connsiteX3" fmla="*/ 1841262 w 2288552"/>
              <a:gd name="connsiteY3" fmla="*/ 539006 h 2269043"/>
              <a:gd name="connsiteX4" fmla="*/ 2288552 w 2288552"/>
              <a:gd name="connsiteY4" fmla="*/ 2160252 h 2269043"/>
              <a:gd name="connsiteX5" fmla="*/ 2186590 w 2288552"/>
              <a:gd name="connsiteY5" fmla="*/ 2269043 h 2269043"/>
              <a:gd name="connsiteX6" fmla="*/ 518519 w 2288552"/>
              <a:gd name="connsiteY6" fmla="*/ 1852483 h 2269043"/>
              <a:gd name="connsiteX7" fmla="*/ 426802 w 2288552"/>
              <a:gd name="connsiteY7" fmla="*/ 1753936 h 2269043"/>
              <a:gd name="connsiteX8" fmla="*/ 0 w 2288552"/>
              <a:gd name="connsiteY8" fmla="*/ 173665 h 2269043"/>
              <a:gd name="connsiteX0" fmla="*/ 0 w 2298796"/>
              <a:gd name="connsiteY0" fmla="*/ 142934 h 2269043"/>
              <a:gd name="connsiteX1" fmla="*/ 163421 w 2298796"/>
              <a:gd name="connsiteY1" fmla="*/ 0 h 2269043"/>
              <a:gd name="connsiteX2" fmla="*/ 1729058 w 2298796"/>
              <a:gd name="connsiteY2" fmla="*/ 416558 h 2269043"/>
              <a:gd name="connsiteX3" fmla="*/ 1851506 w 2298796"/>
              <a:gd name="connsiteY3" fmla="*/ 539006 h 2269043"/>
              <a:gd name="connsiteX4" fmla="*/ 2298796 w 2298796"/>
              <a:gd name="connsiteY4" fmla="*/ 2160252 h 2269043"/>
              <a:gd name="connsiteX5" fmla="*/ 2196834 w 2298796"/>
              <a:gd name="connsiteY5" fmla="*/ 2269043 h 2269043"/>
              <a:gd name="connsiteX6" fmla="*/ 528763 w 2298796"/>
              <a:gd name="connsiteY6" fmla="*/ 1852483 h 2269043"/>
              <a:gd name="connsiteX7" fmla="*/ 437046 w 2298796"/>
              <a:gd name="connsiteY7" fmla="*/ 1753936 h 2269043"/>
              <a:gd name="connsiteX8" fmla="*/ 0 w 2298796"/>
              <a:gd name="connsiteY8" fmla="*/ 142934 h 2269043"/>
              <a:gd name="connsiteX0" fmla="*/ 0 w 2298796"/>
              <a:gd name="connsiteY0" fmla="*/ 145749 h 2271858"/>
              <a:gd name="connsiteX1" fmla="*/ 163421 w 2298796"/>
              <a:gd name="connsiteY1" fmla="*/ 2815 h 2271858"/>
              <a:gd name="connsiteX2" fmla="*/ 1729058 w 2298796"/>
              <a:gd name="connsiteY2" fmla="*/ 419373 h 2271858"/>
              <a:gd name="connsiteX3" fmla="*/ 1851506 w 2298796"/>
              <a:gd name="connsiteY3" fmla="*/ 541821 h 2271858"/>
              <a:gd name="connsiteX4" fmla="*/ 2298796 w 2298796"/>
              <a:gd name="connsiteY4" fmla="*/ 2163067 h 2271858"/>
              <a:gd name="connsiteX5" fmla="*/ 2196834 w 2298796"/>
              <a:gd name="connsiteY5" fmla="*/ 2271858 h 2271858"/>
              <a:gd name="connsiteX6" fmla="*/ 528763 w 2298796"/>
              <a:gd name="connsiteY6" fmla="*/ 1855298 h 2271858"/>
              <a:gd name="connsiteX7" fmla="*/ 437046 w 2298796"/>
              <a:gd name="connsiteY7" fmla="*/ 1756751 h 2271858"/>
              <a:gd name="connsiteX8" fmla="*/ 0 w 2298796"/>
              <a:gd name="connsiteY8" fmla="*/ 145749 h 2271858"/>
              <a:gd name="connsiteX0" fmla="*/ 1583 w 2300379"/>
              <a:gd name="connsiteY0" fmla="*/ 146709 h 2272818"/>
              <a:gd name="connsiteX1" fmla="*/ 165004 w 2300379"/>
              <a:gd name="connsiteY1" fmla="*/ 3775 h 2272818"/>
              <a:gd name="connsiteX2" fmla="*/ 1730641 w 2300379"/>
              <a:gd name="connsiteY2" fmla="*/ 420333 h 2272818"/>
              <a:gd name="connsiteX3" fmla="*/ 1853089 w 2300379"/>
              <a:gd name="connsiteY3" fmla="*/ 542781 h 2272818"/>
              <a:gd name="connsiteX4" fmla="*/ 2300379 w 2300379"/>
              <a:gd name="connsiteY4" fmla="*/ 2164027 h 2272818"/>
              <a:gd name="connsiteX5" fmla="*/ 2198417 w 2300379"/>
              <a:gd name="connsiteY5" fmla="*/ 2272818 h 2272818"/>
              <a:gd name="connsiteX6" fmla="*/ 530346 w 2300379"/>
              <a:gd name="connsiteY6" fmla="*/ 1856258 h 2272818"/>
              <a:gd name="connsiteX7" fmla="*/ 438629 w 2300379"/>
              <a:gd name="connsiteY7" fmla="*/ 1757711 h 2272818"/>
              <a:gd name="connsiteX8" fmla="*/ 1583 w 2300379"/>
              <a:gd name="connsiteY8" fmla="*/ 146709 h 2272818"/>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98751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98751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64606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8243"/>
              <a:gd name="connsiteX1" fmla="*/ 165338 w 2300713"/>
              <a:gd name="connsiteY1" fmla="*/ 6956 h 2288243"/>
              <a:gd name="connsiteX2" fmla="*/ 1730975 w 2300713"/>
              <a:gd name="connsiteY2" fmla="*/ 423514 h 2288243"/>
              <a:gd name="connsiteX3" fmla="*/ 1853423 w 2300713"/>
              <a:gd name="connsiteY3" fmla="*/ 545962 h 2288243"/>
              <a:gd name="connsiteX4" fmla="*/ 2300713 w 2300713"/>
              <a:gd name="connsiteY4" fmla="*/ 2167208 h 2288243"/>
              <a:gd name="connsiteX5" fmla="*/ 2164606 w 2300713"/>
              <a:gd name="connsiteY5" fmla="*/ 2275999 h 2288243"/>
              <a:gd name="connsiteX6" fmla="*/ 530680 w 2300713"/>
              <a:gd name="connsiteY6" fmla="*/ 1859439 h 2288243"/>
              <a:gd name="connsiteX7" fmla="*/ 438963 w 2300713"/>
              <a:gd name="connsiteY7" fmla="*/ 1760892 h 2288243"/>
              <a:gd name="connsiteX8" fmla="*/ 1917 w 2300713"/>
              <a:gd name="connsiteY8" fmla="*/ 149890 h 2288243"/>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08231 w 2303711"/>
              <a:gd name="connsiteY7" fmla="*/ 1682357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08231 w 2303711"/>
              <a:gd name="connsiteY7" fmla="*/ 1682357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77326 w 2303711"/>
              <a:gd name="connsiteY3" fmla="*/ 590351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77326 w 2303711"/>
              <a:gd name="connsiteY3" fmla="*/ 590351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422589 w 2303711"/>
              <a:gd name="connsiteY7" fmla="*/ 1674265 h 2292042"/>
              <a:gd name="connsiteX8" fmla="*/ 1917 w 2303711"/>
              <a:gd name="connsiteY8" fmla="*/ 149890 h 2292042"/>
              <a:gd name="connsiteX0" fmla="*/ 2010 w 2303804"/>
              <a:gd name="connsiteY0" fmla="*/ 147792 h 2289944"/>
              <a:gd name="connsiteX1" fmla="*/ 163186 w 2303804"/>
              <a:gd name="connsiteY1" fmla="*/ 7104 h 2289944"/>
              <a:gd name="connsiteX2" fmla="*/ 1731068 w 2303804"/>
              <a:gd name="connsiteY2" fmla="*/ 421416 h 2289944"/>
              <a:gd name="connsiteX3" fmla="*/ 1877419 w 2303804"/>
              <a:gd name="connsiteY3" fmla="*/ 588253 h 2289944"/>
              <a:gd name="connsiteX4" fmla="*/ 2300806 w 2303804"/>
              <a:gd name="connsiteY4" fmla="*/ 2165110 h 2289944"/>
              <a:gd name="connsiteX5" fmla="*/ 2164699 w 2303804"/>
              <a:gd name="connsiteY5" fmla="*/ 2273901 h 2289944"/>
              <a:gd name="connsiteX6" fmla="*/ 588820 w 2303804"/>
              <a:gd name="connsiteY6" fmla="*/ 1874416 h 2289944"/>
              <a:gd name="connsiteX7" fmla="*/ 422682 w 2303804"/>
              <a:gd name="connsiteY7" fmla="*/ 1672167 h 2289944"/>
              <a:gd name="connsiteX8" fmla="*/ 2010 w 2303804"/>
              <a:gd name="connsiteY8" fmla="*/ 147792 h 2289944"/>
              <a:gd name="connsiteX0" fmla="*/ 2010 w 2303368"/>
              <a:gd name="connsiteY0" fmla="*/ 147792 h 2301573"/>
              <a:gd name="connsiteX1" fmla="*/ 163186 w 2303368"/>
              <a:gd name="connsiteY1" fmla="*/ 7104 h 2301573"/>
              <a:gd name="connsiteX2" fmla="*/ 1731068 w 2303368"/>
              <a:gd name="connsiteY2" fmla="*/ 421416 h 2301573"/>
              <a:gd name="connsiteX3" fmla="*/ 1877419 w 2303368"/>
              <a:gd name="connsiteY3" fmla="*/ 588253 h 2301573"/>
              <a:gd name="connsiteX4" fmla="*/ 2300806 w 2303368"/>
              <a:gd name="connsiteY4" fmla="*/ 2165110 h 2301573"/>
              <a:gd name="connsiteX5" fmla="*/ 2155719 w 2303368"/>
              <a:gd name="connsiteY5" fmla="*/ 2287371 h 2301573"/>
              <a:gd name="connsiteX6" fmla="*/ 588820 w 2303368"/>
              <a:gd name="connsiteY6" fmla="*/ 1874416 h 2301573"/>
              <a:gd name="connsiteX7" fmla="*/ 422682 w 2303368"/>
              <a:gd name="connsiteY7" fmla="*/ 1672167 h 2301573"/>
              <a:gd name="connsiteX8" fmla="*/ 2010 w 2303368"/>
              <a:gd name="connsiteY8" fmla="*/ 147792 h 2301573"/>
              <a:gd name="connsiteX0" fmla="*/ 2010 w 2303368"/>
              <a:gd name="connsiteY0" fmla="*/ 147792 h 2301573"/>
              <a:gd name="connsiteX1" fmla="*/ 163186 w 2303368"/>
              <a:gd name="connsiteY1" fmla="*/ 7104 h 2301573"/>
              <a:gd name="connsiteX2" fmla="*/ 1731068 w 2303368"/>
              <a:gd name="connsiteY2" fmla="*/ 421416 h 2301573"/>
              <a:gd name="connsiteX3" fmla="*/ 1877419 w 2303368"/>
              <a:gd name="connsiteY3" fmla="*/ 588253 h 2301573"/>
              <a:gd name="connsiteX4" fmla="*/ 2300806 w 2303368"/>
              <a:gd name="connsiteY4" fmla="*/ 2165110 h 2301573"/>
              <a:gd name="connsiteX5" fmla="*/ 2155719 w 2303368"/>
              <a:gd name="connsiteY5" fmla="*/ 2287371 h 2301573"/>
              <a:gd name="connsiteX6" fmla="*/ 588820 w 2303368"/>
              <a:gd name="connsiteY6" fmla="*/ 1874416 h 2301573"/>
              <a:gd name="connsiteX7" fmla="*/ 422682 w 2303368"/>
              <a:gd name="connsiteY7" fmla="*/ 1672167 h 2301573"/>
              <a:gd name="connsiteX8" fmla="*/ 2010 w 2303368"/>
              <a:gd name="connsiteY8" fmla="*/ 147792 h 2301573"/>
              <a:gd name="connsiteX0" fmla="*/ 2010 w 2304304"/>
              <a:gd name="connsiteY0" fmla="*/ 147792 h 2296304"/>
              <a:gd name="connsiteX1" fmla="*/ 163186 w 2304304"/>
              <a:gd name="connsiteY1" fmla="*/ 7104 h 2296304"/>
              <a:gd name="connsiteX2" fmla="*/ 1731068 w 2304304"/>
              <a:gd name="connsiteY2" fmla="*/ 421416 h 2296304"/>
              <a:gd name="connsiteX3" fmla="*/ 1877419 w 2304304"/>
              <a:gd name="connsiteY3" fmla="*/ 588253 h 2296304"/>
              <a:gd name="connsiteX4" fmla="*/ 2300806 w 2304304"/>
              <a:gd name="connsiteY4" fmla="*/ 2165110 h 2296304"/>
              <a:gd name="connsiteX5" fmla="*/ 2155719 w 2304304"/>
              <a:gd name="connsiteY5" fmla="*/ 2287371 h 2296304"/>
              <a:gd name="connsiteX6" fmla="*/ 588820 w 2304304"/>
              <a:gd name="connsiteY6" fmla="*/ 1874416 h 2296304"/>
              <a:gd name="connsiteX7" fmla="*/ 422682 w 2304304"/>
              <a:gd name="connsiteY7" fmla="*/ 1672167 h 2296304"/>
              <a:gd name="connsiteX8" fmla="*/ 2010 w 2304304"/>
              <a:gd name="connsiteY8" fmla="*/ 147792 h 2296304"/>
              <a:gd name="connsiteX0" fmla="*/ 2010 w 2300806"/>
              <a:gd name="connsiteY0" fmla="*/ 147792 h 2298797"/>
              <a:gd name="connsiteX1" fmla="*/ 163186 w 2300806"/>
              <a:gd name="connsiteY1" fmla="*/ 7104 h 2298797"/>
              <a:gd name="connsiteX2" fmla="*/ 1731068 w 2300806"/>
              <a:gd name="connsiteY2" fmla="*/ 421416 h 2298797"/>
              <a:gd name="connsiteX3" fmla="*/ 1877419 w 2300806"/>
              <a:gd name="connsiteY3" fmla="*/ 588253 h 2298797"/>
              <a:gd name="connsiteX4" fmla="*/ 2300806 w 2300806"/>
              <a:gd name="connsiteY4" fmla="*/ 2165110 h 2298797"/>
              <a:gd name="connsiteX5" fmla="*/ 2155719 w 2300806"/>
              <a:gd name="connsiteY5" fmla="*/ 2287371 h 2298797"/>
              <a:gd name="connsiteX6" fmla="*/ 588820 w 2300806"/>
              <a:gd name="connsiteY6" fmla="*/ 1874416 h 2298797"/>
              <a:gd name="connsiteX7" fmla="*/ 422682 w 2300806"/>
              <a:gd name="connsiteY7" fmla="*/ 1672167 h 2298797"/>
              <a:gd name="connsiteX8" fmla="*/ 2010 w 2300806"/>
              <a:gd name="connsiteY8" fmla="*/ 147792 h 2298797"/>
              <a:gd name="connsiteX0" fmla="*/ 2010 w 2300806"/>
              <a:gd name="connsiteY0" fmla="*/ 147792 h 2293305"/>
              <a:gd name="connsiteX1" fmla="*/ 163186 w 2300806"/>
              <a:gd name="connsiteY1" fmla="*/ 7104 h 2293305"/>
              <a:gd name="connsiteX2" fmla="*/ 1731068 w 2300806"/>
              <a:gd name="connsiteY2" fmla="*/ 421416 h 2293305"/>
              <a:gd name="connsiteX3" fmla="*/ 1877419 w 2300806"/>
              <a:gd name="connsiteY3" fmla="*/ 588253 h 2293305"/>
              <a:gd name="connsiteX4" fmla="*/ 2300806 w 2300806"/>
              <a:gd name="connsiteY4" fmla="*/ 2165110 h 2293305"/>
              <a:gd name="connsiteX5" fmla="*/ 2155719 w 2300806"/>
              <a:gd name="connsiteY5" fmla="*/ 2287371 h 2293305"/>
              <a:gd name="connsiteX6" fmla="*/ 588820 w 2300806"/>
              <a:gd name="connsiteY6" fmla="*/ 1874416 h 2293305"/>
              <a:gd name="connsiteX7" fmla="*/ 422682 w 2300806"/>
              <a:gd name="connsiteY7" fmla="*/ 1672167 h 2293305"/>
              <a:gd name="connsiteX8" fmla="*/ 2010 w 2300806"/>
              <a:gd name="connsiteY8" fmla="*/ 147792 h 2293305"/>
              <a:gd name="connsiteX0" fmla="*/ 2010 w 2300806"/>
              <a:gd name="connsiteY0" fmla="*/ 147792 h 2290966"/>
              <a:gd name="connsiteX1" fmla="*/ 163186 w 2300806"/>
              <a:gd name="connsiteY1" fmla="*/ 7104 h 2290966"/>
              <a:gd name="connsiteX2" fmla="*/ 1731068 w 2300806"/>
              <a:gd name="connsiteY2" fmla="*/ 421416 h 2290966"/>
              <a:gd name="connsiteX3" fmla="*/ 1877419 w 2300806"/>
              <a:gd name="connsiteY3" fmla="*/ 588253 h 2290966"/>
              <a:gd name="connsiteX4" fmla="*/ 2300806 w 2300806"/>
              <a:gd name="connsiteY4" fmla="*/ 2165110 h 2290966"/>
              <a:gd name="connsiteX5" fmla="*/ 2155719 w 2300806"/>
              <a:gd name="connsiteY5" fmla="*/ 2287371 h 2290966"/>
              <a:gd name="connsiteX6" fmla="*/ 588820 w 2300806"/>
              <a:gd name="connsiteY6" fmla="*/ 1874416 h 2290966"/>
              <a:gd name="connsiteX7" fmla="*/ 422682 w 2300806"/>
              <a:gd name="connsiteY7" fmla="*/ 1672167 h 2290966"/>
              <a:gd name="connsiteX8" fmla="*/ 2010 w 2300806"/>
              <a:gd name="connsiteY8" fmla="*/ 147792 h 2290966"/>
              <a:gd name="connsiteX0" fmla="*/ 2010 w 2300806"/>
              <a:gd name="connsiteY0" fmla="*/ 147792 h 2290966"/>
              <a:gd name="connsiteX1" fmla="*/ 163186 w 2300806"/>
              <a:gd name="connsiteY1" fmla="*/ 7104 h 2290966"/>
              <a:gd name="connsiteX2" fmla="*/ 1731068 w 2300806"/>
              <a:gd name="connsiteY2" fmla="*/ 421416 h 2290966"/>
              <a:gd name="connsiteX3" fmla="*/ 1877419 w 2300806"/>
              <a:gd name="connsiteY3" fmla="*/ 588253 h 2290966"/>
              <a:gd name="connsiteX4" fmla="*/ 2300806 w 2300806"/>
              <a:gd name="connsiteY4" fmla="*/ 2165110 h 2290966"/>
              <a:gd name="connsiteX5" fmla="*/ 2155719 w 2300806"/>
              <a:gd name="connsiteY5" fmla="*/ 2287371 h 2290966"/>
              <a:gd name="connsiteX6" fmla="*/ 588820 w 2300806"/>
              <a:gd name="connsiteY6" fmla="*/ 1874416 h 2290966"/>
              <a:gd name="connsiteX7" fmla="*/ 422682 w 2300806"/>
              <a:gd name="connsiteY7" fmla="*/ 1672167 h 2290966"/>
              <a:gd name="connsiteX8" fmla="*/ 2010 w 2300806"/>
              <a:gd name="connsiteY8" fmla="*/ 147792 h 2290966"/>
              <a:gd name="connsiteX0" fmla="*/ 2321 w 2301117"/>
              <a:gd name="connsiteY0" fmla="*/ 145616 h 2288790"/>
              <a:gd name="connsiteX1" fmla="*/ 163497 w 2301117"/>
              <a:gd name="connsiteY1" fmla="*/ 4928 h 2288790"/>
              <a:gd name="connsiteX2" fmla="*/ 1731379 w 2301117"/>
              <a:gd name="connsiteY2" fmla="*/ 419240 h 2288790"/>
              <a:gd name="connsiteX3" fmla="*/ 1877730 w 2301117"/>
              <a:gd name="connsiteY3" fmla="*/ 586077 h 2288790"/>
              <a:gd name="connsiteX4" fmla="*/ 2301117 w 2301117"/>
              <a:gd name="connsiteY4" fmla="*/ 2162934 h 2288790"/>
              <a:gd name="connsiteX5" fmla="*/ 2156030 w 2301117"/>
              <a:gd name="connsiteY5" fmla="*/ 2285195 h 2288790"/>
              <a:gd name="connsiteX6" fmla="*/ 589131 w 2301117"/>
              <a:gd name="connsiteY6" fmla="*/ 1872240 h 2288790"/>
              <a:gd name="connsiteX7" fmla="*/ 422993 w 2301117"/>
              <a:gd name="connsiteY7" fmla="*/ 1669991 h 2288790"/>
              <a:gd name="connsiteX8" fmla="*/ 2321 w 2301117"/>
              <a:gd name="connsiteY8" fmla="*/ 145616 h 2288790"/>
              <a:gd name="connsiteX0" fmla="*/ 0 w 2298796"/>
              <a:gd name="connsiteY0" fmla="*/ 147175 h 2290349"/>
              <a:gd name="connsiteX1" fmla="*/ 161176 w 2298796"/>
              <a:gd name="connsiteY1" fmla="*/ 6487 h 2290349"/>
              <a:gd name="connsiteX2" fmla="*/ 1729058 w 2298796"/>
              <a:gd name="connsiteY2" fmla="*/ 420799 h 2290349"/>
              <a:gd name="connsiteX3" fmla="*/ 1875409 w 2298796"/>
              <a:gd name="connsiteY3" fmla="*/ 587636 h 2290349"/>
              <a:gd name="connsiteX4" fmla="*/ 2298796 w 2298796"/>
              <a:gd name="connsiteY4" fmla="*/ 2164493 h 2290349"/>
              <a:gd name="connsiteX5" fmla="*/ 2153709 w 2298796"/>
              <a:gd name="connsiteY5" fmla="*/ 2286754 h 2290349"/>
              <a:gd name="connsiteX6" fmla="*/ 586810 w 2298796"/>
              <a:gd name="connsiteY6" fmla="*/ 1873799 h 2290349"/>
              <a:gd name="connsiteX7" fmla="*/ 420672 w 2298796"/>
              <a:gd name="connsiteY7" fmla="*/ 1671550 h 2290349"/>
              <a:gd name="connsiteX8" fmla="*/ 0 w 2298796"/>
              <a:gd name="connsiteY8" fmla="*/ 147175 h 2290349"/>
              <a:gd name="connsiteX0" fmla="*/ 0 w 2298796"/>
              <a:gd name="connsiteY0" fmla="*/ 147356 h 2290530"/>
              <a:gd name="connsiteX1" fmla="*/ 161176 w 2298796"/>
              <a:gd name="connsiteY1" fmla="*/ 6668 h 2290530"/>
              <a:gd name="connsiteX2" fmla="*/ 1729058 w 2298796"/>
              <a:gd name="connsiteY2" fmla="*/ 420980 h 2290530"/>
              <a:gd name="connsiteX3" fmla="*/ 1875409 w 2298796"/>
              <a:gd name="connsiteY3" fmla="*/ 587817 h 2290530"/>
              <a:gd name="connsiteX4" fmla="*/ 2298796 w 2298796"/>
              <a:gd name="connsiteY4" fmla="*/ 2164674 h 2290530"/>
              <a:gd name="connsiteX5" fmla="*/ 2153709 w 2298796"/>
              <a:gd name="connsiteY5" fmla="*/ 2286935 h 2290530"/>
              <a:gd name="connsiteX6" fmla="*/ 586810 w 2298796"/>
              <a:gd name="connsiteY6" fmla="*/ 1873980 h 2290530"/>
              <a:gd name="connsiteX7" fmla="*/ 420672 w 2298796"/>
              <a:gd name="connsiteY7" fmla="*/ 1671731 h 2290530"/>
              <a:gd name="connsiteX8" fmla="*/ 0 w 2298796"/>
              <a:gd name="connsiteY8" fmla="*/ 147356 h 2290530"/>
              <a:gd name="connsiteX0" fmla="*/ 9617 w 2308413"/>
              <a:gd name="connsiteY0" fmla="*/ 144929 h 2288103"/>
              <a:gd name="connsiteX1" fmla="*/ 170793 w 2308413"/>
              <a:gd name="connsiteY1" fmla="*/ 4241 h 2288103"/>
              <a:gd name="connsiteX2" fmla="*/ 1738675 w 2308413"/>
              <a:gd name="connsiteY2" fmla="*/ 418553 h 2288103"/>
              <a:gd name="connsiteX3" fmla="*/ 1885026 w 2308413"/>
              <a:gd name="connsiteY3" fmla="*/ 585390 h 2288103"/>
              <a:gd name="connsiteX4" fmla="*/ 2308413 w 2308413"/>
              <a:gd name="connsiteY4" fmla="*/ 2162247 h 2288103"/>
              <a:gd name="connsiteX5" fmla="*/ 2163326 w 2308413"/>
              <a:gd name="connsiteY5" fmla="*/ 2284508 h 2288103"/>
              <a:gd name="connsiteX6" fmla="*/ 596427 w 2308413"/>
              <a:gd name="connsiteY6" fmla="*/ 1871553 h 2288103"/>
              <a:gd name="connsiteX7" fmla="*/ 430289 w 2308413"/>
              <a:gd name="connsiteY7" fmla="*/ 1669304 h 2288103"/>
              <a:gd name="connsiteX8" fmla="*/ 9617 w 2308413"/>
              <a:gd name="connsiteY8" fmla="*/ 144929 h 2288103"/>
              <a:gd name="connsiteX0" fmla="*/ 8386 w 2307182"/>
              <a:gd name="connsiteY0" fmla="*/ 152138 h 2295312"/>
              <a:gd name="connsiteX1" fmla="*/ 169562 w 2307182"/>
              <a:gd name="connsiteY1" fmla="*/ 11450 h 2295312"/>
              <a:gd name="connsiteX2" fmla="*/ 1737444 w 2307182"/>
              <a:gd name="connsiteY2" fmla="*/ 425762 h 2295312"/>
              <a:gd name="connsiteX3" fmla="*/ 1883795 w 2307182"/>
              <a:gd name="connsiteY3" fmla="*/ 592599 h 2295312"/>
              <a:gd name="connsiteX4" fmla="*/ 2307182 w 2307182"/>
              <a:gd name="connsiteY4" fmla="*/ 2169456 h 2295312"/>
              <a:gd name="connsiteX5" fmla="*/ 2162095 w 2307182"/>
              <a:gd name="connsiteY5" fmla="*/ 2291717 h 2295312"/>
              <a:gd name="connsiteX6" fmla="*/ 595196 w 2307182"/>
              <a:gd name="connsiteY6" fmla="*/ 1878762 h 2295312"/>
              <a:gd name="connsiteX7" fmla="*/ 429058 w 2307182"/>
              <a:gd name="connsiteY7" fmla="*/ 1676513 h 2295312"/>
              <a:gd name="connsiteX8" fmla="*/ 8386 w 2307182"/>
              <a:gd name="connsiteY8" fmla="*/ 152138 h 2295312"/>
              <a:gd name="connsiteX0" fmla="*/ 9020 w 2301081"/>
              <a:gd name="connsiteY0" fmla="*/ 145947 h 2295856"/>
              <a:gd name="connsiteX1" fmla="*/ 163461 w 2301081"/>
              <a:gd name="connsiteY1" fmla="*/ 11994 h 2295856"/>
              <a:gd name="connsiteX2" fmla="*/ 1731343 w 2301081"/>
              <a:gd name="connsiteY2" fmla="*/ 426306 h 2295856"/>
              <a:gd name="connsiteX3" fmla="*/ 1877694 w 2301081"/>
              <a:gd name="connsiteY3" fmla="*/ 593143 h 2295856"/>
              <a:gd name="connsiteX4" fmla="*/ 2301081 w 2301081"/>
              <a:gd name="connsiteY4" fmla="*/ 2170000 h 2295856"/>
              <a:gd name="connsiteX5" fmla="*/ 2155994 w 2301081"/>
              <a:gd name="connsiteY5" fmla="*/ 2292261 h 2295856"/>
              <a:gd name="connsiteX6" fmla="*/ 589095 w 2301081"/>
              <a:gd name="connsiteY6" fmla="*/ 1879306 h 2295856"/>
              <a:gd name="connsiteX7" fmla="*/ 422957 w 2301081"/>
              <a:gd name="connsiteY7" fmla="*/ 1677057 h 2295856"/>
              <a:gd name="connsiteX8" fmla="*/ 9020 w 2301081"/>
              <a:gd name="connsiteY8" fmla="*/ 145947 h 2295856"/>
              <a:gd name="connsiteX0" fmla="*/ 3409 w 2295470"/>
              <a:gd name="connsiteY0" fmla="*/ 146126 h 2296035"/>
              <a:gd name="connsiteX1" fmla="*/ 157850 w 2295470"/>
              <a:gd name="connsiteY1" fmla="*/ 12173 h 2296035"/>
              <a:gd name="connsiteX2" fmla="*/ 1725732 w 2295470"/>
              <a:gd name="connsiteY2" fmla="*/ 426485 h 2296035"/>
              <a:gd name="connsiteX3" fmla="*/ 1872083 w 2295470"/>
              <a:gd name="connsiteY3" fmla="*/ 593322 h 2296035"/>
              <a:gd name="connsiteX4" fmla="*/ 2295470 w 2295470"/>
              <a:gd name="connsiteY4" fmla="*/ 2170179 h 2296035"/>
              <a:gd name="connsiteX5" fmla="*/ 2150383 w 2295470"/>
              <a:gd name="connsiteY5" fmla="*/ 2292440 h 2296035"/>
              <a:gd name="connsiteX6" fmla="*/ 583484 w 2295470"/>
              <a:gd name="connsiteY6" fmla="*/ 1879485 h 2296035"/>
              <a:gd name="connsiteX7" fmla="*/ 417346 w 2295470"/>
              <a:gd name="connsiteY7" fmla="*/ 1677236 h 2296035"/>
              <a:gd name="connsiteX8" fmla="*/ 3409 w 2295470"/>
              <a:gd name="connsiteY8" fmla="*/ 146126 h 2296035"/>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5540 w 2297601"/>
              <a:gd name="connsiteY0" fmla="*/ 143814 h 2293723"/>
              <a:gd name="connsiteX1" fmla="*/ 159981 w 2297601"/>
              <a:gd name="connsiteY1" fmla="*/ 9861 h 2293723"/>
              <a:gd name="connsiteX2" fmla="*/ 1727863 w 2297601"/>
              <a:gd name="connsiteY2" fmla="*/ 424173 h 2293723"/>
              <a:gd name="connsiteX3" fmla="*/ 1874214 w 2297601"/>
              <a:gd name="connsiteY3" fmla="*/ 591010 h 2293723"/>
              <a:gd name="connsiteX4" fmla="*/ 2297601 w 2297601"/>
              <a:gd name="connsiteY4" fmla="*/ 2167867 h 2293723"/>
              <a:gd name="connsiteX5" fmla="*/ 2152514 w 2297601"/>
              <a:gd name="connsiteY5" fmla="*/ 2290128 h 2293723"/>
              <a:gd name="connsiteX6" fmla="*/ 585615 w 2297601"/>
              <a:gd name="connsiteY6" fmla="*/ 1877173 h 2293723"/>
              <a:gd name="connsiteX7" fmla="*/ 419477 w 2297601"/>
              <a:gd name="connsiteY7" fmla="*/ 1674924 h 2293723"/>
              <a:gd name="connsiteX8" fmla="*/ 5540 w 2297601"/>
              <a:gd name="connsiteY8" fmla="*/ 143814 h 2293723"/>
              <a:gd name="connsiteX0" fmla="*/ 5540 w 2297601"/>
              <a:gd name="connsiteY0" fmla="*/ 143814 h 2293723"/>
              <a:gd name="connsiteX1" fmla="*/ 159981 w 2297601"/>
              <a:gd name="connsiteY1" fmla="*/ 9861 h 2293723"/>
              <a:gd name="connsiteX2" fmla="*/ 1727863 w 2297601"/>
              <a:gd name="connsiteY2" fmla="*/ 424173 h 2293723"/>
              <a:gd name="connsiteX3" fmla="*/ 1874214 w 2297601"/>
              <a:gd name="connsiteY3" fmla="*/ 591010 h 2293723"/>
              <a:gd name="connsiteX4" fmla="*/ 2297601 w 2297601"/>
              <a:gd name="connsiteY4" fmla="*/ 2167867 h 2293723"/>
              <a:gd name="connsiteX5" fmla="*/ 2152514 w 2297601"/>
              <a:gd name="connsiteY5" fmla="*/ 2290128 h 2293723"/>
              <a:gd name="connsiteX6" fmla="*/ 585615 w 2297601"/>
              <a:gd name="connsiteY6" fmla="*/ 1877173 h 2293723"/>
              <a:gd name="connsiteX7" fmla="*/ 419477 w 2297601"/>
              <a:gd name="connsiteY7" fmla="*/ 1674924 h 2293723"/>
              <a:gd name="connsiteX8" fmla="*/ 5540 w 2297601"/>
              <a:gd name="connsiteY8" fmla="*/ 143814 h 2293723"/>
              <a:gd name="connsiteX0" fmla="*/ 3923 w 2295984"/>
              <a:gd name="connsiteY0" fmla="*/ 144081 h 2293990"/>
              <a:gd name="connsiteX1" fmla="*/ 158364 w 2295984"/>
              <a:gd name="connsiteY1" fmla="*/ 10128 h 2293990"/>
              <a:gd name="connsiteX2" fmla="*/ 1726246 w 2295984"/>
              <a:gd name="connsiteY2" fmla="*/ 424440 h 2293990"/>
              <a:gd name="connsiteX3" fmla="*/ 1872597 w 2295984"/>
              <a:gd name="connsiteY3" fmla="*/ 591277 h 2293990"/>
              <a:gd name="connsiteX4" fmla="*/ 2295984 w 2295984"/>
              <a:gd name="connsiteY4" fmla="*/ 2168134 h 2293990"/>
              <a:gd name="connsiteX5" fmla="*/ 2150897 w 2295984"/>
              <a:gd name="connsiteY5" fmla="*/ 2290395 h 2293990"/>
              <a:gd name="connsiteX6" fmla="*/ 583998 w 2295984"/>
              <a:gd name="connsiteY6" fmla="*/ 1877440 h 2293990"/>
              <a:gd name="connsiteX7" fmla="*/ 417860 w 2295984"/>
              <a:gd name="connsiteY7" fmla="*/ 1675191 h 2293990"/>
              <a:gd name="connsiteX8" fmla="*/ 3923 w 2295984"/>
              <a:gd name="connsiteY8" fmla="*/ 144081 h 2293990"/>
              <a:gd name="connsiteX0" fmla="*/ 1528 w 2293589"/>
              <a:gd name="connsiteY0" fmla="*/ 144362 h 2294271"/>
              <a:gd name="connsiteX1" fmla="*/ 155969 w 2293589"/>
              <a:gd name="connsiteY1" fmla="*/ 10409 h 2294271"/>
              <a:gd name="connsiteX2" fmla="*/ 1723851 w 2293589"/>
              <a:gd name="connsiteY2" fmla="*/ 424721 h 2294271"/>
              <a:gd name="connsiteX3" fmla="*/ 1870202 w 2293589"/>
              <a:gd name="connsiteY3" fmla="*/ 591558 h 2294271"/>
              <a:gd name="connsiteX4" fmla="*/ 2293589 w 2293589"/>
              <a:gd name="connsiteY4" fmla="*/ 2168415 h 2294271"/>
              <a:gd name="connsiteX5" fmla="*/ 2148502 w 2293589"/>
              <a:gd name="connsiteY5" fmla="*/ 2290676 h 2294271"/>
              <a:gd name="connsiteX6" fmla="*/ 581603 w 2293589"/>
              <a:gd name="connsiteY6" fmla="*/ 1877721 h 2294271"/>
              <a:gd name="connsiteX7" fmla="*/ 415465 w 2293589"/>
              <a:gd name="connsiteY7" fmla="*/ 1675472 h 2294271"/>
              <a:gd name="connsiteX8" fmla="*/ 1528 w 2293589"/>
              <a:gd name="connsiteY8" fmla="*/ 144362 h 2294271"/>
              <a:gd name="connsiteX0" fmla="*/ 1848 w 2293909"/>
              <a:gd name="connsiteY0" fmla="*/ 138202 h 2288111"/>
              <a:gd name="connsiteX1" fmla="*/ 156289 w 2293909"/>
              <a:gd name="connsiteY1" fmla="*/ 4249 h 2288111"/>
              <a:gd name="connsiteX2" fmla="*/ 1724171 w 2293909"/>
              <a:gd name="connsiteY2" fmla="*/ 418561 h 2288111"/>
              <a:gd name="connsiteX3" fmla="*/ 1870522 w 2293909"/>
              <a:gd name="connsiteY3" fmla="*/ 585398 h 2288111"/>
              <a:gd name="connsiteX4" fmla="*/ 2293909 w 2293909"/>
              <a:gd name="connsiteY4" fmla="*/ 2162255 h 2288111"/>
              <a:gd name="connsiteX5" fmla="*/ 2148822 w 2293909"/>
              <a:gd name="connsiteY5" fmla="*/ 2284516 h 2288111"/>
              <a:gd name="connsiteX6" fmla="*/ 581923 w 2293909"/>
              <a:gd name="connsiteY6" fmla="*/ 1871561 h 2288111"/>
              <a:gd name="connsiteX7" fmla="*/ 415785 w 2293909"/>
              <a:gd name="connsiteY7" fmla="*/ 1669312 h 2288111"/>
              <a:gd name="connsiteX8" fmla="*/ 1848 w 2293909"/>
              <a:gd name="connsiteY8" fmla="*/ 138202 h 2288111"/>
              <a:gd name="connsiteX0" fmla="*/ 1289 w 2293350"/>
              <a:gd name="connsiteY0" fmla="*/ 138202 h 2288111"/>
              <a:gd name="connsiteX1" fmla="*/ 155730 w 2293350"/>
              <a:gd name="connsiteY1" fmla="*/ 4249 h 2288111"/>
              <a:gd name="connsiteX2" fmla="*/ 1723612 w 2293350"/>
              <a:gd name="connsiteY2" fmla="*/ 418561 h 2288111"/>
              <a:gd name="connsiteX3" fmla="*/ 1869963 w 2293350"/>
              <a:gd name="connsiteY3" fmla="*/ 585398 h 2288111"/>
              <a:gd name="connsiteX4" fmla="*/ 2293350 w 2293350"/>
              <a:gd name="connsiteY4" fmla="*/ 2162255 h 2288111"/>
              <a:gd name="connsiteX5" fmla="*/ 2148263 w 2293350"/>
              <a:gd name="connsiteY5" fmla="*/ 2284516 h 2288111"/>
              <a:gd name="connsiteX6" fmla="*/ 581364 w 2293350"/>
              <a:gd name="connsiteY6" fmla="*/ 1871561 h 2288111"/>
              <a:gd name="connsiteX7" fmla="*/ 415226 w 2293350"/>
              <a:gd name="connsiteY7" fmla="*/ 1669312 h 2288111"/>
              <a:gd name="connsiteX8" fmla="*/ 1289 w 2293350"/>
              <a:gd name="connsiteY8" fmla="*/ 138202 h 2288111"/>
              <a:gd name="connsiteX0" fmla="*/ 1527 w 2293588"/>
              <a:gd name="connsiteY0" fmla="*/ 138621 h 2288530"/>
              <a:gd name="connsiteX1" fmla="*/ 155968 w 2293588"/>
              <a:gd name="connsiteY1" fmla="*/ 4668 h 2288530"/>
              <a:gd name="connsiteX2" fmla="*/ 1723850 w 2293588"/>
              <a:gd name="connsiteY2" fmla="*/ 418980 h 2288530"/>
              <a:gd name="connsiteX3" fmla="*/ 1870201 w 2293588"/>
              <a:gd name="connsiteY3" fmla="*/ 585817 h 2288530"/>
              <a:gd name="connsiteX4" fmla="*/ 2293588 w 2293588"/>
              <a:gd name="connsiteY4" fmla="*/ 2162674 h 2288530"/>
              <a:gd name="connsiteX5" fmla="*/ 2148501 w 2293588"/>
              <a:gd name="connsiteY5" fmla="*/ 2284935 h 2288530"/>
              <a:gd name="connsiteX6" fmla="*/ 581602 w 2293588"/>
              <a:gd name="connsiteY6" fmla="*/ 1871980 h 2288530"/>
              <a:gd name="connsiteX7" fmla="*/ 415464 w 2293588"/>
              <a:gd name="connsiteY7" fmla="*/ 1669731 h 2288530"/>
              <a:gd name="connsiteX8" fmla="*/ 1527 w 2293588"/>
              <a:gd name="connsiteY8" fmla="*/ 138621 h 2288530"/>
              <a:gd name="connsiteX0" fmla="*/ 4451 w 2296512"/>
              <a:gd name="connsiteY0" fmla="*/ 139388 h 2289297"/>
              <a:gd name="connsiteX1" fmla="*/ 158892 w 2296512"/>
              <a:gd name="connsiteY1" fmla="*/ 5435 h 2289297"/>
              <a:gd name="connsiteX2" fmla="*/ 1726774 w 2296512"/>
              <a:gd name="connsiteY2" fmla="*/ 419747 h 2289297"/>
              <a:gd name="connsiteX3" fmla="*/ 1873125 w 2296512"/>
              <a:gd name="connsiteY3" fmla="*/ 586584 h 2289297"/>
              <a:gd name="connsiteX4" fmla="*/ 2296512 w 2296512"/>
              <a:gd name="connsiteY4" fmla="*/ 2163441 h 2289297"/>
              <a:gd name="connsiteX5" fmla="*/ 2151425 w 2296512"/>
              <a:gd name="connsiteY5" fmla="*/ 2285702 h 2289297"/>
              <a:gd name="connsiteX6" fmla="*/ 584526 w 2296512"/>
              <a:gd name="connsiteY6" fmla="*/ 1872747 h 2289297"/>
              <a:gd name="connsiteX7" fmla="*/ 418388 w 2296512"/>
              <a:gd name="connsiteY7" fmla="*/ 1670498 h 2289297"/>
              <a:gd name="connsiteX8" fmla="*/ 4451 w 2296512"/>
              <a:gd name="connsiteY8" fmla="*/ 139388 h 2289297"/>
              <a:gd name="connsiteX0" fmla="*/ 4451 w 2299782"/>
              <a:gd name="connsiteY0" fmla="*/ 139388 h 2288818"/>
              <a:gd name="connsiteX1" fmla="*/ 158892 w 2299782"/>
              <a:gd name="connsiteY1" fmla="*/ 5435 h 2288818"/>
              <a:gd name="connsiteX2" fmla="*/ 1726774 w 2299782"/>
              <a:gd name="connsiteY2" fmla="*/ 419747 h 2288818"/>
              <a:gd name="connsiteX3" fmla="*/ 1873125 w 2299782"/>
              <a:gd name="connsiteY3" fmla="*/ 586584 h 2288818"/>
              <a:gd name="connsiteX4" fmla="*/ 2296512 w 2299782"/>
              <a:gd name="connsiteY4" fmla="*/ 2163441 h 2288818"/>
              <a:gd name="connsiteX5" fmla="*/ 2151425 w 2299782"/>
              <a:gd name="connsiteY5" fmla="*/ 2285702 h 2288818"/>
              <a:gd name="connsiteX6" fmla="*/ 584526 w 2299782"/>
              <a:gd name="connsiteY6" fmla="*/ 1872747 h 2288818"/>
              <a:gd name="connsiteX7" fmla="*/ 418388 w 2299782"/>
              <a:gd name="connsiteY7" fmla="*/ 1670498 h 2288818"/>
              <a:gd name="connsiteX8" fmla="*/ 4451 w 2299782"/>
              <a:gd name="connsiteY8" fmla="*/ 139388 h 2288818"/>
              <a:gd name="connsiteX0" fmla="*/ 4451 w 2299139"/>
              <a:gd name="connsiteY0" fmla="*/ 139388 h 2287220"/>
              <a:gd name="connsiteX1" fmla="*/ 158892 w 2299139"/>
              <a:gd name="connsiteY1" fmla="*/ 5435 h 2287220"/>
              <a:gd name="connsiteX2" fmla="*/ 1726774 w 2299139"/>
              <a:gd name="connsiteY2" fmla="*/ 419747 h 2287220"/>
              <a:gd name="connsiteX3" fmla="*/ 1873125 w 2299139"/>
              <a:gd name="connsiteY3" fmla="*/ 586584 h 2287220"/>
              <a:gd name="connsiteX4" fmla="*/ 2296512 w 2299139"/>
              <a:gd name="connsiteY4" fmla="*/ 2163441 h 2287220"/>
              <a:gd name="connsiteX5" fmla="*/ 2151425 w 2299139"/>
              <a:gd name="connsiteY5" fmla="*/ 2285702 h 2287220"/>
              <a:gd name="connsiteX6" fmla="*/ 584526 w 2299139"/>
              <a:gd name="connsiteY6" fmla="*/ 1872747 h 2287220"/>
              <a:gd name="connsiteX7" fmla="*/ 418388 w 2299139"/>
              <a:gd name="connsiteY7" fmla="*/ 1670498 h 2287220"/>
              <a:gd name="connsiteX8" fmla="*/ 4451 w 2299139"/>
              <a:gd name="connsiteY8" fmla="*/ 139388 h 2287220"/>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84526 w 2299277"/>
              <a:gd name="connsiteY6" fmla="*/ 1872747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4690 w 2299277"/>
              <a:gd name="connsiteY3" fmla="*/ 585018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4690 w 2299277"/>
              <a:gd name="connsiteY3" fmla="*/ 588149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99277" h="2289265">
                <a:moveTo>
                  <a:pt x="4451" y="139388"/>
                </a:moveTo>
                <a:cubicBezTo>
                  <a:pt x="-13417" y="60766"/>
                  <a:pt x="19464" y="-22226"/>
                  <a:pt x="158892" y="5435"/>
                </a:cubicBezTo>
                <a:lnTo>
                  <a:pt x="1726774" y="419747"/>
                </a:lnTo>
                <a:cubicBezTo>
                  <a:pt x="1822894" y="445626"/>
                  <a:pt x="1861313" y="514526"/>
                  <a:pt x="1880135" y="585426"/>
                </a:cubicBezTo>
                <a:cubicBezTo>
                  <a:pt x="2097057" y="1402519"/>
                  <a:pt x="2138139" y="1539608"/>
                  <a:pt x="2296512" y="2163441"/>
                </a:cubicBezTo>
                <a:cubicBezTo>
                  <a:pt x="2313920" y="2245273"/>
                  <a:pt x="2247201" y="2304717"/>
                  <a:pt x="2151425" y="2285702"/>
                </a:cubicBezTo>
                <a:lnTo>
                  <a:pt x="594791" y="1867358"/>
                </a:lnTo>
                <a:cubicBezTo>
                  <a:pt x="507154" y="1842614"/>
                  <a:pt x="450849" y="1799460"/>
                  <a:pt x="416823" y="1672064"/>
                </a:cubicBezTo>
                <a:cubicBezTo>
                  <a:pt x="286664" y="1184744"/>
                  <a:pt x="134198" y="644520"/>
                  <a:pt x="4451" y="139388"/>
                </a:cubicBezTo>
                <a:close/>
              </a:path>
            </a:pathLst>
          </a:custGeom>
          <a:noFill/>
          <a:ln w="28575" cmpd="sng">
            <a:solidFill>
              <a:srgbClr val="A7934B">
                <a:alpha val="20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Rounded Rectangle 11"/>
          <p:cNvSpPr/>
          <p:nvPr userDrawn="1"/>
        </p:nvSpPr>
        <p:spPr>
          <a:xfrm rot="20703236" flipH="1">
            <a:off x="11410336" y="5432817"/>
            <a:ext cx="2343465" cy="2326254"/>
          </a:xfrm>
          <a:custGeom>
            <a:avLst/>
            <a:gdLst>
              <a:gd name="connsiteX0" fmla="*/ 0 w 2309041"/>
              <a:gd name="connsiteY0" fmla="*/ 122448 h 2313432"/>
              <a:gd name="connsiteX1" fmla="*/ 122448 w 2309041"/>
              <a:gd name="connsiteY1" fmla="*/ 0 h 2313432"/>
              <a:gd name="connsiteX2" fmla="*/ 2186593 w 2309041"/>
              <a:gd name="connsiteY2" fmla="*/ 0 h 2313432"/>
              <a:gd name="connsiteX3" fmla="*/ 2309041 w 2309041"/>
              <a:gd name="connsiteY3" fmla="*/ 122448 h 2313432"/>
              <a:gd name="connsiteX4" fmla="*/ 2309041 w 2309041"/>
              <a:gd name="connsiteY4" fmla="*/ 2190984 h 2313432"/>
              <a:gd name="connsiteX5" fmla="*/ 2186593 w 2309041"/>
              <a:gd name="connsiteY5" fmla="*/ 2313432 h 2313432"/>
              <a:gd name="connsiteX6" fmla="*/ 122448 w 2309041"/>
              <a:gd name="connsiteY6" fmla="*/ 2313432 h 2313432"/>
              <a:gd name="connsiteX7" fmla="*/ 0 w 2309041"/>
              <a:gd name="connsiteY7" fmla="*/ 2190984 h 2313432"/>
              <a:gd name="connsiteX8" fmla="*/ 0 w 2309041"/>
              <a:gd name="connsiteY8" fmla="*/ 122448 h 2313432"/>
              <a:gd name="connsiteX0" fmla="*/ 0 w 2756331"/>
              <a:gd name="connsiteY0" fmla="*/ 122448 h 2313432"/>
              <a:gd name="connsiteX1" fmla="*/ 122448 w 2756331"/>
              <a:gd name="connsiteY1" fmla="*/ 0 h 2313432"/>
              <a:gd name="connsiteX2" fmla="*/ 2186593 w 2756331"/>
              <a:gd name="connsiteY2" fmla="*/ 0 h 2313432"/>
              <a:gd name="connsiteX3" fmla="*/ 2309041 w 2756331"/>
              <a:gd name="connsiteY3" fmla="*/ 122448 h 2313432"/>
              <a:gd name="connsiteX4" fmla="*/ 2756331 w 2756331"/>
              <a:gd name="connsiteY4" fmla="*/ 1743694 h 2313432"/>
              <a:gd name="connsiteX5" fmla="*/ 2186593 w 2756331"/>
              <a:gd name="connsiteY5" fmla="*/ 2313432 h 2313432"/>
              <a:gd name="connsiteX6" fmla="*/ 122448 w 2756331"/>
              <a:gd name="connsiteY6" fmla="*/ 2313432 h 2313432"/>
              <a:gd name="connsiteX7" fmla="*/ 0 w 2756331"/>
              <a:gd name="connsiteY7" fmla="*/ 2190984 h 2313432"/>
              <a:gd name="connsiteX8" fmla="*/ 0 w 2756331"/>
              <a:gd name="connsiteY8" fmla="*/ 122448 h 2313432"/>
              <a:gd name="connsiteX0" fmla="*/ 0 w 2756331"/>
              <a:gd name="connsiteY0" fmla="*/ 122448 h 2313432"/>
              <a:gd name="connsiteX1" fmla="*/ 122448 w 2756331"/>
              <a:gd name="connsiteY1" fmla="*/ 0 h 2313432"/>
              <a:gd name="connsiteX2" fmla="*/ 2186593 w 2756331"/>
              <a:gd name="connsiteY2" fmla="*/ 0 h 2313432"/>
              <a:gd name="connsiteX3" fmla="*/ 2309041 w 2756331"/>
              <a:gd name="connsiteY3" fmla="*/ 122448 h 2313432"/>
              <a:gd name="connsiteX4" fmla="*/ 2756331 w 2756331"/>
              <a:gd name="connsiteY4" fmla="*/ 1743694 h 2313432"/>
              <a:gd name="connsiteX5" fmla="*/ 2654369 w 2756331"/>
              <a:gd name="connsiteY5" fmla="*/ 1852485 h 2313432"/>
              <a:gd name="connsiteX6" fmla="*/ 122448 w 2756331"/>
              <a:gd name="connsiteY6" fmla="*/ 2313432 h 2313432"/>
              <a:gd name="connsiteX7" fmla="*/ 0 w 2756331"/>
              <a:gd name="connsiteY7" fmla="*/ 2190984 h 2313432"/>
              <a:gd name="connsiteX8" fmla="*/ 0 w 2756331"/>
              <a:gd name="connsiteY8" fmla="*/ 122448 h 2313432"/>
              <a:gd name="connsiteX0" fmla="*/ 0 w 2756331"/>
              <a:gd name="connsiteY0" fmla="*/ 122448 h 2193261"/>
              <a:gd name="connsiteX1" fmla="*/ 122448 w 2756331"/>
              <a:gd name="connsiteY1" fmla="*/ 0 h 2193261"/>
              <a:gd name="connsiteX2" fmla="*/ 2186593 w 2756331"/>
              <a:gd name="connsiteY2" fmla="*/ 0 h 2193261"/>
              <a:gd name="connsiteX3" fmla="*/ 2309041 w 2756331"/>
              <a:gd name="connsiteY3" fmla="*/ 122448 h 2193261"/>
              <a:gd name="connsiteX4" fmla="*/ 2756331 w 2756331"/>
              <a:gd name="connsiteY4" fmla="*/ 1743694 h 2193261"/>
              <a:gd name="connsiteX5" fmla="*/ 2654369 w 2756331"/>
              <a:gd name="connsiteY5" fmla="*/ 1852485 h 2193261"/>
              <a:gd name="connsiteX6" fmla="*/ 1768205 w 2756331"/>
              <a:gd name="connsiteY6" fmla="*/ 797431 h 2193261"/>
              <a:gd name="connsiteX7" fmla="*/ 0 w 2756331"/>
              <a:gd name="connsiteY7" fmla="*/ 2190984 h 2193261"/>
              <a:gd name="connsiteX8" fmla="*/ 0 w 2756331"/>
              <a:gd name="connsiteY8" fmla="*/ 122448 h 2193261"/>
              <a:gd name="connsiteX0" fmla="*/ 0 w 2756331"/>
              <a:gd name="connsiteY0" fmla="*/ 122448 h 2194935"/>
              <a:gd name="connsiteX1" fmla="*/ 122448 w 2756331"/>
              <a:gd name="connsiteY1" fmla="*/ 0 h 2194935"/>
              <a:gd name="connsiteX2" fmla="*/ 2186593 w 2756331"/>
              <a:gd name="connsiteY2" fmla="*/ 0 h 2194935"/>
              <a:gd name="connsiteX3" fmla="*/ 2309041 w 2756331"/>
              <a:gd name="connsiteY3" fmla="*/ 122448 h 2194935"/>
              <a:gd name="connsiteX4" fmla="*/ 2756331 w 2756331"/>
              <a:gd name="connsiteY4" fmla="*/ 1743694 h 2194935"/>
              <a:gd name="connsiteX5" fmla="*/ 2654369 w 2756331"/>
              <a:gd name="connsiteY5" fmla="*/ 1852485 h 2194935"/>
              <a:gd name="connsiteX6" fmla="*/ 986298 w 2756331"/>
              <a:gd name="connsiteY6" fmla="*/ 1435925 h 2194935"/>
              <a:gd name="connsiteX7" fmla="*/ 0 w 2756331"/>
              <a:gd name="connsiteY7" fmla="*/ 2190984 h 2194935"/>
              <a:gd name="connsiteX8" fmla="*/ 0 w 2756331"/>
              <a:gd name="connsiteY8" fmla="*/ 122448 h 2194935"/>
              <a:gd name="connsiteX0" fmla="*/ 0 w 2756331"/>
              <a:gd name="connsiteY0" fmla="*/ 122448 h 1852485"/>
              <a:gd name="connsiteX1" fmla="*/ 122448 w 2756331"/>
              <a:gd name="connsiteY1" fmla="*/ 0 h 1852485"/>
              <a:gd name="connsiteX2" fmla="*/ 2186593 w 2756331"/>
              <a:gd name="connsiteY2" fmla="*/ 0 h 1852485"/>
              <a:gd name="connsiteX3" fmla="*/ 2309041 w 2756331"/>
              <a:gd name="connsiteY3" fmla="*/ 122448 h 1852485"/>
              <a:gd name="connsiteX4" fmla="*/ 2756331 w 2756331"/>
              <a:gd name="connsiteY4" fmla="*/ 1743694 h 1852485"/>
              <a:gd name="connsiteX5" fmla="*/ 2654369 w 2756331"/>
              <a:gd name="connsiteY5" fmla="*/ 1852485 h 1852485"/>
              <a:gd name="connsiteX6" fmla="*/ 986298 w 2756331"/>
              <a:gd name="connsiteY6" fmla="*/ 1435925 h 1852485"/>
              <a:gd name="connsiteX7" fmla="*/ 894581 w 2756331"/>
              <a:gd name="connsiteY7" fmla="*/ 1337378 h 1852485"/>
              <a:gd name="connsiteX8" fmla="*/ 0 w 2756331"/>
              <a:gd name="connsiteY8" fmla="*/ 122448 h 1852485"/>
              <a:gd name="connsiteX0" fmla="*/ 0 w 2756331"/>
              <a:gd name="connsiteY0" fmla="*/ 539006 h 2269043"/>
              <a:gd name="connsiteX1" fmla="*/ 620956 w 2756331"/>
              <a:gd name="connsiteY1" fmla="*/ 0 h 2269043"/>
              <a:gd name="connsiteX2" fmla="*/ 2186593 w 2756331"/>
              <a:gd name="connsiteY2" fmla="*/ 416558 h 2269043"/>
              <a:gd name="connsiteX3" fmla="*/ 2309041 w 2756331"/>
              <a:gd name="connsiteY3" fmla="*/ 539006 h 2269043"/>
              <a:gd name="connsiteX4" fmla="*/ 2756331 w 2756331"/>
              <a:gd name="connsiteY4" fmla="*/ 2160252 h 2269043"/>
              <a:gd name="connsiteX5" fmla="*/ 2654369 w 2756331"/>
              <a:gd name="connsiteY5" fmla="*/ 2269043 h 2269043"/>
              <a:gd name="connsiteX6" fmla="*/ 986298 w 2756331"/>
              <a:gd name="connsiteY6" fmla="*/ 1852483 h 2269043"/>
              <a:gd name="connsiteX7" fmla="*/ 894581 w 2756331"/>
              <a:gd name="connsiteY7" fmla="*/ 1753936 h 2269043"/>
              <a:gd name="connsiteX8" fmla="*/ 0 w 2756331"/>
              <a:gd name="connsiteY8" fmla="*/ 539006 h 2269043"/>
              <a:gd name="connsiteX0" fmla="*/ 0 w 2288552"/>
              <a:gd name="connsiteY0" fmla="*/ 173665 h 2269043"/>
              <a:gd name="connsiteX1" fmla="*/ 153177 w 2288552"/>
              <a:gd name="connsiteY1" fmla="*/ 0 h 2269043"/>
              <a:gd name="connsiteX2" fmla="*/ 1718814 w 2288552"/>
              <a:gd name="connsiteY2" fmla="*/ 416558 h 2269043"/>
              <a:gd name="connsiteX3" fmla="*/ 1841262 w 2288552"/>
              <a:gd name="connsiteY3" fmla="*/ 539006 h 2269043"/>
              <a:gd name="connsiteX4" fmla="*/ 2288552 w 2288552"/>
              <a:gd name="connsiteY4" fmla="*/ 2160252 h 2269043"/>
              <a:gd name="connsiteX5" fmla="*/ 2186590 w 2288552"/>
              <a:gd name="connsiteY5" fmla="*/ 2269043 h 2269043"/>
              <a:gd name="connsiteX6" fmla="*/ 518519 w 2288552"/>
              <a:gd name="connsiteY6" fmla="*/ 1852483 h 2269043"/>
              <a:gd name="connsiteX7" fmla="*/ 426802 w 2288552"/>
              <a:gd name="connsiteY7" fmla="*/ 1753936 h 2269043"/>
              <a:gd name="connsiteX8" fmla="*/ 0 w 2288552"/>
              <a:gd name="connsiteY8" fmla="*/ 173665 h 2269043"/>
              <a:gd name="connsiteX0" fmla="*/ 0 w 2298796"/>
              <a:gd name="connsiteY0" fmla="*/ 142934 h 2269043"/>
              <a:gd name="connsiteX1" fmla="*/ 163421 w 2298796"/>
              <a:gd name="connsiteY1" fmla="*/ 0 h 2269043"/>
              <a:gd name="connsiteX2" fmla="*/ 1729058 w 2298796"/>
              <a:gd name="connsiteY2" fmla="*/ 416558 h 2269043"/>
              <a:gd name="connsiteX3" fmla="*/ 1851506 w 2298796"/>
              <a:gd name="connsiteY3" fmla="*/ 539006 h 2269043"/>
              <a:gd name="connsiteX4" fmla="*/ 2298796 w 2298796"/>
              <a:gd name="connsiteY4" fmla="*/ 2160252 h 2269043"/>
              <a:gd name="connsiteX5" fmla="*/ 2196834 w 2298796"/>
              <a:gd name="connsiteY5" fmla="*/ 2269043 h 2269043"/>
              <a:gd name="connsiteX6" fmla="*/ 528763 w 2298796"/>
              <a:gd name="connsiteY6" fmla="*/ 1852483 h 2269043"/>
              <a:gd name="connsiteX7" fmla="*/ 437046 w 2298796"/>
              <a:gd name="connsiteY7" fmla="*/ 1753936 h 2269043"/>
              <a:gd name="connsiteX8" fmla="*/ 0 w 2298796"/>
              <a:gd name="connsiteY8" fmla="*/ 142934 h 2269043"/>
              <a:gd name="connsiteX0" fmla="*/ 0 w 2298796"/>
              <a:gd name="connsiteY0" fmla="*/ 145749 h 2271858"/>
              <a:gd name="connsiteX1" fmla="*/ 163421 w 2298796"/>
              <a:gd name="connsiteY1" fmla="*/ 2815 h 2271858"/>
              <a:gd name="connsiteX2" fmla="*/ 1729058 w 2298796"/>
              <a:gd name="connsiteY2" fmla="*/ 419373 h 2271858"/>
              <a:gd name="connsiteX3" fmla="*/ 1851506 w 2298796"/>
              <a:gd name="connsiteY3" fmla="*/ 541821 h 2271858"/>
              <a:gd name="connsiteX4" fmla="*/ 2298796 w 2298796"/>
              <a:gd name="connsiteY4" fmla="*/ 2163067 h 2271858"/>
              <a:gd name="connsiteX5" fmla="*/ 2196834 w 2298796"/>
              <a:gd name="connsiteY5" fmla="*/ 2271858 h 2271858"/>
              <a:gd name="connsiteX6" fmla="*/ 528763 w 2298796"/>
              <a:gd name="connsiteY6" fmla="*/ 1855298 h 2271858"/>
              <a:gd name="connsiteX7" fmla="*/ 437046 w 2298796"/>
              <a:gd name="connsiteY7" fmla="*/ 1756751 h 2271858"/>
              <a:gd name="connsiteX8" fmla="*/ 0 w 2298796"/>
              <a:gd name="connsiteY8" fmla="*/ 145749 h 2271858"/>
              <a:gd name="connsiteX0" fmla="*/ 1583 w 2300379"/>
              <a:gd name="connsiteY0" fmla="*/ 146709 h 2272818"/>
              <a:gd name="connsiteX1" fmla="*/ 165004 w 2300379"/>
              <a:gd name="connsiteY1" fmla="*/ 3775 h 2272818"/>
              <a:gd name="connsiteX2" fmla="*/ 1730641 w 2300379"/>
              <a:gd name="connsiteY2" fmla="*/ 420333 h 2272818"/>
              <a:gd name="connsiteX3" fmla="*/ 1853089 w 2300379"/>
              <a:gd name="connsiteY3" fmla="*/ 542781 h 2272818"/>
              <a:gd name="connsiteX4" fmla="*/ 2300379 w 2300379"/>
              <a:gd name="connsiteY4" fmla="*/ 2164027 h 2272818"/>
              <a:gd name="connsiteX5" fmla="*/ 2198417 w 2300379"/>
              <a:gd name="connsiteY5" fmla="*/ 2272818 h 2272818"/>
              <a:gd name="connsiteX6" fmla="*/ 530346 w 2300379"/>
              <a:gd name="connsiteY6" fmla="*/ 1856258 h 2272818"/>
              <a:gd name="connsiteX7" fmla="*/ 438629 w 2300379"/>
              <a:gd name="connsiteY7" fmla="*/ 1757711 h 2272818"/>
              <a:gd name="connsiteX8" fmla="*/ 1583 w 2300379"/>
              <a:gd name="connsiteY8" fmla="*/ 146709 h 2272818"/>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98751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98751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64606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8243"/>
              <a:gd name="connsiteX1" fmla="*/ 165338 w 2300713"/>
              <a:gd name="connsiteY1" fmla="*/ 6956 h 2288243"/>
              <a:gd name="connsiteX2" fmla="*/ 1730975 w 2300713"/>
              <a:gd name="connsiteY2" fmla="*/ 423514 h 2288243"/>
              <a:gd name="connsiteX3" fmla="*/ 1853423 w 2300713"/>
              <a:gd name="connsiteY3" fmla="*/ 545962 h 2288243"/>
              <a:gd name="connsiteX4" fmla="*/ 2300713 w 2300713"/>
              <a:gd name="connsiteY4" fmla="*/ 2167208 h 2288243"/>
              <a:gd name="connsiteX5" fmla="*/ 2164606 w 2300713"/>
              <a:gd name="connsiteY5" fmla="*/ 2275999 h 2288243"/>
              <a:gd name="connsiteX6" fmla="*/ 530680 w 2300713"/>
              <a:gd name="connsiteY6" fmla="*/ 1859439 h 2288243"/>
              <a:gd name="connsiteX7" fmla="*/ 438963 w 2300713"/>
              <a:gd name="connsiteY7" fmla="*/ 1760892 h 2288243"/>
              <a:gd name="connsiteX8" fmla="*/ 1917 w 2300713"/>
              <a:gd name="connsiteY8" fmla="*/ 149890 h 2288243"/>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08231 w 2303711"/>
              <a:gd name="connsiteY7" fmla="*/ 1682357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08231 w 2303711"/>
              <a:gd name="connsiteY7" fmla="*/ 1682357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77326 w 2303711"/>
              <a:gd name="connsiteY3" fmla="*/ 590351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77326 w 2303711"/>
              <a:gd name="connsiteY3" fmla="*/ 590351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422589 w 2303711"/>
              <a:gd name="connsiteY7" fmla="*/ 1674265 h 2292042"/>
              <a:gd name="connsiteX8" fmla="*/ 1917 w 2303711"/>
              <a:gd name="connsiteY8" fmla="*/ 149890 h 2292042"/>
              <a:gd name="connsiteX0" fmla="*/ 2010 w 2303804"/>
              <a:gd name="connsiteY0" fmla="*/ 147792 h 2289944"/>
              <a:gd name="connsiteX1" fmla="*/ 163186 w 2303804"/>
              <a:gd name="connsiteY1" fmla="*/ 7104 h 2289944"/>
              <a:gd name="connsiteX2" fmla="*/ 1731068 w 2303804"/>
              <a:gd name="connsiteY2" fmla="*/ 421416 h 2289944"/>
              <a:gd name="connsiteX3" fmla="*/ 1877419 w 2303804"/>
              <a:gd name="connsiteY3" fmla="*/ 588253 h 2289944"/>
              <a:gd name="connsiteX4" fmla="*/ 2300806 w 2303804"/>
              <a:gd name="connsiteY4" fmla="*/ 2165110 h 2289944"/>
              <a:gd name="connsiteX5" fmla="*/ 2164699 w 2303804"/>
              <a:gd name="connsiteY5" fmla="*/ 2273901 h 2289944"/>
              <a:gd name="connsiteX6" fmla="*/ 588820 w 2303804"/>
              <a:gd name="connsiteY6" fmla="*/ 1874416 h 2289944"/>
              <a:gd name="connsiteX7" fmla="*/ 422682 w 2303804"/>
              <a:gd name="connsiteY7" fmla="*/ 1672167 h 2289944"/>
              <a:gd name="connsiteX8" fmla="*/ 2010 w 2303804"/>
              <a:gd name="connsiteY8" fmla="*/ 147792 h 2289944"/>
              <a:gd name="connsiteX0" fmla="*/ 2010 w 2303368"/>
              <a:gd name="connsiteY0" fmla="*/ 147792 h 2301573"/>
              <a:gd name="connsiteX1" fmla="*/ 163186 w 2303368"/>
              <a:gd name="connsiteY1" fmla="*/ 7104 h 2301573"/>
              <a:gd name="connsiteX2" fmla="*/ 1731068 w 2303368"/>
              <a:gd name="connsiteY2" fmla="*/ 421416 h 2301573"/>
              <a:gd name="connsiteX3" fmla="*/ 1877419 w 2303368"/>
              <a:gd name="connsiteY3" fmla="*/ 588253 h 2301573"/>
              <a:gd name="connsiteX4" fmla="*/ 2300806 w 2303368"/>
              <a:gd name="connsiteY4" fmla="*/ 2165110 h 2301573"/>
              <a:gd name="connsiteX5" fmla="*/ 2155719 w 2303368"/>
              <a:gd name="connsiteY5" fmla="*/ 2287371 h 2301573"/>
              <a:gd name="connsiteX6" fmla="*/ 588820 w 2303368"/>
              <a:gd name="connsiteY6" fmla="*/ 1874416 h 2301573"/>
              <a:gd name="connsiteX7" fmla="*/ 422682 w 2303368"/>
              <a:gd name="connsiteY7" fmla="*/ 1672167 h 2301573"/>
              <a:gd name="connsiteX8" fmla="*/ 2010 w 2303368"/>
              <a:gd name="connsiteY8" fmla="*/ 147792 h 2301573"/>
              <a:gd name="connsiteX0" fmla="*/ 2010 w 2303368"/>
              <a:gd name="connsiteY0" fmla="*/ 147792 h 2301573"/>
              <a:gd name="connsiteX1" fmla="*/ 163186 w 2303368"/>
              <a:gd name="connsiteY1" fmla="*/ 7104 h 2301573"/>
              <a:gd name="connsiteX2" fmla="*/ 1731068 w 2303368"/>
              <a:gd name="connsiteY2" fmla="*/ 421416 h 2301573"/>
              <a:gd name="connsiteX3" fmla="*/ 1877419 w 2303368"/>
              <a:gd name="connsiteY3" fmla="*/ 588253 h 2301573"/>
              <a:gd name="connsiteX4" fmla="*/ 2300806 w 2303368"/>
              <a:gd name="connsiteY4" fmla="*/ 2165110 h 2301573"/>
              <a:gd name="connsiteX5" fmla="*/ 2155719 w 2303368"/>
              <a:gd name="connsiteY5" fmla="*/ 2287371 h 2301573"/>
              <a:gd name="connsiteX6" fmla="*/ 588820 w 2303368"/>
              <a:gd name="connsiteY6" fmla="*/ 1874416 h 2301573"/>
              <a:gd name="connsiteX7" fmla="*/ 422682 w 2303368"/>
              <a:gd name="connsiteY7" fmla="*/ 1672167 h 2301573"/>
              <a:gd name="connsiteX8" fmla="*/ 2010 w 2303368"/>
              <a:gd name="connsiteY8" fmla="*/ 147792 h 2301573"/>
              <a:gd name="connsiteX0" fmla="*/ 2010 w 2304304"/>
              <a:gd name="connsiteY0" fmla="*/ 147792 h 2296304"/>
              <a:gd name="connsiteX1" fmla="*/ 163186 w 2304304"/>
              <a:gd name="connsiteY1" fmla="*/ 7104 h 2296304"/>
              <a:gd name="connsiteX2" fmla="*/ 1731068 w 2304304"/>
              <a:gd name="connsiteY2" fmla="*/ 421416 h 2296304"/>
              <a:gd name="connsiteX3" fmla="*/ 1877419 w 2304304"/>
              <a:gd name="connsiteY3" fmla="*/ 588253 h 2296304"/>
              <a:gd name="connsiteX4" fmla="*/ 2300806 w 2304304"/>
              <a:gd name="connsiteY4" fmla="*/ 2165110 h 2296304"/>
              <a:gd name="connsiteX5" fmla="*/ 2155719 w 2304304"/>
              <a:gd name="connsiteY5" fmla="*/ 2287371 h 2296304"/>
              <a:gd name="connsiteX6" fmla="*/ 588820 w 2304304"/>
              <a:gd name="connsiteY6" fmla="*/ 1874416 h 2296304"/>
              <a:gd name="connsiteX7" fmla="*/ 422682 w 2304304"/>
              <a:gd name="connsiteY7" fmla="*/ 1672167 h 2296304"/>
              <a:gd name="connsiteX8" fmla="*/ 2010 w 2304304"/>
              <a:gd name="connsiteY8" fmla="*/ 147792 h 2296304"/>
              <a:gd name="connsiteX0" fmla="*/ 2010 w 2300806"/>
              <a:gd name="connsiteY0" fmla="*/ 147792 h 2298797"/>
              <a:gd name="connsiteX1" fmla="*/ 163186 w 2300806"/>
              <a:gd name="connsiteY1" fmla="*/ 7104 h 2298797"/>
              <a:gd name="connsiteX2" fmla="*/ 1731068 w 2300806"/>
              <a:gd name="connsiteY2" fmla="*/ 421416 h 2298797"/>
              <a:gd name="connsiteX3" fmla="*/ 1877419 w 2300806"/>
              <a:gd name="connsiteY3" fmla="*/ 588253 h 2298797"/>
              <a:gd name="connsiteX4" fmla="*/ 2300806 w 2300806"/>
              <a:gd name="connsiteY4" fmla="*/ 2165110 h 2298797"/>
              <a:gd name="connsiteX5" fmla="*/ 2155719 w 2300806"/>
              <a:gd name="connsiteY5" fmla="*/ 2287371 h 2298797"/>
              <a:gd name="connsiteX6" fmla="*/ 588820 w 2300806"/>
              <a:gd name="connsiteY6" fmla="*/ 1874416 h 2298797"/>
              <a:gd name="connsiteX7" fmla="*/ 422682 w 2300806"/>
              <a:gd name="connsiteY7" fmla="*/ 1672167 h 2298797"/>
              <a:gd name="connsiteX8" fmla="*/ 2010 w 2300806"/>
              <a:gd name="connsiteY8" fmla="*/ 147792 h 2298797"/>
              <a:gd name="connsiteX0" fmla="*/ 2010 w 2300806"/>
              <a:gd name="connsiteY0" fmla="*/ 147792 h 2293305"/>
              <a:gd name="connsiteX1" fmla="*/ 163186 w 2300806"/>
              <a:gd name="connsiteY1" fmla="*/ 7104 h 2293305"/>
              <a:gd name="connsiteX2" fmla="*/ 1731068 w 2300806"/>
              <a:gd name="connsiteY2" fmla="*/ 421416 h 2293305"/>
              <a:gd name="connsiteX3" fmla="*/ 1877419 w 2300806"/>
              <a:gd name="connsiteY3" fmla="*/ 588253 h 2293305"/>
              <a:gd name="connsiteX4" fmla="*/ 2300806 w 2300806"/>
              <a:gd name="connsiteY4" fmla="*/ 2165110 h 2293305"/>
              <a:gd name="connsiteX5" fmla="*/ 2155719 w 2300806"/>
              <a:gd name="connsiteY5" fmla="*/ 2287371 h 2293305"/>
              <a:gd name="connsiteX6" fmla="*/ 588820 w 2300806"/>
              <a:gd name="connsiteY6" fmla="*/ 1874416 h 2293305"/>
              <a:gd name="connsiteX7" fmla="*/ 422682 w 2300806"/>
              <a:gd name="connsiteY7" fmla="*/ 1672167 h 2293305"/>
              <a:gd name="connsiteX8" fmla="*/ 2010 w 2300806"/>
              <a:gd name="connsiteY8" fmla="*/ 147792 h 2293305"/>
              <a:gd name="connsiteX0" fmla="*/ 2010 w 2300806"/>
              <a:gd name="connsiteY0" fmla="*/ 147792 h 2290966"/>
              <a:gd name="connsiteX1" fmla="*/ 163186 w 2300806"/>
              <a:gd name="connsiteY1" fmla="*/ 7104 h 2290966"/>
              <a:gd name="connsiteX2" fmla="*/ 1731068 w 2300806"/>
              <a:gd name="connsiteY2" fmla="*/ 421416 h 2290966"/>
              <a:gd name="connsiteX3" fmla="*/ 1877419 w 2300806"/>
              <a:gd name="connsiteY3" fmla="*/ 588253 h 2290966"/>
              <a:gd name="connsiteX4" fmla="*/ 2300806 w 2300806"/>
              <a:gd name="connsiteY4" fmla="*/ 2165110 h 2290966"/>
              <a:gd name="connsiteX5" fmla="*/ 2155719 w 2300806"/>
              <a:gd name="connsiteY5" fmla="*/ 2287371 h 2290966"/>
              <a:gd name="connsiteX6" fmla="*/ 588820 w 2300806"/>
              <a:gd name="connsiteY6" fmla="*/ 1874416 h 2290966"/>
              <a:gd name="connsiteX7" fmla="*/ 422682 w 2300806"/>
              <a:gd name="connsiteY7" fmla="*/ 1672167 h 2290966"/>
              <a:gd name="connsiteX8" fmla="*/ 2010 w 2300806"/>
              <a:gd name="connsiteY8" fmla="*/ 147792 h 2290966"/>
              <a:gd name="connsiteX0" fmla="*/ 2010 w 2300806"/>
              <a:gd name="connsiteY0" fmla="*/ 147792 h 2290966"/>
              <a:gd name="connsiteX1" fmla="*/ 163186 w 2300806"/>
              <a:gd name="connsiteY1" fmla="*/ 7104 h 2290966"/>
              <a:gd name="connsiteX2" fmla="*/ 1731068 w 2300806"/>
              <a:gd name="connsiteY2" fmla="*/ 421416 h 2290966"/>
              <a:gd name="connsiteX3" fmla="*/ 1877419 w 2300806"/>
              <a:gd name="connsiteY3" fmla="*/ 588253 h 2290966"/>
              <a:gd name="connsiteX4" fmla="*/ 2300806 w 2300806"/>
              <a:gd name="connsiteY4" fmla="*/ 2165110 h 2290966"/>
              <a:gd name="connsiteX5" fmla="*/ 2155719 w 2300806"/>
              <a:gd name="connsiteY5" fmla="*/ 2287371 h 2290966"/>
              <a:gd name="connsiteX6" fmla="*/ 588820 w 2300806"/>
              <a:gd name="connsiteY6" fmla="*/ 1874416 h 2290966"/>
              <a:gd name="connsiteX7" fmla="*/ 422682 w 2300806"/>
              <a:gd name="connsiteY7" fmla="*/ 1672167 h 2290966"/>
              <a:gd name="connsiteX8" fmla="*/ 2010 w 2300806"/>
              <a:gd name="connsiteY8" fmla="*/ 147792 h 2290966"/>
              <a:gd name="connsiteX0" fmla="*/ 2321 w 2301117"/>
              <a:gd name="connsiteY0" fmla="*/ 145616 h 2288790"/>
              <a:gd name="connsiteX1" fmla="*/ 163497 w 2301117"/>
              <a:gd name="connsiteY1" fmla="*/ 4928 h 2288790"/>
              <a:gd name="connsiteX2" fmla="*/ 1731379 w 2301117"/>
              <a:gd name="connsiteY2" fmla="*/ 419240 h 2288790"/>
              <a:gd name="connsiteX3" fmla="*/ 1877730 w 2301117"/>
              <a:gd name="connsiteY3" fmla="*/ 586077 h 2288790"/>
              <a:gd name="connsiteX4" fmla="*/ 2301117 w 2301117"/>
              <a:gd name="connsiteY4" fmla="*/ 2162934 h 2288790"/>
              <a:gd name="connsiteX5" fmla="*/ 2156030 w 2301117"/>
              <a:gd name="connsiteY5" fmla="*/ 2285195 h 2288790"/>
              <a:gd name="connsiteX6" fmla="*/ 589131 w 2301117"/>
              <a:gd name="connsiteY6" fmla="*/ 1872240 h 2288790"/>
              <a:gd name="connsiteX7" fmla="*/ 422993 w 2301117"/>
              <a:gd name="connsiteY7" fmla="*/ 1669991 h 2288790"/>
              <a:gd name="connsiteX8" fmla="*/ 2321 w 2301117"/>
              <a:gd name="connsiteY8" fmla="*/ 145616 h 2288790"/>
              <a:gd name="connsiteX0" fmla="*/ 0 w 2298796"/>
              <a:gd name="connsiteY0" fmla="*/ 147175 h 2290349"/>
              <a:gd name="connsiteX1" fmla="*/ 161176 w 2298796"/>
              <a:gd name="connsiteY1" fmla="*/ 6487 h 2290349"/>
              <a:gd name="connsiteX2" fmla="*/ 1729058 w 2298796"/>
              <a:gd name="connsiteY2" fmla="*/ 420799 h 2290349"/>
              <a:gd name="connsiteX3" fmla="*/ 1875409 w 2298796"/>
              <a:gd name="connsiteY3" fmla="*/ 587636 h 2290349"/>
              <a:gd name="connsiteX4" fmla="*/ 2298796 w 2298796"/>
              <a:gd name="connsiteY4" fmla="*/ 2164493 h 2290349"/>
              <a:gd name="connsiteX5" fmla="*/ 2153709 w 2298796"/>
              <a:gd name="connsiteY5" fmla="*/ 2286754 h 2290349"/>
              <a:gd name="connsiteX6" fmla="*/ 586810 w 2298796"/>
              <a:gd name="connsiteY6" fmla="*/ 1873799 h 2290349"/>
              <a:gd name="connsiteX7" fmla="*/ 420672 w 2298796"/>
              <a:gd name="connsiteY7" fmla="*/ 1671550 h 2290349"/>
              <a:gd name="connsiteX8" fmla="*/ 0 w 2298796"/>
              <a:gd name="connsiteY8" fmla="*/ 147175 h 2290349"/>
              <a:gd name="connsiteX0" fmla="*/ 0 w 2298796"/>
              <a:gd name="connsiteY0" fmla="*/ 147356 h 2290530"/>
              <a:gd name="connsiteX1" fmla="*/ 161176 w 2298796"/>
              <a:gd name="connsiteY1" fmla="*/ 6668 h 2290530"/>
              <a:gd name="connsiteX2" fmla="*/ 1729058 w 2298796"/>
              <a:gd name="connsiteY2" fmla="*/ 420980 h 2290530"/>
              <a:gd name="connsiteX3" fmla="*/ 1875409 w 2298796"/>
              <a:gd name="connsiteY3" fmla="*/ 587817 h 2290530"/>
              <a:gd name="connsiteX4" fmla="*/ 2298796 w 2298796"/>
              <a:gd name="connsiteY4" fmla="*/ 2164674 h 2290530"/>
              <a:gd name="connsiteX5" fmla="*/ 2153709 w 2298796"/>
              <a:gd name="connsiteY5" fmla="*/ 2286935 h 2290530"/>
              <a:gd name="connsiteX6" fmla="*/ 586810 w 2298796"/>
              <a:gd name="connsiteY6" fmla="*/ 1873980 h 2290530"/>
              <a:gd name="connsiteX7" fmla="*/ 420672 w 2298796"/>
              <a:gd name="connsiteY7" fmla="*/ 1671731 h 2290530"/>
              <a:gd name="connsiteX8" fmla="*/ 0 w 2298796"/>
              <a:gd name="connsiteY8" fmla="*/ 147356 h 2290530"/>
              <a:gd name="connsiteX0" fmla="*/ 9617 w 2308413"/>
              <a:gd name="connsiteY0" fmla="*/ 144929 h 2288103"/>
              <a:gd name="connsiteX1" fmla="*/ 170793 w 2308413"/>
              <a:gd name="connsiteY1" fmla="*/ 4241 h 2288103"/>
              <a:gd name="connsiteX2" fmla="*/ 1738675 w 2308413"/>
              <a:gd name="connsiteY2" fmla="*/ 418553 h 2288103"/>
              <a:gd name="connsiteX3" fmla="*/ 1885026 w 2308413"/>
              <a:gd name="connsiteY3" fmla="*/ 585390 h 2288103"/>
              <a:gd name="connsiteX4" fmla="*/ 2308413 w 2308413"/>
              <a:gd name="connsiteY4" fmla="*/ 2162247 h 2288103"/>
              <a:gd name="connsiteX5" fmla="*/ 2163326 w 2308413"/>
              <a:gd name="connsiteY5" fmla="*/ 2284508 h 2288103"/>
              <a:gd name="connsiteX6" fmla="*/ 596427 w 2308413"/>
              <a:gd name="connsiteY6" fmla="*/ 1871553 h 2288103"/>
              <a:gd name="connsiteX7" fmla="*/ 430289 w 2308413"/>
              <a:gd name="connsiteY7" fmla="*/ 1669304 h 2288103"/>
              <a:gd name="connsiteX8" fmla="*/ 9617 w 2308413"/>
              <a:gd name="connsiteY8" fmla="*/ 144929 h 2288103"/>
              <a:gd name="connsiteX0" fmla="*/ 8386 w 2307182"/>
              <a:gd name="connsiteY0" fmla="*/ 152138 h 2295312"/>
              <a:gd name="connsiteX1" fmla="*/ 169562 w 2307182"/>
              <a:gd name="connsiteY1" fmla="*/ 11450 h 2295312"/>
              <a:gd name="connsiteX2" fmla="*/ 1737444 w 2307182"/>
              <a:gd name="connsiteY2" fmla="*/ 425762 h 2295312"/>
              <a:gd name="connsiteX3" fmla="*/ 1883795 w 2307182"/>
              <a:gd name="connsiteY3" fmla="*/ 592599 h 2295312"/>
              <a:gd name="connsiteX4" fmla="*/ 2307182 w 2307182"/>
              <a:gd name="connsiteY4" fmla="*/ 2169456 h 2295312"/>
              <a:gd name="connsiteX5" fmla="*/ 2162095 w 2307182"/>
              <a:gd name="connsiteY5" fmla="*/ 2291717 h 2295312"/>
              <a:gd name="connsiteX6" fmla="*/ 595196 w 2307182"/>
              <a:gd name="connsiteY6" fmla="*/ 1878762 h 2295312"/>
              <a:gd name="connsiteX7" fmla="*/ 429058 w 2307182"/>
              <a:gd name="connsiteY7" fmla="*/ 1676513 h 2295312"/>
              <a:gd name="connsiteX8" fmla="*/ 8386 w 2307182"/>
              <a:gd name="connsiteY8" fmla="*/ 152138 h 2295312"/>
              <a:gd name="connsiteX0" fmla="*/ 9020 w 2301081"/>
              <a:gd name="connsiteY0" fmla="*/ 145947 h 2295856"/>
              <a:gd name="connsiteX1" fmla="*/ 163461 w 2301081"/>
              <a:gd name="connsiteY1" fmla="*/ 11994 h 2295856"/>
              <a:gd name="connsiteX2" fmla="*/ 1731343 w 2301081"/>
              <a:gd name="connsiteY2" fmla="*/ 426306 h 2295856"/>
              <a:gd name="connsiteX3" fmla="*/ 1877694 w 2301081"/>
              <a:gd name="connsiteY3" fmla="*/ 593143 h 2295856"/>
              <a:gd name="connsiteX4" fmla="*/ 2301081 w 2301081"/>
              <a:gd name="connsiteY4" fmla="*/ 2170000 h 2295856"/>
              <a:gd name="connsiteX5" fmla="*/ 2155994 w 2301081"/>
              <a:gd name="connsiteY5" fmla="*/ 2292261 h 2295856"/>
              <a:gd name="connsiteX6" fmla="*/ 589095 w 2301081"/>
              <a:gd name="connsiteY6" fmla="*/ 1879306 h 2295856"/>
              <a:gd name="connsiteX7" fmla="*/ 422957 w 2301081"/>
              <a:gd name="connsiteY7" fmla="*/ 1677057 h 2295856"/>
              <a:gd name="connsiteX8" fmla="*/ 9020 w 2301081"/>
              <a:gd name="connsiteY8" fmla="*/ 145947 h 2295856"/>
              <a:gd name="connsiteX0" fmla="*/ 3409 w 2295470"/>
              <a:gd name="connsiteY0" fmla="*/ 146126 h 2296035"/>
              <a:gd name="connsiteX1" fmla="*/ 157850 w 2295470"/>
              <a:gd name="connsiteY1" fmla="*/ 12173 h 2296035"/>
              <a:gd name="connsiteX2" fmla="*/ 1725732 w 2295470"/>
              <a:gd name="connsiteY2" fmla="*/ 426485 h 2296035"/>
              <a:gd name="connsiteX3" fmla="*/ 1872083 w 2295470"/>
              <a:gd name="connsiteY3" fmla="*/ 593322 h 2296035"/>
              <a:gd name="connsiteX4" fmla="*/ 2295470 w 2295470"/>
              <a:gd name="connsiteY4" fmla="*/ 2170179 h 2296035"/>
              <a:gd name="connsiteX5" fmla="*/ 2150383 w 2295470"/>
              <a:gd name="connsiteY5" fmla="*/ 2292440 h 2296035"/>
              <a:gd name="connsiteX6" fmla="*/ 583484 w 2295470"/>
              <a:gd name="connsiteY6" fmla="*/ 1879485 h 2296035"/>
              <a:gd name="connsiteX7" fmla="*/ 417346 w 2295470"/>
              <a:gd name="connsiteY7" fmla="*/ 1677236 h 2296035"/>
              <a:gd name="connsiteX8" fmla="*/ 3409 w 2295470"/>
              <a:gd name="connsiteY8" fmla="*/ 146126 h 2296035"/>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5540 w 2297601"/>
              <a:gd name="connsiteY0" fmla="*/ 143814 h 2293723"/>
              <a:gd name="connsiteX1" fmla="*/ 159981 w 2297601"/>
              <a:gd name="connsiteY1" fmla="*/ 9861 h 2293723"/>
              <a:gd name="connsiteX2" fmla="*/ 1727863 w 2297601"/>
              <a:gd name="connsiteY2" fmla="*/ 424173 h 2293723"/>
              <a:gd name="connsiteX3" fmla="*/ 1874214 w 2297601"/>
              <a:gd name="connsiteY3" fmla="*/ 591010 h 2293723"/>
              <a:gd name="connsiteX4" fmla="*/ 2297601 w 2297601"/>
              <a:gd name="connsiteY4" fmla="*/ 2167867 h 2293723"/>
              <a:gd name="connsiteX5" fmla="*/ 2152514 w 2297601"/>
              <a:gd name="connsiteY5" fmla="*/ 2290128 h 2293723"/>
              <a:gd name="connsiteX6" fmla="*/ 585615 w 2297601"/>
              <a:gd name="connsiteY6" fmla="*/ 1877173 h 2293723"/>
              <a:gd name="connsiteX7" fmla="*/ 419477 w 2297601"/>
              <a:gd name="connsiteY7" fmla="*/ 1674924 h 2293723"/>
              <a:gd name="connsiteX8" fmla="*/ 5540 w 2297601"/>
              <a:gd name="connsiteY8" fmla="*/ 143814 h 2293723"/>
              <a:gd name="connsiteX0" fmla="*/ 5540 w 2297601"/>
              <a:gd name="connsiteY0" fmla="*/ 143814 h 2293723"/>
              <a:gd name="connsiteX1" fmla="*/ 159981 w 2297601"/>
              <a:gd name="connsiteY1" fmla="*/ 9861 h 2293723"/>
              <a:gd name="connsiteX2" fmla="*/ 1727863 w 2297601"/>
              <a:gd name="connsiteY2" fmla="*/ 424173 h 2293723"/>
              <a:gd name="connsiteX3" fmla="*/ 1874214 w 2297601"/>
              <a:gd name="connsiteY3" fmla="*/ 591010 h 2293723"/>
              <a:gd name="connsiteX4" fmla="*/ 2297601 w 2297601"/>
              <a:gd name="connsiteY4" fmla="*/ 2167867 h 2293723"/>
              <a:gd name="connsiteX5" fmla="*/ 2152514 w 2297601"/>
              <a:gd name="connsiteY5" fmla="*/ 2290128 h 2293723"/>
              <a:gd name="connsiteX6" fmla="*/ 585615 w 2297601"/>
              <a:gd name="connsiteY6" fmla="*/ 1877173 h 2293723"/>
              <a:gd name="connsiteX7" fmla="*/ 419477 w 2297601"/>
              <a:gd name="connsiteY7" fmla="*/ 1674924 h 2293723"/>
              <a:gd name="connsiteX8" fmla="*/ 5540 w 2297601"/>
              <a:gd name="connsiteY8" fmla="*/ 143814 h 2293723"/>
              <a:gd name="connsiteX0" fmla="*/ 3923 w 2295984"/>
              <a:gd name="connsiteY0" fmla="*/ 144081 h 2293990"/>
              <a:gd name="connsiteX1" fmla="*/ 158364 w 2295984"/>
              <a:gd name="connsiteY1" fmla="*/ 10128 h 2293990"/>
              <a:gd name="connsiteX2" fmla="*/ 1726246 w 2295984"/>
              <a:gd name="connsiteY2" fmla="*/ 424440 h 2293990"/>
              <a:gd name="connsiteX3" fmla="*/ 1872597 w 2295984"/>
              <a:gd name="connsiteY3" fmla="*/ 591277 h 2293990"/>
              <a:gd name="connsiteX4" fmla="*/ 2295984 w 2295984"/>
              <a:gd name="connsiteY4" fmla="*/ 2168134 h 2293990"/>
              <a:gd name="connsiteX5" fmla="*/ 2150897 w 2295984"/>
              <a:gd name="connsiteY5" fmla="*/ 2290395 h 2293990"/>
              <a:gd name="connsiteX6" fmla="*/ 583998 w 2295984"/>
              <a:gd name="connsiteY6" fmla="*/ 1877440 h 2293990"/>
              <a:gd name="connsiteX7" fmla="*/ 417860 w 2295984"/>
              <a:gd name="connsiteY7" fmla="*/ 1675191 h 2293990"/>
              <a:gd name="connsiteX8" fmla="*/ 3923 w 2295984"/>
              <a:gd name="connsiteY8" fmla="*/ 144081 h 2293990"/>
              <a:gd name="connsiteX0" fmla="*/ 1528 w 2293589"/>
              <a:gd name="connsiteY0" fmla="*/ 144362 h 2294271"/>
              <a:gd name="connsiteX1" fmla="*/ 155969 w 2293589"/>
              <a:gd name="connsiteY1" fmla="*/ 10409 h 2294271"/>
              <a:gd name="connsiteX2" fmla="*/ 1723851 w 2293589"/>
              <a:gd name="connsiteY2" fmla="*/ 424721 h 2294271"/>
              <a:gd name="connsiteX3" fmla="*/ 1870202 w 2293589"/>
              <a:gd name="connsiteY3" fmla="*/ 591558 h 2294271"/>
              <a:gd name="connsiteX4" fmla="*/ 2293589 w 2293589"/>
              <a:gd name="connsiteY4" fmla="*/ 2168415 h 2294271"/>
              <a:gd name="connsiteX5" fmla="*/ 2148502 w 2293589"/>
              <a:gd name="connsiteY5" fmla="*/ 2290676 h 2294271"/>
              <a:gd name="connsiteX6" fmla="*/ 581603 w 2293589"/>
              <a:gd name="connsiteY6" fmla="*/ 1877721 h 2294271"/>
              <a:gd name="connsiteX7" fmla="*/ 415465 w 2293589"/>
              <a:gd name="connsiteY7" fmla="*/ 1675472 h 2294271"/>
              <a:gd name="connsiteX8" fmla="*/ 1528 w 2293589"/>
              <a:gd name="connsiteY8" fmla="*/ 144362 h 2294271"/>
              <a:gd name="connsiteX0" fmla="*/ 1848 w 2293909"/>
              <a:gd name="connsiteY0" fmla="*/ 138202 h 2288111"/>
              <a:gd name="connsiteX1" fmla="*/ 156289 w 2293909"/>
              <a:gd name="connsiteY1" fmla="*/ 4249 h 2288111"/>
              <a:gd name="connsiteX2" fmla="*/ 1724171 w 2293909"/>
              <a:gd name="connsiteY2" fmla="*/ 418561 h 2288111"/>
              <a:gd name="connsiteX3" fmla="*/ 1870522 w 2293909"/>
              <a:gd name="connsiteY3" fmla="*/ 585398 h 2288111"/>
              <a:gd name="connsiteX4" fmla="*/ 2293909 w 2293909"/>
              <a:gd name="connsiteY4" fmla="*/ 2162255 h 2288111"/>
              <a:gd name="connsiteX5" fmla="*/ 2148822 w 2293909"/>
              <a:gd name="connsiteY5" fmla="*/ 2284516 h 2288111"/>
              <a:gd name="connsiteX6" fmla="*/ 581923 w 2293909"/>
              <a:gd name="connsiteY6" fmla="*/ 1871561 h 2288111"/>
              <a:gd name="connsiteX7" fmla="*/ 415785 w 2293909"/>
              <a:gd name="connsiteY7" fmla="*/ 1669312 h 2288111"/>
              <a:gd name="connsiteX8" fmla="*/ 1848 w 2293909"/>
              <a:gd name="connsiteY8" fmla="*/ 138202 h 2288111"/>
              <a:gd name="connsiteX0" fmla="*/ 1289 w 2293350"/>
              <a:gd name="connsiteY0" fmla="*/ 138202 h 2288111"/>
              <a:gd name="connsiteX1" fmla="*/ 155730 w 2293350"/>
              <a:gd name="connsiteY1" fmla="*/ 4249 h 2288111"/>
              <a:gd name="connsiteX2" fmla="*/ 1723612 w 2293350"/>
              <a:gd name="connsiteY2" fmla="*/ 418561 h 2288111"/>
              <a:gd name="connsiteX3" fmla="*/ 1869963 w 2293350"/>
              <a:gd name="connsiteY3" fmla="*/ 585398 h 2288111"/>
              <a:gd name="connsiteX4" fmla="*/ 2293350 w 2293350"/>
              <a:gd name="connsiteY4" fmla="*/ 2162255 h 2288111"/>
              <a:gd name="connsiteX5" fmla="*/ 2148263 w 2293350"/>
              <a:gd name="connsiteY5" fmla="*/ 2284516 h 2288111"/>
              <a:gd name="connsiteX6" fmla="*/ 581364 w 2293350"/>
              <a:gd name="connsiteY6" fmla="*/ 1871561 h 2288111"/>
              <a:gd name="connsiteX7" fmla="*/ 415226 w 2293350"/>
              <a:gd name="connsiteY7" fmla="*/ 1669312 h 2288111"/>
              <a:gd name="connsiteX8" fmla="*/ 1289 w 2293350"/>
              <a:gd name="connsiteY8" fmla="*/ 138202 h 2288111"/>
              <a:gd name="connsiteX0" fmla="*/ 1527 w 2293588"/>
              <a:gd name="connsiteY0" fmla="*/ 138621 h 2288530"/>
              <a:gd name="connsiteX1" fmla="*/ 155968 w 2293588"/>
              <a:gd name="connsiteY1" fmla="*/ 4668 h 2288530"/>
              <a:gd name="connsiteX2" fmla="*/ 1723850 w 2293588"/>
              <a:gd name="connsiteY2" fmla="*/ 418980 h 2288530"/>
              <a:gd name="connsiteX3" fmla="*/ 1870201 w 2293588"/>
              <a:gd name="connsiteY3" fmla="*/ 585817 h 2288530"/>
              <a:gd name="connsiteX4" fmla="*/ 2293588 w 2293588"/>
              <a:gd name="connsiteY4" fmla="*/ 2162674 h 2288530"/>
              <a:gd name="connsiteX5" fmla="*/ 2148501 w 2293588"/>
              <a:gd name="connsiteY5" fmla="*/ 2284935 h 2288530"/>
              <a:gd name="connsiteX6" fmla="*/ 581602 w 2293588"/>
              <a:gd name="connsiteY6" fmla="*/ 1871980 h 2288530"/>
              <a:gd name="connsiteX7" fmla="*/ 415464 w 2293588"/>
              <a:gd name="connsiteY7" fmla="*/ 1669731 h 2288530"/>
              <a:gd name="connsiteX8" fmla="*/ 1527 w 2293588"/>
              <a:gd name="connsiteY8" fmla="*/ 138621 h 2288530"/>
              <a:gd name="connsiteX0" fmla="*/ 4451 w 2296512"/>
              <a:gd name="connsiteY0" fmla="*/ 139388 h 2289297"/>
              <a:gd name="connsiteX1" fmla="*/ 158892 w 2296512"/>
              <a:gd name="connsiteY1" fmla="*/ 5435 h 2289297"/>
              <a:gd name="connsiteX2" fmla="*/ 1726774 w 2296512"/>
              <a:gd name="connsiteY2" fmla="*/ 419747 h 2289297"/>
              <a:gd name="connsiteX3" fmla="*/ 1873125 w 2296512"/>
              <a:gd name="connsiteY3" fmla="*/ 586584 h 2289297"/>
              <a:gd name="connsiteX4" fmla="*/ 2296512 w 2296512"/>
              <a:gd name="connsiteY4" fmla="*/ 2163441 h 2289297"/>
              <a:gd name="connsiteX5" fmla="*/ 2151425 w 2296512"/>
              <a:gd name="connsiteY5" fmla="*/ 2285702 h 2289297"/>
              <a:gd name="connsiteX6" fmla="*/ 584526 w 2296512"/>
              <a:gd name="connsiteY6" fmla="*/ 1872747 h 2289297"/>
              <a:gd name="connsiteX7" fmla="*/ 418388 w 2296512"/>
              <a:gd name="connsiteY7" fmla="*/ 1670498 h 2289297"/>
              <a:gd name="connsiteX8" fmla="*/ 4451 w 2296512"/>
              <a:gd name="connsiteY8" fmla="*/ 139388 h 2289297"/>
              <a:gd name="connsiteX0" fmla="*/ 4451 w 2299782"/>
              <a:gd name="connsiteY0" fmla="*/ 139388 h 2288818"/>
              <a:gd name="connsiteX1" fmla="*/ 158892 w 2299782"/>
              <a:gd name="connsiteY1" fmla="*/ 5435 h 2288818"/>
              <a:gd name="connsiteX2" fmla="*/ 1726774 w 2299782"/>
              <a:gd name="connsiteY2" fmla="*/ 419747 h 2288818"/>
              <a:gd name="connsiteX3" fmla="*/ 1873125 w 2299782"/>
              <a:gd name="connsiteY3" fmla="*/ 586584 h 2288818"/>
              <a:gd name="connsiteX4" fmla="*/ 2296512 w 2299782"/>
              <a:gd name="connsiteY4" fmla="*/ 2163441 h 2288818"/>
              <a:gd name="connsiteX5" fmla="*/ 2151425 w 2299782"/>
              <a:gd name="connsiteY5" fmla="*/ 2285702 h 2288818"/>
              <a:gd name="connsiteX6" fmla="*/ 584526 w 2299782"/>
              <a:gd name="connsiteY6" fmla="*/ 1872747 h 2288818"/>
              <a:gd name="connsiteX7" fmla="*/ 418388 w 2299782"/>
              <a:gd name="connsiteY7" fmla="*/ 1670498 h 2288818"/>
              <a:gd name="connsiteX8" fmla="*/ 4451 w 2299782"/>
              <a:gd name="connsiteY8" fmla="*/ 139388 h 2288818"/>
              <a:gd name="connsiteX0" fmla="*/ 4451 w 2299139"/>
              <a:gd name="connsiteY0" fmla="*/ 139388 h 2287220"/>
              <a:gd name="connsiteX1" fmla="*/ 158892 w 2299139"/>
              <a:gd name="connsiteY1" fmla="*/ 5435 h 2287220"/>
              <a:gd name="connsiteX2" fmla="*/ 1726774 w 2299139"/>
              <a:gd name="connsiteY2" fmla="*/ 419747 h 2287220"/>
              <a:gd name="connsiteX3" fmla="*/ 1873125 w 2299139"/>
              <a:gd name="connsiteY3" fmla="*/ 586584 h 2287220"/>
              <a:gd name="connsiteX4" fmla="*/ 2296512 w 2299139"/>
              <a:gd name="connsiteY4" fmla="*/ 2163441 h 2287220"/>
              <a:gd name="connsiteX5" fmla="*/ 2151425 w 2299139"/>
              <a:gd name="connsiteY5" fmla="*/ 2285702 h 2287220"/>
              <a:gd name="connsiteX6" fmla="*/ 584526 w 2299139"/>
              <a:gd name="connsiteY6" fmla="*/ 1872747 h 2287220"/>
              <a:gd name="connsiteX7" fmla="*/ 418388 w 2299139"/>
              <a:gd name="connsiteY7" fmla="*/ 1670498 h 2287220"/>
              <a:gd name="connsiteX8" fmla="*/ 4451 w 2299139"/>
              <a:gd name="connsiteY8" fmla="*/ 139388 h 2287220"/>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84526 w 2299277"/>
              <a:gd name="connsiteY6" fmla="*/ 1872747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4690 w 2299277"/>
              <a:gd name="connsiteY3" fmla="*/ 585018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4690 w 2299277"/>
              <a:gd name="connsiteY3" fmla="*/ 588149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99277" h="2289265">
                <a:moveTo>
                  <a:pt x="4451" y="139388"/>
                </a:moveTo>
                <a:cubicBezTo>
                  <a:pt x="-13417" y="60766"/>
                  <a:pt x="19464" y="-22226"/>
                  <a:pt x="158892" y="5435"/>
                </a:cubicBezTo>
                <a:lnTo>
                  <a:pt x="1726774" y="419747"/>
                </a:lnTo>
                <a:cubicBezTo>
                  <a:pt x="1822894" y="445626"/>
                  <a:pt x="1861313" y="514526"/>
                  <a:pt x="1880135" y="585426"/>
                </a:cubicBezTo>
                <a:cubicBezTo>
                  <a:pt x="2097057" y="1402519"/>
                  <a:pt x="2138139" y="1539608"/>
                  <a:pt x="2296512" y="2163441"/>
                </a:cubicBezTo>
                <a:cubicBezTo>
                  <a:pt x="2313920" y="2245273"/>
                  <a:pt x="2247201" y="2304717"/>
                  <a:pt x="2151425" y="2285702"/>
                </a:cubicBezTo>
                <a:lnTo>
                  <a:pt x="594791" y="1867358"/>
                </a:lnTo>
                <a:cubicBezTo>
                  <a:pt x="507154" y="1842614"/>
                  <a:pt x="450849" y="1799460"/>
                  <a:pt x="416823" y="1672064"/>
                </a:cubicBezTo>
                <a:cubicBezTo>
                  <a:pt x="286664" y="1184744"/>
                  <a:pt x="134198" y="644520"/>
                  <a:pt x="4451" y="139388"/>
                </a:cubicBezTo>
                <a:close/>
              </a:path>
            </a:pathLst>
          </a:custGeom>
          <a:noFill/>
          <a:ln w="28575" cmpd="sng">
            <a:solidFill>
              <a:srgbClr val="A7934B">
                <a:alpha val="20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Rounded Rectangle 11"/>
          <p:cNvSpPr/>
          <p:nvPr userDrawn="1"/>
        </p:nvSpPr>
        <p:spPr>
          <a:xfrm rot="896764">
            <a:off x="9588194" y="-1025657"/>
            <a:ext cx="2343465" cy="2326254"/>
          </a:xfrm>
          <a:custGeom>
            <a:avLst/>
            <a:gdLst>
              <a:gd name="connsiteX0" fmla="*/ 0 w 2309041"/>
              <a:gd name="connsiteY0" fmla="*/ 122448 h 2313432"/>
              <a:gd name="connsiteX1" fmla="*/ 122448 w 2309041"/>
              <a:gd name="connsiteY1" fmla="*/ 0 h 2313432"/>
              <a:gd name="connsiteX2" fmla="*/ 2186593 w 2309041"/>
              <a:gd name="connsiteY2" fmla="*/ 0 h 2313432"/>
              <a:gd name="connsiteX3" fmla="*/ 2309041 w 2309041"/>
              <a:gd name="connsiteY3" fmla="*/ 122448 h 2313432"/>
              <a:gd name="connsiteX4" fmla="*/ 2309041 w 2309041"/>
              <a:gd name="connsiteY4" fmla="*/ 2190984 h 2313432"/>
              <a:gd name="connsiteX5" fmla="*/ 2186593 w 2309041"/>
              <a:gd name="connsiteY5" fmla="*/ 2313432 h 2313432"/>
              <a:gd name="connsiteX6" fmla="*/ 122448 w 2309041"/>
              <a:gd name="connsiteY6" fmla="*/ 2313432 h 2313432"/>
              <a:gd name="connsiteX7" fmla="*/ 0 w 2309041"/>
              <a:gd name="connsiteY7" fmla="*/ 2190984 h 2313432"/>
              <a:gd name="connsiteX8" fmla="*/ 0 w 2309041"/>
              <a:gd name="connsiteY8" fmla="*/ 122448 h 2313432"/>
              <a:gd name="connsiteX0" fmla="*/ 0 w 2756331"/>
              <a:gd name="connsiteY0" fmla="*/ 122448 h 2313432"/>
              <a:gd name="connsiteX1" fmla="*/ 122448 w 2756331"/>
              <a:gd name="connsiteY1" fmla="*/ 0 h 2313432"/>
              <a:gd name="connsiteX2" fmla="*/ 2186593 w 2756331"/>
              <a:gd name="connsiteY2" fmla="*/ 0 h 2313432"/>
              <a:gd name="connsiteX3" fmla="*/ 2309041 w 2756331"/>
              <a:gd name="connsiteY3" fmla="*/ 122448 h 2313432"/>
              <a:gd name="connsiteX4" fmla="*/ 2756331 w 2756331"/>
              <a:gd name="connsiteY4" fmla="*/ 1743694 h 2313432"/>
              <a:gd name="connsiteX5" fmla="*/ 2186593 w 2756331"/>
              <a:gd name="connsiteY5" fmla="*/ 2313432 h 2313432"/>
              <a:gd name="connsiteX6" fmla="*/ 122448 w 2756331"/>
              <a:gd name="connsiteY6" fmla="*/ 2313432 h 2313432"/>
              <a:gd name="connsiteX7" fmla="*/ 0 w 2756331"/>
              <a:gd name="connsiteY7" fmla="*/ 2190984 h 2313432"/>
              <a:gd name="connsiteX8" fmla="*/ 0 w 2756331"/>
              <a:gd name="connsiteY8" fmla="*/ 122448 h 2313432"/>
              <a:gd name="connsiteX0" fmla="*/ 0 w 2756331"/>
              <a:gd name="connsiteY0" fmla="*/ 122448 h 2313432"/>
              <a:gd name="connsiteX1" fmla="*/ 122448 w 2756331"/>
              <a:gd name="connsiteY1" fmla="*/ 0 h 2313432"/>
              <a:gd name="connsiteX2" fmla="*/ 2186593 w 2756331"/>
              <a:gd name="connsiteY2" fmla="*/ 0 h 2313432"/>
              <a:gd name="connsiteX3" fmla="*/ 2309041 w 2756331"/>
              <a:gd name="connsiteY3" fmla="*/ 122448 h 2313432"/>
              <a:gd name="connsiteX4" fmla="*/ 2756331 w 2756331"/>
              <a:gd name="connsiteY4" fmla="*/ 1743694 h 2313432"/>
              <a:gd name="connsiteX5" fmla="*/ 2654369 w 2756331"/>
              <a:gd name="connsiteY5" fmla="*/ 1852485 h 2313432"/>
              <a:gd name="connsiteX6" fmla="*/ 122448 w 2756331"/>
              <a:gd name="connsiteY6" fmla="*/ 2313432 h 2313432"/>
              <a:gd name="connsiteX7" fmla="*/ 0 w 2756331"/>
              <a:gd name="connsiteY7" fmla="*/ 2190984 h 2313432"/>
              <a:gd name="connsiteX8" fmla="*/ 0 w 2756331"/>
              <a:gd name="connsiteY8" fmla="*/ 122448 h 2313432"/>
              <a:gd name="connsiteX0" fmla="*/ 0 w 2756331"/>
              <a:gd name="connsiteY0" fmla="*/ 122448 h 2193261"/>
              <a:gd name="connsiteX1" fmla="*/ 122448 w 2756331"/>
              <a:gd name="connsiteY1" fmla="*/ 0 h 2193261"/>
              <a:gd name="connsiteX2" fmla="*/ 2186593 w 2756331"/>
              <a:gd name="connsiteY2" fmla="*/ 0 h 2193261"/>
              <a:gd name="connsiteX3" fmla="*/ 2309041 w 2756331"/>
              <a:gd name="connsiteY3" fmla="*/ 122448 h 2193261"/>
              <a:gd name="connsiteX4" fmla="*/ 2756331 w 2756331"/>
              <a:gd name="connsiteY4" fmla="*/ 1743694 h 2193261"/>
              <a:gd name="connsiteX5" fmla="*/ 2654369 w 2756331"/>
              <a:gd name="connsiteY5" fmla="*/ 1852485 h 2193261"/>
              <a:gd name="connsiteX6" fmla="*/ 1768205 w 2756331"/>
              <a:gd name="connsiteY6" fmla="*/ 797431 h 2193261"/>
              <a:gd name="connsiteX7" fmla="*/ 0 w 2756331"/>
              <a:gd name="connsiteY7" fmla="*/ 2190984 h 2193261"/>
              <a:gd name="connsiteX8" fmla="*/ 0 w 2756331"/>
              <a:gd name="connsiteY8" fmla="*/ 122448 h 2193261"/>
              <a:gd name="connsiteX0" fmla="*/ 0 w 2756331"/>
              <a:gd name="connsiteY0" fmla="*/ 122448 h 2194935"/>
              <a:gd name="connsiteX1" fmla="*/ 122448 w 2756331"/>
              <a:gd name="connsiteY1" fmla="*/ 0 h 2194935"/>
              <a:gd name="connsiteX2" fmla="*/ 2186593 w 2756331"/>
              <a:gd name="connsiteY2" fmla="*/ 0 h 2194935"/>
              <a:gd name="connsiteX3" fmla="*/ 2309041 w 2756331"/>
              <a:gd name="connsiteY3" fmla="*/ 122448 h 2194935"/>
              <a:gd name="connsiteX4" fmla="*/ 2756331 w 2756331"/>
              <a:gd name="connsiteY4" fmla="*/ 1743694 h 2194935"/>
              <a:gd name="connsiteX5" fmla="*/ 2654369 w 2756331"/>
              <a:gd name="connsiteY5" fmla="*/ 1852485 h 2194935"/>
              <a:gd name="connsiteX6" fmla="*/ 986298 w 2756331"/>
              <a:gd name="connsiteY6" fmla="*/ 1435925 h 2194935"/>
              <a:gd name="connsiteX7" fmla="*/ 0 w 2756331"/>
              <a:gd name="connsiteY7" fmla="*/ 2190984 h 2194935"/>
              <a:gd name="connsiteX8" fmla="*/ 0 w 2756331"/>
              <a:gd name="connsiteY8" fmla="*/ 122448 h 2194935"/>
              <a:gd name="connsiteX0" fmla="*/ 0 w 2756331"/>
              <a:gd name="connsiteY0" fmla="*/ 122448 h 1852485"/>
              <a:gd name="connsiteX1" fmla="*/ 122448 w 2756331"/>
              <a:gd name="connsiteY1" fmla="*/ 0 h 1852485"/>
              <a:gd name="connsiteX2" fmla="*/ 2186593 w 2756331"/>
              <a:gd name="connsiteY2" fmla="*/ 0 h 1852485"/>
              <a:gd name="connsiteX3" fmla="*/ 2309041 w 2756331"/>
              <a:gd name="connsiteY3" fmla="*/ 122448 h 1852485"/>
              <a:gd name="connsiteX4" fmla="*/ 2756331 w 2756331"/>
              <a:gd name="connsiteY4" fmla="*/ 1743694 h 1852485"/>
              <a:gd name="connsiteX5" fmla="*/ 2654369 w 2756331"/>
              <a:gd name="connsiteY5" fmla="*/ 1852485 h 1852485"/>
              <a:gd name="connsiteX6" fmla="*/ 986298 w 2756331"/>
              <a:gd name="connsiteY6" fmla="*/ 1435925 h 1852485"/>
              <a:gd name="connsiteX7" fmla="*/ 894581 w 2756331"/>
              <a:gd name="connsiteY7" fmla="*/ 1337378 h 1852485"/>
              <a:gd name="connsiteX8" fmla="*/ 0 w 2756331"/>
              <a:gd name="connsiteY8" fmla="*/ 122448 h 1852485"/>
              <a:gd name="connsiteX0" fmla="*/ 0 w 2756331"/>
              <a:gd name="connsiteY0" fmla="*/ 539006 h 2269043"/>
              <a:gd name="connsiteX1" fmla="*/ 620956 w 2756331"/>
              <a:gd name="connsiteY1" fmla="*/ 0 h 2269043"/>
              <a:gd name="connsiteX2" fmla="*/ 2186593 w 2756331"/>
              <a:gd name="connsiteY2" fmla="*/ 416558 h 2269043"/>
              <a:gd name="connsiteX3" fmla="*/ 2309041 w 2756331"/>
              <a:gd name="connsiteY3" fmla="*/ 539006 h 2269043"/>
              <a:gd name="connsiteX4" fmla="*/ 2756331 w 2756331"/>
              <a:gd name="connsiteY4" fmla="*/ 2160252 h 2269043"/>
              <a:gd name="connsiteX5" fmla="*/ 2654369 w 2756331"/>
              <a:gd name="connsiteY5" fmla="*/ 2269043 h 2269043"/>
              <a:gd name="connsiteX6" fmla="*/ 986298 w 2756331"/>
              <a:gd name="connsiteY6" fmla="*/ 1852483 h 2269043"/>
              <a:gd name="connsiteX7" fmla="*/ 894581 w 2756331"/>
              <a:gd name="connsiteY7" fmla="*/ 1753936 h 2269043"/>
              <a:gd name="connsiteX8" fmla="*/ 0 w 2756331"/>
              <a:gd name="connsiteY8" fmla="*/ 539006 h 2269043"/>
              <a:gd name="connsiteX0" fmla="*/ 0 w 2288552"/>
              <a:gd name="connsiteY0" fmla="*/ 173665 h 2269043"/>
              <a:gd name="connsiteX1" fmla="*/ 153177 w 2288552"/>
              <a:gd name="connsiteY1" fmla="*/ 0 h 2269043"/>
              <a:gd name="connsiteX2" fmla="*/ 1718814 w 2288552"/>
              <a:gd name="connsiteY2" fmla="*/ 416558 h 2269043"/>
              <a:gd name="connsiteX3" fmla="*/ 1841262 w 2288552"/>
              <a:gd name="connsiteY3" fmla="*/ 539006 h 2269043"/>
              <a:gd name="connsiteX4" fmla="*/ 2288552 w 2288552"/>
              <a:gd name="connsiteY4" fmla="*/ 2160252 h 2269043"/>
              <a:gd name="connsiteX5" fmla="*/ 2186590 w 2288552"/>
              <a:gd name="connsiteY5" fmla="*/ 2269043 h 2269043"/>
              <a:gd name="connsiteX6" fmla="*/ 518519 w 2288552"/>
              <a:gd name="connsiteY6" fmla="*/ 1852483 h 2269043"/>
              <a:gd name="connsiteX7" fmla="*/ 426802 w 2288552"/>
              <a:gd name="connsiteY7" fmla="*/ 1753936 h 2269043"/>
              <a:gd name="connsiteX8" fmla="*/ 0 w 2288552"/>
              <a:gd name="connsiteY8" fmla="*/ 173665 h 2269043"/>
              <a:gd name="connsiteX0" fmla="*/ 0 w 2298796"/>
              <a:gd name="connsiteY0" fmla="*/ 142934 h 2269043"/>
              <a:gd name="connsiteX1" fmla="*/ 163421 w 2298796"/>
              <a:gd name="connsiteY1" fmla="*/ 0 h 2269043"/>
              <a:gd name="connsiteX2" fmla="*/ 1729058 w 2298796"/>
              <a:gd name="connsiteY2" fmla="*/ 416558 h 2269043"/>
              <a:gd name="connsiteX3" fmla="*/ 1851506 w 2298796"/>
              <a:gd name="connsiteY3" fmla="*/ 539006 h 2269043"/>
              <a:gd name="connsiteX4" fmla="*/ 2298796 w 2298796"/>
              <a:gd name="connsiteY4" fmla="*/ 2160252 h 2269043"/>
              <a:gd name="connsiteX5" fmla="*/ 2196834 w 2298796"/>
              <a:gd name="connsiteY5" fmla="*/ 2269043 h 2269043"/>
              <a:gd name="connsiteX6" fmla="*/ 528763 w 2298796"/>
              <a:gd name="connsiteY6" fmla="*/ 1852483 h 2269043"/>
              <a:gd name="connsiteX7" fmla="*/ 437046 w 2298796"/>
              <a:gd name="connsiteY7" fmla="*/ 1753936 h 2269043"/>
              <a:gd name="connsiteX8" fmla="*/ 0 w 2298796"/>
              <a:gd name="connsiteY8" fmla="*/ 142934 h 2269043"/>
              <a:gd name="connsiteX0" fmla="*/ 0 w 2298796"/>
              <a:gd name="connsiteY0" fmla="*/ 145749 h 2271858"/>
              <a:gd name="connsiteX1" fmla="*/ 163421 w 2298796"/>
              <a:gd name="connsiteY1" fmla="*/ 2815 h 2271858"/>
              <a:gd name="connsiteX2" fmla="*/ 1729058 w 2298796"/>
              <a:gd name="connsiteY2" fmla="*/ 419373 h 2271858"/>
              <a:gd name="connsiteX3" fmla="*/ 1851506 w 2298796"/>
              <a:gd name="connsiteY3" fmla="*/ 541821 h 2271858"/>
              <a:gd name="connsiteX4" fmla="*/ 2298796 w 2298796"/>
              <a:gd name="connsiteY4" fmla="*/ 2163067 h 2271858"/>
              <a:gd name="connsiteX5" fmla="*/ 2196834 w 2298796"/>
              <a:gd name="connsiteY5" fmla="*/ 2271858 h 2271858"/>
              <a:gd name="connsiteX6" fmla="*/ 528763 w 2298796"/>
              <a:gd name="connsiteY6" fmla="*/ 1855298 h 2271858"/>
              <a:gd name="connsiteX7" fmla="*/ 437046 w 2298796"/>
              <a:gd name="connsiteY7" fmla="*/ 1756751 h 2271858"/>
              <a:gd name="connsiteX8" fmla="*/ 0 w 2298796"/>
              <a:gd name="connsiteY8" fmla="*/ 145749 h 2271858"/>
              <a:gd name="connsiteX0" fmla="*/ 1583 w 2300379"/>
              <a:gd name="connsiteY0" fmla="*/ 146709 h 2272818"/>
              <a:gd name="connsiteX1" fmla="*/ 165004 w 2300379"/>
              <a:gd name="connsiteY1" fmla="*/ 3775 h 2272818"/>
              <a:gd name="connsiteX2" fmla="*/ 1730641 w 2300379"/>
              <a:gd name="connsiteY2" fmla="*/ 420333 h 2272818"/>
              <a:gd name="connsiteX3" fmla="*/ 1853089 w 2300379"/>
              <a:gd name="connsiteY3" fmla="*/ 542781 h 2272818"/>
              <a:gd name="connsiteX4" fmla="*/ 2300379 w 2300379"/>
              <a:gd name="connsiteY4" fmla="*/ 2164027 h 2272818"/>
              <a:gd name="connsiteX5" fmla="*/ 2198417 w 2300379"/>
              <a:gd name="connsiteY5" fmla="*/ 2272818 h 2272818"/>
              <a:gd name="connsiteX6" fmla="*/ 530346 w 2300379"/>
              <a:gd name="connsiteY6" fmla="*/ 1856258 h 2272818"/>
              <a:gd name="connsiteX7" fmla="*/ 438629 w 2300379"/>
              <a:gd name="connsiteY7" fmla="*/ 1757711 h 2272818"/>
              <a:gd name="connsiteX8" fmla="*/ 1583 w 2300379"/>
              <a:gd name="connsiteY8" fmla="*/ 146709 h 2272818"/>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98751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98751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64606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8243"/>
              <a:gd name="connsiteX1" fmla="*/ 165338 w 2300713"/>
              <a:gd name="connsiteY1" fmla="*/ 6956 h 2288243"/>
              <a:gd name="connsiteX2" fmla="*/ 1730975 w 2300713"/>
              <a:gd name="connsiteY2" fmla="*/ 423514 h 2288243"/>
              <a:gd name="connsiteX3" fmla="*/ 1853423 w 2300713"/>
              <a:gd name="connsiteY3" fmla="*/ 545962 h 2288243"/>
              <a:gd name="connsiteX4" fmla="*/ 2300713 w 2300713"/>
              <a:gd name="connsiteY4" fmla="*/ 2167208 h 2288243"/>
              <a:gd name="connsiteX5" fmla="*/ 2164606 w 2300713"/>
              <a:gd name="connsiteY5" fmla="*/ 2275999 h 2288243"/>
              <a:gd name="connsiteX6" fmla="*/ 530680 w 2300713"/>
              <a:gd name="connsiteY6" fmla="*/ 1859439 h 2288243"/>
              <a:gd name="connsiteX7" fmla="*/ 438963 w 2300713"/>
              <a:gd name="connsiteY7" fmla="*/ 1760892 h 2288243"/>
              <a:gd name="connsiteX8" fmla="*/ 1917 w 2300713"/>
              <a:gd name="connsiteY8" fmla="*/ 149890 h 2288243"/>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08231 w 2303711"/>
              <a:gd name="connsiteY7" fmla="*/ 1682357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08231 w 2303711"/>
              <a:gd name="connsiteY7" fmla="*/ 1682357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77326 w 2303711"/>
              <a:gd name="connsiteY3" fmla="*/ 590351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77326 w 2303711"/>
              <a:gd name="connsiteY3" fmla="*/ 590351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422589 w 2303711"/>
              <a:gd name="connsiteY7" fmla="*/ 1674265 h 2292042"/>
              <a:gd name="connsiteX8" fmla="*/ 1917 w 2303711"/>
              <a:gd name="connsiteY8" fmla="*/ 149890 h 2292042"/>
              <a:gd name="connsiteX0" fmla="*/ 2010 w 2303804"/>
              <a:gd name="connsiteY0" fmla="*/ 147792 h 2289944"/>
              <a:gd name="connsiteX1" fmla="*/ 163186 w 2303804"/>
              <a:gd name="connsiteY1" fmla="*/ 7104 h 2289944"/>
              <a:gd name="connsiteX2" fmla="*/ 1731068 w 2303804"/>
              <a:gd name="connsiteY2" fmla="*/ 421416 h 2289944"/>
              <a:gd name="connsiteX3" fmla="*/ 1877419 w 2303804"/>
              <a:gd name="connsiteY3" fmla="*/ 588253 h 2289944"/>
              <a:gd name="connsiteX4" fmla="*/ 2300806 w 2303804"/>
              <a:gd name="connsiteY4" fmla="*/ 2165110 h 2289944"/>
              <a:gd name="connsiteX5" fmla="*/ 2164699 w 2303804"/>
              <a:gd name="connsiteY5" fmla="*/ 2273901 h 2289944"/>
              <a:gd name="connsiteX6" fmla="*/ 588820 w 2303804"/>
              <a:gd name="connsiteY6" fmla="*/ 1874416 h 2289944"/>
              <a:gd name="connsiteX7" fmla="*/ 422682 w 2303804"/>
              <a:gd name="connsiteY7" fmla="*/ 1672167 h 2289944"/>
              <a:gd name="connsiteX8" fmla="*/ 2010 w 2303804"/>
              <a:gd name="connsiteY8" fmla="*/ 147792 h 2289944"/>
              <a:gd name="connsiteX0" fmla="*/ 2010 w 2303368"/>
              <a:gd name="connsiteY0" fmla="*/ 147792 h 2301573"/>
              <a:gd name="connsiteX1" fmla="*/ 163186 w 2303368"/>
              <a:gd name="connsiteY1" fmla="*/ 7104 h 2301573"/>
              <a:gd name="connsiteX2" fmla="*/ 1731068 w 2303368"/>
              <a:gd name="connsiteY2" fmla="*/ 421416 h 2301573"/>
              <a:gd name="connsiteX3" fmla="*/ 1877419 w 2303368"/>
              <a:gd name="connsiteY3" fmla="*/ 588253 h 2301573"/>
              <a:gd name="connsiteX4" fmla="*/ 2300806 w 2303368"/>
              <a:gd name="connsiteY4" fmla="*/ 2165110 h 2301573"/>
              <a:gd name="connsiteX5" fmla="*/ 2155719 w 2303368"/>
              <a:gd name="connsiteY5" fmla="*/ 2287371 h 2301573"/>
              <a:gd name="connsiteX6" fmla="*/ 588820 w 2303368"/>
              <a:gd name="connsiteY6" fmla="*/ 1874416 h 2301573"/>
              <a:gd name="connsiteX7" fmla="*/ 422682 w 2303368"/>
              <a:gd name="connsiteY7" fmla="*/ 1672167 h 2301573"/>
              <a:gd name="connsiteX8" fmla="*/ 2010 w 2303368"/>
              <a:gd name="connsiteY8" fmla="*/ 147792 h 2301573"/>
              <a:gd name="connsiteX0" fmla="*/ 2010 w 2303368"/>
              <a:gd name="connsiteY0" fmla="*/ 147792 h 2301573"/>
              <a:gd name="connsiteX1" fmla="*/ 163186 w 2303368"/>
              <a:gd name="connsiteY1" fmla="*/ 7104 h 2301573"/>
              <a:gd name="connsiteX2" fmla="*/ 1731068 w 2303368"/>
              <a:gd name="connsiteY2" fmla="*/ 421416 h 2301573"/>
              <a:gd name="connsiteX3" fmla="*/ 1877419 w 2303368"/>
              <a:gd name="connsiteY3" fmla="*/ 588253 h 2301573"/>
              <a:gd name="connsiteX4" fmla="*/ 2300806 w 2303368"/>
              <a:gd name="connsiteY4" fmla="*/ 2165110 h 2301573"/>
              <a:gd name="connsiteX5" fmla="*/ 2155719 w 2303368"/>
              <a:gd name="connsiteY5" fmla="*/ 2287371 h 2301573"/>
              <a:gd name="connsiteX6" fmla="*/ 588820 w 2303368"/>
              <a:gd name="connsiteY6" fmla="*/ 1874416 h 2301573"/>
              <a:gd name="connsiteX7" fmla="*/ 422682 w 2303368"/>
              <a:gd name="connsiteY7" fmla="*/ 1672167 h 2301573"/>
              <a:gd name="connsiteX8" fmla="*/ 2010 w 2303368"/>
              <a:gd name="connsiteY8" fmla="*/ 147792 h 2301573"/>
              <a:gd name="connsiteX0" fmla="*/ 2010 w 2304304"/>
              <a:gd name="connsiteY0" fmla="*/ 147792 h 2296304"/>
              <a:gd name="connsiteX1" fmla="*/ 163186 w 2304304"/>
              <a:gd name="connsiteY1" fmla="*/ 7104 h 2296304"/>
              <a:gd name="connsiteX2" fmla="*/ 1731068 w 2304304"/>
              <a:gd name="connsiteY2" fmla="*/ 421416 h 2296304"/>
              <a:gd name="connsiteX3" fmla="*/ 1877419 w 2304304"/>
              <a:gd name="connsiteY3" fmla="*/ 588253 h 2296304"/>
              <a:gd name="connsiteX4" fmla="*/ 2300806 w 2304304"/>
              <a:gd name="connsiteY4" fmla="*/ 2165110 h 2296304"/>
              <a:gd name="connsiteX5" fmla="*/ 2155719 w 2304304"/>
              <a:gd name="connsiteY5" fmla="*/ 2287371 h 2296304"/>
              <a:gd name="connsiteX6" fmla="*/ 588820 w 2304304"/>
              <a:gd name="connsiteY6" fmla="*/ 1874416 h 2296304"/>
              <a:gd name="connsiteX7" fmla="*/ 422682 w 2304304"/>
              <a:gd name="connsiteY7" fmla="*/ 1672167 h 2296304"/>
              <a:gd name="connsiteX8" fmla="*/ 2010 w 2304304"/>
              <a:gd name="connsiteY8" fmla="*/ 147792 h 2296304"/>
              <a:gd name="connsiteX0" fmla="*/ 2010 w 2300806"/>
              <a:gd name="connsiteY0" fmla="*/ 147792 h 2298797"/>
              <a:gd name="connsiteX1" fmla="*/ 163186 w 2300806"/>
              <a:gd name="connsiteY1" fmla="*/ 7104 h 2298797"/>
              <a:gd name="connsiteX2" fmla="*/ 1731068 w 2300806"/>
              <a:gd name="connsiteY2" fmla="*/ 421416 h 2298797"/>
              <a:gd name="connsiteX3" fmla="*/ 1877419 w 2300806"/>
              <a:gd name="connsiteY3" fmla="*/ 588253 h 2298797"/>
              <a:gd name="connsiteX4" fmla="*/ 2300806 w 2300806"/>
              <a:gd name="connsiteY4" fmla="*/ 2165110 h 2298797"/>
              <a:gd name="connsiteX5" fmla="*/ 2155719 w 2300806"/>
              <a:gd name="connsiteY5" fmla="*/ 2287371 h 2298797"/>
              <a:gd name="connsiteX6" fmla="*/ 588820 w 2300806"/>
              <a:gd name="connsiteY6" fmla="*/ 1874416 h 2298797"/>
              <a:gd name="connsiteX7" fmla="*/ 422682 w 2300806"/>
              <a:gd name="connsiteY7" fmla="*/ 1672167 h 2298797"/>
              <a:gd name="connsiteX8" fmla="*/ 2010 w 2300806"/>
              <a:gd name="connsiteY8" fmla="*/ 147792 h 2298797"/>
              <a:gd name="connsiteX0" fmla="*/ 2010 w 2300806"/>
              <a:gd name="connsiteY0" fmla="*/ 147792 h 2293305"/>
              <a:gd name="connsiteX1" fmla="*/ 163186 w 2300806"/>
              <a:gd name="connsiteY1" fmla="*/ 7104 h 2293305"/>
              <a:gd name="connsiteX2" fmla="*/ 1731068 w 2300806"/>
              <a:gd name="connsiteY2" fmla="*/ 421416 h 2293305"/>
              <a:gd name="connsiteX3" fmla="*/ 1877419 w 2300806"/>
              <a:gd name="connsiteY3" fmla="*/ 588253 h 2293305"/>
              <a:gd name="connsiteX4" fmla="*/ 2300806 w 2300806"/>
              <a:gd name="connsiteY4" fmla="*/ 2165110 h 2293305"/>
              <a:gd name="connsiteX5" fmla="*/ 2155719 w 2300806"/>
              <a:gd name="connsiteY5" fmla="*/ 2287371 h 2293305"/>
              <a:gd name="connsiteX6" fmla="*/ 588820 w 2300806"/>
              <a:gd name="connsiteY6" fmla="*/ 1874416 h 2293305"/>
              <a:gd name="connsiteX7" fmla="*/ 422682 w 2300806"/>
              <a:gd name="connsiteY7" fmla="*/ 1672167 h 2293305"/>
              <a:gd name="connsiteX8" fmla="*/ 2010 w 2300806"/>
              <a:gd name="connsiteY8" fmla="*/ 147792 h 2293305"/>
              <a:gd name="connsiteX0" fmla="*/ 2010 w 2300806"/>
              <a:gd name="connsiteY0" fmla="*/ 147792 h 2290966"/>
              <a:gd name="connsiteX1" fmla="*/ 163186 w 2300806"/>
              <a:gd name="connsiteY1" fmla="*/ 7104 h 2290966"/>
              <a:gd name="connsiteX2" fmla="*/ 1731068 w 2300806"/>
              <a:gd name="connsiteY2" fmla="*/ 421416 h 2290966"/>
              <a:gd name="connsiteX3" fmla="*/ 1877419 w 2300806"/>
              <a:gd name="connsiteY3" fmla="*/ 588253 h 2290966"/>
              <a:gd name="connsiteX4" fmla="*/ 2300806 w 2300806"/>
              <a:gd name="connsiteY4" fmla="*/ 2165110 h 2290966"/>
              <a:gd name="connsiteX5" fmla="*/ 2155719 w 2300806"/>
              <a:gd name="connsiteY5" fmla="*/ 2287371 h 2290966"/>
              <a:gd name="connsiteX6" fmla="*/ 588820 w 2300806"/>
              <a:gd name="connsiteY6" fmla="*/ 1874416 h 2290966"/>
              <a:gd name="connsiteX7" fmla="*/ 422682 w 2300806"/>
              <a:gd name="connsiteY7" fmla="*/ 1672167 h 2290966"/>
              <a:gd name="connsiteX8" fmla="*/ 2010 w 2300806"/>
              <a:gd name="connsiteY8" fmla="*/ 147792 h 2290966"/>
              <a:gd name="connsiteX0" fmla="*/ 2010 w 2300806"/>
              <a:gd name="connsiteY0" fmla="*/ 147792 h 2290966"/>
              <a:gd name="connsiteX1" fmla="*/ 163186 w 2300806"/>
              <a:gd name="connsiteY1" fmla="*/ 7104 h 2290966"/>
              <a:gd name="connsiteX2" fmla="*/ 1731068 w 2300806"/>
              <a:gd name="connsiteY2" fmla="*/ 421416 h 2290966"/>
              <a:gd name="connsiteX3" fmla="*/ 1877419 w 2300806"/>
              <a:gd name="connsiteY3" fmla="*/ 588253 h 2290966"/>
              <a:gd name="connsiteX4" fmla="*/ 2300806 w 2300806"/>
              <a:gd name="connsiteY4" fmla="*/ 2165110 h 2290966"/>
              <a:gd name="connsiteX5" fmla="*/ 2155719 w 2300806"/>
              <a:gd name="connsiteY5" fmla="*/ 2287371 h 2290966"/>
              <a:gd name="connsiteX6" fmla="*/ 588820 w 2300806"/>
              <a:gd name="connsiteY6" fmla="*/ 1874416 h 2290966"/>
              <a:gd name="connsiteX7" fmla="*/ 422682 w 2300806"/>
              <a:gd name="connsiteY7" fmla="*/ 1672167 h 2290966"/>
              <a:gd name="connsiteX8" fmla="*/ 2010 w 2300806"/>
              <a:gd name="connsiteY8" fmla="*/ 147792 h 2290966"/>
              <a:gd name="connsiteX0" fmla="*/ 2321 w 2301117"/>
              <a:gd name="connsiteY0" fmla="*/ 145616 h 2288790"/>
              <a:gd name="connsiteX1" fmla="*/ 163497 w 2301117"/>
              <a:gd name="connsiteY1" fmla="*/ 4928 h 2288790"/>
              <a:gd name="connsiteX2" fmla="*/ 1731379 w 2301117"/>
              <a:gd name="connsiteY2" fmla="*/ 419240 h 2288790"/>
              <a:gd name="connsiteX3" fmla="*/ 1877730 w 2301117"/>
              <a:gd name="connsiteY3" fmla="*/ 586077 h 2288790"/>
              <a:gd name="connsiteX4" fmla="*/ 2301117 w 2301117"/>
              <a:gd name="connsiteY4" fmla="*/ 2162934 h 2288790"/>
              <a:gd name="connsiteX5" fmla="*/ 2156030 w 2301117"/>
              <a:gd name="connsiteY5" fmla="*/ 2285195 h 2288790"/>
              <a:gd name="connsiteX6" fmla="*/ 589131 w 2301117"/>
              <a:gd name="connsiteY6" fmla="*/ 1872240 h 2288790"/>
              <a:gd name="connsiteX7" fmla="*/ 422993 w 2301117"/>
              <a:gd name="connsiteY7" fmla="*/ 1669991 h 2288790"/>
              <a:gd name="connsiteX8" fmla="*/ 2321 w 2301117"/>
              <a:gd name="connsiteY8" fmla="*/ 145616 h 2288790"/>
              <a:gd name="connsiteX0" fmla="*/ 0 w 2298796"/>
              <a:gd name="connsiteY0" fmla="*/ 147175 h 2290349"/>
              <a:gd name="connsiteX1" fmla="*/ 161176 w 2298796"/>
              <a:gd name="connsiteY1" fmla="*/ 6487 h 2290349"/>
              <a:gd name="connsiteX2" fmla="*/ 1729058 w 2298796"/>
              <a:gd name="connsiteY2" fmla="*/ 420799 h 2290349"/>
              <a:gd name="connsiteX3" fmla="*/ 1875409 w 2298796"/>
              <a:gd name="connsiteY3" fmla="*/ 587636 h 2290349"/>
              <a:gd name="connsiteX4" fmla="*/ 2298796 w 2298796"/>
              <a:gd name="connsiteY4" fmla="*/ 2164493 h 2290349"/>
              <a:gd name="connsiteX5" fmla="*/ 2153709 w 2298796"/>
              <a:gd name="connsiteY5" fmla="*/ 2286754 h 2290349"/>
              <a:gd name="connsiteX6" fmla="*/ 586810 w 2298796"/>
              <a:gd name="connsiteY6" fmla="*/ 1873799 h 2290349"/>
              <a:gd name="connsiteX7" fmla="*/ 420672 w 2298796"/>
              <a:gd name="connsiteY7" fmla="*/ 1671550 h 2290349"/>
              <a:gd name="connsiteX8" fmla="*/ 0 w 2298796"/>
              <a:gd name="connsiteY8" fmla="*/ 147175 h 2290349"/>
              <a:gd name="connsiteX0" fmla="*/ 0 w 2298796"/>
              <a:gd name="connsiteY0" fmla="*/ 147356 h 2290530"/>
              <a:gd name="connsiteX1" fmla="*/ 161176 w 2298796"/>
              <a:gd name="connsiteY1" fmla="*/ 6668 h 2290530"/>
              <a:gd name="connsiteX2" fmla="*/ 1729058 w 2298796"/>
              <a:gd name="connsiteY2" fmla="*/ 420980 h 2290530"/>
              <a:gd name="connsiteX3" fmla="*/ 1875409 w 2298796"/>
              <a:gd name="connsiteY3" fmla="*/ 587817 h 2290530"/>
              <a:gd name="connsiteX4" fmla="*/ 2298796 w 2298796"/>
              <a:gd name="connsiteY4" fmla="*/ 2164674 h 2290530"/>
              <a:gd name="connsiteX5" fmla="*/ 2153709 w 2298796"/>
              <a:gd name="connsiteY5" fmla="*/ 2286935 h 2290530"/>
              <a:gd name="connsiteX6" fmla="*/ 586810 w 2298796"/>
              <a:gd name="connsiteY6" fmla="*/ 1873980 h 2290530"/>
              <a:gd name="connsiteX7" fmla="*/ 420672 w 2298796"/>
              <a:gd name="connsiteY7" fmla="*/ 1671731 h 2290530"/>
              <a:gd name="connsiteX8" fmla="*/ 0 w 2298796"/>
              <a:gd name="connsiteY8" fmla="*/ 147356 h 2290530"/>
              <a:gd name="connsiteX0" fmla="*/ 9617 w 2308413"/>
              <a:gd name="connsiteY0" fmla="*/ 144929 h 2288103"/>
              <a:gd name="connsiteX1" fmla="*/ 170793 w 2308413"/>
              <a:gd name="connsiteY1" fmla="*/ 4241 h 2288103"/>
              <a:gd name="connsiteX2" fmla="*/ 1738675 w 2308413"/>
              <a:gd name="connsiteY2" fmla="*/ 418553 h 2288103"/>
              <a:gd name="connsiteX3" fmla="*/ 1885026 w 2308413"/>
              <a:gd name="connsiteY3" fmla="*/ 585390 h 2288103"/>
              <a:gd name="connsiteX4" fmla="*/ 2308413 w 2308413"/>
              <a:gd name="connsiteY4" fmla="*/ 2162247 h 2288103"/>
              <a:gd name="connsiteX5" fmla="*/ 2163326 w 2308413"/>
              <a:gd name="connsiteY5" fmla="*/ 2284508 h 2288103"/>
              <a:gd name="connsiteX6" fmla="*/ 596427 w 2308413"/>
              <a:gd name="connsiteY6" fmla="*/ 1871553 h 2288103"/>
              <a:gd name="connsiteX7" fmla="*/ 430289 w 2308413"/>
              <a:gd name="connsiteY7" fmla="*/ 1669304 h 2288103"/>
              <a:gd name="connsiteX8" fmla="*/ 9617 w 2308413"/>
              <a:gd name="connsiteY8" fmla="*/ 144929 h 2288103"/>
              <a:gd name="connsiteX0" fmla="*/ 8386 w 2307182"/>
              <a:gd name="connsiteY0" fmla="*/ 152138 h 2295312"/>
              <a:gd name="connsiteX1" fmla="*/ 169562 w 2307182"/>
              <a:gd name="connsiteY1" fmla="*/ 11450 h 2295312"/>
              <a:gd name="connsiteX2" fmla="*/ 1737444 w 2307182"/>
              <a:gd name="connsiteY2" fmla="*/ 425762 h 2295312"/>
              <a:gd name="connsiteX3" fmla="*/ 1883795 w 2307182"/>
              <a:gd name="connsiteY3" fmla="*/ 592599 h 2295312"/>
              <a:gd name="connsiteX4" fmla="*/ 2307182 w 2307182"/>
              <a:gd name="connsiteY4" fmla="*/ 2169456 h 2295312"/>
              <a:gd name="connsiteX5" fmla="*/ 2162095 w 2307182"/>
              <a:gd name="connsiteY5" fmla="*/ 2291717 h 2295312"/>
              <a:gd name="connsiteX6" fmla="*/ 595196 w 2307182"/>
              <a:gd name="connsiteY6" fmla="*/ 1878762 h 2295312"/>
              <a:gd name="connsiteX7" fmla="*/ 429058 w 2307182"/>
              <a:gd name="connsiteY7" fmla="*/ 1676513 h 2295312"/>
              <a:gd name="connsiteX8" fmla="*/ 8386 w 2307182"/>
              <a:gd name="connsiteY8" fmla="*/ 152138 h 2295312"/>
              <a:gd name="connsiteX0" fmla="*/ 9020 w 2301081"/>
              <a:gd name="connsiteY0" fmla="*/ 145947 h 2295856"/>
              <a:gd name="connsiteX1" fmla="*/ 163461 w 2301081"/>
              <a:gd name="connsiteY1" fmla="*/ 11994 h 2295856"/>
              <a:gd name="connsiteX2" fmla="*/ 1731343 w 2301081"/>
              <a:gd name="connsiteY2" fmla="*/ 426306 h 2295856"/>
              <a:gd name="connsiteX3" fmla="*/ 1877694 w 2301081"/>
              <a:gd name="connsiteY3" fmla="*/ 593143 h 2295856"/>
              <a:gd name="connsiteX4" fmla="*/ 2301081 w 2301081"/>
              <a:gd name="connsiteY4" fmla="*/ 2170000 h 2295856"/>
              <a:gd name="connsiteX5" fmla="*/ 2155994 w 2301081"/>
              <a:gd name="connsiteY5" fmla="*/ 2292261 h 2295856"/>
              <a:gd name="connsiteX6" fmla="*/ 589095 w 2301081"/>
              <a:gd name="connsiteY6" fmla="*/ 1879306 h 2295856"/>
              <a:gd name="connsiteX7" fmla="*/ 422957 w 2301081"/>
              <a:gd name="connsiteY7" fmla="*/ 1677057 h 2295856"/>
              <a:gd name="connsiteX8" fmla="*/ 9020 w 2301081"/>
              <a:gd name="connsiteY8" fmla="*/ 145947 h 2295856"/>
              <a:gd name="connsiteX0" fmla="*/ 3409 w 2295470"/>
              <a:gd name="connsiteY0" fmla="*/ 146126 h 2296035"/>
              <a:gd name="connsiteX1" fmla="*/ 157850 w 2295470"/>
              <a:gd name="connsiteY1" fmla="*/ 12173 h 2296035"/>
              <a:gd name="connsiteX2" fmla="*/ 1725732 w 2295470"/>
              <a:gd name="connsiteY2" fmla="*/ 426485 h 2296035"/>
              <a:gd name="connsiteX3" fmla="*/ 1872083 w 2295470"/>
              <a:gd name="connsiteY3" fmla="*/ 593322 h 2296035"/>
              <a:gd name="connsiteX4" fmla="*/ 2295470 w 2295470"/>
              <a:gd name="connsiteY4" fmla="*/ 2170179 h 2296035"/>
              <a:gd name="connsiteX5" fmla="*/ 2150383 w 2295470"/>
              <a:gd name="connsiteY5" fmla="*/ 2292440 h 2296035"/>
              <a:gd name="connsiteX6" fmla="*/ 583484 w 2295470"/>
              <a:gd name="connsiteY6" fmla="*/ 1879485 h 2296035"/>
              <a:gd name="connsiteX7" fmla="*/ 417346 w 2295470"/>
              <a:gd name="connsiteY7" fmla="*/ 1677236 h 2296035"/>
              <a:gd name="connsiteX8" fmla="*/ 3409 w 2295470"/>
              <a:gd name="connsiteY8" fmla="*/ 146126 h 2296035"/>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5540 w 2297601"/>
              <a:gd name="connsiteY0" fmla="*/ 143814 h 2293723"/>
              <a:gd name="connsiteX1" fmla="*/ 159981 w 2297601"/>
              <a:gd name="connsiteY1" fmla="*/ 9861 h 2293723"/>
              <a:gd name="connsiteX2" fmla="*/ 1727863 w 2297601"/>
              <a:gd name="connsiteY2" fmla="*/ 424173 h 2293723"/>
              <a:gd name="connsiteX3" fmla="*/ 1874214 w 2297601"/>
              <a:gd name="connsiteY3" fmla="*/ 591010 h 2293723"/>
              <a:gd name="connsiteX4" fmla="*/ 2297601 w 2297601"/>
              <a:gd name="connsiteY4" fmla="*/ 2167867 h 2293723"/>
              <a:gd name="connsiteX5" fmla="*/ 2152514 w 2297601"/>
              <a:gd name="connsiteY5" fmla="*/ 2290128 h 2293723"/>
              <a:gd name="connsiteX6" fmla="*/ 585615 w 2297601"/>
              <a:gd name="connsiteY6" fmla="*/ 1877173 h 2293723"/>
              <a:gd name="connsiteX7" fmla="*/ 419477 w 2297601"/>
              <a:gd name="connsiteY7" fmla="*/ 1674924 h 2293723"/>
              <a:gd name="connsiteX8" fmla="*/ 5540 w 2297601"/>
              <a:gd name="connsiteY8" fmla="*/ 143814 h 2293723"/>
              <a:gd name="connsiteX0" fmla="*/ 5540 w 2297601"/>
              <a:gd name="connsiteY0" fmla="*/ 143814 h 2293723"/>
              <a:gd name="connsiteX1" fmla="*/ 159981 w 2297601"/>
              <a:gd name="connsiteY1" fmla="*/ 9861 h 2293723"/>
              <a:gd name="connsiteX2" fmla="*/ 1727863 w 2297601"/>
              <a:gd name="connsiteY2" fmla="*/ 424173 h 2293723"/>
              <a:gd name="connsiteX3" fmla="*/ 1874214 w 2297601"/>
              <a:gd name="connsiteY3" fmla="*/ 591010 h 2293723"/>
              <a:gd name="connsiteX4" fmla="*/ 2297601 w 2297601"/>
              <a:gd name="connsiteY4" fmla="*/ 2167867 h 2293723"/>
              <a:gd name="connsiteX5" fmla="*/ 2152514 w 2297601"/>
              <a:gd name="connsiteY5" fmla="*/ 2290128 h 2293723"/>
              <a:gd name="connsiteX6" fmla="*/ 585615 w 2297601"/>
              <a:gd name="connsiteY6" fmla="*/ 1877173 h 2293723"/>
              <a:gd name="connsiteX7" fmla="*/ 419477 w 2297601"/>
              <a:gd name="connsiteY7" fmla="*/ 1674924 h 2293723"/>
              <a:gd name="connsiteX8" fmla="*/ 5540 w 2297601"/>
              <a:gd name="connsiteY8" fmla="*/ 143814 h 2293723"/>
              <a:gd name="connsiteX0" fmla="*/ 3923 w 2295984"/>
              <a:gd name="connsiteY0" fmla="*/ 144081 h 2293990"/>
              <a:gd name="connsiteX1" fmla="*/ 158364 w 2295984"/>
              <a:gd name="connsiteY1" fmla="*/ 10128 h 2293990"/>
              <a:gd name="connsiteX2" fmla="*/ 1726246 w 2295984"/>
              <a:gd name="connsiteY2" fmla="*/ 424440 h 2293990"/>
              <a:gd name="connsiteX3" fmla="*/ 1872597 w 2295984"/>
              <a:gd name="connsiteY3" fmla="*/ 591277 h 2293990"/>
              <a:gd name="connsiteX4" fmla="*/ 2295984 w 2295984"/>
              <a:gd name="connsiteY4" fmla="*/ 2168134 h 2293990"/>
              <a:gd name="connsiteX5" fmla="*/ 2150897 w 2295984"/>
              <a:gd name="connsiteY5" fmla="*/ 2290395 h 2293990"/>
              <a:gd name="connsiteX6" fmla="*/ 583998 w 2295984"/>
              <a:gd name="connsiteY6" fmla="*/ 1877440 h 2293990"/>
              <a:gd name="connsiteX7" fmla="*/ 417860 w 2295984"/>
              <a:gd name="connsiteY7" fmla="*/ 1675191 h 2293990"/>
              <a:gd name="connsiteX8" fmla="*/ 3923 w 2295984"/>
              <a:gd name="connsiteY8" fmla="*/ 144081 h 2293990"/>
              <a:gd name="connsiteX0" fmla="*/ 1528 w 2293589"/>
              <a:gd name="connsiteY0" fmla="*/ 144362 h 2294271"/>
              <a:gd name="connsiteX1" fmla="*/ 155969 w 2293589"/>
              <a:gd name="connsiteY1" fmla="*/ 10409 h 2294271"/>
              <a:gd name="connsiteX2" fmla="*/ 1723851 w 2293589"/>
              <a:gd name="connsiteY2" fmla="*/ 424721 h 2294271"/>
              <a:gd name="connsiteX3" fmla="*/ 1870202 w 2293589"/>
              <a:gd name="connsiteY3" fmla="*/ 591558 h 2294271"/>
              <a:gd name="connsiteX4" fmla="*/ 2293589 w 2293589"/>
              <a:gd name="connsiteY4" fmla="*/ 2168415 h 2294271"/>
              <a:gd name="connsiteX5" fmla="*/ 2148502 w 2293589"/>
              <a:gd name="connsiteY5" fmla="*/ 2290676 h 2294271"/>
              <a:gd name="connsiteX6" fmla="*/ 581603 w 2293589"/>
              <a:gd name="connsiteY6" fmla="*/ 1877721 h 2294271"/>
              <a:gd name="connsiteX7" fmla="*/ 415465 w 2293589"/>
              <a:gd name="connsiteY7" fmla="*/ 1675472 h 2294271"/>
              <a:gd name="connsiteX8" fmla="*/ 1528 w 2293589"/>
              <a:gd name="connsiteY8" fmla="*/ 144362 h 2294271"/>
              <a:gd name="connsiteX0" fmla="*/ 1848 w 2293909"/>
              <a:gd name="connsiteY0" fmla="*/ 138202 h 2288111"/>
              <a:gd name="connsiteX1" fmla="*/ 156289 w 2293909"/>
              <a:gd name="connsiteY1" fmla="*/ 4249 h 2288111"/>
              <a:gd name="connsiteX2" fmla="*/ 1724171 w 2293909"/>
              <a:gd name="connsiteY2" fmla="*/ 418561 h 2288111"/>
              <a:gd name="connsiteX3" fmla="*/ 1870522 w 2293909"/>
              <a:gd name="connsiteY3" fmla="*/ 585398 h 2288111"/>
              <a:gd name="connsiteX4" fmla="*/ 2293909 w 2293909"/>
              <a:gd name="connsiteY4" fmla="*/ 2162255 h 2288111"/>
              <a:gd name="connsiteX5" fmla="*/ 2148822 w 2293909"/>
              <a:gd name="connsiteY5" fmla="*/ 2284516 h 2288111"/>
              <a:gd name="connsiteX6" fmla="*/ 581923 w 2293909"/>
              <a:gd name="connsiteY6" fmla="*/ 1871561 h 2288111"/>
              <a:gd name="connsiteX7" fmla="*/ 415785 w 2293909"/>
              <a:gd name="connsiteY7" fmla="*/ 1669312 h 2288111"/>
              <a:gd name="connsiteX8" fmla="*/ 1848 w 2293909"/>
              <a:gd name="connsiteY8" fmla="*/ 138202 h 2288111"/>
              <a:gd name="connsiteX0" fmla="*/ 1289 w 2293350"/>
              <a:gd name="connsiteY0" fmla="*/ 138202 h 2288111"/>
              <a:gd name="connsiteX1" fmla="*/ 155730 w 2293350"/>
              <a:gd name="connsiteY1" fmla="*/ 4249 h 2288111"/>
              <a:gd name="connsiteX2" fmla="*/ 1723612 w 2293350"/>
              <a:gd name="connsiteY2" fmla="*/ 418561 h 2288111"/>
              <a:gd name="connsiteX3" fmla="*/ 1869963 w 2293350"/>
              <a:gd name="connsiteY3" fmla="*/ 585398 h 2288111"/>
              <a:gd name="connsiteX4" fmla="*/ 2293350 w 2293350"/>
              <a:gd name="connsiteY4" fmla="*/ 2162255 h 2288111"/>
              <a:gd name="connsiteX5" fmla="*/ 2148263 w 2293350"/>
              <a:gd name="connsiteY5" fmla="*/ 2284516 h 2288111"/>
              <a:gd name="connsiteX6" fmla="*/ 581364 w 2293350"/>
              <a:gd name="connsiteY6" fmla="*/ 1871561 h 2288111"/>
              <a:gd name="connsiteX7" fmla="*/ 415226 w 2293350"/>
              <a:gd name="connsiteY7" fmla="*/ 1669312 h 2288111"/>
              <a:gd name="connsiteX8" fmla="*/ 1289 w 2293350"/>
              <a:gd name="connsiteY8" fmla="*/ 138202 h 2288111"/>
              <a:gd name="connsiteX0" fmla="*/ 1527 w 2293588"/>
              <a:gd name="connsiteY0" fmla="*/ 138621 h 2288530"/>
              <a:gd name="connsiteX1" fmla="*/ 155968 w 2293588"/>
              <a:gd name="connsiteY1" fmla="*/ 4668 h 2288530"/>
              <a:gd name="connsiteX2" fmla="*/ 1723850 w 2293588"/>
              <a:gd name="connsiteY2" fmla="*/ 418980 h 2288530"/>
              <a:gd name="connsiteX3" fmla="*/ 1870201 w 2293588"/>
              <a:gd name="connsiteY3" fmla="*/ 585817 h 2288530"/>
              <a:gd name="connsiteX4" fmla="*/ 2293588 w 2293588"/>
              <a:gd name="connsiteY4" fmla="*/ 2162674 h 2288530"/>
              <a:gd name="connsiteX5" fmla="*/ 2148501 w 2293588"/>
              <a:gd name="connsiteY5" fmla="*/ 2284935 h 2288530"/>
              <a:gd name="connsiteX6" fmla="*/ 581602 w 2293588"/>
              <a:gd name="connsiteY6" fmla="*/ 1871980 h 2288530"/>
              <a:gd name="connsiteX7" fmla="*/ 415464 w 2293588"/>
              <a:gd name="connsiteY7" fmla="*/ 1669731 h 2288530"/>
              <a:gd name="connsiteX8" fmla="*/ 1527 w 2293588"/>
              <a:gd name="connsiteY8" fmla="*/ 138621 h 2288530"/>
              <a:gd name="connsiteX0" fmla="*/ 4451 w 2296512"/>
              <a:gd name="connsiteY0" fmla="*/ 139388 h 2289297"/>
              <a:gd name="connsiteX1" fmla="*/ 158892 w 2296512"/>
              <a:gd name="connsiteY1" fmla="*/ 5435 h 2289297"/>
              <a:gd name="connsiteX2" fmla="*/ 1726774 w 2296512"/>
              <a:gd name="connsiteY2" fmla="*/ 419747 h 2289297"/>
              <a:gd name="connsiteX3" fmla="*/ 1873125 w 2296512"/>
              <a:gd name="connsiteY3" fmla="*/ 586584 h 2289297"/>
              <a:gd name="connsiteX4" fmla="*/ 2296512 w 2296512"/>
              <a:gd name="connsiteY4" fmla="*/ 2163441 h 2289297"/>
              <a:gd name="connsiteX5" fmla="*/ 2151425 w 2296512"/>
              <a:gd name="connsiteY5" fmla="*/ 2285702 h 2289297"/>
              <a:gd name="connsiteX6" fmla="*/ 584526 w 2296512"/>
              <a:gd name="connsiteY6" fmla="*/ 1872747 h 2289297"/>
              <a:gd name="connsiteX7" fmla="*/ 418388 w 2296512"/>
              <a:gd name="connsiteY7" fmla="*/ 1670498 h 2289297"/>
              <a:gd name="connsiteX8" fmla="*/ 4451 w 2296512"/>
              <a:gd name="connsiteY8" fmla="*/ 139388 h 2289297"/>
              <a:gd name="connsiteX0" fmla="*/ 4451 w 2299782"/>
              <a:gd name="connsiteY0" fmla="*/ 139388 h 2288818"/>
              <a:gd name="connsiteX1" fmla="*/ 158892 w 2299782"/>
              <a:gd name="connsiteY1" fmla="*/ 5435 h 2288818"/>
              <a:gd name="connsiteX2" fmla="*/ 1726774 w 2299782"/>
              <a:gd name="connsiteY2" fmla="*/ 419747 h 2288818"/>
              <a:gd name="connsiteX3" fmla="*/ 1873125 w 2299782"/>
              <a:gd name="connsiteY3" fmla="*/ 586584 h 2288818"/>
              <a:gd name="connsiteX4" fmla="*/ 2296512 w 2299782"/>
              <a:gd name="connsiteY4" fmla="*/ 2163441 h 2288818"/>
              <a:gd name="connsiteX5" fmla="*/ 2151425 w 2299782"/>
              <a:gd name="connsiteY5" fmla="*/ 2285702 h 2288818"/>
              <a:gd name="connsiteX6" fmla="*/ 584526 w 2299782"/>
              <a:gd name="connsiteY6" fmla="*/ 1872747 h 2288818"/>
              <a:gd name="connsiteX7" fmla="*/ 418388 w 2299782"/>
              <a:gd name="connsiteY7" fmla="*/ 1670498 h 2288818"/>
              <a:gd name="connsiteX8" fmla="*/ 4451 w 2299782"/>
              <a:gd name="connsiteY8" fmla="*/ 139388 h 2288818"/>
              <a:gd name="connsiteX0" fmla="*/ 4451 w 2299139"/>
              <a:gd name="connsiteY0" fmla="*/ 139388 h 2287220"/>
              <a:gd name="connsiteX1" fmla="*/ 158892 w 2299139"/>
              <a:gd name="connsiteY1" fmla="*/ 5435 h 2287220"/>
              <a:gd name="connsiteX2" fmla="*/ 1726774 w 2299139"/>
              <a:gd name="connsiteY2" fmla="*/ 419747 h 2287220"/>
              <a:gd name="connsiteX3" fmla="*/ 1873125 w 2299139"/>
              <a:gd name="connsiteY3" fmla="*/ 586584 h 2287220"/>
              <a:gd name="connsiteX4" fmla="*/ 2296512 w 2299139"/>
              <a:gd name="connsiteY4" fmla="*/ 2163441 h 2287220"/>
              <a:gd name="connsiteX5" fmla="*/ 2151425 w 2299139"/>
              <a:gd name="connsiteY5" fmla="*/ 2285702 h 2287220"/>
              <a:gd name="connsiteX6" fmla="*/ 584526 w 2299139"/>
              <a:gd name="connsiteY6" fmla="*/ 1872747 h 2287220"/>
              <a:gd name="connsiteX7" fmla="*/ 418388 w 2299139"/>
              <a:gd name="connsiteY7" fmla="*/ 1670498 h 2287220"/>
              <a:gd name="connsiteX8" fmla="*/ 4451 w 2299139"/>
              <a:gd name="connsiteY8" fmla="*/ 139388 h 2287220"/>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84526 w 2299277"/>
              <a:gd name="connsiteY6" fmla="*/ 1872747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4690 w 2299277"/>
              <a:gd name="connsiteY3" fmla="*/ 585018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4690 w 2299277"/>
              <a:gd name="connsiteY3" fmla="*/ 588149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99277" h="2289265">
                <a:moveTo>
                  <a:pt x="4451" y="139388"/>
                </a:moveTo>
                <a:cubicBezTo>
                  <a:pt x="-13417" y="60766"/>
                  <a:pt x="19464" y="-22226"/>
                  <a:pt x="158892" y="5435"/>
                </a:cubicBezTo>
                <a:lnTo>
                  <a:pt x="1726774" y="419747"/>
                </a:lnTo>
                <a:cubicBezTo>
                  <a:pt x="1822894" y="445626"/>
                  <a:pt x="1861313" y="514526"/>
                  <a:pt x="1880135" y="585426"/>
                </a:cubicBezTo>
                <a:cubicBezTo>
                  <a:pt x="2097057" y="1402519"/>
                  <a:pt x="2138139" y="1539608"/>
                  <a:pt x="2296512" y="2163441"/>
                </a:cubicBezTo>
                <a:cubicBezTo>
                  <a:pt x="2313920" y="2245273"/>
                  <a:pt x="2247201" y="2304717"/>
                  <a:pt x="2151425" y="2285702"/>
                </a:cubicBezTo>
                <a:lnTo>
                  <a:pt x="594791" y="1867358"/>
                </a:lnTo>
                <a:cubicBezTo>
                  <a:pt x="507154" y="1842614"/>
                  <a:pt x="450849" y="1799460"/>
                  <a:pt x="416823" y="1672064"/>
                </a:cubicBezTo>
                <a:cubicBezTo>
                  <a:pt x="286664" y="1184744"/>
                  <a:pt x="134198" y="644520"/>
                  <a:pt x="4451" y="139388"/>
                </a:cubicBezTo>
                <a:close/>
              </a:path>
            </a:pathLst>
          </a:custGeom>
          <a:noFill/>
          <a:ln w="28575" cmpd="sng">
            <a:solidFill>
              <a:srgbClr val="A7934B">
                <a:alpha val="20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Rounded Rectangle 11"/>
          <p:cNvSpPr/>
          <p:nvPr userDrawn="1"/>
        </p:nvSpPr>
        <p:spPr>
          <a:xfrm rot="20703236" flipH="1">
            <a:off x="11410337" y="-1025656"/>
            <a:ext cx="2343465" cy="2326254"/>
          </a:xfrm>
          <a:custGeom>
            <a:avLst/>
            <a:gdLst>
              <a:gd name="connsiteX0" fmla="*/ 0 w 2309041"/>
              <a:gd name="connsiteY0" fmla="*/ 122448 h 2313432"/>
              <a:gd name="connsiteX1" fmla="*/ 122448 w 2309041"/>
              <a:gd name="connsiteY1" fmla="*/ 0 h 2313432"/>
              <a:gd name="connsiteX2" fmla="*/ 2186593 w 2309041"/>
              <a:gd name="connsiteY2" fmla="*/ 0 h 2313432"/>
              <a:gd name="connsiteX3" fmla="*/ 2309041 w 2309041"/>
              <a:gd name="connsiteY3" fmla="*/ 122448 h 2313432"/>
              <a:gd name="connsiteX4" fmla="*/ 2309041 w 2309041"/>
              <a:gd name="connsiteY4" fmla="*/ 2190984 h 2313432"/>
              <a:gd name="connsiteX5" fmla="*/ 2186593 w 2309041"/>
              <a:gd name="connsiteY5" fmla="*/ 2313432 h 2313432"/>
              <a:gd name="connsiteX6" fmla="*/ 122448 w 2309041"/>
              <a:gd name="connsiteY6" fmla="*/ 2313432 h 2313432"/>
              <a:gd name="connsiteX7" fmla="*/ 0 w 2309041"/>
              <a:gd name="connsiteY7" fmla="*/ 2190984 h 2313432"/>
              <a:gd name="connsiteX8" fmla="*/ 0 w 2309041"/>
              <a:gd name="connsiteY8" fmla="*/ 122448 h 2313432"/>
              <a:gd name="connsiteX0" fmla="*/ 0 w 2756331"/>
              <a:gd name="connsiteY0" fmla="*/ 122448 h 2313432"/>
              <a:gd name="connsiteX1" fmla="*/ 122448 w 2756331"/>
              <a:gd name="connsiteY1" fmla="*/ 0 h 2313432"/>
              <a:gd name="connsiteX2" fmla="*/ 2186593 w 2756331"/>
              <a:gd name="connsiteY2" fmla="*/ 0 h 2313432"/>
              <a:gd name="connsiteX3" fmla="*/ 2309041 w 2756331"/>
              <a:gd name="connsiteY3" fmla="*/ 122448 h 2313432"/>
              <a:gd name="connsiteX4" fmla="*/ 2756331 w 2756331"/>
              <a:gd name="connsiteY4" fmla="*/ 1743694 h 2313432"/>
              <a:gd name="connsiteX5" fmla="*/ 2186593 w 2756331"/>
              <a:gd name="connsiteY5" fmla="*/ 2313432 h 2313432"/>
              <a:gd name="connsiteX6" fmla="*/ 122448 w 2756331"/>
              <a:gd name="connsiteY6" fmla="*/ 2313432 h 2313432"/>
              <a:gd name="connsiteX7" fmla="*/ 0 w 2756331"/>
              <a:gd name="connsiteY7" fmla="*/ 2190984 h 2313432"/>
              <a:gd name="connsiteX8" fmla="*/ 0 w 2756331"/>
              <a:gd name="connsiteY8" fmla="*/ 122448 h 2313432"/>
              <a:gd name="connsiteX0" fmla="*/ 0 w 2756331"/>
              <a:gd name="connsiteY0" fmla="*/ 122448 h 2313432"/>
              <a:gd name="connsiteX1" fmla="*/ 122448 w 2756331"/>
              <a:gd name="connsiteY1" fmla="*/ 0 h 2313432"/>
              <a:gd name="connsiteX2" fmla="*/ 2186593 w 2756331"/>
              <a:gd name="connsiteY2" fmla="*/ 0 h 2313432"/>
              <a:gd name="connsiteX3" fmla="*/ 2309041 w 2756331"/>
              <a:gd name="connsiteY3" fmla="*/ 122448 h 2313432"/>
              <a:gd name="connsiteX4" fmla="*/ 2756331 w 2756331"/>
              <a:gd name="connsiteY4" fmla="*/ 1743694 h 2313432"/>
              <a:gd name="connsiteX5" fmla="*/ 2654369 w 2756331"/>
              <a:gd name="connsiteY5" fmla="*/ 1852485 h 2313432"/>
              <a:gd name="connsiteX6" fmla="*/ 122448 w 2756331"/>
              <a:gd name="connsiteY6" fmla="*/ 2313432 h 2313432"/>
              <a:gd name="connsiteX7" fmla="*/ 0 w 2756331"/>
              <a:gd name="connsiteY7" fmla="*/ 2190984 h 2313432"/>
              <a:gd name="connsiteX8" fmla="*/ 0 w 2756331"/>
              <a:gd name="connsiteY8" fmla="*/ 122448 h 2313432"/>
              <a:gd name="connsiteX0" fmla="*/ 0 w 2756331"/>
              <a:gd name="connsiteY0" fmla="*/ 122448 h 2193261"/>
              <a:gd name="connsiteX1" fmla="*/ 122448 w 2756331"/>
              <a:gd name="connsiteY1" fmla="*/ 0 h 2193261"/>
              <a:gd name="connsiteX2" fmla="*/ 2186593 w 2756331"/>
              <a:gd name="connsiteY2" fmla="*/ 0 h 2193261"/>
              <a:gd name="connsiteX3" fmla="*/ 2309041 w 2756331"/>
              <a:gd name="connsiteY3" fmla="*/ 122448 h 2193261"/>
              <a:gd name="connsiteX4" fmla="*/ 2756331 w 2756331"/>
              <a:gd name="connsiteY4" fmla="*/ 1743694 h 2193261"/>
              <a:gd name="connsiteX5" fmla="*/ 2654369 w 2756331"/>
              <a:gd name="connsiteY5" fmla="*/ 1852485 h 2193261"/>
              <a:gd name="connsiteX6" fmla="*/ 1768205 w 2756331"/>
              <a:gd name="connsiteY6" fmla="*/ 797431 h 2193261"/>
              <a:gd name="connsiteX7" fmla="*/ 0 w 2756331"/>
              <a:gd name="connsiteY7" fmla="*/ 2190984 h 2193261"/>
              <a:gd name="connsiteX8" fmla="*/ 0 w 2756331"/>
              <a:gd name="connsiteY8" fmla="*/ 122448 h 2193261"/>
              <a:gd name="connsiteX0" fmla="*/ 0 w 2756331"/>
              <a:gd name="connsiteY0" fmla="*/ 122448 h 2194935"/>
              <a:gd name="connsiteX1" fmla="*/ 122448 w 2756331"/>
              <a:gd name="connsiteY1" fmla="*/ 0 h 2194935"/>
              <a:gd name="connsiteX2" fmla="*/ 2186593 w 2756331"/>
              <a:gd name="connsiteY2" fmla="*/ 0 h 2194935"/>
              <a:gd name="connsiteX3" fmla="*/ 2309041 w 2756331"/>
              <a:gd name="connsiteY3" fmla="*/ 122448 h 2194935"/>
              <a:gd name="connsiteX4" fmla="*/ 2756331 w 2756331"/>
              <a:gd name="connsiteY4" fmla="*/ 1743694 h 2194935"/>
              <a:gd name="connsiteX5" fmla="*/ 2654369 w 2756331"/>
              <a:gd name="connsiteY5" fmla="*/ 1852485 h 2194935"/>
              <a:gd name="connsiteX6" fmla="*/ 986298 w 2756331"/>
              <a:gd name="connsiteY6" fmla="*/ 1435925 h 2194935"/>
              <a:gd name="connsiteX7" fmla="*/ 0 w 2756331"/>
              <a:gd name="connsiteY7" fmla="*/ 2190984 h 2194935"/>
              <a:gd name="connsiteX8" fmla="*/ 0 w 2756331"/>
              <a:gd name="connsiteY8" fmla="*/ 122448 h 2194935"/>
              <a:gd name="connsiteX0" fmla="*/ 0 w 2756331"/>
              <a:gd name="connsiteY0" fmla="*/ 122448 h 1852485"/>
              <a:gd name="connsiteX1" fmla="*/ 122448 w 2756331"/>
              <a:gd name="connsiteY1" fmla="*/ 0 h 1852485"/>
              <a:gd name="connsiteX2" fmla="*/ 2186593 w 2756331"/>
              <a:gd name="connsiteY2" fmla="*/ 0 h 1852485"/>
              <a:gd name="connsiteX3" fmla="*/ 2309041 w 2756331"/>
              <a:gd name="connsiteY3" fmla="*/ 122448 h 1852485"/>
              <a:gd name="connsiteX4" fmla="*/ 2756331 w 2756331"/>
              <a:gd name="connsiteY4" fmla="*/ 1743694 h 1852485"/>
              <a:gd name="connsiteX5" fmla="*/ 2654369 w 2756331"/>
              <a:gd name="connsiteY5" fmla="*/ 1852485 h 1852485"/>
              <a:gd name="connsiteX6" fmla="*/ 986298 w 2756331"/>
              <a:gd name="connsiteY6" fmla="*/ 1435925 h 1852485"/>
              <a:gd name="connsiteX7" fmla="*/ 894581 w 2756331"/>
              <a:gd name="connsiteY7" fmla="*/ 1337378 h 1852485"/>
              <a:gd name="connsiteX8" fmla="*/ 0 w 2756331"/>
              <a:gd name="connsiteY8" fmla="*/ 122448 h 1852485"/>
              <a:gd name="connsiteX0" fmla="*/ 0 w 2756331"/>
              <a:gd name="connsiteY0" fmla="*/ 539006 h 2269043"/>
              <a:gd name="connsiteX1" fmla="*/ 620956 w 2756331"/>
              <a:gd name="connsiteY1" fmla="*/ 0 h 2269043"/>
              <a:gd name="connsiteX2" fmla="*/ 2186593 w 2756331"/>
              <a:gd name="connsiteY2" fmla="*/ 416558 h 2269043"/>
              <a:gd name="connsiteX3" fmla="*/ 2309041 w 2756331"/>
              <a:gd name="connsiteY3" fmla="*/ 539006 h 2269043"/>
              <a:gd name="connsiteX4" fmla="*/ 2756331 w 2756331"/>
              <a:gd name="connsiteY4" fmla="*/ 2160252 h 2269043"/>
              <a:gd name="connsiteX5" fmla="*/ 2654369 w 2756331"/>
              <a:gd name="connsiteY5" fmla="*/ 2269043 h 2269043"/>
              <a:gd name="connsiteX6" fmla="*/ 986298 w 2756331"/>
              <a:gd name="connsiteY6" fmla="*/ 1852483 h 2269043"/>
              <a:gd name="connsiteX7" fmla="*/ 894581 w 2756331"/>
              <a:gd name="connsiteY7" fmla="*/ 1753936 h 2269043"/>
              <a:gd name="connsiteX8" fmla="*/ 0 w 2756331"/>
              <a:gd name="connsiteY8" fmla="*/ 539006 h 2269043"/>
              <a:gd name="connsiteX0" fmla="*/ 0 w 2288552"/>
              <a:gd name="connsiteY0" fmla="*/ 173665 h 2269043"/>
              <a:gd name="connsiteX1" fmla="*/ 153177 w 2288552"/>
              <a:gd name="connsiteY1" fmla="*/ 0 h 2269043"/>
              <a:gd name="connsiteX2" fmla="*/ 1718814 w 2288552"/>
              <a:gd name="connsiteY2" fmla="*/ 416558 h 2269043"/>
              <a:gd name="connsiteX3" fmla="*/ 1841262 w 2288552"/>
              <a:gd name="connsiteY3" fmla="*/ 539006 h 2269043"/>
              <a:gd name="connsiteX4" fmla="*/ 2288552 w 2288552"/>
              <a:gd name="connsiteY4" fmla="*/ 2160252 h 2269043"/>
              <a:gd name="connsiteX5" fmla="*/ 2186590 w 2288552"/>
              <a:gd name="connsiteY5" fmla="*/ 2269043 h 2269043"/>
              <a:gd name="connsiteX6" fmla="*/ 518519 w 2288552"/>
              <a:gd name="connsiteY6" fmla="*/ 1852483 h 2269043"/>
              <a:gd name="connsiteX7" fmla="*/ 426802 w 2288552"/>
              <a:gd name="connsiteY7" fmla="*/ 1753936 h 2269043"/>
              <a:gd name="connsiteX8" fmla="*/ 0 w 2288552"/>
              <a:gd name="connsiteY8" fmla="*/ 173665 h 2269043"/>
              <a:gd name="connsiteX0" fmla="*/ 0 w 2298796"/>
              <a:gd name="connsiteY0" fmla="*/ 142934 h 2269043"/>
              <a:gd name="connsiteX1" fmla="*/ 163421 w 2298796"/>
              <a:gd name="connsiteY1" fmla="*/ 0 h 2269043"/>
              <a:gd name="connsiteX2" fmla="*/ 1729058 w 2298796"/>
              <a:gd name="connsiteY2" fmla="*/ 416558 h 2269043"/>
              <a:gd name="connsiteX3" fmla="*/ 1851506 w 2298796"/>
              <a:gd name="connsiteY3" fmla="*/ 539006 h 2269043"/>
              <a:gd name="connsiteX4" fmla="*/ 2298796 w 2298796"/>
              <a:gd name="connsiteY4" fmla="*/ 2160252 h 2269043"/>
              <a:gd name="connsiteX5" fmla="*/ 2196834 w 2298796"/>
              <a:gd name="connsiteY5" fmla="*/ 2269043 h 2269043"/>
              <a:gd name="connsiteX6" fmla="*/ 528763 w 2298796"/>
              <a:gd name="connsiteY6" fmla="*/ 1852483 h 2269043"/>
              <a:gd name="connsiteX7" fmla="*/ 437046 w 2298796"/>
              <a:gd name="connsiteY7" fmla="*/ 1753936 h 2269043"/>
              <a:gd name="connsiteX8" fmla="*/ 0 w 2298796"/>
              <a:gd name="connsiteY8" fmla="*/ 142934 h 2269043"/>
              <a:gd name="connsiteX0" fmla="*/ 0 w 2298796"/>
              <a:gd name="connsiteY0" fmla="*/ 145749 h 2271858"/>
              <a:gd name="connsiteX1" fmla="*/ 163421 w 2298796"/>
              <a:gd name="connsiteY1" fmla="*/ 2815 h 2271858"/>
              <a:gd name="connsiteX2" fmla="*/ 1729058 w 2298796"/>
              <a:gd name="connsiteY2" fmla="*/ 419373 h 2271858"/>
              <a:gd name="connsiteX3" fmla="*/ 1851506 w 2298796"/>
              <a:gd name="connsiteY3" fmla="*/ 541821 h 2271858"/>
              <a:gd name="connsiteX4" fmla="*/ 2298796 w 2298796"/>
              <a:gd name="connsiteY4" fmla="*/ 2163067 h 2271858"/>
              <a:gd name="connsiteX5" fmla="*/ 2196834 w 2298796"/>
              <a:gd name="connsiteY5" fmla="*/ 2271858 h 2271858"/>
              <a:gd name="connsiteX6" fmla="*/ 528763 w 2298796"/>
              <a:gd name="connsiteY6" fmla="*/ 1855298 h 2271858"/>
              <a:gd name="connsiteX7" fmla="*/ 437046 w 2298796"/>
              <a:gd name="connsiteY7" fmla="*/ 1756751 h 2271858"/>
              <a:gd name="connsiteX8" fmla="*/ 0 w 2298796"/>
              <a:gd name="connsiteY8" fmla="*/ 145749 h 2271858"/>
              <a:gd name="connsiteX0" fmla="*/ 1583 w 2300379"/>
              <a:gd name="connsiteY0" fmla="*/ 146709 h 2272818"/>
              <a:gd name="connsiteX1" fmla="*/ 165004 w 2300379"/>
              <a:gd name="connsiteY1" fmla="*/ 3775 h 2272818"/>
              <a:gd name="connsiteX2" fmla="*/ 1730641 w 2300379"/>
              <a:gd name="connsiteY2" fmla="*/ 420333 h 2272818"/>
              <a:gd name="connsiteX3" fmla="*/ 1853089 w 2300379"/>
              <a:gd name="connsiteY3" fmla="*/ 542781 h 2272818"/>
              <a:gd name="connsiteX4" fmla="*/ 2300379 w 2300379"/>
              <a:gd name="connsiteY4" fmla="*/ 2164027 h 2272818"/>
              <a:gd name="connsiteX5" fmla="*/ 2198417 w 2300379"/>
              <a:gd name="connsiteY5" fmla="*/ 2272818 h 2272818"/>
              <a:gd name="connsiteX6" fmla="*/ 530346 w 2300379"/>
              <a:gd name="connsiteY6" fmla="*/ 1856258 h 2272818"/>
              <a:gd name="connsiteX7" fmla="*/ 438629 w 2300379"/>
              <a:gd name="connsiteY7" fmla="*/ 1757711 h 2272818"/>
              <a:gd name="connsiteX8" fmla="*/ 1583 w 2300379"/>
              <a:gd name="connsiteY8" fmla="*/ 146709 h 2272818"/>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98751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98751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64606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8243"/>
              <a:gd name="connsiteX1" fmla="*/ 165338 w 2300713"/>
              <a:gd name="connsiteY1" fmla="*/ 6956 h 2288243"/>
              <a:gd name="connsiteX2" fmla="*/ 1730975 w 2300713"/>
              <a:gd name="connsiteY2" fmla="*/ 423514 h 2288243"/>
              <a:gd name="connsiteX3" fmla="*/ 1853423 w 2300713"/>
              <a:gd name="connsiteY3" fmla="*/ 545962 h 2288243"/>
              <a:gd name="connsiteX4" fmla="*/ 2300713 w 2300713"/>
              <a:gd name="connsiteY4" fmla="*/ 2167208 h 2288243"/>
              <a:gd name="connsiteX5" fmla="*/ 2164606 w 2300713"/>
              <a:gd name="connsiteY5" fmla="*/ 2275999 h 2288243"/>
              <a:gd name="connsiteX6" fmla="*/ 530680 w 2300713"/>
              <a:gd name="connsiteY6" fmla="*/ 1859439 h 2288243"/>
              <a:gd name="connsiteX7" fmla="*/ 438963 w 2300713"/>
              <a:gd name="connsiteY7" fmla="*/ 1760892 h 2288243"/>
              <a:gd name="connsiteX8" fmla="*/ 1917 w 2300713"/>
              <a:gd name="connsiteY8" fmla="*/ 149890 h 2288243"/>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08231 w 2303711"/>
              <a:gd name="connsiteY7" fmla="*/ 1682357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08231 w 2303711"/>
              <a:gd name="connsiteY7" fmla="*/ 1682357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77326 w 2303711"/>
              <a:gd name="connsiteY3" fmla="*/ 590351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77326 w 2303711"/>
              <a:gd name="connsiteY3" fmla="*/ 590351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422589 w 2303711"/>
              <a:gd name="connsiteY7" fmla="*/ 1674265 h 2292042"/>
              <a:gd name="connsiteX8" fmla="*/ 1917 w 2303711"/>
              <a:gd name="connsiteY8" fmla="*/ 149890 h 2292042"/>
              <a:gd name="connsiteX0" fmla="*/ 2010 w 2303804"/>
              <a:gd name="connsiteY0" fmla="*/ 147792 h 2289944"/>
              <a:gd name="connsiteX1" fmla="*/ 163186 w 2303804"/>
              <a:gd name="connsiteY1" fmla="*/ 7104 h 2289944"/>
              <a:gd name="connsiteX2" fmla="*/ 1731068 w 2303804"/>
              <a:gd name="connsiteY2" fmla="*/ 421416 h 2289944"/>
              <a:gd name="connsiteX3" fmla="*/ 1877419 w 2303804"/>
              <a:gd name="connsiteY3" fmla="*/ 588253 h 2289944"/>
              <a:gd name="connsiteX4" fmla="*/ 2300806 w 2303804"/>
              <a:gd name="connsiteY4" fmla="*/ 2165110 h 2289944"/>
              <a:gd name="connsiteX5" fmla="*/ 2164699 w 2303804"/>
              <a:gd name="connsiteY5" fmla="*/ 2273901 h 2289944"/>
              <a:gd name="connsiteX6" fmla="*/ 588820 w 2303804"/>
              <a:gd name="connsiteY6" fmla="*/ 1874416 h 2289944"/>
              <a:gd name="connsiteX7" fmla="*/ 422682 w 2303804"/>
              <a:gd name="connsiteY7" fmla="*/ 1672167 h 2289944"/>
              <a:gd name="connsiteX8" fmla="*/ 2010 w 2303804"/>
              <a:gd name="connsiteY8" fmla="*/ 147792 h 2289944"/>
              <a:gd name="connsiteX0" fmla="*/ 2010 w 2303368"/>
              <a:gd name="connsiteY0" fmla="*/ 147792 h 2301573"/>
              <a:gd name="connsiteX1" fmla="*/ 163186 w 2303368"/>
              <a:gd name="connsiteY1" fmla="*/ 7104 h 2301573"/>
              <a:gd name="connsiteX2" fmla="*/ 1731068 w 2303368"/>
              <a:gd name="connsiteY2" fmla="*/ 421416 h 2301573"/>
              <a:gd name="connsiteX3" fmla="*/ 1877419 w 2303368"/>
              <a:gd name="connsiteY3" fmla="*/ 588253 h 2301573"/>
              <a:gd name="connsiteX4" fmla="*/ 2300806 w 2303368"/>
              <a:gd name="connsiteY4" fmla="*/ 2165110 h 2301573"/>
              <a:gd name="connsiteX5" fmla="*/ 2155719 w 2303368"/>
              <a:gd name="connsiteY5" fmla="*/ 2287371 h 2301573"/>
              <a:gd name="connsiteX6" fmla="*/ 588820 w 2303368"/>
              <a:gd name="connsiteY6" fmla="*/ 1874416 h 2301573"/>
              <a:gd name="connsiteX7" fmla="*/ 422682 w 2303368"/>
              <a:gd name="connsiteY7" fmla="*/ 1672167 h 2301573"/>
              <a:gd name="connsiteX8" fmla="*/ 2010 w 2303368"/>
              <a:gd name="connsiteY8" fmla="*/ 147792 h 2301573"/>
              <a:gd name="connsiteX0" fmla="*/ 2010 w 2303368"/>
              <a:gd name="connsiteY0" fmla="*/ 147792 h 2301573"/>
              <a:gd name="connsiteX1" fmla="*/ 163186 w 2303368"/>
              <a:gd name="connsiteY1" fmla="*/ 7104 h 2301573"/>
              <a:gd name="connsiteX2" fmla="*/ 1731068 w 2303368"/>
              <a:gd name="connsiteY2" fmla="*/ 421416 h 2301573"/>
              <a:gd name="connsiteX3" fmla="*/ 1877419 w 2303368"/>
              <a:gd name="connsiteY3" fmla="*/ 588253 h 2301573"/>
              <a:gd name="connsiteX4" fmla="*/ 2300806 w 2303368"/>
              <a:gd name="connsiteY4" fmla="*/ 2165110 h 2301573"/>
              <a:gd name="connsiteX5" fmla="*/ 2155719 w 2303368"/>
              <a:gd name="connsiteY5" fmla="*/ 2287371 h 2301573"/>
              <a:gd name="connsiteX6" fmla="*/ 588820 w 2303368"/>
              <a:gd name="connsiteY6" fmla="*/ 1874416 h 2301573"/>
              <a:gd name="connsiteX7" fmla="*/ 422682 w 2303368"/>
              <a:gd name="connsiteY7" fmla="*/ 1672167 h 2301573"/>
              <a:gd name="connsiteX8" fmla="*/ 2010 w 2303368"/>
              <a:gd name="connsiteY8" fmla="*/ 147792 h 2301573"/>
              <a:gd name="connsiteX0" fmla="*/ 2010 w 2304304"/>
              <a:gd name="connsiteY0" fmla="*/ 147792 h 2296304"/>
              <a:gd name="connsiteX1" fmla="*/ 163186 w 2304304"/>
              <a:gd name="connsiteY1" fmla="*/ 7104 h 2296304"/>
              <a:gd name="connsiteX2" fmla="*/ 1731068 w 2304304"/>
              <a:gd name="connsiteY2" fmla="*/ 421416 h 2296304"/>
              <a:gd name="connsiteX3" fmla="*/ 1877419 w 2304304"/>
              <a:gd name="connsiteY3" fmla="*/ 588253 h 2296304"/>
              <a:gd name="connsiteX4" fmla="*/ 2300806 w 2304304"/>
              <a:gd name="connsiteY4" fmla="*/ 2165110 h 2296304"/>
              <a:gd name="connsiteX5" fmla="*/ 2155719 w 2304304"/>
              <a:gd name="connsiteY5" fmla="*/ 2287371 h 2296304"/>
              <a:gd name="connsiteX6" fmla="*/ 588820 w 2304304"/>
              <a:gd name="connsiteY6" fmla="*/ 1874416 h 2296304"/>
              <a:gd name="connsiteX7" fmla="*/ 422682 w 2304304"/>
              <a:gd name="connsiteY7" fmla="*/ 1672167 h 2296304"/>
              <a:gd name="connsiteX8" fmla="*/ 2010 w 2304304"/>
              <a:gd name="connsiteY8" fmla="*/ 147792 h 2296304"/>
              <a:gd name="connsiteX0" fmla="*/ 2010 w 2300806"/>
              <a:gd name="connsiteY0" fmla="*/ 147792 h 2298797"/>
              <a:gd name="connsiteX1" fmla="*/ 163186 w 2300806"/>
              <a:gd name="connsiteY1" fmla="*/ 7104 h 2298797"/>
              <a:gd name="connsiteX2" fmla="*/ 1731068 w 2300806"/>
              <a:gd name="connsiteY2" fmla="*/ 421416 h 2298797"/>
              <a:gd name="connsiteX3" fmla="*/ 1877419 w 2300806"/>
              <a:gd name="connsiteY3" fmla="*/ 588253 h 2298797"/>
              <a:gd name="connsiteX4" fmla="*/ 2300806 w 2300806"/>
              <a:gd name="connsiteY4" fmla="*/ 2165110 h 2298797"/>
              <a:gd name="connsiteX5" fmla="*/ 2155719 w 2300806"/>
              <a:gd name="connsiteY5" fmla="*/ 2287371 h 2298797"/>
              <a:gd name="connsiteX6" fmla="*/ 588820 w 2300806"/>
              <a:gd name="connsiteY6" fmla="*/ 1874416 h 2298797"/>
              <a:gd name="connsiteX7" fmla="*/ 422682 w 2300806"/>
              <a:gd name="connsiteY7" fmla="*/ 1672167 h 2298797"/>
              <a:gd name="connsiteX8" fmla="*/ 2010 w 2300806"/>
              <a:gd name="connsiteY8" fmla="*/ 147792 h 2298797"/>
              <a:gd name="connsiteX0" fmla="*/ 2010 w 2300806"/>
              <a:gd name="connsiteY0" fmla="*/ 147792 h 2293305"/>
              <a:gd name="connsiteX1" fmla="*/ 163186 w 2300806"/>
              <a:gd name="connsiteY1" fmla="*/ 7104 h 2293305"/>
              <a:gd name="connsiteX2" fmla="*/ 1731068 w 2300806"/>
              <a:gd name="connsiteY2" fmla="*/ 421416 h 2293305"/>
              <a:gd name="connsiteX3" fmla="*/ 1877419 w 2300806"/>
              <a:gd name="connsiteY3" fmla="*/ 588253 h 2293305"/>
              <a:gd name="connsiteX4" fmla="*/ 2300806 w 2300806"/>
              <a:gd name="connsiteY4" fmla="*/ 2165110 h 2293305"/>
              <a:gd name="connsiteX5" fmla="*/ 2155719 w 2300806"/>
              <a:gd name="connsiteY5" fmla="*/ 2287371 h 2293305"/>
              <a:gd name="connsiteX6" fmla="*/ 588820 w 2300806"/>
              <a:gd name="connsiteY6" fmla="*/ 1874416 h 2293305"/>
              <a:gd name="connsiteX7" fmla="*/ 422682 w 2300806"/>
              <a:gd name="connsiteY7" fmla="*/ 1672167 h 2293305"/>
              <a:gd name="connsiteX8" fmla="*/ 2010 w 2300806"/>
              <a:gd name="connsiteY8" fmla="*/ 147792 h 2293305"/>
              <a:gd name="connsiteX0" fmla="*/ 2010 w 2300806"/>
              <a:gd name="connsiteY0" fmla="*/ 147792 h 2290966"/>
              <a:gd name="connsiteX1" fmla="*/ 163186 w 2300806"/>
              <a:gd name="connsiteY1" fmla="*/ 7104 h 2290966"/>
              <a:gd name="connsiteX2" fmla="*/ 1731068 w 2300806"/>
              <a:gd name="connsiteY2" fmla="*/ 421416 h 2290966"/>
              <a:gd name="connsiteX3" fmla="*/ 1877419 w 2300806"/>
              <a:gd name="connsiteY3" fmla="*/ 588253 h 2290966"/>
              <a:gd name="connsiteX4" fmla="*/ 2300806 w 2300806"/>
              <a:gd name="connsiteY4" fmla="*/ 2165110 h 2290966"/>
              <a:gd name="connsiteX5" fmla="*/ 2155719 w 2300806"/>
              <a:gd name="connsiteY5" fmla="*/ 2287371 h 2290966"/>
              <a:gd name="connsiteX6" fmla="*/ 588820 w 2300806"/>
              <a:gd name="connsiteY6" fmla="*/ 1874416 h 2290966"/>
              <a:gd name="connsiteX7" fmla="*/ 422682 w 2300806"/>
              <a:gd name="connsiteY7" fmla="*/ 1672167 h 2290966"/>
              <a:gd name="connsiteX8" fmla="*/ 2010 w 2300806"/>
              <a:gd name="connsiteY8" fmla="*/ 147792 h 2290966"/>
              <a:gd name="connsiteX0" fmla="*/ 2010 w 2300806"/>
              <a:gd name="connsiteY0" fmla="*/ 147792 h 2290966"/>
              <a:gd name="connsiteX1" fmla="*/ 163186 w 2300806"/>
              <a:gd name="connsiteY1" fmla="*/ 7104 h 2290966"/>
              <a:gd name="connsiteX2" fmla="*/ 1731068 w 2300806"/>
              <a:gd name="connsiteY2" fmla="*/ 421416 h 2290966"/>
              <a:gd name="connsiteX3" fmla="*/ 1877419 w 2300806"/>
              <a:gd name="connsiteY3" fmla="*/ 588253 h 2290966"/>
              <a:gd name="connsiteX4" fmla="*/ 2300806 w 2300806"/>
              <a:gd name="connsiteY4" fmla="*/ 2165110 h 2290966"/>
              <a:gd name="connsiteX5" fmla="*/ 2155719 w 2300806"/>
              <a:gd name="connsiteY5" fmla="*/ 2287371 h 2290966"/>
              <a:gd name="connsiteX6" fmla="*/ 588820 w 2300806"/>
              <a:gd name="connsiteY6" fmla="*/ 1874416 h 2290966"/>
              <a:gd name="connsiteX7" fmla="*/ 422682 w 2300806"/>
              <a:gd name="connsiteY7" fmla="*/ 1672167 h 2290966"/>
              <a:gd name="connsiteX8" fmla="*/ 2010 w 2300806"/>
              <a:gd name="connsiteY8" fmla="*/ 147792 h 2290966"/>
              <a:gd name="connsiteX0" fmla="*/ 2321 w 2301117"/>
              <a:gd name="connsiteY0" fmla="*/ 145616 h 2288790"/>
              <a:gd name="connsiteX1" fmla="*/ 163497 w 2301117"/>
              <a:gd name="connsiteY1" fmla="*/ 4928 h 2288790"/>
              <a:gd name="connsiteX2" fmla="*/ 1731379 w 2301117"/>
              <a:gd name="connsiteY2" fmla="*/ 419240 h 2288790"/>
              <a:gd name="connsiteX3" fmla="*/ 1877730 w 2301117"/>
              <a:gd name="connsiteY3" fmla="*/ 586077 h 2288790"/>
              <a:gd name="connsiteX4" fmla="*/ 2301117 w 2301117"/>
              <a:gd name="connsiteY4" fmla="*/ 2162934 h 2288790"/>
              <a:gd name="connsiteX5" fmla="*/ 2156030 w 2301117"/>
              <a:gd name="connsiteY5" fmla="*/ 2285195 h 2288790"/>
              <a:gd name="connsiteX6" fmla="*/ 589131 w 2301117"/>
              <a:gd name="connsiteY6" fmla="*/ 1872240 h 2288790"/>
              <a:gd name="connsiteX7" fmla="*/ 422993 w 2301117"/>
              <a:gd name="connsiteY7" fmla="*/ 1669991 h 2288790"/>
              <a:gd name="connsiteX8" fmla="*/ 2321 w 2301117"/>
              <a:gd name="connsiteY8" fmla="*/ 145616 h 2288790"/>
              <a:gd name="connsiteX0" fmla="*/ 0 w 2298796"/>
              <a:gd name="connsiteY0" fmla="*/ 147175 h 2290349"/>
              <a:gd name="connsiteX1" fmla="*/ 161176 w 2298796"/>
              <a:gd name="connsiteY1" fmla="*/ 6487 h 2290349"/>
              <a:gd name="connsiteX2" fmla="*/ 1729058 w 2298796"/>
              <a:gd name="connsiteY2" fmla="*/ 420799 h 2290349"/>
              <a:gd name="connsiteX3" fmla="*/ 1875409 w 2298796"/>
              <a:gd name="connsiteY3" fmla="*/ 587636 h 2290349"/>
              <a:gd name="connsiteX4" fmla="*/ 2298796 w 2298796"/>
              <a:gd name="connsiteY4" fmla="*/ 2164493 h 2290349"/>
              <a:gd name="connsiteX5" fmla="*/ 2153709 w 2298796"/>
              <a:gd name="connsiteY5" fmla="*/ 2286754 h 2290349"/>
              <a:gd name="connsiteX6" fmla="*/ 586810 w 2298796"/>
              <a:gd name="connsiteY6" fmla="*/ 1873799 h 2290349"/>
              <a:gd name="connsiteX7" fmla="*/ 420672 w 2298796"/>
              <a:gd name="connsiteY7" fmla="*/ 1671550 h 2290349"/>
              <a:gd name="connsiteX8" fmla="*/ 0 w 2298796"/>
              <a:gd name="connsiteY8" fmla="*/ 147175 h 2290349"/>
              <a:gd name="connsiteX0" fmla="*/ 0 w 2298796"/>
              <a:gd name="connsiteY0" fmla="*/ 147356 h 2290530"/>
              <a:gd name="connsiteX1" fmla="*/ 161176 w 2298796"/>
              <a:gd name="connsiteY1" fmla="*/ 6668 h 2290530"/>
              <a:gd name="connsiteX2" fmla="*/ 1729058 w 2298796"/>
              <a:gd name="connsiteY2" fmla="*/ 420980 h 2290530"/>
              <a:gd name="connsiteX3" fmla="*/ 1875409 w 2298796"/>
              <a:gd name="connsiteY3" fmla="*/ 587817 h 2290530"/>
              <a:gd name="connsiteX4" fmla="*/ 2298796 w 2298796"/>
              <a:gd name="connsiteY4" fmla="*/ 2164674 h 2290530"/>
              <a:gd name="connsiteX5" fmla="*/ 2153709 w 2298796"/>
              <a:gd name="connsiteY5" fmla="*/ 2286935 h 2290530"/>
              <a:gd name="connsiteX6" fmla="*/ 586810 w 2298796"/>
              <a:gd name="connsiteY6" fmla="*/ 1873980 h 2290530"/>
              <a:gd name="connsiteX7" fmla="*/ 420672 w 2298796"/>
              <a:gd name="connsiteY7" fmla="*/ 1671731 h 2290530"/>
              <a:gd name="connsiteX8" fmla="*/ 0 w 2298796"/>
              <a:gd name="connsiteY8" fmla="*/ 147356 h 2290530"/>
              <a:gd name="connsiteX0" fmla="*/ 9617 w 2308413"/>
              <a:gd name="connsiteY0" fmla="*/ 144929 h 2288103"/>
              <a:gd name="connsiteX1" fmla="*/ 170793 w 2308413"/>
              <a:gd name="connsiteY1" fmla="*/ 4241 h 2288103"/>
              <a:gd name="connsiteX2" fmla="*/ 1738675 w 2308413"/>
              <a:gd name="connsiteY2" fmla="*/ 418553 h 2288103"/>
              <a:gd name="connsiteX3" fmla="*/ 1885026 w 2308413"/>
              <a:gd name="connsiteY3" fmla="*/ 585390 h 2288103"/>
              <a:gd name="connsiteX4" fmla="*/ 2308413 w 2308413"/>
              <a:gd name="connsiteY4" fmla="*/ 2162247 h 2288103"/>
              <a:gd name="connsiteX5" fmla="*/ 2163326 w 2308413"/>
              <a:gd name="connsiteY5" fmla="*/ 2284508 h 2288103"/>
              <a:gd name="connsiteX6" fmla="*/ 596427 w 2308413"/>
              <a:gd name="connsiteY6" fmla="*/ 1871553 h 2288103"/>
              <a:gd name="connsiteX7" fmla="*/ 430289 w 2308413"/>
              <a:gd name="connsiteY7" fmla="*/ 1669304 h 2288103"/>
              <a:gd name="connsiteX8" fmla="*/ 9617 w 2308413"/>
              <a:gd name="connsiteY8" fmla="*/ 144929 h 2288103"/>
              <a:gd name="connsiteX0" fmla="*/ 8386 w 2307182"/>
              <a:gd name="connsiteY0" fmla="*/ 152138 h 2295312"/>
              <a:gd name="connsiteX1" fmla="*/ 169562 w 2307182"/>
              <a:gd name="connsiteY1" fmla="*/ 11450 h 2295312"/>
              <a:gd name="connsiteX2" fmla="*/ 1737444 w 2307182"/>
              <a:gd name="connsiteY2" fmla="*/ 425762 h 2295312"/>
              <a:gd name="connsiteX3" fmla="*/ 1883795 w 2307182"/>
              <a:gd name="connsiteY3" fmla="*/ 592599 h 2295312"/>
              <a:gd name="connsiteX4" fmla="*/ 2307182 w 2307182"/>
              <a:gd name="connsiteY4" fmla="*/ 2169456 h 2295312"/>
              <a:gd name="connsiteX5" fmla="*/ 2162095 w 2307182"/>
              <a:gd name="connsiteY5" fmla="*/ 2291717 h 2295312"/>
              <a:gd name="connsiteX6" fmla="*/ 595196 w 2307182"/>
              <a:gd name="connsiteY6" fmla="*/ 1878762 h 2295312"/>
              <a:gd name="connsiteX7" fmla="*/ 429058 w 2307182"/>
              <a:gd name="connsiteY7" fmla="*/ 1676513 h 2295312"/>
              <a:gd name="connsiteX8" fmla="*/ 8386 w 2307182"/>
              <a:gd name="connsiteY8" fmla="*/ 152138 h 2295312"/>
              <a:gd name="connsiteX0" fmla="*/ 9020 w 2301081"/>
              <a:gd name="connsiteY0" fmla="*/ 145947 h 2295856"/>
              <a:gd name="connsiteX1" fmla="*/ 163461 w 2301081"/>
              <a:gd name="connsiteY1" fmla="*/ 11994 h 2295856"/>
              <a:gd name="connsiteX2" fmla="*/ 1731343 w 2301081"/>
              <a:gd name="connsiteY2" fmla="*/ 426306 h 2295856"/>
              <a:gd name="connsiteX3" fmla="*/ 1877694 w 2301081"/>
              <a:gd name="connsiteY3" fmla="*/ 593143 h 2295856"/>
              <a:gd name="connsiteX4" fmla="*/ 2301081 w 2301081"/>
              <a:gd name="connsiteY4" fmla="*/ 2170000 h 2295856"/>
              <a:gd name="connsiteX5" fmla="*/ 2155994 w 2301081"/>
              <a:gd name="connsiteY5" fmla="*/ 2292261 h 2295856"/>
              <a:gd name="connsiteX6" fmla="*/ 589095 w 2301081"/>
              <a:gd name="connsiteY6" fmla="*/ 1879306 h 2295856"/>
              <a:gd name="connsiteX7" fmla="*/ 422957 w 2301081"/>
              <a:gd name="connsiteY7" fmla="*/ 1677057 h 2295856"/>
              <a:gd name="connsiteX8" fmla="*/ 9020 w 2301081"/>
              <a:gd name="connsiteY8" fmla="*/ 145947 h 2295856"/>
              <a:gd name="connsiteX0" fmla="*/ 3409 w 2295470"/>
              <a:gd name="connsiteY0" fmla="*/ 146126 h 2296035"/>
              <a:gd name="connsiteX1" fmla="*/ 157850 w 2295470"/>
              <a:gd name="connsiteY1" fmla="*/ 12173 h 2296035"/>
              <a:gd name="connsiteX2" fmla="*/ 1725732 w 2295470"/>
              <a:gd name="connsiteY2" fmla="*/ 426485 h 2296035"/>
              <a:gd name="connsiteX3" fmla="*/ 1872083 w 2295470"/>
              <a:gd name="connsiteY3" fmla="*/ 593322 h 2296035"/>
              <a:gd name="connsiteX4" fmla="*/ 2295470 w 2295470"/>
              <a:gd name="connsiteY4" fmla="*/ 2170179 h 2296035"/>
              <a:gd name="connsiteX5" fmla="*/ 2150383 w 2295470"/>
              <a:gd name="connsiteY5" fmla="*/ 2292440 h 2296035"/>
              <a:gd name="connsiteX6" fmla="*/ 583484 w 2295470"/>
              <a:gd name="connsiteY6" fmla="*/ 1879485 h 2296035"/>
              <a:gd name="connsiteX7" fmla="*/ 417346 w 2295470"/>
              <a:gd name="connsiteY7" fmla="*/ 1677236 h 2296035"/>
              <a:gd name="connsiteX8" fmla="*/ 3409 w 2295470"/>
              <a:gd name="connsiteY8" fmla="*/ 146126 h 2296035"/>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5540 w 2297601"/>
              <a:gd name="connsiteY0" fmla="*/ 143814 h 2293723"/>
              <a:gd name="connsiteX1" fmla="*/ 159981 w 2297601"/>
              <a:gd name="connsiteY1" fmla="*/ 9861 h 2293723"/>
              <a:gd name="connsiteX2" fmla="*/ 1727863 w 2297601"/>
              <a:gd name="connsiteY2" fmla="*/ 424173 h 2293723"/>
              <a:gd name="connsiteX3" fmla="*/ 1874214 w 2297601"/>
              <a:gd name="connsiteY3" fmla="*/ 591010 h 2293723"/>
              <a:gd name="connsiteX4" fmla="*/ 2297601 w 2297601"/>
              <a:gd name="connsiteY4" fmla="*/ 2167867 h 2293723"/>
              <a:gd name="connsiteX5" fmla="*/ 2152514 w 2297601"/>
              <a:gd name="connsiteY5" fmla="*/ 2290128 h 2293723"/>
              <a:gd name="connsiteX6" fmla="*/ 585615 w 2297601"/>
              <a:gd name="connsiteY6" fmla="*/ 1877173 h 2293723"/>
              <a:gd name="connsiteX7" fmla="*/ 419477 w 2297601"/>
              <a:gd name="connsiteY7" fmla="*/ 1674924 h 2293723"/>
              <a:gd name="connsiteX8" fmla="*/ 5540 w 2297601"/>
              <a:gd name="connsiteY8" fmla="*/ 143814 h 2293723"/>
              <a:gd name="connsiteX0" fmla="*/ 5540 w 2297601"/>
              <a:gd name="connsiteY0" fmla="*/ 143814 h 2293723"/>
              <a:gd name="connsiteX1" fmla="*/ 159981 w 2297601"/>
              <a:gd name="connsiteY1" fmla="*/ 9861 h 2293723"/>
              <a:gd name="connsiteX2" fmla="*/ 1727863 w 2297601"/>
              <a:gd name="connsiteY2" fmla="*/ 424173 h 2293723"/>
              <a:gd name="connsiteX3" fmla="*/ 1874214 w 2297601"/>
              <a:gd name="connsiteY3" fmla="*/ 591010 h 2293723"/>
              <a:gd name="connsiteX4" fmla="*/ 2297601 w 2297601"/>
              <a:gd name="connsiteY4" fmla="*/ 2167867 h 2293723"/>
              <a:gd name="connsiteX5" fmla="*/ 2152514 w 2297601"/>
              <a:gd name="connsiteY5" fmla="*/ 2290128 h 2293723"/>
              <a:gd name="connsiteX6" fmla="*/ 585615 w 2297601"/>
              <a:gd name="connsiteY6" fmla="*/ 1877173 h 2293723"/>
              <a:gd name="connsiteX7" fmla="*/ 419477 w 2297601"/>
              <a:gd name="connsiteY7" fmla="*/ 1674924 h 2293723"/>
              <a:gd name="connsiteX8" fmla="*/ 5540 w 2297601"/>
              <a:gd name="connsiteY8" fmla="*/ 143814 h 2293723"/>
              <a:gd name="connsiteX0" fmla="*/ 3923 w 2295984"/>
              <a:gd name="connsiteY0" fmla="*/ 144081 h 2293990"/>
              <a:gd name="connsiteX1" fmla="*/ 158364 w 2295984"/>
              <a:gd name="connsiteY1" fmla="*/ 10128 h 2293990"/>
              <a:gd name="connsiteX2" fmla="*/ 1726246 w 2295984"/>
              <a:gd name="connsiteY2" fmla="*/ 424440 h 2293990"/>
              <a:gd name="connsiteX3" fmla="*/ 1872597 w 2295984"/>
              <a:gd name="connsiteY3" fmla="*/ 591277 h 2293990"/>
              <a:gd name="connsiteX4" fmla="*/ 2295984 w 2295984"/>
              <a:gd name="connsiteY4" fmla="*/ 2168134 h 2293990"/>
              <a:gd name="connsiteX5" fmla="*/ 2150897 w 2295984"/>
              <a:gd name="connsiteY5" fmla="*/ 2290395 h 2293990"/>
              <a:gd name="connsiteX6" fmla="*/ 583998 w 2295984"/>
              <a:gd name="connsiteY6" fmla="*/ 1877440 h 2293990"/>
              <a:gd name="connsiteX7" fmla="*/ 417860 w 2295984"/>
              <a:gd name="connsiteY7" fmla="*/ 1675191 h 2293990"/>
              <a:gd name="connsiteX8" fmla="*/ 3923 w 2295984"/>
              <a:gd name="connsiteY8" fmla="*/ 144081 h 2293990"/>
              <a:gd name="connsiteX0" fmla="*/ 1528 w 2293589"/>
              <a:gd name="connsiteY0" fmla="*/ 144362 h 2294271"/>
              <a:gd name="connsiteX1" fmla="*/ 155969 w 2293589"/>
              <a:gd name="connsiteY1" fmla="*/ 10409 h 2294271"/>
              <a:gd name="connsiteX2" fmla="*/ 1723851 w 2293589"/>
              <a:gd name="connsiteY2" fmla="*/ 424721 h 2294271"/>
              <a:gd name="connsiteX3" fmla="*/ 1870202 w 2293589"/>
              <a:gd name="connsiteY3" fmla="*/ 591558 h 2294271"/>
              <a:gd name="connsiteX4" fmla="*/ 2293589 w 2293589"/>
              <a:gd name="connsiteY4" fmla="*/ 2168415 h 2294271"/>
              <a:gd name="connsiteX5" fmla="*/ 2148502 w 2293589"/>
              <a:gd name="connsiteY5" fmla="*/ 2290676 h 2294271"/>
              <a:gd name="connsiteX6" fmla="*/ 581603 w 2293589"/>
              <a:gd name="connsiteY6" fmla="*/ 1877721 h 2294271"/>
              <a:gd name="connsiteX7" fmla="*/ 415465 w 2293589"/>
              <a:gd name="connsiteY7" fmla="*/ 1675472 h 2294271"/>
              <a:gd name="connsiteX8" fmla="*/ 1528 w 2293589"/>
              <a:gd name="connsiteY8" fmla="*/ 144362 h 2294271"/>
              <a:gd name="connsiteX0" fmla="*/ 1848 w 2293909"/>
              <a:gd name="connsiteY0" fmla="*/ 138202 h 2288111"/>
              <a:gd name="connsiteX1" fmla="*/ 156289 w 2293909"/>
              <a:gd name="connsiteY1" fmla="*/ 4249 h 2288111"/>
              <a:gd name="connsiteX2" fmla="*/ 1724171 w 2293909"/>
              <a:gd name="connsiteY2" fmla="*/ 418561 h 2288111"/>
              <a:gd name="connsiteX3" fmla="*/ 1870522 w 2293909"/>
              <a:gd name="connsiteY3" fmla="*/ 585398 h 2288111"/>
              <a:gd name="connsiteX4" fmla="*/ 2293909 w 2293909"/>
              <a:gd name="connsiteY4" fmla="*/ 2162255 h 2288111"/>
              <a:gd name="connsiteX5" fmla="*/ 2148822 w 2293909"/>
              <a:gd name="connsiteY5" fmla="*/ 2284516 h 2288111"/>
              <a:gd name="connsiteX6" fmla="*/ 581923 w 2293909"/>
              <a:gd name="connsiteY6" fmla="*/ 1871561 h 2288111"/>
              <a:gd name="connsiteX7" fmla="*/ 415785 w 2293909"/>
              <a:gd name="connsiteY7" fmla="*/ 1669312 h 2288111"/>
              <a:gd name="connsiteX8" fmla="*/ 1848 w 2293909"/>
              <a:gd name="connsiteY8" fmla="*/ 138202 h 2288111"/>
              <a:gd name="connsiteX0" fmla="*/ 1289 w 2293350"/>
              <a:gd name="connsiteY0" fmla="*/ 138202 h 2288111"/>
              <a:gd name="connsiteX1" fmla="*/ 155730 w 2293350"/>
              <a:gd name="connsiteY1" fmla="*/ 4249 h 2288111"/>
              <a:gd name="connsiteX2" fmla="*/ 1723612 w 2293350"/>
              <a:gd name="connsiteY2" fmla="*/ 418561 h 2288111"/>
              <a:gd name="connsiteX3" fmla="*/ 1869963 w 2293350"/>
              <a:gd name="connsiteY3" fmla="*/ 585398 h 2288111"/>
              <a:gd name="connsiteX4" fmla="*/ 2293350 w 2293350"/>
              <a:gd name="connsiteY4" fmla="*/ 2162255 h 2288111"/>
              <a:gd name="connsiteX5" fmla="*/ 2148263 w 2293350"/>
              <a:gd name="connsiteY5" fmla="*/ 2284516 h 2288111"/>
              <a:gd name="connsiteX6" fmla="*/ 581364 w 2293350"/>
              <a:gd name="connsiteY6" fmla="*/ 1871561 h 2288111"/>
              <a:gd name="connsiteX7" fmla="*/ 415226 w 2293350"/>
              <a:gd name="connsiteY7" fmla="*/ 1669312 h 2288111"/>
              <a:gd name="connsiteX8" fmla="*/ 1289 w 2293350"/>
              <a:gd name="connsiteY8" fmla="*/ 138202 h 2288111"/>
              <a:gd name="connsiteX0" fmla="*/ 1527 w 2293588"/>
              <a:gd name="connsiteY0" fmla="*/ 138621 h 2288530"/>
              <a:gd name="connsiteX1" fmla="*/ 155968 w 2293588"/>
              <a:gd name="connsiteY1" fmla="*/ 4668 h 2288530"/>
              <a:gd name="connsiteX2" fmla="*/ 1723850 w 2293588"/>
              <a:gd name="connsiteY2" fmla="*/ 418980 h 2288530"/>
              <a:gd name="connsiteX3" fmla="*/ 1870201 w 2293588"/>
              <a:gd name="connsiteY3" fmla="*/ 585817 h 2288530"/>
              <a:gd name="connsiteX4" fmla="*/ 2293588 w 2293588"/>
              <a:gd name="connsiteY4" fmla="*/ 2162674 h 2288530"/>
              <a:gd name="connsiteX5" fmla="*/ 2148501 w 2293588"/>
              <a:gd name="connsiteY5" fmla="*/ 2284935 h 2288530"/>
              <a:gd name="connsiteX6" fmla="*/ 581602 w 2293588"/>
              <a:gd name="connsiteY6" fmla="*/ 1871980 h 2288530"/>
              <a:gd name="connsiteX7" fmla="*/ 415464 w 2293588"/>
              <a:gd name="connsiteY7" fmla="*/ 1669731 h 2288530"/>
              <a:gd name="connsiteX8" fmla="*/ 1527 w 2293588"/>
              <a:gd name="connsiteY8" fmla="*/ 138621 h 2288530"/>
              <a:gd name="connsiteX0" fmla="*/ 4451 w 2296512"/>
              <a:gd name="connsiteY0" fmla="*/ 139388 h 2289297"/>
              <a:gd name="connsiteX1" fmla="*/ 158892 w 2296512"/>
              <a:gd name="connsiteY1" fmla="*/ 5435 h 2289297"/>
              <a:gd name="connsiteX2" fmla="*/ 1726774 w 2296512"/>
              <a:gd name="connsiteY2" fmla="*/ 419747 h 2289297"/>
              <a:gd name="connsiteX3" fmla="*/ 1873125 w 2296512"/>
              <a:gd name="connsiteY3" fmla="*/ 586584 h 2289297"/>
              <a:gd name="connsiteX4" fmla="*/ 2296512 w 2296512"/>
              <a:gd name="connsiteY4" fmla="*/ 2163441 h 2289297"/>
              <a:gd name="connsiteX5" fmla="*/ 2151425 w 2296512"/>
              <a:gd name="connsiteY5" fmla="*/ 2285702 h 2289297"/>
              <a:gd name="connsiteX6" fmla="*/ 584526 w 2296512"/>
              <a:gd name="connsiteY6" fmla="*/ 1872747 h 2289297"/>
              <a:gd name="connsiteX7" fmla="*/ 418388 w 2296512"/>
              <a:gd name="connsiteY7" fmla="*/ 1670498 h 2289297"/>
              <a:gd name="connsiteX8" fmla="*/ 4451 w 2296512"/>
              <a:gd name="connsiteY8" fmla="*/ 139388 h 2289297"/>
              <a:gd name="connsiteX0" fmla="*/ 4451 w 2299782"/>
              <a:gd name="connsiteY0" fmla="*/ 139388 h 2288818"/>
              <a:gd name="connsiteX1" fmla="*/ 158892 w 2299782"/>
              <a:gd name="connsiteY1" fmla="*/ 5435 h 2288818"/>
              <a:gd name="connsiteX2" fmla="*/ 1726774 w 2299782"/>
              <a:gd name="connsiteY2" fmla="*/ 419747 h 2288818"/>
              <a:gd name="connsiteX3" fmla="*/ 1873125 w 2299782"/>
              <a:gd name="connsiteY3" fmla="*/ 586584 h 2288818"/>
              <a:gd name="connsiteX4" fmla="*/ 2296512 w 2299782"/>
              <a:gd name="connsiteY4" fmla="*/ 2163441 h 2288818"/>
              <a:gd name="connsiteX5" fmla="*/ 2151425 w 2299782"/>
              <a:gd name="connsiteY5" fmla="*/ 2285702 h 2288818"/>
              <a:gd name="connsiteX6" fmla="*/ 584526 w 2299782"/>
              <a:gd name="connsiteY6" fmla="*/ 1872747 h 2288818"/>
              <a:gd name="connsiteX7" fmla="*/ 418388 w 2299782"/>
              <a:gd name="connsiteY7" fmla="*/ 1670498 h 2288818"/>
              <a:gd name="connsiteX8" fmla="*/ 4451 w 2299782"/>
              <a:gd name="connsiteY8" fmla="*/ 139388 h 2288818"/>
              <a:gd name="connsiteX0" fmla="*/ 4451 w 2299139"/>
              <a:gd name="connsiteY0" fmla="*/ 139388 h 2287220"/>
              <a:gd name="connsiteX1" fmla="*/ 158892 w 2299139"/>
              <a:gd name="connsiteY1" fmla="*/ 5435 h 2287220"/>
              <a:gd name="connsiteX2" fmla="*/ 1726774 w 2299139"/>
              <a:gd name="connsiteY2" fmla="*/ 419747 h 2287220"/>
              <a:gd name="connsiteX3" fmla="*/ 1873125 w 2299139"/>
              <a:gd name="connsiteY3" fmla="*/ 586584 h 2287220"/>
              <a:gd name="connsiteX4" fmla="*/ 2296512 w 2299139"/>
              <a:gd name="connsiteY4" fmla="*/ 2163441 h 2287220"/>
              <a:gd name="connsiteX5" fmla="*/ 2151425 w 2299139"/>
              <a:gd name="connsiteY5" fmla="*/ 2285702 h 2287220"/>
              <a:gd name="connsiteX6" fmla="*/ 584526 w 2299139"/>
              <a:gd name="connsiteY6" fmla="*/ 1872747 h 2287220"/>
              <a:gd name="connsiteX7" fmla="*/ 418388 w 2299139"/>
              <a:gd name="connsiteY7" fmla="*/ 1670498 h 2287220"/>
              <a:gd name="connsiteX8" fmla="*/ 4451 w 2299139"/>
              <a:gd name="connsiteY8" fmla="*/ 139388 h 2287220"/>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84526 w 2299277"/>
              <a:gd name="connsiteY6" fmla="*/ 1872747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4690 w 2299277"/>
              <a:gd name="connsiteY3" fmla="*/ 585018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4690 w 2299277"/>
              <a:gd name="connsiteY3" fmla="*/ 588149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99277" h="2289265">
                <a:moveTo>
                  <a:pt x="4451" y="139388"/>
                </a:moveTo>
                <a:cubicBezTo>
                  <a:pt x="-13417" y="60766"/>
                  <a:pt x="19464" y="-22226"/>
                  <a:pt x="158892" y="5435"/>
                </a:cubicBezTo>
                <a:lnTo>
                  <a:pt x="1726774" y="419747"/>
                </a:lnTo>
                <a:cubicBezTo>
                  <a:pt x="1822894" y="445626"/>
                  <a:pt x="1861313" y="514526"/>
                  <a:pt x="1880135" y="585426"/>
                </a:cubicBezTo>
                <a:cubicBezTo>
                  <a:pt x="2097057" y="1402519"/>
                  <a:pt x="2138139" y="1539608"/>
                  <a:pt x="2296512" y="2163441"/>
                </a:cubicBezTo>
                <a:cubicBezTo>
                  <a:pt x="2313920" y="2245273"/>
                  <a:pt x="2247201" y="2304717"/>
                  <a:pt x="2151425" y="2285702"/>
                </a:cubicBezTo>
                <a:lnTo>
                  <a:pt x="594791" y="1867358"/>
                </a:lnTo>
                <a:cubicBezTo>
                  <a:pt x="507154" y="1842614"/>
                  <a:pt x="450849" y="1799460"/>
                  <a:pt x="416823" y="1672064"/>
                </a:cubicBezTo>
                <a:cubicBezTo>
                  <a:pt x="286664" y="1184744"/>
                  <a:pt x="134198" y="644520"/>
                  <a:pt x="4451" y="139388"/>
                </a:cubicBezTo>
                <a:close/>
              </a:path>
            </a:pathLst>
          </a:custGeom>
          <a:noFill/>
          <a:ln w="28575" cmpd="sng">
            <a:solidFill>
              <a:srgbClr val="A7934B">
                <a:alpha val="20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Rounded Rectangle 11"/>
          <p:cNvSpPr/>
          <p:nvPr userDrawn="1"/>
        </p:nvSpPr>
        <p:spPr>
          <a:xfrm rot="18900000">
            <a:off x="12317462" y="590418"/>
            <a:ext cx="2343465" cy="2326254"/>
          </a:xfrm>
          <a:custGeom>
            <a:avLst/>
            <a:gdLst>
              <a:gd name="connsiteX0" fmla="*/ 0 w 2309041"/>
              <a:gd name="connsiteY0" fmla="*/ 122448 h 2313432"/>
              <a:gd name="connsiteX1" fmla="*/ 122448 w 2309041"/>
              <a:gd name="connsiteY1" fmla="*/ 0 h 2313432"/>
              <a:gd name="connsiteX2" fmla="*/ 2186593 w 2309041"/>
              <a:gd name="connsiteY2" fmla="*/ 0 h 2313432"/>
              <a:gd name="connsiteX3" fmla="*/ 2309041 w 2309041"/>
              <a:gd name="connsiteY3" fmla="*/ 122448 h 2313432"/>
              <a:gd name="connsiteX4" fmla="*/ 2309041 w 2309041"/>
              <a:gd name="connsiteY4" fmla="*/ 2190984 h 2313432"/>
              <a:gd name="connsiteX5" fmla="*/ 2186593 w 2309041"/>
              <a:gd name="connsiteY5" fmla="*/ 2313432 h 2313432"/>
              <a:gd name="connsiteX6" fmla="*/ 122448 w 2309041"/>
              <a:gd name="connsiteY6" fmla="*/ 2313432 h 2313432"/>
              <a:gd name="connsiteX7" fmla="*/ 0 w 2309041"/>
              <a:gd name="connsiteY7" fmla="*/ 2190984 h 2313432"/>
              <a:gd name="connsiteX8" fmla="*/ 0 w 2309041"/>
              <a:gd name="connsiteY8" fmla="*/ 122448 h 2313432"/>
              <a:gd name="connsiteX0" fmla="*/ 0 w 2756331"/>
              <a:gd name="connsiteY0" fmla="*/ 122448 h 2313432"/>
              <a:gd name="connsiteX1" fmla="*/ 122448 w 2756331"/>
              <a:gd name="connsiteY1" fmla="*/ 0 h 2313432"/>
              <a:gd name="connsiteX2" fmla="*/ 2186593 w 2756331"/>
              <a:gd name="connsiteY2" fmla="*/ 0 h 2313432"/>
              <a:gd name="connsiteX3" fmla="*/ 2309041 w 2756331"/>
              <a:gd name="connsiteY3" fmla="*/ 122448 h 2313432"/>
              <a:gd name="connsiteX4" fmla="*/ 2756331 w 2756331"/>
              <a:gd name="connsiteY4" fmla="*/ 1743694 h 2313432"/>
              <a:gd name="connsiteX5" fmla="*/ 2186593 w 2756331"/>
              <a:gd name="connsiteY5" fmla="*/ 2313432 h 2313432"/>
              <a:gd name="connsiteX6" fmla="*/ 122448 w 2756331"/>
              <a:gd name="connsiteY6" fmla="*/ 2313432 h 2313432"/>
              <a:gd name="connsiteX7" fmla="*/ 0 w 2756331"/>
              <a:gd name="connsiteY7" fmla="*/ 2190984 h 2313432"/>
              <a:gd name="connsiteX8" fmla="*/ 0 w 2756331"/>
              <a:gd name="connsiteY8" fmla="*/ 122448 h 2313432"/>
              <a:gd name="connsiteX0" fmla="*/ 0 w 2756331"/>
              <a:gd name="connsiteY0" fmla="*/ 122448 h 2313432"/>
              <a:gd name="connsiteX1" fmla="*/ 122448 w 2756331"/>
              <a:gd name="connsiteY1" fmla="*/ 0 h 2313432"/>
              <a:gd name="connsiteX2" fmla="*/ 2186593 w 2756331"/>
              <a:gd name="connsiteY2" fmla="*/ 0 h 2313432"/>
              <a:gd name="connsiteX3" fmla="*/ 2309041 w 2756331"/>
              <a:gd name="connsiteY3" fmla="*/ 122448 h 2313432"/>
              <a:gd name="connsiteX4" fmla="*/ 2756331 w 2756331"/>
              <a:gd name="connsiteY4" fmla="*/ 1743694 h 2313432"/>
              <a:gd name="connsiteX5" fmla="*/ 2654369 w 2756331"/>
              <a:gd name="connsiteY5" fmla="*/ 1852485 h 2313432"/>
              <a:gd name="connsiteX6" fmla="*/ 122448 w 2756331"/>
              <a:gd name="connsiteY6" fmla="*/ 2313432 h 2313432"/>
              <a:gd name="connsiteX7" fmla="*/ 0 w 2756331"/>
              <a:gd name="connsiteY7" fmla="*/ 2190984 h 2313432"/>
              <a:gd name="connsiteX8" fmla="*/ 0 w 2756331"/>
              <a:gd name="connsiteY8" fmla="*/ 122448 h 2313432"/>
              <a:gd name="connsiteX0" fmla="*/ 0 w 2756331"/>
              <a:gd name="connsiteY0" fmla="*/ 122448 h 2193261"/>
              <a:gd name="connsiteX1" fmla="*/ 122448 w 2756331"/>
              <a:gd name="connsiteY1" fmla="*/ 0 h 2193261"/>
              <a:gd name="connsiteX2" fmla="*/ 2186593 w 2756331"/>
              <a:gd name="connsiteY2" fmla="*/ 0 h 2193261"/>
              <a:gd name="connsiteX3" fmla="*/ 2309041 w 2756331"/>
              <a:gd name="connsiteY3" fmla="*/ 122448 h 2193261"/>
              <a:gd name="connsiteX4" fmla="*/ 2756331 w 2756331"/>
              <a:gd name="connsiteY4" fmla="*/ 1743694 h 2193261"/>
              <a:gd name="connsiteX5" fmla="*/ 2654369 w 2756331"/>
              <a:gd name="connsiteY5" fmla="*/ 1852485 h 2193261"/>
              <a:gd name="connsiteX6" fmla="*/ 1768205 w 2756331"/>
              <a:gd name="connsiteY6" fmla="*/ 797431 h 2193261"/>
              <a:gd name="connsiteX7" fmla="*/ 0 w 2756331"/>
              <a:gd name="connsiteY7" fmla="*/ 2190984 h 2193261"/>
              <a:gd name="connsiteX8" fmla="*/ 0 w 2756331"/>
              <a:gd name="connsiteY8" fmla="*/ 122448 h 2193261"/>
              <a:gd name="connsiteX0" fmla="*/ 0 w 2756331"/>
              <a:gd name="connsiteY0" fmla="*/ 122448 h 2194935"/>
              <a:gd name="connsiteX1" fmla="*/ 122448 w 2756331"/>
              <a:gd name="connsiteY1" fmla="*/ 0 h 2194935"/>
              <a:gd name="connsiteX2" fmla="*/ 2186593 w 2756331"/>
              <a:gd name="connsiteY2" fmla="*/ 0 h 2194935"/>
              <a:gd name="connsiteX3" fmla="*/ 2309041 w 2756331"/>
              <a:gd name="connsiteY3" fmla="*/ 122448 h 2194935"/>
              <a:gd name="connsiteX4" fmla="*/ 2756331 w 2756331"/>
              <a:gd name="connsiteY4" fmla="*/ 1743694 h 2194935"/>
              <a:gd name="connsiteX5" fmla="*/ 2654369 w 2756331"/>
              <a:gd name="connsiteY5" fmla="*/ 1852485 h 2194935"/>
              <a:gd name="connsiteX6" fmla="*/ 986298 w 2756331"/>
              <a:gd name="connsiteY6" fmla="*/ 1435925 h 2194935"/>
              <a:gd name="connsiteX7" fmla="*/ 0 w 2756331"/>
              <a:gd name="connsiteY7" fmla="*/ 2190984 h 2194935"/>
              <a:gd name="connsiteX8" fmla="*/ 0 w 2756331"/>
              <a:gd name="connsiteY8" fmla="*/ 122448 h 2194935"/>
              <a:gd name="connsiteX0" fmla="*/ 0 w 2756331"/>
              <a:gd name="connsiteY0" fmla="*/ 122448 h 1852485"/>
              <a:gd name="connsiteX1" fmla="*/ 122448 w 2756331"/>
              <a:gd name="connsiteY1" fmla="*/ 0 h 1852485"/>
              <a:gd name="connsiteX2" fmla="*/ 2186593 w 2756331"/>
              <a:gd name="connsiteY2" fmla="*/ 0 h 1852485"/>
              <a:gd name="connsiteX3" fmla="*/ 2309041 w 2756331"/>
              <a:gd name="connsiteY3" fmla="*/ 122448 h 1852485"/>
              <a:gd name="connsiteX4" fmla="*/ 2756331 w 2756331"/>
              <a:gd name="connsiteY4" fmla="*/ 1743694 h 1852485"/>
              <a:gd name="connsiteX5" fmla="*/ 2654369 w 2756331"/>
              <a:gd name="connsiteY5" fmla="*/ 1852485 h 1852485"/>
              <a:gd name="connsiteX6" fmla="*/ 986298 w 2756331"/>
              <a:gd name="connsiteY6" fmla="*/ 1435925 h 1852485"/>
              <a:gd name="connsiteX7" fmla="*/ 894581 w 2756331"/>
              <a:gd name="connsiteY7" fmla="*/ 1337378 h 1852485"/>
              <a:gd name="connsiteX8" fmla="*/ 0 w 2756331"/>
              <a:gd name="connsiteY8" fmla="*/ 122448 h 1852485"/>
              <a:gd name="connsiteX0" fmla="*/ 0 w 2756331"/>
              <a:gd name="connsiteY0" fmla="*/ 539006 h 2269043"/>
              <a:gd name="connsiteX1" fmla="*/ 620956 w 2756331"/>
              <a:gd name="connsiteY1" fmla="*/ 0 h 2269043"/>
              <a:gd name="connsiteX2" fmla="*/ 2186593 w 2756331"/>
              <a:gd name="connsiteY2" fmla="*/ 416558 h 2269043"/>
              <a:gd name="connsiteX3" fmla="*/ 2309041 w 2756331"/>
              <a:gd name="connsiteY3" fmla="*/ 539006 h 2269043"/>
              <a:gd name="connsiteX4" fmla="*/ 2756331 w 2756331"/>
              <a:gd name="connsiteY4" fmla="*/ 2160252 h 2269043"/>
              <a:gd name="connsiteX5" fmla="*/ 2654369 w 2756331"/>
              <a:gd name="connsiteY5" fmla="*/ 2269043 h 2269043"/>
              <a:gd name="connsiteX6" fmla="*/ 986298 w 2756331"/>
              <a:gd name="connsiteY6" fmla="*/ 1852483 h 2269043"/>
              <a:gd name="connsiteX7" fmla="*/ 894581 w 2756331"/>
              <a:gd name="connsiteY7" fmla="*/ 1753936 h 2269043"/>
              <a:gd name="connsiteX8" fmla="*/ 0 w 2756331"/>
              <a:gd name="connsiteY8" fmla="*/ 539006 h 2269043"/>
              <a:gd name="connsiteX0" fmla="*/ 0 w 2288552"/>
              <a:gd name="connsiteY0" fmla="*/ 173665 h 2269043"/>
              <a:gd name="connsiteX1" fmla="*/ 153177 w 2288552"/>
              <a:gd name="connsiteY1" fmla="*/ 0 h 2269043"/>
              <a:gd name="connsiteX2" fmla="*/ 1718814 w 2288552"/>
              <a:gd name="connsiteY2" fmla="*/ 416558 h 2269043"/>
              <a:gd name="connsiteX3" fmla="*/ 1841262 w 2288552"/>
              <a:gd name="connsiteY3" fmla="*/ 539006 h 2269043"/>
              <a:gd name="connsiteX4" fmla="*/ 2288552 w 2288552"/>
              <a:gd name="connsiteY4" fmla="*/ 2160252 h 2269043"/>
              <a:gd name="connsiteX5" fmla="*/ 2186590 w 2288552"/>
              <a:gd name="connsiteY5" fmla="*/ 2269043 h 2269043"/>
              <a:gd name="connsiteX6" fmla="*/ 518519 w 2288552"/>
              <a:gd name="connsiteY6" fmla="*/ 1852483 h 2269043"/>
              <a:gd name="connsiteX7" fmla="*/ 426802 w 2288552"/>
              <a:gd name="connsiteY7" fmla="*/ 1753936 h 2269043"/>
              <a:gd name="connsiteX8" fmla="*/ 0 w 2288552"/>
              <a:gd name="connsiteY8" fmla="*/ 173665 h 2269043"/>
              <a:gd name="connsiteX0" fmla="*/ 0 w 2298796"/>
              <a:gd name="connsiteY0" fmla="*/ 142934 h 2269043"/>
              <a:gd name="connsiteX1" fmla="*/ 163421 w 2298796"/>
              <a:gd name="connsiteY1" fmla="*/ 0 h 2269043"/>
              <a:gd name="connsiteX2" fmla="*/ 1729058 w 2298796"/>
              <a:gd name="connsiteY2" fmla="*/ 416558 h 2269043"/>
              <a:gd name="connsiteX3" fmla="*/ 1851506 w 2298796"/>
              <a:gd name="connsiteY3" fmla="*/ 539006 h 2269043"/>
              <a:gd name="connsiteX4" fmla="*/ 2298796 w 2298796"/>
              <a:gd name="connsiteY4" fmla="*/ 2160252 h 2269043"/>
              <a:gd name="connsiteX5" fmla="*/ 2196834 w 2298796"/>
              <a:gd name="connsiteY5" fmla="*/ 2269043 h 2269043"/>
              <a:gd name="connsiteX6" fmla="*/ 528763 w 2298796"/>
              <a:gd name="connsiteY6" fmla="*/ 1852483 h 2269043"/>
              <a:gd name="connsiteX7" fmla="*/ 437046 w 2298796"/>
              <a:gd name="connsiteY7" fmla="*/ 1753936 h 2269043"/>
              <a:gd name="connsiteX8" fmla="*/ 0 w 2298796"/>
              <a:gd name="connsiteY8" fmla="*/ 142934 h 2269043"/>
              <a:gd name="connsiteX0" fmla="*/ 0 w 2298796"/>
              <a:gd name="connsiteY0" fmla="*/ 145749 h 2271858"/>
              <a:gd name="connsiteX1" fmla="*/ 163421 w 2298796"/>
              <a:gd name="connsiteY1" fmla="*/ 2815 h 2271858"/>
              <a:gd name="connsiteX2" fmla="*/ 1729058 w 2298796"/>
              <a:gd name="connsiteY2" fmla="*/ 419373 h 2271858"/>
              <a:gd name="connsiteX3" fmla="*/ 1851506 w 2298796"/>
              <a:gd name="connsiteY3" fmla="*/ 541821 h 2271858"/>
              <a:gd name="connsiteX4" fmla="*/ 2298796 w 2298796"/>
              <a:gd name="connsiteY4" fmla="*/ 2163067 h 2271858"/>
              <a:gd name="connsiteX5" fmla="*/ 2196834 w 2298796"/>
              <a:gd name="connsiteY5" fmla="*/ 2271858 h 2271858"/>
              <a:gd name="connsiteX6" fmla="*/ 528763 w 2298796"/>
              <a:gd name="connsiteY6" fmla="*/ 1855298 h 2271858"/>
              <a:gd name="connsiteX7" fmla="*/ 437046 w 2298796"/>
              <a:gd name="connsiteY7" fmla="*/ 1756751 h 2271858"/>
              <a:gd name="connsiteX8" fmla="*/ 0 w 2298796"/>
              <a:gd name="connsiteY8" fmla="*/ 145749 h 2271858"/>
              <a:gd name="connsiteX0" fmla="*/ 1583 w 2300379"/>
              <a:gd name="connsiteY0" fmla="*/ 146709 h 2272818"/>
              <a:gd name="connsiteX1" fmla="*/ 165004 w 2300379"/>
              <a:gd name="connsiteY1" fmla="*/ 3775 h 2272818"/>
              <a:gd name="connsiteX2" fmla="*/ 1730641 w 2300379"/>
              <a:gd name="connsiteY2" fmla="*/ 420333 h 2272818"/>
              <a:gd name="connsiteX3" fmla="*/ 1853089 w 2300379"/>
              <a:gd name="connsiteY3" fmla="*/ 542781 h 2272818"/>
              <a:gd name="connsiteX4" fmla="*/ 2300379 w 2300379"/>
              <a:gd name="connsiteY4" fmla="*/ 2164027 h 2272818"/>
              <a:gd name="connsiteX5" fmla="*/ 2198417 w 2300379"/>
              <a:gd name="connsiteY5" fmla="*/ 2272818 h 2272818"/>
              <a:gd name="connsiteX6" fmla="*/ 530346 w 2300379"/>
              <a:gd name="connsiteY6" fmla="*/ 1856258 h 2272818"/>
              <a:gd name="connsiteX7" fmla="*/ 438629 w 2300379"/>
              <a:gd name="connsiteY7" fmla="*/ 1757711 h 2272818"/>
              <a:gd name="connsiteX8" fmla="*/ 1583 w 2300379"/>
              <a:gd name="connsiteY8" fmla="*/ 146709 h 2272818"/>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98751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98751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64606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8243"/>
              <a:gd name="connsiteX1" fmla="*/ 165338 w 2300713"/>
              <a:gd name="connsiteY1" fmla="*/ 6956 h 2288243"/>
              <a:gd name="connsiteX2" fmla="*/ 1730975 w 2300713"/>
              <a:gd name="connsiteY2" fmla="*/ 423514 h 2288243"/>
              <a:gd name="connsiteX3" fmla="*/ 1853423 w 2300713"/>
              <a:gd name="connsiteY3" fmla="*/ 545962 h 2288243"/>
              <a:gd name="connsiteX4" fmla="*/ 2300713 w 2300713"/>
              <a:gd name="connsiteY4" fmla="*/ 2167208 h 2288243"/>
              <a:gd name="connsiteX5" fmla="*/ 2164606 w 2300713"/>
              <a:gd name="connsiteY5" fmla="*/ 2275999 h 2288243"/>
              <a:gd name="connsiteX6" fmla="*/ 530680 w 2300713"/>
              <a:gd name="connsiteY6" fmla="*/ 1859439 h 2288243"/>
              <a:gd name="connsiteX7" fmla="*/ 438963 w 2300713"/>
              <a:gd name="connsiteY7" fmla="*/ 1760892 h 2288243"/>
              <a:gd name="connsiteX8" fmla="*/ 1917 w 2300713"/>
              <a:gd name="connsiteY8" fmla="*/ 149890 h 2288243"/>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08231 w 2303711"/>
              <a:gd name="connsiteY7" fmla="*/ 1682357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08231 w 2303711"/>
              <a:gd name="connsiteY7" fmla="*/ 1682357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77326 w 2303711"/>
              <a:gd name="connsiteY3" fmla="*/ 590351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77326 w 2303711"/>
              <a:gd name="connsiteY3" fmla="*/ 590351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422589 w 2303711"/>
              <a:gd name="connsiteY7" fmla="*/ 1674265 h 2292042"/>
              <a:gd name="connsiteX8" fmla="*/ 1917 w 2303711"/>
              <a:gd name="connsiteY8" fmla="*/ 149890 h 2292042"/>
              <a:gd name="connsiteX0" fmla="*/ 2010 w 2303804"/>
              <a:gd name="connsiteY0" fmla="*/ 147792 h 2289944"/>
              <a:gd name="connsiteX1" fmla="*/ 163186 w 2303804"/>
              <a:gd name="connsiteY1" fmla="*/ 7104 h 2289944"/>
              <a:gd name="connsiteX2" fmla="*/ 1731068 w 2303804"/>
              <a:gd name="connsiteY2" fmla="*/ 421416 h 2289944"/>
              <a:gd name="connsiteX3" fmla="*/ 1877419 w 2303804"/>
              <a:gd name="connsiteY3" fmla="*/ 588253 h 2289944"/>
              <a:gd name="connsiteX4" fmla="*/ 2300806 w 2303804"/>
              <a:gd name="connsiteY4" fmla="*/ 2165110 h 2289944"/>
              <a:gd name="connsiteX5" fmla="*/ 2164699 w 2303804"/>
              <a:gd name="connsiteY5" fmla="*/ 2273901 h 2289944"/>
              <a:gd name="connsiteX6" fmla="*/ 588820 w 2303804"/>
              <a:gd name="connsiteY6" fmla="*/ 1874416 h 2289944"/>
              <a:gd name="connsiteX7" fmla="*/ 422682 w 2303804"/>
              <a:gd name="connsiteY7" fmla="*/ 1672167 h 2289944"/>
              <a:gd name="connsiteX8" fmla="*/ 2010 w 2303804"/>
              <a:gd name="connsiteY8" fmla="*/ 147792 h 2289944"/>
              <a:gd name="connsiteX0" fmla="*/ 2010 w 2303368"/>
              <a:gd name="connsiteY0" fmla="*/ 147792 h 2301573"/>
              <a:gd name="connsiteX1" fmla="*/ 163186 w 2303368"/>
              <a:gd name="connsiteY1" fmla="*/ 7104 h 2301573"/>
              <a:gd name="connsiteX2" fmla="*/ 1731068 w 2303368"/>
              <a:gd name="connsiteY2" fmla="*/ 421416 h 2301573"/>
              <a:gd name="connsiteX3" fmla="*/ 1877419 w 2303368"/>
              <a:gd name="connsiteY3" fmla="*/ 588253 h 2301573"/>
              <a:gd name="connsiteX4" fmla="*/ 2300806 w 2303368"/>
              <a:gd name="connsiteY4" fmla="*/ 2165110 h 2301573"/>
              <a:gd name="connsiteX5" fmla="*/ 2155719 w 2303368"/>
              <a:gd name="connsiteY5" fmla="*/ 2287371 h 2301573"/>
              <a:gd name="connsiteX6" fmla="*/ 588820 w 2303368"/>
              <a:gd name="connsiteY6" fmla="*/ 1874416 h 2301573"/>
              <a:gd name="connsiteX7" fmla="*/ 422682 w 2303368"/>
              <a:gd name="connsiteY7" fmla="*/ 1672167 h 2301573"/>
              <a:gd name="connsiteX8" fmla="*/ 2010 w 2303368"/>
              <a:gd name="connsiteY8" fmla="*/ 147792 h 2301573"/>
              <a:gd name="connsiteX0" fmla="*/ 2010 w 2303368"/>
              <a:gd name="connsiteY0" fmla="*/ 147792 h 2301573"/>
              <a:gd name="connsiteX1" fmla="*/ 163186 w 2303368"/>
              <a:gd name="connsiteY1" fmla="*/ 7104 h 2301573"/>
              <a:gd name="connsiteX2" fmla="*/ 1731068 w 2303368"/>
              <a:gd name="connsiteY2" fmla="*/ 421416 h 2301573"/>
              <a:gd name="connsiteX3" fmla="*/ 1877419 w 2303368"/>
              <a:gd name="connsiteY3" fmla="*/ 588253 h 2301573"/>
              <a:gd name="connsiteX4" fmla="*/ 2300806 w 2303368"/>
              <a:gd name="connsiteY4" fmla="*/ 2165110 h 2301573"/>
              <a:gd name="connsiteX5" fmla="*/ 2155719 w 2303368"/>
              <a:gd name="connsiteY5" fmla="*/ 2287371 h 2301573"/>
              <a:gd name="connsiteX6" fmla="*/ 588820 w 2303368"/>
              <a:gd name="connsiteY6" fmla="*/ 1874416 h 2301573"/>
              <a:gd name="connsiteX7" fmla="*/ 422682 w 2303368"/>
              <a:gd name="connsiteY7" fmla="*/ 1672167 h 2301573"/>
              <a:gd name="connsiteX8" fmla="*/ 2010 w 2303368"/>
              <a:gd name="connsiteY8" fmla="*/ 147792 h 2301573"/>
              <a:gd name="connsiteX0" fmla="*/ 2010 w 2304304"/>
              <a:gd name="connsiteY0" fmla="*/ 147792 h 2296304"/>
              <a:gd name="connsiteX1" fmla="*/ 163186 w 2304304"/>
              <a:gd name="connsiteY1" fmla="*/ 7104 h 2296304"/>
              <a:gd name="connsiteX2" fmla="*/ 1731068 w 2304304"/>
              <a:gd name="connsiteY2" fmla="*/ 421416 h 2296304"/>
              <a:gd name="connsiteX3" fmla="*/ 1877419 w 2304304"/>
              <a:gd name="connsiteY3" fmla="*/ 588253 h 2296304"/>
              <a:gd name="connsiteX4" fmla="*/ 2300806 w 2304304"/>
              <a:gd name="connsiteY4" fmla="*/ 2165110 h 2296304"/>
              <a:gd name="connsiteX5" fmla="*/ 2155719 w 2304304"/>
              <a:gd name="connsiteY5" fmla="*/ 2287371 h 2296304"/>
              <a:gd name="connsiteX6" fmla="*/ 588820 w 2304304"/>
              <a:gd name="connsiteY6" fmla="*/ 1874416 h 2296304"/>
              <a:gd name="connsiteX7" fmla="*/ 422682 w 2304304"/>
              <a:gd name="connsiteY7" fmla="*/ 1672167 h 2296304"/>
              <a:gd name="connsiteX8" fmla="*/ 2010 w 2304304"/>
              <a:gd name="connsiteY8" fmla="*/ 147792 h 2296304"/>
              <a:gd name="connsiteX0" fmla="*/ 2010 w 2300806"/>
              <a:gd name="connsiteY0" fmla="*/ 147792 h 2298797"/>
              <a:gd name="connsiteX1" fmla="*/ 163186 w 2300806"/>
              <a:gd name="connsiteY1" fmla="*/ 7104 h 2298797"/>
              <a:gd name="connsiteX2" fmla="*/ 1731068 w 2300806"/>
              <a:gd name="connsiteY2" fmla="*/ 421416 h 2298797"/>
              <a:gd name="connsiteX3" fmla="*/ 1877419 w 2300806"/>
              <a:gd name="connsiteY3" fmla="*/ 588253 h 2298797"/>
              <a:gd name="connsiteX4" fmla="*/ 2300806 w 2300806"/>
              <a:gd name="connsiteY4" fmla="*/ 2165110 h 2298797"/>
              <a:gd name="connsiteX5" fmla="*/ 2155719 w 2300806"/>
              <a:gd name="connsiteY5" fmla="*/ 2287371 h 2298797"/>
              <a:gd name="connsiteX6" fmla="*/ 588820 w 2300806"/>
              <a:gd name="connsiteY6" fmla="*/ 1874416 h 2298797"/>
              <a:gd name="connsiteX7" fmla="*/ 422682 w 2300806"/>
              <a:gd name="connsiteY7" fmla="*/ 1672167 h 2298797"/>
              <a:gd name="connsiteX8" fmla="*/ 2010 w 2300806"/>
              <a:gd name="connsiteY8" fmla="*/ 147792 h 2298797"/>
              <a:gd name="connsiteX0" fmla="*/ 2010 w 2300806"/>
              <a:gd name="connsiteY0" fmla="*/ 147792 h 2293305"/>
              <a:gd name="connsiteX1" fmla="*/ 163186 w 2300806"/>
              <a:gd name="connsiteY1" fmla="*/ 7104 h 2293305"/>
              <a:gd name="connsiteX2" fmla="*/ 1731068 w 2300806"/>
              <a:gd name="connsiteY2" fmla="*/ 421416 h 2293305"/>
              <a:gd name="connsiteX3" fmla="*/ 1877419 w 2300806"/>
              <a:gd name="connsiteY3" fmla="*/ 588253 h 2293305"/>
              <a:gd name="connsiteX4" fmla="*/ 2300806 w 2300806"/>
              <a:gd name="connsiteY4" fmla="*/ 2165110 h 2293305"/>
              <a:gd name="connsiteX5" fmla="*/ 2155719 w 2300806"/>
              <a:gd name="connsiteY5" fmla="*/ 2287371 h 2293305"/>
              <a:gd name="connsiteX6" fmla="*/ 588820 w 2300806"/>
              <a:gd name="connsiteY6" fmla="*/ 1874416 h 2293305"/>
              <a:gd name="connsiteX7" fmla="*/ 422682 w 2300806"/>
              <a:gd name="connsiteY7" fmla="*/ 1672167 h 2293305"/>
              <a:gd name="connsiteX8" fmla="*/ 2010 w 2300806"/>
              <a:gd name="connsiteY8" fmla="*/ 147792 h 2293305"/>
              <a:gd name="connsiteX0" fmla="*/ 2010 w 2300806"/>
              <a:gd name="connsiteY0" fmla="*/ 147792 h 2290966"/>
              <a:gd name="connsiteX1" fmla="*/ 163186 w 2300806"/>
              <a:gd name="connsiteY1" fmla="*/ 7104 h 2290966"/>
              <a:gd name="connsiteX2" fmla="*/ 1731068 w 2300806"/>
              <a:gd name="connsiteY2" fmla="*/ 421416 h 2290966"/>
              <a:gd name="connsiteX3" fmla="*/ 1877419 w 2300806"/>
              <a:gd name="connsiteY3" fmla="*/ 588253 h 2290966"/>
              <a:gd name="connsiteX4" fmla="*/ 2300806 w 2300806"/>
              <a:gd name="connsiteY4" fmla="*/ 2165110 h 2290966"/>
              <a:gd name="connsiteX5" fmla="*/ 2155719 w 2300806"/>
              <a:gd name="connsiteY5" fmla="*/ 2287371 h 2290966"/>
              <a:gd name="connsiteX6" fmla="*/ 588820 w 2300806"/>
              <a:gd name="connsiteY6" fmla="*/ 1874416 h 2290966"/>
              <a:gd name="connsiteX7" fmla="*/ 422682 w 2300806"/>
              <a:gd name="connsiteY7" fmla="*/ 1672167 h 2290966"/>
              <a:gd name="connsiteX8" fmla="*/ 2010 w 2300806"/>
              <a:gd name="connsiteY8" fmla="*/ 147792 h 2290966"/>
              <a:gd name="connsiteX0" fmla="*/ 2010 w 2300806"/>
              <a:gd name="connsiteY0" fmla="*/ 147792 h 2290966"/>
              <a:gd name="connsiteX1" fmla="*/ 163186 w 2300806"/>
              <a:gd name="connsiteY1" fmla="*/ 7104 h 2290966"/>
              <a:gd name="connsiteX2" fmla="*/ 1731068 w 2300806"/>
              <a:gd name="connsiteY2" fmla="*/ 421416 h 2290966"/>
              <a:gd name="connsiteX3" fmla="*/ 1877419 w 2300806"/>
              <a:gd name="connsiteY3" fmla="*/ 588253 h 2290966"/>
              <a:gd name="connsiteX4" fmla="*/ 2300806 w 2300806"/>
              <a:gd name="connsiteY4" fmla="*/ 2165110 h 2290966"/>
              <a:gd name="connsiteX5" fmla="*/ 2155719 w 2300806"/>
              <a:gd name="connsiteY5" fmla="*/ 2287371 h 2290966"/>
              <a:gd name="connsiteX6" fmla="*/ 588820 w 2300806"/>
              <a:gd name="connsiteY6" fmla="*/ 1874416 h 2290966"/>
              <a:gd name="connsiteX7" fmla="*/ 422682 w 2300806"/>
              <a:gd name="connsiteY7" fmla="*/ 1672167 h 2290966"/>
              <a:gd name="connsiteX8" fmla="*/ 2010 w 2300806"/>
              <a:gd name="connsiteY8" fmla="*/ 147792 h 2290966"/>
              <a:gd name="connsiteX0" fmla="*/ 2321 w 2301117"/>
              <a:gd name="connsiteY0" fmla="*/ 145616 h 2288790"/>
              <a:gd name="connsiteX1" fmla="*/ 163497 w 2301117"/>
              <a:gd name="connsiteY1" fmla="*/ 4928 h 2288790"/>
              <a:gd name="connsiteX2" fmla="*/ 1731379 w 2301117"/>
              <a:gd name="connsiteY2" fmla="*/ 419240 h 2288790"/>
              <a:gd name="connsiteX3" fmla="*/ 1877730 w 2301117"/>
              <a:gd name="connsiteY3" fmla="*/ 586077 h 2288790"/>
              <a:gd name="connsiteX4" fmla="*/ 2301117 w 2301117"/>
              <a:gd name="connsiteY4" fmla="*/ 2162934 h 2288790"/>
              <a:gd name="connsiteX5" fmla="*/ 2156030 w 2301117"/>
              <a:gd name="connsiteY5" fmla="*/ 2285195 h 2288790"/>
              <a:gd name="connsiteX6" fmla="*/ 589131 w 2301117"/>
              <a:gd name="connsiteY6" fmla="*/ 1872240 h 2288790"/>
              <a:gd name="connsiteX7" fmla="*/ 422993 w 2301117"/>
              <a:gd name="connsiteY7" fmla="*/ 1669991 h 2288790"/>
              <a:gd name="connsiteX8" fmla="*/ 2321 w 2301117"/>
              <a:gd name="connsiteY8" fmla="*/ 145616 h 2288790"/>
              <a:gd name="connsiteX0" fmla="*/ 0 w 2298796"/>
              <a:gd name="connsiteY0" fmla="*/ 147175 h 2290349"/>
              <a:gd name="connsiteX1" fmla="*/ 161176 w 2298796"/>
              <a:gd name="connsiteY1" fmla="*/ 6487 h 2290349"/>
              <a:gd name="connsiteX2" fmla="*/ 1729058 w 2298796"/>
              <a:gd name="connsiteY2" fmla="*/ 420799 h 2290349"/>
              <a:gd name="connsiteX3" fmla="*/ 1875409 w 2298796"/>
              <a:gd name="connsiteY3" fmla="*/ 587636 h 2290349"/>
              <a:gd name="connsiteX4" fmla="*/ 2298796 w 2298796"/>
              <a:gd name="connsiteY4" fmla="*/ 2164493 h 2290349"/>
              <a:gd name="connsiteX5" fmla="*/ 2153709 w 2298796"/>
              <a:gd name="connsiteY5" fmla="*/ 2286754 h 2290349"/>
              <a:gd name="connsiteX6" fmla="*/ 586810 w 2298796"/>
              <a:gd name="connsiteY6" fmla="*/ 1873799 h 2290349"/>
              <a:gd name="connsiteX7" fmla="*/ 420672 w 2298796"/>
              <a:gd name="connsiteY7" fmla="*/ 1671550 h 2290349"/>
              <a:gd name="connsiteX8" fmla="*/ 0 w 2298796"/>
              <a:gd name="connsiteY8" fmla="*/ 147175 h 2290349"/>
              <a:gd name="connsiteX0" fmla="*/ 0 w 2298796"/>
              <a:gd name="connsiteY0" fmla="*/ 147356 h 2290530"/>
              <a:gd name="connsiteX1" fmla="*/ 161176 w 2298796"/>
              <a:gd name="connsiteY1" fmla="*/ 6668 h 2290530"/>
              <a:gd name="connsiteX2" fmla="*/ 1729058 w 2298796"/>
              <a:gd name="connsiteY2" fmla="*/ 420980 h 2290530"/>
              <a:gd name="connsiteX3" fmla="*/ 1875409 w 2298796"/>
              <a:gd name="connsiteY3" fmla="*/ 587817 h 2290530"/>
              <a:gd name="connsiteX4" fmla="*/ 2298796 w 2298796"/>
              <a:gd name="connsiteY4" fmla="*/ 2164674 h 2290530"/>
              <a:gd name="connsiteX5" fmla="*/ 2153709 w 2298796"/>
              <a:gd name="connsiteY5" fmla="*/ 2286935 h 2290530"/>
              <a:gd name="connsiteX6" fmla="*/ 586810 w 2298796"/>
              <a:gd name="connsiteY6" fmla="*/ 1873980 h 2290530"/>
              <a:gd name="connsiteX7" fmla="*/ 420672 w 2298796"/>
              <a:gd name="connsiteY7" fmla="*/ 1671731 h 2290530"/>
              <a:gd name="connsiteX8" fmla="*/ 0 w 2298796"/>
              <a:gd name="connsiteY8" fmla="*/ 147356 h 2290530"/>
              <a:gd name="connsiteX0" fmla="*/ 9617 w 2308413"/>
              <a:gd name="connsiteY0" fmla="*/ 144929 h 2288103"/>
              <a:gd name="connsiteX1" fmla="*/ 170793 w 2308413"/>
              <a:gd name="connsiteY1" fmla="*/ 4241 h 2288103"/>
              <a:gd name="connsiteX2" fmla="*/ 1738675 w 2308413"/>
              <a:gd name="connsiteY2" fmla="*/ 418553 h 2288103"/>
              <a:gd name="connsiteX3" fmla="*/ 1885026 w 2308413"/>
              <a:gd name="connsiteY3" fmla="*/ 585390 h 2288103"/>
              <a:gd name="connsiteX4" fmla="*/ 2308413 w 2308413"/>
              <a:gd name="connsiteY4" fmla="*/ 2162247 h 2288103"/>
              <a:gd name="connsiteX5" fmla="*/ 2163326 w 2308413"/>
              <a:gd name="connsiteY5" fmla="*/ 2284508 h 2288103"/>
              <a:gd name="connsiteX6" fmla="*/ 596427 w 2308413"/>
              <a:gd name="connsiteY6" fmla="*/ 1871553 h 2288103"/>
              <a:gd name="connsiteX7" fmla="*/ 430289 w 2308413"/>
              <a:gd name="connsiteY7" fmla="*/ 1669304 h 2288103"/>
              <a:gd name="connsiteX8" fmla="*/ 9617 w 2308413"/>
              <a:gd name="connsiteY8" fmla="*/ 144929 h 2288103"/>
              <a:gd name="connsiteX0" fmla="*/ 8386 w 2307182"/>
              <a:gd name="connsiteY0" fmla="*/ 152138 h 2295312"/>
              <a:gd name="connsiteX1" fmla="*/ 169562 w 2307182"/>
              <a:gd name="connsiteY1" fmla="*/ 11450 h 2295312"/>
              <a:gd name="connsiteX2" fmla="*/ 1737444 w 2307182"/>
              <a:gd name="connsiteY2" fmla="*/ 425762 h 2295312"/>
              <a:gd name="connsiteX3" fmla="*/ 1883795 w 2307182"/>
              <a:gd name="connsiteY3" fmla="*/ 592599 h 2295312"/>
              <a:gd name="connsiteX4" fmla="*/ 2307182 w 2307182"/>
              <a:gd name="connsiteY4" fmla="*/ 2169456 h 2295312"/>
              <a:gd name="connsiteX5" fmla="*/ 2162095 w 2307182"/>
              <a:gd name="connsiteY5" fmla="*/ 2291717 h 2295312"/>
              <a:gd name="connsiteX6" fmla="*/ 595196 w 2307182"/>
              <a:gd name="connsiteY6" fmla="*/ 1878762 h 2295312"/>
              <a:gd name="connsiteX7" fmla="*/ 429058 w 2307182"/>
              <a:gd name="connsiteY7" fmla="*/ 1676513 h 2295312"/>
              <a:gd name="connsiteX8" fmla="*/ 8386 w 2307182"/>
              <a:gd name="connsiteY8" fmla="*/ 152138 h 2295312"/>
              <a:gd name="connsiteX0" fmla="*/ 9020 w 2301081"/>
              <a:gd name="connsiteY0" fmla="*/ 145947 h 2295856"/>
              <a:gd name="connsiteX1" fmla="*/ 163461 w 2301081"/>
              <a:gd name="connsiteY1" fmla="*/ 11994 h 2295856"/>
              <a:gd name="connsiteX2" fmla="*/ 1731343 w 2301081"/>
              <a:gd name="connsiteY2" fmla="*/ 426306 h 2295856"/>
              <a:gd name="connsiteX3" fmla="*/ 1877694 w 2301081"/>
              <a:gd name="connsiteY3" fmla="*/ 593143 h 2295856"/>
              <a:gd name="connsiteX4" fmla="*/ 2301081 w 2301081"/>
              <a:gd name="connsiteY4" fmla="*/ 2170000 h 2295856"/>
              <a:gd name="connsiteX5" fmla="*/ 2155994 w 2301081"/>
              <a:gd name="connsiteY5" fmla="*/ 2292261 h 2295856"/>
              <a:gd name="connsiteX6" fmla="*/ 589095 w 2301081"/>
              <a:gd name="connsiteY6" fmla="*/ 1879306 h 2295856"/>
              <a:gd name="connsiteX7" fmla="*/ 422957 w 2301081"/>
              <a:gd name="connsiteY7" fmla="*/ 1677057 h 2295856"/>
              <a:gd name="connsiteX8" fmla="*/ 9020 w 2301081"/>
              <a:gd name="connsiteY8" fmla="*/ 145947 h 2295856"/>
              <a:gd name="connsiteX0" fmla="*/ 3409 w 2295470"/>
              <a:gd name="connsiteY0" fmla="*/ 146126 h 2296035"/>
              <a:gd name="connsiteX1" fmla="*/ 157850 w 2295470"/>
              <a:gd name="connsiteY1" fmla="*/ 12173 h 2296035"/>
              <a:gd name="connsiteX2" fmla="*/ 1725732 w 2295470"/>
              <a:gd name="connsiteY2" fmla="*/ 426485 h 2296035"/>
              <a:gd name="connsiteX3" fmla="*/ 1872083 w 2295470"/>
              <a:gd name="connsiteY3" fmla="*/ 593322 h 2296035"/>
              <a:gd name="connsiteX4" fmla="*/ 2295470 w 2295470"/>
              <a:gd name="connsiteY4" fmla="*/ 2170179 h 2296035"/>
              <a:gd name="connsiteX5" fmla="*/ 2150383 w 2295470"/>
              <a:gd name="connsiteY5" fmla="*/ 2292440 h 2296035"/>
              <a:gd name="connsiteX6" fmla="*/ 583484 w 2295470"/>
              <a:gd name="connsiteY6" fmla="*/ 1879485 h 2296035"/>
              <a:gd name="connsiteX7" fmla="*/ 417346 w 2295470"/>
              <a:gd name="connsiteY7" fmla="*/ 1677236 h 2296035"/>
              <a:gd name="connsiteX8" fmla="*/ 3409 w 2295470"/>
              <a:gd name="connsiteY8" fmla="*/ 146126 h 2296035"/>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5540 w 2297601"/>
              <a:gd name="connsiteY0" fmla="*/ 143814 h 2293723"/>
              <a:gd name="connsiteX1" fmla="*/ 159981 w 2297601"/>
              <a:gd name="connsiteY1" fmla="*/ 9861 h 2293723"/>
              <a:gd name="connsiteX2" fmla="*/ 1727863 w 2297601"/>
              <a:gd name="connsiteY2" fmla="*/ 424173 h 2293723"/>
              <a:gd name="connsiteX3" fmla="*/ 1874214 w 2297601"/>
              <a:gd name="connsiteY3" fmla="*/ 591010 h 2293723"/>
              <a:gd name="connsiteX4" fmla="*/ 2297601 w 2297601"/>
              <a:gd name="connsiteY4" fmla="*/ 2167867 h 2293723"/>
              <a:gd name="connsiteX5" fmla="*/ 2152514 w 2297601"/>
              <a:gd name="connsiteY5" fmla="*/ 2290128 h 2293723"/>
              <a:gd name="connsiteX6" fmla="*/ 585615 w 2297601"/>
              <a:gd name="connsiteY6" fmla="*/ 1877173 h 2293723"/>
              <a:gd name="connsiteX7" fmla="*/ 419477 w 2297601"/>
              <a:gd name="connsiteY7" fmla="*/ 1674924 h 2293723"/>
              <a:gd name="connsiteX8" fmla="*/ 5540 w 2297601"/>
              <a:gd name="connsiteY8" fmla="*/ 143814 h 2293723"/>
              <a:gd name="connsiteX0" fmla="*/ 5540 w 2297601"/>
              <a:gd name="connsiteY0" fmla="*/ 143814 h 2293723"/>
              <a:gd name="connsiteX1" fmla="*/ 159981 w 2297601"/>
              <a:gd name="connsiteY1" fmla="*/ 9861 h 2293723"/>
              <a:gd name="connsiteX2" fmla="*/ 1727863 w 2297601"/>
              <a:gd name="connsiteY2" fmla="*/ 424173 h 2293723"/>
              <a:gd name="connsiteX3" fmla="*/ 1874214 w 2297601"/>
              <a:gd name="connsiteY3" fmla="*/ 591010 h 2293723"/>
              <a:gd name="connsiteX4" fmla="*/ 2297601 w 2297601"/>
              <a:gd name="connsiteY4" fmla="*/ 2167867 h 2293723"/>
              <a:gd name="connsiteX5" fmla="*/ 2152514 w 2297601"/>
              <a:gd name="connsiteY5" fmla="*/ 2290128 h 2293723"/>
              <a:gd name="connsiteX6" fmla="*/ 585615 w 2297601"/>
              <a:gd name="connsiteY6" fmla="*/ 1877173 h 2293723"/>
              <a:gd name="connsiteX7" fmla="*/ 419477 w 2297601"/>
              <a:gd name="connsiteY7" fmla="*/ 1674924 h 2293723"/>
              <a:gd name="connsiteX8" fmla="*/ 5540 w 2297601"/>
              <a:gd name="connsiteY8" fmla="*/ 143814 h 2293723"/>
              <a:gd name="connsiteX0" fmla="*/ 3923 w 2295984"/>
              <a:gd name="connsiteY0" fmla="*/ 144081 h 2293990"/>
              <a:gd name="connsiteX1" fmla="*/ 158364 w 2295984"/>
              <a:gd name="connsiteY1" fmla="*/ 10128 h 2293990"/>
              <a:gd name="connsiteX2" fmla="*/ 1726246 w 2295984"/>
              <a:gd name="connsiteY2" fmla="*/ 424440 h 2293990"/>
              <a:gd name="connsiteX3" fmla="*/ 1872597 w 2295984"/>
              <a:gd name="connsiteY3" fmla="*/ 591277 h 2293990"/>
              <a:gd name="connsiteX4" fmla="*/ 2295984 w 2295984"/>
              <a:gd name="connsiteY4" fmla="*/ 2168134 h 2293990"/>
              <a:gd name="connsiteX5" fmla="*/ 2150897 w 2295984"/>
              <a:gd name="connsiteY5" fmla="*/ 2290395 h 2293990"/>
              <a:gd name="connsiteX6" fmla="*/ 583998 w 2295984"/>
              <a:gd name="connsiteY6" fmla="*/ 1877440 h 2293990"/>
              <a:gd name="connsiteX7" fmla="*/ 417860 w 2295984"/>
              <a:gd name="connsiteY7" fmla="*/ 1675191 h 2293990"/>
              <a:gd name="connsiteX8" fmla="*/ 3923 w 2295984"/>
              <a:gd name="connsiteY8" fmla="*/ 144081 h 2293990"/>
              <a:gd name="connsiteX0" fmla="*/ 1528 w 2293589"/>
              <a:gd name="connsiteY0" fmla="*/ 144362 h 2294271"/>
              <a:gd name="connsiteX1" fmla="*/ 155969 w 2293589"/>
              <a:gd name="connsiteY1" fmla="*/ 10409 h 2294271"/>
              <a:gd name="connsiteX2" fmla="*/ 1723851 w 2293589"/>
              <a:gd name="connsiteY2" fmla="*/ 424721 h 2294271"/>
              <a:gd name="connsiteX3" fmla="*/ 1870202 w 2293589"/>
              <a:gd name="connsiteY3" fmla="*/ 591558 h 2294271"/>
              <a:gd name="connsiteX4" fmla="*/ 2293589 w 2293589"/>
              <a:gd name="connsiteY4" fmla="*/ 2168415 h 2294271"/>
              <a:gd name="connsiteX5" fmla="*/ 2148502 w 2293589"/>
              <a:gd name="connsiteY5" fmla="*/ 2290676 h 2294271"/>
              <a:gd name="connsiteX6" fmla="*/ 581603 w 2293589"/>
              <a:gd name="connsiteY6" fmla="*/ 1877721 h 2294271"/>
              <a:gd name="connsiteX7" fmla="*/ 415465 w 2293589"/>
              <a:gd name="connsiteY7" fmla="*/ 1675472 h 2294271"/>
              <a:gd name="connsiteX8" fmla="*/ 1528 w 2293589"/>
              <a:gd name="connsiteY8" fmla="*/ 144362 h 2294271"/>
              <a:gd name="connsiteX0" fmla="*/ 1848 w 2293909"/>
              <a:gd name="connsiteY0" fmla="*/ 138202 h 2288111"/>
              <a:gd name="connsiteX1" fmla="*/ 156289 w 2293909"/>
              <a:gd name="connsiteY1" fmla="*/ 4249 h 2288111"/>
              <a:gd name="connsiteX2" fmla="*/ 1724171 w 2293909"/>
              <a:gd name="connsiteY2" fmla="*/ 418561 h 2288111"/>
              <a:gd name="connsiteX3" fmla="*/ 1870522 w 2293909"/>
              <a:gd name="connsiteY3" fmla="*/ 585398 h 2288111"/>
              <a:gd name="connsiteX4" fmla="*/ 2293909 w 2293909"/>
              <a:gd name="connsiteY4" fmla="*/ 2162255 h 2288111"/>
              <a:gd name="connsiteX5" fmla="*/ 2148822 w 2293909"/>
              <a:gd name="connsiteY5" fmla="*/ 2284516 h 2288111"/>
              <a:gd name="connsiteX6" fmla="*/ 581923 w 2293909"/>
              <a:gd name="connsiteY6" fmla="*/ 1871561 h 2288111"/>
              <a:gd name="connsiteX7" fmla="*/ 415785 w 2293909"/>
              <a:gd name="connsiteY7" fmla="*/ 1669312 h 2288111"/>
              <a:gd name="connsiteX8" fmla="*/ 1848 w 2293909"/>
              <a:gd name="connsiteY8" fmla="*/ 138202 h 2288111"/>
              <a:gd name="connsiteX0" fmla="*/ 1289 w 2293350"/>
              <a:gd name="connsiteY0" fmla="*/ 138202 h 2288111"/>
              <a:gd name="connsiteX1" fmla="*/ 155730 w 2293350"/>
              <a:gd name="connsiteY1" fmla="*/ 4249 h 2288111"/>
              <a:gd name="connsiteX2" fmla="*/ 1723612 w 2293350"/>
              <a:gd name="connsiteY2" fmla="*/ 418561 h 2288111"/>
              <a:gd name="connsiteX3" fmla="*/ 1869963 w 2293350"/>
              <a:gd name="connsiteY3" fmla="*/ 585398 h 2288111"/>
              <a:gd name="connsiteX4" fmla="*/ 2293350 w 2293350"/>
              <a:gd name="connsiteY4" fmla="*/ 2162255 h 2288111"/>
              <a:gd name="connsiteX5" fmla="*/ 2148263 w 2293350"/>
              <a:gd name="connsiteY5" fmla="*/ 2284516 h 2288111"/>
              <a:gd name="connsiteX6" fmla="*/ 581364 w 2293350"/>
              <a:gd name="connsiteY6" fmla="*/ 1871561 h 2288111"/>
              <a:gd name="connsiteX7" fmla="*/ 415226 w 2293350"/>
              <a:gd name="connsiteY7" fmla="*/ 1669312 h 2288111"/>
              <a:gd name="connsiteX8" fmla="*/ 1289 w 2293350"/>
              <a:gd name="connsiteY8" fmla="*/ 138202 h 2288111"/>
              <a:gd name="connsiteX0" fmla="*/ 1527 w 2293588"/>
              <a:gd name="connsiteY0" fmla="*/ 138621 h 2288530"/>
              <a:gd name="connsiteX1" fmla="*/ 155968 w 2293588"/>
              <a:gd name="connsiteY1" fmla="*/ 4668 h 2288530"/>
              <a:gd name="connsiteX2" fmla="*/ 1723850 w 2293588"/>
              <a:gd name="connsiteY2" fmla="*/ 418980 h 2288530"/>
              <a:gd name="connsiteX3" fmla="*/ 1870201 w 2293588"/>
              <a:gd name="connsiteY3" fmla="*/ 585817 h 2288530"/>
              <a:gd name="connsiteX4" fmla="*/ 2293588 w 2293588"/>
              <a:gd name="connsiteY4" fmla="*/ 2162674 h 2288530"/>
              <a:gd name="connsiteX5" fmla="*/ 2148501 w 2293588"/>
              <a:gd name="connsiteY5" fmla="*/ 2284935 h 2288530"/>
              <a:gd name="connsiteX6" fmla="*/ 581602 w 2293588"/>
              <a:gd name="connsiteY6" fmla="*/ 1871980 h 2288530"/>
              <a:gd name="connsiteX7" fmla="*/ 415464 w 2293588"/>
              <a:gd name="connsiteY7" fmla="*/ 1669731 h 2288530"/>
              <a:gd name="connsiteX8" fmla="*/ 1527 w 2293588"/>
              <a:gd name="connsiteY8" fmla="*/ 138621 h 2288530"/>
              <a:gd name="connsiteX0" fmla="*/ 4451 w 2296512"/>
              <a:gd name="connsiteY0" fmla="*/ 139388 h 2289297"/>
              <a:gd name="connsiteX1" fmla="*/ 158892 w 2296512"/>
              <a:gd name="connsiteY1" fmla="*/ 5435 h 2289297"/>
              <a:gd name="connsiteX2" fmla="*/ 1726774 w 2296512"/>
              <a:gd name="connsiteY2" fmla="*/ 419747 h 2289297"/>
              <a:gd name="connsiteX3" fmla="*/ 1873125 w 2296512"/>
              <a:gd name="connsiteY3" fmla="*/ 586584 h 2289297"/>
              <a:gd name="connsiteX4" fmla="*/ 2296512 w 2296512"/>
              <a:gd name="connsiteY4" fmla="*/ 2163441 h 2289297"/>
              <a:gd name="connsiteX5" fmla="*/ 2151425 w 2296512"/>
              <a:gd name="connsiteY5" fmla="*/ 2285702 h 2289297"/>
              <a:gd name="connsiteX6" fmla="*/ 584526 w 2296512"/>
              <a:gd name="connsiteY6" fmla="*/ 1872747 h 2289297"/>
              <a:gd name="connsiteX7" fmla="*/ 418388 w 2296512"/>
              <a:gd name="connsiteY7" fmla="*/ 1670498 h 2289297"/>
              <a:gd name="connsiteX8" fmla="*/ 4451 w 2296512"/>
              <a:gd name="connsiteY8" fmla="*/ 139388 h 2289297"/>
              <a:gd name="connsiteX0" fmla="*/ 4451 w 2299782"/>
              <a:gd name="connsiteY0" fmla="*/ 139388 h 2288818"/>
              <a:gd name="connsiteX1" fmla="*/ 158892 w 2299782"/>
              <a:gd name="connsiteY1" fmla="*/ 5435 h 2288818"/>
              <a:gd name="connsiteX2" fmla="*/ 1726774 w 2299782"/>
              <a:gd name="connsiteY2" fmla="*/ 419747 h 2288818"/>
              <a:gd name="connsiteX3" fmla="*/ 1873125 w 2299782"/>
              <a:gd name="connsiteY3" fmla="*/ 586584 h 2288818"/>
              <a:gd name="connsiteX4" fmla="*/ 2296512 w 2299782"/>
              <a:gd name="connsiteY4" fmla="*/ 2163441 h 2288818"/>
              <a:gd name="connsiteX5" fmla="*/ 2151425 w 2299782"/>
              <a:gd name="connsiteY5" fmla="*/ 2285702 h 2288818"/>
              <a:gd name="connsiteX6" fmla="*/ 584526 w 2299782"/>
              <a:gd name="connsiteY6" fmla="*/ 1872747 h 2288818"/>
              <a:gd name="connsiteX7" fmla="*/ 418388 w 2299782"/>
              <a:gd name="connsiteY7" fmla="*/ 1670498 h 2288818"/>
              <a:gd name="connsiteX8" fmla="*/ 4451 w 2299782"/>
              <a:gd name="connsiteY8" fmla="*/ 139388 h 2288818"/>
              <a:gd name="connsiteX0" fmla="*/ 4451 w 2299139"/>
              <a:gd name="connsiteY0" fmla="*/ 139388 h 2287220"/>
              <a:gd name="connsiteX1" fmla="*/ 158892 w 2299139"/>
              <a:gd name="connsiteY1" fmla="*/ 5435 h 2287220"/>
              <a:gd name="connsiteX2" fmla="*/ 1726774 w 2299139"/>
              <a:gd name="connsiteY2" fmla="*/ 419747 h 2287220"/>
              <a:gd name="connsiteX3" fmla="*/ 1873125 w 2299139"/>
              <a:gd name="connsiteY3" fmla="*/ 586584 h 2287220"/>
              <a:gd name="connsiteX4" fmla="*/ 2296512 w 2299139"/>
              <a:gd name="connsiteY4" fmla="*/ 2163441 h 2287220"/>
              <a:gd name="connsiteX5" fmla="*/ 2151425 w 2299139"/>
              <a:gd name="connsiteY5" fmla="*/ 2285702 h 2287220"/>
              <a:gd name="connsiteX6" fmla="*/ 584526 w 2299139"/>
              <a:gd name="connsiteY6" fmla="*/ 1872747 h 2287220"/>
              <a:gd name="connsiteX7" fmla="*/ 418388 w 2299139"/>
              <a:gd name="connsiteY7" fmla="*/ 1670498 h 2287220"/>
              <a:gd name="connsiteX8" fmla="*/ 4451 w 2299139"/>
              <a:gd name="connsiteY8" fmla="*/ 139388 h 2287220"/>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84526 w 2299277"/>
              <a:gd name="connsiteY6" fmla="*/ 1872747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4690 w 2299277"/>
              <a:gd name="connsiteY3" fmla="*/ 585018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4690 w 2299277"/>
              <a:gd name="connsiteY3" fmla="*/ 588149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99277" h="2289265">
                <a:moveTo>
                  <a:pt x="4451" y="139388"/>
                </a:moveTo>
                <a:cubicBezTo>
                  <a:pt x="-13417" y="60766"/>
                  <a:pt x="19464" y="-22226"/>
                  <a:pt x="158892" y="5435"/>
                </a:cubicBezTo>
                <a:lnTo>
                  <a:pt x="1726774" y="419747"/>
                </a:lnTo>
                <a:cubicBezTo>
                  <a:pt x="1822894" y="445626"/>
                  <a:pt x="1861313" y="514526"/>
                  <a:pt x="1880135" y="585426"/>
                </a:cubicBezTo>
                <a:cubicBezTo>
                  <a:pt x="2097057" y="1402519"/>
                  <a:pt x="2138139" y="1539608"/>
                  <a:pt x="2296512" y="2163441"/>
                </a:cubicBezTo>
                <a:cubicBezTo>
                  <a:pt x="2313920" y="2245273"/>
                  <a:pt x="2247201" y="2304717"/>
                  <a:pt x="2151425" y="2285702"/>
                </a:cubicBezTo>
                <a:lnTo>
                  <a:pt x="594791" y="1867358"/>
                </a:lnTo>
                <a:cubicBezTo>
                  <a:pt x="507154" y="1842614"/>
                  <a:pt x="450849" y="1799460"/>
                  <a:pt x="416823" y="1672064"/>
                </a:cubicBezTo>
                <a:cubicBezTo>
                  <a:pt x="286664" y="1184744"/>
                  <a:pt x="134198" y="644520"/>
                  <a:pt x="4451" y="139388"/>
                </a:cubicBezTo>
                <a:close/>
              </a:path>
            </a:pathLst>
          </a:custGeom>
          <a:noFill/>
          <a:ln w="28575" cmpd="sng">
            <a:solidFill>
              <a:srgbClr val="A7934B">
                <a:alpha val="20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Rounded Rectangle 11"/>
          <p:cNvSpPr/>
          <p:nvPr userDrawn="1"/>
        </p:nvSpPr>
        <p:spPr>
          <a:xfrm rot="896764">
            <a:off x="11410335" y="2209706"/>
            <a:ext cx="2343465" cy="2326254"/>
          </a:xfrm>
          <a:custGeom>
            <a:avLst/>
            <a:gdLst>
              <a:gd name="connsiteX0" fmla="*/ 0 w 2309041"/>
              <a:gd name="connsiteY0" fmla="*/ 122448 h 2313432"/>
              <a:gd name="connsiteX1" fmla="*/ 122448 w 2309041"/>
              <a:gd name="connsiteY1" fmla="*/ 0 h 2313432"/>
              <a:gd name="connsiteX2" fmla="*/ 2186593 w 2309041"/>
              <a:gd name="connsiteY2" fmla="*/ 0 h 2313432"/>
              <a:gd name="connsiteX3" fmla="*/ 2309041 w 2309041"/>
              <a:gd name="connsiteY3" fmla="*/ 122448 h 2313432"/>
              <a:gd name="connsiteX4" fmla="*/ 2309041 w 2309041"/>
              <a:gd name="connsiteY4" fmla="*/ 2190984 h 2313432"/>
              <a:gd name="connsiteX5" fmla="*/ 2186593 w 2309041"/>
              <a:gd name="connsiteY5" fmla="*/ 2313432 h 2313432"/>
              <a:gd name="connsiteX6" fmla="*/ 122448 w 2309041"/>
              <a:gd name="connsiteY6" fmla="*/ 2313432 h 2313432"/>
              <a:gd name="connsiteX7" fmla="*/ 0 w 2309041"/>
              <a:gd name="connsiteY7" fmla="*/ 2190984 h 2313432"/>
              <a:gd name="connsiteX8" fmla="*/ 0 w 2309041"/>
              <a:gd name="connsiteY8" fmla="*/ 122448 h 2313432"/>
              <a:gd name="connsiteX0" fmla="*/ 0 w 2756331"/>
              <a:gd name="connsiteY0" fmla="*/ 122448 h 2313432"/>
              <a:gd name="connsiteX1" fmla="*/ 122448 w 2756331"/>
              <a:gd name="connsiteY1" fmla="*/ 0 h 2313432"/>
              <a:gd name="connsiteX2" fmla="*/ 2186593 w 2756331"/>
              <a:gd name="connsiteY2" fmla="*/ 0 h 2313432"/>
              <a:gd name="connsiteX3" fmla="*/ 2309041 w 2756331"/>
              <a:gd name="connsiteY3" fmla="*/ 122448 h 2313432"/>
              <a:gd name="connsiteX4" fmla="*/ 2756331 w 2756331"/>
              <a:gd name="connsiteY4" fmla="*/ 1743694 h 2313432"/>
              <a:gd name="connsiteX5" fmla="*/ 2186593 w 2756331"/>
              <a:gd name="connsiteY5" fmla="*/ 2313432 h 2313432"/>
              <a:gd name="connsiteX6" fmla="*/ 122448 w 2756331"/>
              <a:gd name="connsiteY6" fmla="*/ 2313432 h 2313432"/>
              <a:gd name="connsiteX7" fmla="*/ 0 w 2756331"/>
              <a:gd name="connsiteY7" fmla="*/ 2190984 h 2313432"/>
              <a:gd name="connsiteX8" fmla="*/ 0 w 2756331"/>
              <a:gd name="connsiteY8" fmla="*/ 122448 h 2313432"/>
              <a:gd name="connsiteX0" fmla="*/ 0 w 2756331"/>
              <a:gd name="connsiteY0" fmla="*/ 122448 h 2313432"/>
              <a:gd name="connsiteX1" fmla="*/ 122448 w 2756331"/>
              <a:gd name="connsiteY1" fmla="*/ 0 h 2313432"/>
              <a:gd name="connsiteX2" fmla="*/ 2186593 w 2756331"/>
              <a:gd name="connsiteY2" fmla="*/ 0 h 2313432"/>
              <a:gd name="connsiteX3" fmla="*/ 2309041 w 2756331"/>
              <a:gd name="connsiteY3" fmla="*/ 122448 h 2313432"/>
              <a:gd name="connsiteX4" fmla="*/ 2756331 w 2756331"/>
              <a:gd name="connsiteY4" fmla="*/ 1743694 h 2313432"/>
              <a:gd name="connsiteX5" fmla="*/ 2654369 w 2756331"/>
              <a:gd name="connsiteY5" fmla="*/ 1852485 h 2313432"/>
              <a:gd name="connsiteX6" fmla="*/ 122448 w 2756331"/>
              <a:gd name="connsiteY6" fmla="*/ 2313432 h 2313432"/>
              <a:gd name="connsiteX7" fmla="*/ 0 w 2756331"/>
              <a:gd name="connsiteY7" fmla="*/ 2190984 h 2313432"/>
              <a:gd name="connsiteX8" fmla="*/ 0 w 2756331"/>
              <a:gd name="connsiteY8" fmla="*/ 122448 h 2313432"/>
              <a:gd name="connsiteX0" fmla="*/ 0 w 2756331"/>
              <a:gd name="connsiteY0" fmla="*/ 122448 h 2193261"/>
              <a:gd name="connsiteX1" fmla="*/ 122448 w 2756331"/>
              <a:gd name="connsiteY1" fmla="*/ 0 h 2193261"/>
              <a:gd name="connsiteX2" fmla="*/ 2186593 w 2756331"/>
              <a:gd name="connsiteY2" fmla="*/ 0 h 2193261"/>
              <a:gd name="connsiteX3" fmla="*/ 2309041 w 2756331"/>
              <a:gd name="connsiteY3" fmla="*/ 122448 h 2193261"/>
              <a:gd name="connsiteX4" fmla="*/ 2756331 w 2756331"/>
              <a:gd name="connsiteY4" fmla="*/ 1743694 h 2193261"/>
              <a:gd name="connsiteX5" fmla="*/ 2654369 w 2756331"/>
              <a:gd name="connsiteY5" fmla="*/ 1852485 h 2193261"/>
              <a:gd name="connsiteX6" fmla="*/ 1768205 w 2756331"/>
              <a:gd name="connsiteY6" fmla="*/ 797431 h 2193261"/>
              <a:gd name="connsiteX7" fmla="*/ 0 w 2756331"/>
              <a:gd name="connsiteY7" fmla="*/ 2190984 h 2193261"/>
              <a:gd name="connsiteX8" fmla="*/ 0 w 2756331"/>
              <a:gd name="connsiteY8" fmla="*/ 122448 h 2193261"/>
              <a:gd name="connsiteX0" fmla="*/ 0 w 2756331"/>
              <a:gd name="connsiteY0" fmla="*/ 122448 h 2194935"/>
              <a:gd name="connsiteX1" fmla="*/ 122448 w 2756331"/>
              <a:gd name="connsiteY1" fmla="*/ 0 h 2194935"/>
              <a:gd name="connsiteX2" fmla="*/ 2186593 w 2756331"/>
              <a:gd name="connsiteY2" fmla="*/ 0 h 2194935"/>
              <a:gd name="connsiteX3" fmla="*/ 2309041 w 2756331"/>
              <a:gd name="connsiteY3" fmla="*/ 122448 h 2194935"/>
              <a:gd name="connsiteX4" fmla="*/ 2756331 w 2756331"/>
              <a:gd name="connsiteY4" fmla="*/ 1743694 h 2194935"/>
              <a:gd name="connsiteX5" fmla="*/ 2654369 w 2756331"/>
              <a:gd name="connsiteY5" fmla="*/ 1852485 h 2194935"/>
              <a:gd name="connsiteX6" fmla="*/ 986298 w 2756331"/>
              <a:gd name="connsiteY6" fmla="*/ 1435925 h 2194935"/>
              <a:gd name="connsiteX7" fmla="*/ 0 w 2756331"/>
              <a:gd name="connsiteY7" fmla="*/ 2190984 h 2194935"/>
              <a:gd name="connsiteX8" fmla="*/ 0 w 2756331"/>
              <a:gd name="connsiteY8" fmla="*/ 122448 h 2194935"/>
              <a:gd name="connsiteX0" fmla="*/ 0 w 2756331"/>
              <a:gd name="connsiteY0" fmla="*/ 122448 h 1852485"/>
              <a:gd name="connsiteX1" fmla="*/ 122448 w 2756331"/>
              <a:gd name="connsiteY1" fmla="*/ 0 h 1852485"/>
              <a:gd name="connsiteX2" fmla="*/ 2186593 w 2756331"/>
              <a:gd name="connsiteY2" fmla="*/ 0 h 1852485"/>
              <a:gd name="connsiteX3" fmla="*/ 2309041 w 2756331"/>
              <a:gd name="connsiteY3" fmla="*/ 122448 h 1852485"/>
              <a:gd name="connsiteX4" fmla="*/ 2756331 w 2756331"/>
              <a:gd name="connsiteY4" fmla="*/ 1743694 h 1852485"/>
              <a:gd name="connsiteX5" fmla="*/ 2654369 w 2756331"/>
              <a:gd name="connsiteY5" fmla="*/ 1852485 h 1852485"/>
              <a:gd name="connsiteX6" fmla="*/ 986298 w 2756331"/>
              <a:gd name="connsiteY6" fmla="*/ 1435925 h 1852485"/>
              <a:gd name="connsiteX7" fmla="*/ 894581 w 2756331"/>
              <a:gd name="connsiteY7" fmla="*/ 1337378 h 1852485"/>
              <a:gd name="connsiteX8" fmla="*/ 0 w 2756331"/>
              <a:gd name="connsiteY8" fmla="*/ 122448 h 1852485"/>
              <a:gd name="connsiteX0" fmla="*/ 0 w 2756331"/>
              <a:gd name="connsiteY0" fmla="*/ 539006 h 2269043"/>
              <a:gd name="connsiteX1" fmla="*/ 620956 w 2756331"/>
              <a:gd name="connsiteY1" fmla="*/ 0 h 2269043"/>
              <a:gd name="connsiteX2" fmla="*/ 2186593 w 2756331"/>
              <a:gd name="connsiteY2" fmla="*/ 416558 h 2269043"/>
              <a:gd name="connsiteX3" fmla="*/ 2309041 w 2756331"/>
              <a:gd name="connsiteY3" fmla="*/ 539006 h 2269043"/>
              <a:gd name="connsiteX4" fmla="*/ 2756331 w 2756331"/>
              <a:gd name="connsiteY4" fmla="*/ 2160252 h 2269043"/>
              <a:gd name="connsiteX5" fmla="*/ 2654369 w 2756331"/>
              <a:gd name="connsiteY5" fmla="*/ 2269043 h 2269043"/>
              <a:gd name="connsiteX6" fmla="*/ 986298 w 2756331"/>
              <a:gd name="connsiteY6" fmla="*/ 1852483 h 2269043"/>
              <a:gd name="connsiteX7" fmla="*/ 894581 w 2756331"/>
              <a:gd name="connsiteY7" fmla="*/ 1753936 h 2269043"/>
              <a:gd name="connsiteX8" fmla="*/ 0 w 2756331"/>
              <a:gd name="connsiteY8" fmla="*/ 539006 h 2269043"/>
              <a:gd name="connsiteX0" fmla="*/ 0 w 2288552"/>
              <a:gd name="connsiteY0" fmla="*/ 173665 h 2269043"/>
              <a:gd name="connsiteX1" fmla="*/ 153177 w 2288552"/>
              <a:gd name="connsiteY1" fmla="*/ 0 h 2269043"/>
              <a:gd name="connsiteX2" fmla="*/ 1718814 w 2288552"/>
              <a:gd name="connsiteY2" fmla="*/ 416558 h 2269043"/>
              <a:gd name="connsiteX3" fmla="*/ 1841262 w 2288552"/>
              <a:gd name="connsiteY3" fmla="*/ 539006 h 2269043"/>
              <a:gd name="connsiteX4" fmla="*/ 2288552 w 2288552"/>
              <a:gd name="connsiteY4" fmla="*/ 2160252 h 2269043"/>
              <a:gd name="connsiteX5" fmla="*/ 2186590 w 2288552"/>
              <a:gd name="connsiteY5" fmla="*/ 2269043 h 2269043"/>
              <a:gd name="connsiteX6" fmla="*/ 518519 w 2288552"/>
              <a:gd name="connsiteY6" fmla="*/ 1852483 h 2269043"/>
              <a:gd name="connsiteX7" fmla="*/ 426802 w 2288552"/>
              <a:gd name="connsiteY7" fmla="*/ 1753936 h 2269043"/>
              <a:gd name="connsiteX8" fmla="*/ 0 w 2288552"/>
              <a:gd name="connsiteY8" fmla="*/ 173665 h 2269043"/>
              <a:gd name="connsiteX0" fmla="*/ 0 w 2298796"/>
              <a:gd name="connsiteY0" fmla="*/ 142934 h 2269043"/>
              <a:gd name="connsiteX1" fmla="*/ 163421 w 2298796"/>
              <a:gd name="connsiteY1" fmla="*/ 0 h 2269043"/>
              <a:gd name="connsiteX2" fmla="*/ 1729058 w 2298796"/>
              <a:gd name="connsiteY2" fmla="*/ 416558 h 2269043"/>
              <a:gd name="connsiteX3" fmla="*/ 1851506 w 2298796"/>
              <a:gd name="connsiteY3" fmla="*/ 539006 h 2269043"/>
              <a:gd name="connsiteX4" fmla="*/ 2298796 w 2298796"/>
              <a:gd name="connsiteY4" fmla="*/ 2160252 h 2269043"/>
              <a:gd name="connsiteX5" fmla="*/ 2196834 w 2298796"/>
              <a:gd name="connsiteY5" fmla="*/ 2269043 h 2269043"/>
              <a:gd name="connsiteX6" fmla="*/ 528763 w 2298796"/>
              <a:gd name="connsiteY6" fmla="*/ 1852483 h 2269043"/>
              <a:gd name="connsiteX7" fmla="*/ 437046 w 2298796"/>
              <a:gd name="connsiteY7" fmla="*/ 1753936 h 2269043"/>
              <a:gd name="connsiteX8" fmla="*/ 0 w 2298796"/>
              <a:gd name="connsiteY8" fmla="*/ 142934 h 2269043"/>
              <a:gd name="connsiteX0" fmla="*/ 0 w 2298796"/>
              <a:gd name="connsiteY0" fmla="*/ 145749 h 2271858"/>
              <a:gd name="connsiteX1" fmla="*/ 163421 w 2298796"/>
              <a:gd name="connsiteY1" fmla="*/ 2815 h 2271858"/>
              <a:gd name="connsiteX2" fmla="*/ 1729058 w 2298796"/>
              <a:gd name="connsiteY2" fmla="*/ 419373 h 2271858"/>
              <a:gd name="connsiteX3" fmla="*/ 1851506 w 2298796"/>
              <a:gd name="connsiteY3" fmla="*/ 541821 h 2271858"/>
              <a:gd name="connsiteX4" fmla="*/ 2298796 w 2298796"/>
              <a:gd name="connsiteY4" fmla="*/ 2163067 h 2271858"/>
              <a:gd name="connsiteX5" fmla="*/ 2196834 w 2298796"/>
              <a:gd name="connsiteY5" fmla="*/ 2271858 h 2271858"/>
              <a:gd name="connsiteX6" fmla="*/ 528763 w 2298796"/>
              <a:gd name="connsiteY6" fmla="*/ 1855298 h 2271858"/>
              <a:gd name="connsiteX7" fmla="*/ 437046 w 2298796"/>
              <a:gd name="connsiteY7" fmla="*/ 1756751 h 2271858"/>
              <a:gd name="connsiteX8" fmla="*/ 0 w 2298796"/>
              <a:gd name="connsiteY8" fmla="*/ 145749 h 2271858"/>
              <a:gd name="connsiteX0" fmla="*/ 1583 w 2300379"/>
              <a:gd name="connsiteY0" fmla="*/ 146709 h 2272818"/>
              <a:gd name="connsiteX1" fmla="*/ 165004 w 2300379"/>
              <a:gd name="connsiteY1" fmla="*/ 3775 h 2272818"/>
              <a:gd name="connsiteX2" fmla="*/ 1730641 w 2300379"/>
              <a:gd name="connsiteY2" fmla="*/ 420333 h 2272818"/>
              <a:gd name="connsiteX3" fmla="*/ 1853089 w 2300379"/>
              <a:gd name="connsiteY3" fmla="*/ 542781 h 2272818"/>
              <a:gd name="connsiteX4" fmla="*/ 2300379 w 2300379"/>
              <a:gd name="connsiteY4" fmla="*/ 2164027 h 2272818"/>
              <a:gd name="connsiteX5" fmla="*/ 2198417 w 2300379"/>
              <a:gd name="connsiteY5" fmla="*/ 2272818 h 2272818"/>
              <a:gd name="connsiteX6" fmla="*/ 530346 w 2300379"/>
              <a:gd name="connsiteY6" fmla="*/ 1856258 h 2272818"/>
              <a:gd name="connsiteX7" fmla="*/ 438629 w 2300379"/>
              <a:gd name="connsiteY7" fmla="*/ 1757711 h 2272818"/>
              <a:gd name="connsiteX8" fmla="*/ 1583 w 2300379"/>
              <a:gd name="connsiteY8" fmla="*/ 146709 h 2272818"/>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98751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98751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64606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8243"/>
              <a:gd name="connsiteX1" fmla="*/ 165338 w 2300713"/>
              <a:gd name="connsiteY1" fmla="*/ 6956 h 2288243"/>
              <a:gd name="connsiteX2" fmla="*/ 1730975 w 2300713"/>
              <a:gd name="connsiteY2" fmla="*/ 423514 h 2288243"/>
              <a:gd name="connsiteX3" fmla="*/ 1853423 w 2300713"/>
              <a:gd name="connsiteY3" fmla="*/ 545962 h 2288243"/>
              <a:gd name="connsiteX4" fmla="*/ 2300713 w 2300713"/>
              <a:gd name="connsiteY4" fmla="*/ 2167208 h 2288243"/>
              <a:gd name="connsiteX5" fmla="*/ 2164606 w 2300713"/>
              <a:gd name="connsiteY5" fmla="*/ 2275999 h 2288243"/>
              <a:gd name="connsiteX6" fmla="*/ 530680 w 2300713"/>
              <a:gd name="connsiteY6" fmla="*/ 1859439 h 2288243"/>
              <a:gd name="connsiteX7" fmla="*/ 438963 w 2300713"/>
              <a:gd name="connsiteY7" fmla="*/ 1760892 h 2288243"/>
              <a:gd name="connsiteX8" fmla="*/ 1917 w 2300713"/>
              <a:gd name="connsiteY8" fmla="*/ 149890 h 2288243"/>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08231 w 2303711"/>
              <a:gd name="connsiteY7" fmla="*/ 1682357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08231 w 2303711"/>
              <a:gd name="connsiteY7" fmla="*/ 1682357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77326 w 2303711"/>
              <a:gd name="connsiteY3" fmla="*/ 590351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77326 w 2303711"/>
              <a:gd name="connsiteY3" fmla="*/ 590351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422589 w 2303711"/>
              <a:gd name="connsiteY7" fmla="*/ 1674265 h 2292042"/>
              <a:gd name="connsiteX8" fmla="*/ 1917 w 2303711"/>
              <a:gd name="connsiteY8" fmla="*/ 149890 h 2292042"/>
              <a:gd name="connsiteX0" fmla="*/ 2010 w 2303804"/>
              <a:gd name="connsiteY0" fmla="*/ 147792 h 2289944"/>
              <a:gd name="connsiteX1" fmla="*/ 163186 w 2303804"/>
              <a:gd name="connsiteY1" fmla="*/ 7104 h 2289944"/>
              <a:gd name="connsiteX2" fmla="*/ 1731068 w 2303804"/>
              <a:gd name="connsiteY2" fmla="*/ 421416 h 2289944"/>
              <a:gd name="connsiteX3" fmla="*/ 1877419 w 2303804"/>
              <a:gd name="connsiteY3" fmla="*/ 588253 h 2289944"/>
              <a:gd name="connsiteX4" fmla="*/ 2300806 w 2303804"/>
              <a:gd name="connsiteY4" fmla="*/ 2165110 h 2289944"/>
              <a:gd name="connsiteX5" fmla="*/ 2164699 w 2303804"/>
              <a:gd name="connsiteY5" fmla="*/ 2273901 h 2289944"/>
              <a:gd name="connsiteX6" fmla="*/ 588820 w 2303804"/>
              <a:gd name="connsiteY6" fmla="*/ 1874416 h 2289944"/>
              <a:gd name="connsiteX7" fmla="*/ 422682 w 2303804"/>
              <a:gd name="connsiteY7" fmla="*/ 1672167 h 2289944"/>
              <a:gd name="connsiteX8" fmla="*/ 2010 w 2303804"/>
              <a:gd name="connsiteY8" fmla="*/ 147792 h 2289944"/>
              <a:gd name="connsiteX0" fmla="*/ 2010 w 2303368"/>
              <a:gd name="connsiteY0" fmla="*/ 147792 h 2301573"/>
              <a:gd name="connsiteX1" fmla="*/ 163186 w 2303368"/>
              <a:gd name="connsiteY1" fmla="*/ 7104 h 2301573"/>
              <a:gd name="connsiteX2" fmla="*/ 1731068 w 2303368"/>
              <a:gd name="connsiteY2" fmla="*/ 421416 h 2301573"/>
              <a:gd name="connsiteX3" fmla="*/ 1877419 w 2303368"/>
              <a:gd name="connsiteY3" fmla="*/ 588253 h 2301573"/>
              <a:gd name="connsiteX4" fmla="*/ 2300806 w 2303368"/>
              <a:gd name="connsiteY4" fmla="*/ 2165110 h 2301573"/>
              <a:gd name="connsiteX5" fmla="*/ 2155719 w 2303368"/>
              <a:gd name="connsiteY5" fmla="*/ 2287371 h 2301573"/>
              <a:gd name="connsiteX6" fmla="*/ 588820 w 2303368"/>
              <a:gd name="connsiteY6" fmla="*/ 1874416 h 2301573"/>
              <a:gd name="connsiteX7" fmla="*/ 422682 w 2303368"/>
              <a:gd name="connsiteY7" fmla="*/ 1672167 h 2301573"/>
              <a:gd name="connsiteX8" fmla="*/ 2010 w 2303368"/>
              <a:gd name="connsiteY8" fmla="*/ 147792 h 2301573"/>
              <a:gd name="connsiteX0" fmla="*/ 2010 w 2303368"/>
              <a:gd name="connsiteY0" fmla="*/ 147792 h 2301573"/>
              <a:gd name="connsiteX1" fmla="*/ 163186 w 2303368"/>
              <a:gd name="connsiteY1" fmla="*/ 7104 h 2301573"/>
              <a:gd name="connsiteX2" fmla="*/ 1731068 w 2303368"/>
              <a:gd name="connsiteY2" fmla="*/ 421416 h 2301573"/>
              <a:gd name="connsiteX3" fmla="*/ 1877419 w 2303368"/>
              <a:gd name="connsiteY3" fmla="*/ 588253 h 2301573"/>
              <a:gd name="connsiteX4" fmla="*/ 2300806 w 2303368"/>
              <a:gd name="connsiteY4" fmla="*/ 2165110 h 2301573"/>
              <a:gd name="connsiteX5" fmla="*/ 2155719 w 2303368"/>
              <a:gd name="connsiteY5" fmla="*/ 2287371 h 2301573"/>
              <a:gd name="connsiteX6" fmla="*/ 588820 w 2303368"/>
              <a:gd name="connsiteY6" fmla="*/ 1874416 h 2301573"/>
              <a:gd name="connsiteX7" fmla="*/ 422682 w 2303368"/>
              <a:gd name="connsiteY7" fmla="*/ 1672167 h 2301573"/>
              <a:gd name="connsiteX8" fmla="*/ 2010 w 2303368"/>
              <a:gd name="connsiteY8" fmla="*/ 147792 h 2301573"/>
              <a:gd name="connsiteX0" fmla="*/ 2010 w 2304304"/>
              <a:gd name="connsiteY0" fmla="*/ 147792 h 2296304"/>
              <a:gd name="connsiteX1" fmla="*/ 163186 w 2304304"/>
              <a:gd name="connsiteY1" fmla="*/ 7104 h 2296304"/>
              <a:gd name="connsiteX2" fmla="*/ 1731068 w 2304304"/>
              <a:gd name="connsiteY2" fmla="*/ 421416 h 2296304"/>
              <a:gd name="connsiteX3" fmla="*/ 1877419 w 2304304"/>
              <a:gd name="connsiteY3" fmla="*/ 588253 h 2296304"/>
              <a:gd name="connsiteX4" fmla="*/ 2300806 w 2304304"/>
              <a:gd name="connsiteY4" fmla="*/ 2165110 h 2296304"/>
              <a:gd name="connsiteX5" fmla="*/ 2155719 w 2304304"/>
              <a:gd name="connsiteY5" fmla="*/ 2287371 h 2296304"/>
              <a:gd name="connsiteX6" fmla="*/ 588820 w 2304304"/>
              <a:gd name="connsiteY6" fmla="*/ 1874416 h 2296304"/>
              <a:gd name="connsiteX7" fmla="*/ 422682 w 2304304"/>
              <a:gd name="connsiteY7" fmla="*/ 1672167 h 2296304"/>
              <a:gd name="connsiteX8" fmla="*/ 2010 w 2304304"/>
              <a:gd name="connsiteY8" fmla="*/ 147792 h 2296304"/>
              <a:gd name="connsiteX0" fmla="*/ 2010 w 2300806"/>
              <a:gd name="connsiteY0" fmla="*/ 147792 h 2298797"/>
              <a:gd name="connsiteX1" fmla="*/ 163186 w 2300806"/>
              <a:gd name="connsiteY1" fmla="*/ 7104 h 2298797"/>
              <a:gd name="connsiteX2" fmla="*/ 1731068 w 2300806"/>
              <a:gd name="connsiteY2" fmla="*/ 421416 h 2298797"/>
              <a:gd name="connsiteX3" fmla="*/ 1877419 w 2300806"/>
              <a:gd name="connsiteY3" fmla="*/ 588253 h 2298797"/>
              <a:gd name="connsiteX4" fmla="*/ 2300806 w 2300806"/>
              <a:gd name="connsiteY4" fmla="*/ 2165110 h 2298797"/>
              <a:gd name="connsiteX5" fmla="*/ 2155719 w 2300806"/>
              <a:gd name="connsiteY5" fmla="*/ 2287371 h 2298797"/>
              <a:gd name="connsiteX6" fmla="*/ 588820 w 2300806"/>
              <a:gd name="connsiteY6" fmla="*/ 1874416 h 2298797"/>
              <a:gd name="connsiteX7" fmla="*/ 422682 w 2300806"/>
              <a:gd name="connsiteY7" fmla="*/ 1672167 h 2298797"/>
              <a:gd name="connsiteX8" fmla="*/ 2010 w 2300806"/>
              <a:gd name="connsiteY8" fmla="*/ 147792 h 2298797"/>
              <a:gd name="connsiteX0" fmla="*/ 2010 w 2300806"/>
              <a:gd name="connsiteY0" fmla="*/ 147792 h 2293305"/>
              <a:gd name="connsiteX1" fmla="*/ 163186 w 2300806"/>
              <a:gd name="connsiteY1" fmla="*/ 7104 h 2293305"/>
              <a:gd name="connsiteX2" fmla="*/ 1731068 w 2300806"/>
              <a:gd name="connsiteY2" fmla="*/ 421416 h 2293305"/>
              <a:gd name="connsiteX3" fmla="*/ 1877419 w 2300806"/>
              <a:gd name="connsiteY3" fmla="*/ 588253 h 2293305"/>
              <a:gd name="connsiteX4" fmla="*/ 2300806 w 2300806"/>
              <a:gd name="connsiteY4" fmla="*/ 2165110 h 2293305"/>
              <a:gd name="connsiteX5" fmla="*/ 2155719 w 2300806"/>
              <a:gd name="connsiteY5" fmla="*/ 2287371 h 2293305"/>
              <a:gd name="connsiteX6" fmla="*/ 588820 w 2300806"/>
              <a:gd name="connsiteY6" fmla="*/ 1874416 h 2293305"/>
              <a:gd name="connsiteX7" fmla="*/ 422682 w 2300806"/>
              <a:gd name="connsiteY7" fmla="*/ 1672167 h 2293305"/>
              <a:gd name="connsiteX8" fmla="*/ 2010 w 2300806"/>
              <a:gd name="connsiteY8" fmla="*/ 147792 h 2293305"/>
              <a:gd name="connsiteX0" fmla="*/ 2010 w 2300806"/>
              <a:gd name="connsiteY0" fmla="*/ 147792 h 2290966"/>
              <a:gd name="connsiteX1" fmla="*/ 163186 w 2300806"/>
              <a:gd name="connsiteY1" fmla="*/ 7104 h 2290966"/>
              <a:gd name="connsiteX2" fmla="*/ 1731068 w 2300806"/>
              <a:gd name="connsiteY2" fmla="*/ 421416 h 2290966"/>
              <a:gd name="connsiteX3" fmla="*/ 1877419 w 2300806"/>
              <a:gd name="connsiteY3" fmla="*/ 588253 h 2290966"/>
              <a:gd name="connsiteX4" fmla="*/ 2300806 w 2300806"/>
              <a:gd name="connsiteY4" fmla="*/ 2165110 h 2290966"/>
              <a:gd name="connsiteX5" fmla="*/ 2155719 w 2300806"/>
              <a:gd name="connsiteY5" fmla="*/ 2287371 h 2290966"/>
              <a:gd name="connsiteX6" fmla="*/ 588820 w 2300806"/>
              <a:gd name="connsiteY6" fmla="*/ 1874416 h 2290966"/>
              <a:gd name="connsiteX7" fmla="*/ 422682 w 2300806"/>
              <a:gd name="connsiteY7" fmla="*/ 1672167 h 2290966"/>
              <a:gd name="connsiteX8" fmla="*/ 2010 w 2300806"/>
              <a:gd name="connsiteY8" fmla="*/ 147792 h 2290966"/>
              <a:gd name="connsiteX0" fmla="*/ 2010 w 2300806"/>
              <a:gd name="connsiteY0" fmla="*/ 147792 h 2290966"/>
              <a:gd name="connsiteX1" fmla="*/ 163186 w 2300806"/>
              <a:gd name="connsiteY1" fmla="*/ 7104 h 2290966"/>
              <a:gd name="connsiteX2" fmla="*/ 1731068 w 2300806"/>
              <a:gd name="connsiteY2" fmla="*/ 421416 h 2290966"/>
              <a:gd name="connsiteX3" fmla="*/ 1877419 w 2300806"/>
              <a:gd name="connsiteY3" fmla="*/ 588253 h 2290966"/>
              <a:gd name="connsiteX4" fmla="*/ 2300806 w 2300806"/>
              <a:gd name="connsiteY4" fmla="*/ 2165110 h 2290966"/>
              <a:gd name="connsiteX5" fmla="*/ 2155719 w 2300806"/>
              <a:gd name="connsiteY5" fmla="*/ 2287371 h 2290966"/>
              <a:gd name="connsiteX6" fmla="*/ 588820 w 2300806"/>
              <a:gd name="connsiteY6" fmla="*/ 1874416 h 2290966"/>
              <a:gd name="connsiteX7" fmla="*/ 422682 w 2300806"/>
              <a:gd name="connsiteY7" fmla="*/ 1672167 h 2290966"/>
              <a:gd name="connsiteX8" fmla="*/ 2010 w 2300806"/>
              <a:gd name="connsiteY8" fmla="*/ 147792 h 2290966"/>
              <a:gd name="connsiteX0" fmla="*/ 2321 w 2301117"/>
              <a:gd name="connsiteY0" fmla="*/ 145616 h 2288790"/>
              <a:gd name="connsiteX1" fmla="*/ 163497 w 2301117"/>
              <a:gd name="connsiteY1" fmla="*/ 4928 h 2288790"/>
              <a:gd name="connsiteX2" fmla="*/ 1731379 w 2301117"/>
              <a:gd name="connsiteY2" fmla="*/ 419240 h 2288790"/>
              <a:gd name="connsiteX3" fmla="*/ 1877730 w 2301117"/>
              <a:gd name="connsiteY3" fmla="*/ 586077 h 2288790"/>
              <a:gd name="connsiteX4" fmla="*/ 2301117 w 2301117"/>
              <a:gd name="connsiteY4" fmla="*/ 2162934 h 2288790"/>
              <a:gd name="connsiteX5" fmla="*/ 2156030 w 2301117"/>
              <a:gd name="connsiteY5" fmla="*/ 2285195 h 2288790"/>
              <a:gd name="connsiteX6" fmla="*/ 589131 w 2301117"/>
              <a:gd name="connsiteY6" fmla="*/ 1872240 h 2288790"/>
              <a:gd name="connsiteX7" fmla="*/ 422993 w 2301117"/>
              <a:gd name="connsiteY7" fmla="*/ 1669991 h 2288790"/>
              <a:gd name="connsiteX8" fmla="*/ 2321 w 2301117"/>
              <a:gd name="connsiteY8" fmla="*/ 145616 h 2288790"/>
              <a:gd name="connsiteX0" fmla="*/ 0 w 2298796"/>
              <a:gd name="connsiteY0" fmla="*/ 147175 h 2290349"/>
              <a:gd name="connsiteX1" fmla="*/ 161176 w 2298796"/>
              <a:gd name="connsiteY1" fmla="*/ 6487 h 2290349"/>
              <a:gd name="connsiteX2" fmla="*/ 1729058 w 2298796"/>
              <a:gd name="connsiteY2" fmla="*/ 420799 h 2290349"/>
              <a:gd name="connsiteX3" fmla="*/ 1875409 w 2298796"/>
              <a:gd name="connsiteY3" fmla="*/ 587636 h 2290349"/>
              <a:gd name="connsiteX4" fmla="*/ 2298796 w 2298796"/>
              <a:gd name="connsiteY4" fmla="*/ 2164493 h 2290349"/>
              <a:gd name="connsiteX5" fmla="*/ 2153709 w 2298796"/>
              <a:gd name="connsiteY5" fmla="*/ 2286754 h 2290349"/>
              <a:gd name="connsiteX6" fmla="*/ 586810 w 2298796"/>
              <a:gd name="connsiteY6" fmla="*/ 1873799 h 2290349"/>
              <a:gd name="connsiteX7" fmla="*/ 420672 w 2298796"/>
              <a:gd name="connsiteY7" fmla="*/ 1671550 h 2290349"/>
              <a:gd name="connsiteX8" fmla="*/ 0 w 2298796"/>
              <a:gd name="connsiteY8" fmla="*/ 147175 h 2290349"/>
              <a:gd name="connsiteX0" fmla="*/ 0 w 2298796"/>
              <a:gd name="connsiteY0" fmla="*/ 147356 h 2290530"/>
              <a:gd name="connsiteX1" fmla="*/ 161176 w 2298796"/>
              <a:gd name="connsiteY1" fmla="*/ 6668 h 2290530"/>
              <a:gd name="connsiteX2" fmla="*/ 1729058 w 2298796"/>
              <a:gd name="connsiteY2" fmla="*/ 420980 h 2290530"/>
              <a:gd name="connsiteX3" fmla="*/ 1875409 w 2298796"/>
              <a:gd name="connsiteY3" fmla="*/ 587817 h 2290530"/>
              <a:gd name="connsiteX4" fmla="*/ 2298796 w 2298796"/>
              <a:gd name="connsiteY4" fmla="*/ 2164674 h 2290530"/>
              <a:gd name="connsiteX5" fmla="*/ 2153709 w 2298796"/>
              <a:gd name="connsiteY5" fmla="*/ 2286935 h 2290530"/>
              <a:gd name="connsiteX6" fmla="*/ 586810 w 2298796"/>
              <a:gd name="connsiteY6" fmla="*/ 1873980 h 2290530"/>
              <a:gd name="connsiteX7" fmla="*/ 420672 w 2298796"/>
              <a:gd name="connsiteY7" fmla="*/ 1671731 h 2290530"/>
              <a:gd name="connsiteX8" fmla="*/ 0 w 2298796"/>
              <a:gd name="connsiteY8" fmla="*/ 147356 h 2290530"/>
              <a:gd name="connsiteX0" fmla="*/ 9617 w 2308413"/>
              <a:gd name="connsiteY0" fmla="*/ 144929 h 2288103"/>
              <a:gd name="connsiteX1" fmla="*/ 170793 w 2308413"/>
              <a:gd name="connsiteY1" fmla="*/ 4241 h 2288103"/>
              <a:gd name="connsiteX2" fmla="*/ 1738675 w 2308413"/>
              <a:gd name="connsiteY2" fmla="*/ 418553 h 2288103"/>
              <a:gd name="connsiteX3" fmla="*/ 1885026 w 2308413"/>
              <a:gd name="connsiteY3" fmla="*/ 585390 h 2288103"/>
              <a:gd name="connsiteX4" fmla="*/ 2308413 w 2308413"/>
              <a:gd name="connsiteY4" fmla="*/ 2162247 h 2288103"/>
              <a:gd name="connsiteX5" fmla="*/ 2163326 w 2308413"/>
              <a:gd name="connsiteY5" fmla="*/ 2284508 h 2288103"/>
              <a:gd name="connsiteX6" fmla="*/ 596427 w 2308413"/>
              <a:gd name="connsiteY6" fmla="*/ 1871553 h 2288103"/>
              <a:gd name="connsiteX7" fmla="*/ 430289 w 2308413"/>
              <a:gd name="connsiteY7" fmla="*/ 1669304 h 2288103"/>
              <a:gd name="connsiteX8" fmla="*/ 9617 w 2308413"/>
              <a:gd name="connsiteY8" fmla="*/ 144929 h 2288103"/>
              <a:gd name="connsiteX0" fmla="*/ 8386 w 2307182"/>
              <a:gd name="connsiteY0" fmla="*/ 152138 h 2295312"/>
              <a:gd name="connsiteX1" fmla="*/ 169562 w 2307182"/>
              <a:gd name="connsiteY1" fmla="*/ 11450 h 2295312"/>
              <a:gd name="connsiteX2" fmla="*/ 1737444 w 2307182"/>
              <a:gd name="connsiteY2" fmla="*/ 425762 h 2295312"/>
              <a:gd name="connsiteX3" fmla="*/ 1883795 w 2307182"/>
              <a:gd name="connsiteY3" fmla="*/ 592599 h 2295312"/>
              <a:gd name="connsiteX4" fmla="*/ 2307182 w 2307182"/>
              <a:gd name="connsiteY4" fmla="*/ 2169456 h 2295312"/>
              <a:gd name="connsiteX5" fmla="*/ 2162095 w 2307182"/>
              <a:gd name="connsiteY5" fmla="*/ 2291717 h 2295312"/>
              <a:gd name="connsiteX6" fmla="*/ 595196 w 2307182"/>
              <a:gd name="connsiteY6" fmla="*/ 1878762 h 2295312"/>
              <a:gd name="connsiteX7" fmla="*/ 429058 w 2307182"/>
              <a:gd name="connsiteY7" fmla="*/ 1676513 h 2295312"/>
              <a:gd name="connsiteX8" fmla="*/ 8386 w 2307182"/>
              <a:gd name="connsiteY8" fmla="*/ 152138 h 2295312"/>
              <a:gd name="connsiteX0" fmla="*/ 9020 w 2301081"/>
              <a:gd name="connsiteY0" fmla="*/ 145947 h 2295856"/>
              <a:gd name="connsiteX1" fmla="*/ 163461 w 2301081"/>
              <a:gd name="connsiteY1" fmla="*/ 11994 h 2295856"/>
              <a:gd name="connsiteX2" fmla="*/ 1731343 w 2301081"/>
              <a:gd name="connsiteY2" fmla="*/ 426306 h 2295856"/>
              <a:gd name="connsiteX3" fmla="*/ 1877694 w 2301081"/>
              <a:gd name="connsiteY3" fmla="*/ 593143 h 2295856"/>
              <a:gd name="connsiteX4" fmla="*/ 2301081 w 2301081"/>
              <a:gd name="connsiteY4" fmla="*/ 2170000 h 2295856"/>
              <a:gd name="connsiteX5" fmla="*/ 2155994 w 2301081"/>
              <a:gd name="connsiteY5" fmla="*/ 2292261 h 2295856"/>
              <a:gd name="connsiteX6" fmla="*/ 589095 w 2301081"/>
              <a:gd name="connsiteY6" fmla="*/ 1879306 h 2295856"/>
              <a:gd name="connsiteX7" fmla="*/ 422957 w 2301081"/>
              <a:gd name="connsiteY7" fmla="*/ 1677057 h 2295856"/>
              <a:gd name="connsiteX8" fmla="*/ 9020 w 2301081"/>
              <a:gd name="connsiteY8" fmla="*/ 145947 h 2295856"/>
              <a:gd name="connsiteX0" fmla="*/ 3409 w 2295470"/>
              <a:gd name="connsiteY0" fmla="*/ 146126 h 2296035"/>
              <a:gd name="connsiteX1" fmla="*/ 157850 w 2295470"/>
              <a:gd name="connsiteY1" fmla="*/ 12173 h 2296035"/>
              <a:gd name="connsiteX2" fmla="*/ 1725732 w 2295470"/>
              <a:gd name="connsiteY2" fmla="*/ 426485 h 2296035"/>
              <a:gd name="connsiteX3" fmla="*/ 1872083 w 2295470"/>
              <a:gd name="connsiteY3" fmla="*/ 593322 h 2296035"/>
              <a:gd name="connsiteX4" fmla="*/ 2295470 w 2295470"/>
              <a:gd name="connsiteY4" fmla="*/ 2170179 h 2296035"/>
              <a:gd name="connsiteX5" fmla="*/ 2150383 w 2295470"/>
              <a:gd name="connsiteY5" fmla="*/ 2292440 h 2296035"/>
              <a:gd name="connsiteX6" fmla="*/ 583484 w 2295470"/>
              <a:gd name="connsiteY6" fmla="*/ 1879485 h 2296035"/>
              <a:gd name="connsiteX7" fmla="*/ 417346 w 2295470"/>
              <a:gd name="connsiteY7" fmla="*/ 1677236 h 2296035"/>
              <a:gd name="connsiteX8" fmla="*/ 3409 w 2295470"/>
              <a:gd name="connsiteY8" fmla="*/ 146126 h 2296035"/>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5540 w 2297601"/>
              <a:gd name="connsiteY0" fmla="*/ 143814 h 2293723"/>
              <a:gd name="connsiteX1" fmla="*/ 159981 w 2297601"/>
              <a:gd name="connsiteY1" fmla="*/ 9861 h 2293723"/>
              <a:gd name="connsiteX2" fmla="*/ 1727863 w 2297601"/>
              <a:gd name="connsiteY2" fmla="*/ 424173 h 2293723"/>
              <a:gd name="connsiteX3" fmla="*/ 1874214 w 2297601"/>
              <a:gd name="connsiteY3" fmla="*/ 591010 h 2293723"/>
              <a:gd name="connsiteX4" fmla="*/ 2297601 w 2297601"/>
              <a:gd name="connsiteY4" fmla="*/ 2167867 h 2293723"/>
              <a:gd name="connsiteX5" fmla="*/ 2152514 w 2297601"/>
              <a:gd name="connsiteY5" fmla="*/ 2290128 h 2293723"/>
              <a:gd name="connsiteX6" fmla="*/ 585615 w 2297601"/>
              <a:gd name="connsiteY6" fmla="*/ 1877173 h 2293723"/>
              <a:gd name="connsiteX7" fmla="*/ 419477 w 2297601"/>
              <a:gd name="connsiteY7" fmla="*/ 1674924 h 2293723"/>
              <a:gd name="connsiteX8" fmla="*/ 5540 w 2297601"/>
              <a:gd name="connsiteY8" fmla="*/ 143814 h 2293723"/>
              <a:gd name="connsiteX0" fmla="*/ 5540 w 2297601"/>
              <a:gd name="connsiteY0" fmla="*/ 143814 h 2293723"/>
              <a:gd name="connsiteX1" fmla="*/ 159981 w 2297601"/>
              <a:gd name="connsiteY1" fmla="*/ 9861 h 2293723"/>
              <a:gd name="connsiteX2" fmla="*/ 1727863 w 2297601"/>
              <a:gd name="connsiteY2" fmla="*/ 424173 h 2293723"/>
              <a:gd name="connsiteX3" fmla="*/ 1874214 w 2297601"/>
              <a:gd name="connsiteY3" fmla="*/ 591010 h 2293723"/>
              <a:gd name="connsiteX4" fmla="*/ 2297601 w 2297601"/>
              <a:gd name="connsiteY4" fmla="*/ 2167867 h 2293723"/>
              <a:gd name="connsiteX5" fmla="*/ 2152514 w 2297601"/>
              <a:gd name="connsiteY5" fmla="*/ 2290128 h 2293723"/>
              <a:gd name="connsiteX6" fmla="*/ 585615 w 2297601"/>
              <a:gd name="connsiteY6" fmla="*/ 1877173 h 2293723"/>
              <a:gd name="connsiteX7" fmla="*/ 419477 w 2297601"/>
              <a:gd name="connsiteY7" fmla="*/ 1674924 h 2293723"/>
              <a:gd name="connsiteX8" fmla="*/ 5540 w 2297601"/>
              <a:gd name="connsiteY8" fmla="*/ 143814 h 2293723"/>
              <a:gd name="connsiteX0" fmla="*/ 3923 w 2295984"/>
              <a:gd name="connsiteY0" fmla="*/ 144081 h 2293990"/>
              <a:gd name="connsiteX1" fmla="*/ 158364 w 2295984"/>
              <a:gd name="connsiteY1" fmla="*/ 10128 h 2293990"/>
              <a:gd name="connsiteX2" fmla="*/ 1726246 w 2295984"/>
              <a:gd name="connsiteY2" fmla="*/ 424440 h 2293990"/>
              <a:gd name="connsiteX3" fmla="*/ 1872597 w 2295984"/>
              <a:gd name="connsiteY3" fmla="*/ 591277 h 2293990"/>
              <a:gd name="connsiteX4" fmla="*/ 2295984 w 2295984"/>
              <a:gd name="connsiteY4" fmla="*/ 2168134 h 2293990"/>
              <a:gd name="connsiteX5" fmla="*/ 2150897 w 2295984"/>
              <a:gd name="connsiteY5" fmla="*/ 2290395 h 2293990"/>
              <a:gd name="connsiteX6" fmla="*/ 583998 w 2295984"/>
              <a:gd name="connsiteY6" fmla="*/ 1877440 h 2293990"/>
              <a:gd name="connsiteX7" fmla="*/ 417860 w 2295984"/>
              <a:gd name="connsiteY7" fmla="*/ 1675191 h 2293990"/>
              <a:gd name="connsiteX8" fmla="*/ 3923 w 2295984"/>
              <a:gd name="connsiteY8" fmla="*/ 144081 h 2293990"/>
              <a:gd name="connsiteX0" fmla="*/ 1528 w 2293589"/>
              <a:gd name="connsiteY0" fmla="*/ 144362 h 2294271"/>
              <a:gd name="connsiteX1" fmla="*/ 155969 w 2293589"/>
              <a:gd name="connsiteY1" fmla="*/ 10409 h 2294271"/>
              <a:gd name="connsiteX2" fmla="*/ 1723851 w 2293589"/>
              <a:gd name="connsiteY2" fmla="*/ 424721 h 2294271"/>
              <a:gd name="connsiteX3" fmla="*/ 1870202 w 2293589"/>
              <a:gd name="connsiteY3" fmla="*/ 591558 h 2294271"/>
              <a:gd name="connsiteX4" fmla="*/ 2293589 w 2293589"/>
              <a:gd name="connsiteY4" fmla="*/ 2168415 h 2294271"/>
              <a:gd name="connsiteX5" fmla="*/ 2148502 w 2293589"/>
              <a:gd name="connsiteY5" fmla="*/ 2290676 h 2294271"/>
              <a:gd name="connsiteX6" fmla="*/ 581603 w 2293589"/>
              <a:gd name="connsiteY6" fmla="*/ 1877721 h 2294271"/>
              <a:gd name="connsiteX7" fmla="*/ 415465 w 2293589"/>
              <a:gd name="connsiteY7" fmla="*/ 1675472 h 2294271"/>
              <a:gd name="connsiteX8" fmla="*/ 1528 w 2293589"/>
              <a:gd name="connsiteY8" fmla="*/ 144362 h 2294271"/>
              <a:gd name="connsiteX0" fmla="*/ 1848 w 2293909"/>
              <a:gd name="connsiteY0" fmla="*/ 138202 h 2288111"/>
              <a:gd name="connsiteX1" fmla="*/ 156289 w 2293909"/>
              <a:gd name="connsiteY1" fmla="*/ 4249 h 2288111"/>
              <a:gd name="connsiteX2" fmla="*/ 1724171 w 2293909"/>
              <a:gd name="connsiteY2" fmla="*/ 418561 h 2288111"/>
              <a:gd name="connsiteX3" fmla="*/ 1870522 w 2293909"/>
              <a:gd name="connsiteY3" fmla="*/ 585398 h 2288111"/>
              <a:gd name="connsiteX4" fmla="*/ 2293909 w 2293909"/>
              <a:gd name="connsiteY4" fmla="*/ 2162255 h 2288111"/>
              <a:gd name="connsiteX5" fmla="*/ 2148822 w 2293909"/>
              <a:gd name="connsiteY5" fmla="*/ 2284516 h 2288111"/>
              <a:gd name="connsiteX6" fmla="*/ 581923 w 2293909"/>
              <a:gd name="connsiteY6" fmla="*/ 1871561 h 2288111"/>
              <a:gd name="connsiteX7" fmla="*/ 415785 w 2293909"/>
              <a:gd name="connsiteY7" fmla="*/ 1669312 h 2288111"/>
              <a:gd name="connsiteX8" fmla="*/ 1848 w 2293909"/>
              <a:gd name="connsiteY8" fmla="*/ 138202 h 2288111"/>
              <a:gd name="connsiteX0" fmla="*/ 1289 w 2293350"/>
              <a:gd name="connsiteY0" fmla="*/ 138202 h 2288111"/>
              <a:gd name="connsiteX1" fmla="*/ 155730 w 2293350"/>
              <a:gd name="connsiteY1" fmla="*/ 4249 h 2288111"/>
              <a:gd name="connsiteX2" fmla="*/ 1723612 w 2293350"/>
              <a:gd name="connsiteY2" fmla="*/ 418561 h 2288111"/>
              <a:gd name="connsiteX3" fmla="*/ 1869963 w 2293350"/>
              <a:gd name="connsiteY3" fmla="*/ 585398 h 2288111"/>
              <a:gd name="connsiteX4" fmla="*/ 2293350 w 2293350"/>
              <a:gd name="connsiteY4" fmla="*/ 2162255 h 2288111"/>
              <a:gd name="connsiteX5" fmla="*/ 2148263 w 2293350"/>
              <a:gd name="connsiteY5" fmla="*/ 2284516 h 2288111"/>
              <a:gd name="connsiteX6" fmla="*/ 581364 w 2293350"/>
              <a:gd name="connsiteY6" fmla="*/ 1871561 h 2288111"/>
              <a:gd name="connsiteX7" fmla="*/ 415226 w 2293350"/>
              <a:gd name="connsiteY7" fmla="*/ 1669312 h 2288111"/>
              <a:gd name="connsiteX8" fmla="*/ 1289 w 2293350"/>
              <a:gd name="connsiteY8" fmla="*/ 138202 h 2288111"/>
              <a:gd name="connsiteX0" fmla="*/ 1527 w 2293588"/>
              <a:gd name="connsiteY0" fmla="*/ 138621 h 2288530"/>
              <a:gd name="connsiteX1" fmla="*/ 155968 w 2293588"/>
              <a:gd name="connsiteY1" fmla="*/ 4668 h 2288530"/>
              <a:gd name="connsiteX2" fmla="*/ 1723850 w 2293588"/>
              <a:gd name="connsiteY2" fmla="*/ 418980 h 2288530"/>
              <a:gd name="connsiteX3" fmla="*/ 1870201 w 2293588"/>
              <a:gd name="connsiteY3" fmla="*/ 585817 h 2288530"/>
              <a:gd name="connsiteX4" fmla="*/ 2293588 w 2293588"/>
              <a:gd name="connsiteY4" fmla="*/ 2162674 h 2288530"/>
              <a:gd name="connsiteX5" fmla="*/ 2148501 w 2293588"/>
              <a:gd name="connsiteY5" fmla="*/ 2284935 h 2288530"/>
              <a:gd name="connsiteX6" fmla="*/ 581602 w 2293588"/>
              <a:gd name="connsiteY6" fmla="*/ 1871980 h 2288530"/>
              <a:gd name="connsiteX7" fmla="*/ 415464 w 2293588"/>
              <a:gd name="connsiteY7" fmla="*/ 1669731 h 2288530"/>
              <a:gd name="connsiteX8" fmla="*/ 1527 w 2293588"/>
              <a:gd name="connsiteY8" fmla="*/ 138621 h 2288530"/>
              <a:gd name="connsiteX0" fmla="*/ 4451 w 2296512"/>
              <a:gd name="connsiteY0" fmla="*/ 139388 h 2289297"/>
              <a:gd name="connsiteX1" fmla="*/ 158892 w 2296512"/>
              <a:gd name="connsiteY1" fmla="*/ 5435 h 2289297"/>
              <a:gd name="connsiteX2" fmla="*/ 1726774 w 2296512"/>
              <a:gd name="connsiteY2" fmla="*/ 419747 h 2289297"/>
              <a:gd name="connsiteX3" fmla="*/ 1873125 w 2296512"/>
              <a:gd name="connsiteY3" fmla="*/ 586584 h 2289297"/>
              <a:gd name="connsiteX4" fmla="*/ 2296512 w 2296512"/>
              <a:gd name="connsiteY4" fmla="*/ 2163441 h 2289297"/>
              <a:gd name="connsiteX5" fmla="*/ 2151425 w 2296512"/>
              <a:gd name="connsiteY5" fmla="*/ 2285702 h 2289297"/>
              <a:gd name="connsiteX6" fmla="*/ 584526 w 2296512"/>
              <a:gd name="connsiteY6" fmla="*/ 1872747 h 2289297"/>
              <a:gd name="connsiteX7" fmla="*/ 418388 w 2296512"/>
              <a:gd name="connsiteY7" fmla="*/ 1670498 h 2289297"/>
              <a:gd name="connsiteX8" fmla="*/ 4451 w 2296512"/>
              <a:gd name="connsiteY8" fmla="*/ 139388 h 2289297"/>
              <a:gd name="connsiteX0" fmla="*/ 4451 w 2299782"/>
              <a:gd name="connsiteY0" fmla="*/ 139388 h 2288818"/>
              <a:gd name="connsiteX1" fmla="*/ 158892 w 2299782"/>
              <a:gd name="connsiteY1" fmla="*/ 5435 h 2288818"/>
              <a:gd name="connsiteX2" fmla="*/ 1726774 w 2299782"/>
              <a:gd name="connsiteY2" fmla="*/ 419747 h 2288818"/>
              <a:gd name="connsiteX3" fmla="*/ 1873125 w 2299782"/>
              <a:gd name="connsiteY3" fmla="*/ 586584 h 2288818"/>
              <a:gd name="connsiteX4" fmla="*/ 2296512 w 2299782"/>
              <a:gd name="connsiteY4" fmla="*/ 2163441 h 2288818"/>
              <a:gd name="connsiteX5" fmla="*/ 2151425 w 2299782"/>
              <a:gd name="connsiteY5" fmla="*/ 2285702 h 2288818"/>
              <a:gd name="connsiteX6" fmla="*/ 584526 w 2299782"/>
              <a:gd name="connsiteY6" fmla="*/ 1872747 h 2288818"/>
              <a:gd name="connsiteX7" fmla="*/ 418388 w 2299782"/>
              <a:gd name="connsiteY7" fmla="*/ 1670498 h 2288818"/>
              <a:gd name="connsiteX8" fmla="*/ 4451 w 2299782"/>
              <a:gd name="connsiteY8" fmla="*/ 139388 h 2288818"/>
              <a:gd name="connsiteX0" fmla="*/ 4451 w 2299139"/>
              <a:gd name="connsiteY0" fmla="*/ 139388 h 2287220"/>
              <a:gd name="connsiteX1" fmla="*/ 158892 w 2299139"/>
              <a:gd name="connsiteY1" fmla="*/ 5435 h 2287220"/>
              <a:gd name="connsiteX2" fmla="*/ 1726774 w 2299139"/>
              <a:gd name="connsiteY2" fmla="*/ 419747 h 2287220"/>
              <a:gd name="connsiteX3" fmla="*/ 1873125 w 2299139"/>
              <a:gd name="connsiteY3" fmla="*/ 586584 h 2287220"/>
              <a:gd name="connsiteX4" fmla="*/ 2296512 w 2299139"/>
              <a:gd name="connsiteY4" fmla="*/ 2163441 h 2287220"/>
              <a:gd name="connsiteX5" fmla="*/ 2151425 w 2299139"/>
              <a:gd name="connsiteY5" fmla="*/ 2285702 h 2287220"/>
              <a:gd name="connsiteX6" fmla="*/ 584526 w 2299139"/>
              <a:gd name="connsiteY6" fmla="*/ 1872747 h 2287220"/>
              <a:gd name="connsiteX7" fmla="*/ 418388 w 2299139"/>
              <a:gd name="connsiteY7" fmla="*/ 1670498 h 2287220"/>
              <a:gd name="connsiteX8" fmla="*/ 4451 w 2299139"/>
              <a:gd name="connsiteY8" fmla="*/ 139388 h 2287220"/>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84526 w 2299277"/>
              <a:gd name="connsiteY6" fmla="*/ 1872747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4690 w 2299277"/>
              <a:gd name="connsiteY3" fmla="*/ 585018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4690 w 2299277"/>
              <a:gd name="connsiteY3" fmla="*/ 588149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99277" h="2289265">
                <a:moveTo>
                  <a:pt x="4451" y="139388"/>
                </a:moveTo>
                <a:cubicBezTo>
                  <a:pt x="-13417" y="60766"/>
                  <a:pt x="19464" y="-22226"/>
                  <a:pt x="158892" y="5435"/>
                </a:cubicBezTo>
                <a:lnTo>
                  <a:pt x="1726774" y="419747"/>
                </a:lnTo>
                <a:cubicBezTo>
                  <a:pt x="1822894" y="445626"/>
                  <a:pt x="1861313" y="514526"/>
                  <a:pt x="1880135" y="585426"/>
                </a:cubicBezTo>
                <a:cubicBezTo>
                  <a:pt x="2097057" y="1402519"/>
                  <a:pt x="2138139" y="1539608"/>
                  <a:pt x="2296512" y="2163441"/>
                </a:cubicBezTo>
                <a:cubicBezTo>
                  <a:pt x="2313920" y="2245273"/>
                  <a:pt x="2247201" y="2304717"/>
                  <a:pt x="2151425" y="2285702"/>
                </a:cubicBezTo>
                <a:lnTo>
                  <a:pt x="594791" y="1867358"/>
                </a:lnTo>
                <a:cubicBezTo>
                  <a:pt x="507154" y="1842614"/>
                  <a:pt x="450849" y="1799460"/>
                  <a:pt x="416823" y="1672064"/>
                </a:cubicBezTo>
                <a:cubicBezTo>
                  <a:pt x="286664" y="1184744"/>
                  <a:pt x="134198" y="644520"/>
                  <a:pt x="4451" y="139388"/>
                </a:cubicBezTo>
                <a:close/>
              </a:path>
            </a:pathLst>
          </a:custGeom>
          <a:noFill/>
          <a:ln w="28575" cmpd="sng">
            <a:solidFill>
              <a:srgbClr val="A7934B">
                <a:alpha val="20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Rounded Rectangle 11"/>
          <p:cNvSpPr/>
          <p:nvPr userDrawn="1"/>
        </p:nvSpPr>
        <p:spPr>
          <a:xfrm rot="18900000">
            <a:off x="8619158" y="590418"/>
            <a:ext cx="2343465" cy="2326254"/>
          </a:xfrm>
          <a:custGeom>
            <a:avLst/>
            <a:gdLst>
              <a:gd name="connsiteX0" fmla="*/ 0 w 2309041"/>
              <a:gd name="connsiteY0" fmla="*/ 122448 h 2313432"/>
              <a:gd name="connsiteX1" fmla="*/ 122448 w 2309041"/>
              <a:gd name="connsiteY1" fmla="*/ 0 h 2313432"/>
              <a:gd name="connsiteX2" fmla="*/ 2186593 w 2309041"/>
              <a:gd name="connsiteY2" fmla="*/ 0 h 2313432"/>
              <a:gd name="connsiteX3" fmla="*/ 2309041 w 2309041"/>
              <a:gd name="connsiteY3" fmla="*/ 122448 h 2313432"/>
              <a:gd name="connsiteX4" fmla="*/ 2309041 w 2309041"/>
              <a:gd name="connsiteY4" fmla="*/ 2190984 h 2313432"/>
              <a:gd name="connsiteX5" fmla="*/ 2186593 w 2309041"/>
              <a:gd name="connsiteY5" fmla="*/ 2313432 h 2313432"/>
              <a:gd name="connsiteX6" fmla="*/ 122448 w 2309041"/>
              <a:gd name="connsiteY6" fmla="*/ 2313432 h 2313432"/>
              <a:gd name="connsiteX7" fmla="*/ 0 w 2309041"/>
              <a:gd name="connsiteY7" fmla="*/ 2190984 h 2313432"/>
              <a:gd name="connsiteX8" fmla="*/ 0 w 2309041"/>
              <a:gd name="connsiteY8" fmla="*/ 122448 h 2313432"/>
              <a:gd name="connsiteX0" fmla="*/ 0 w 2756331"/>
              <a:gd name="connsiteY0" fmla="*/ 122448 h 2313432"/>
              <a:gd name="connsiteX1" fmla="*/ 122448 w 2756331"/>
              <a:gd name="connsiteY1" fmla="*/ 0 h 2313432"/>
              <a:gd name="connsiteX2" fmla="*/ 2186593 w 2756331"/>
              <a:gd name="connsiteY2" fmla="*/ 0 h 2313432"/>
              <a:gd name="connsiteX3" fmla="*/ 2309041 w 2756331"/>
              <a:gd name="connsiteY3" fmla="*/ 122448 h 2313432"/>
              <a:gd name="connsiteX4" fmla="*/ 2756331 w 2756331"/>
              <a:gd name="connsiteY4" fmla="*/ 1743694 h 2313432"/>
              <a:gd name="connsiteX5" fmla="*/ 2186593 w 2756331"/>
              <a:gd name="connsiteY5" fmla="*/ 2313432 h 2313432"/>
              <a:gd name="connsiteX6" fmla="*/ 122448 w 2756331"/>
              <a:gd name="connsiteY6" fmla="*/ 2313432 h 2313432"/>
              <a:gd name="connsiteX7" fmla="*/ 0 w 2756331"/>
              <a:gd name="connsiteY7" fmla="*/ 2190984 h 2313432"/>
              <a:gd name="connsiteX8" fmla="*/ 0 w 2756331"/>
              <a:gd name="connsiteY8" fmla="*/ 122448 h 2313432"/>
              <a:gd name="connsiteX0" fmla="*/ 0 w 2756331"/>
              <a:gd name="connsiteY0" fmla="*/ 122448 h 2313432"/>
              <a:gd name="connsiteX1" fmla="*/ 122448 w 2756331"/>
              <a:gd name="connsiteY1" fmla="*/ 0 h 2313432"/>
              <a:gd name="connsiteX2" fmla="*/ 2186593 w 2756331"/>
              <a:gd name="connsiteY2" fmla="*/ 0 h 2313432"/>
              <a:gd name="connsiteX3" fmla="*/ 2309041 w 2756331"/>
              <a:gd name="connsiteY3" fmla="*/ 122448 h 2313432"/>
              <a:gd name="connsiteX4" fmla="*/ 2756331 w 2756331"/>
              <a:gd name="connsiteY4" fmla="*/ 1743694 h 2313432"/>
              <a:gd name="connsiteX5" fmla="*/ 2654369 w 2756331"/>
              <a:gd name="connsiteY5" fmla="*/ 1852485 h 2313432"/>
              <a:gd name="connsiteX6" fmla="*/ 122448 w 2756331"/>
              <a:gd name="connsiteY6" fmla="*/ 2313432 h 2313432"/>
              <a:gd name="connsiteX7" fmla="*/ 0 w 2756331"/>
              <a:gd name="connsiteY7" fmla="*/ 2190984 h 2313432"/>
              <a:gd name="connsiteX8" fmla="*/ 0 w 2756331"/>
              <a:gd name="connsiteY8" fmla="*/ 122448 h 2313432"/>
              <a:gd name="connsiteX0" fmla="*/ 0 w 2756331"/>
              <a:gd name="connsiteY0" fmla="*/ 122448 h 2193261"/>
              <a:gd name="connsiteX1" fmla="*/ 122448 w 2756331"/>
              <a:gd name="connsiteY1" fmla="*/ 0 h 2193261"/>
              <a:gd name="connsiteX2" fmla="*/ 2186593 w 2756331"/>
              <a:gd name="connsiteY2" fmla="*/ 0 h 2193261"/>
              <a:gd name="connsiteX3" fmla="*/ 2309041 w 2756331"/>
              <a:gd name="connsiteY3" fmla="*/ 122448 h 2193261"/>
              <a:gd name="connsiteX4" fmla="*/ 2756331 w 2756331"/>
              <a:gd name="connsiteY4" fmla="*/ 1743694 h 2193261"/>
              <a:gd name="connsiteX5" fmla="*/ 2654369 w 2756331"/>
              <a:gd name="connsiteY5" fmla="*/ 1852485 h 2193261"/>
              <a:gd name="connsiteX6" fmla="*/ 1768205 w 2756331"/>
              <a:gd name="connsiteY6" fmla="*/ 797431 h 2193261"/>
              <a:gd name="connsiteX7" fmla="*/ 0 w 2756331"/>
              <a:gd name="connsiteY7" fmla="*/ 2190984 h 2193261"/>
              <a:gd name="connsiteX8" fmla="*/ 0 w 2756331"/>
              <a:gd name="connsiteY8" fmla="*/ 122448 h 2193261"/>
              <a:gd name="connsiteX0" fmla="*/ 0 w 2756331"/>
              <a:gd name="connsiteY0" fmla="*/ 122448 h 2194935"/>
              <a:gd name="connsiteX1" fmla="*/ 122448 w 2756331"/>
              <a:gd name="connsiteY1" fmla="*/ 0 h 2194935"/>
              <a:gd name="connsiteX2" fmla="*/ 2186593 w 2756331"/>
              <a:gd name="connsiteY2" fmla="*/ 0 h 2194935"/>
              <a:gd name="connsiteX3" fmla="*/ 2309041 w 2756331"/>
              <a:gd name="connsiteY3" fmla="*/ 122448 h 2194935"/>
              <a:gd name="connsiteX4" fmla="*/ 2756331 w 2756331"/>
              <a:gd name="connsiteY4" fmla="*/ 1743694 h 2194935"/>
              <a:gd name="connsiteX5" fmla="*/ 2654369 w 2756331"/>
              <a:gd name="connsiteY5" fmla="*/ 1852485 h 2194935"/>
              <a:gd name="connsiteX6" fmla="*/ 986298 w 2756331"/>
              <a:gd name="connsiteY6" fmla="*/ 1435925 h 2194935"/>
              <a:gd name="connsiteX7" fmla="*/ 0 w 2756331"/>
              <a:gd name="connsiteY7" fmla="*/ 2190984 h 2194935"/>
              <a:gd name="connsiteX8" fmla="*/ 0 w 2756331"/>
              <a:gd name="connsiteY8" fmla="*/ 122448 h 2194935"/>
              <a:gd name="connsiteX0" fmla="*/ 0 w 2756331"/>
              <a:gd name="connsiteY0" fmla="*/ 122448 h 1852485"/>
              <a:gd name="connsiteX1" fmla="*/ 122448 w 2756331"/>
              <a:gd name="connsiteY1" fmla="*/ 0 h 1852485"/>
              <a:gd name="connsiteX2" fmla="*/ 2186593 w 2756331"/>
              <a:gd name="connsiteY2" fmla="*/ 0 h 1852485"/>
              <a:gd name="connsiteX3" fmla="*/ 2309041 w 2756331"/>
              <a:gd name="connsiteY3" fmla="*/ 122448 h 1852485"/>
              <a:gd name="connsiteX4" fmla="*/ 2756331 w 2756331"/>
              <a:gd name="connsiteY4" fmla="*/ 1743694 h 1852485"/>
              <a:gd name="connsiteX5" fmla="*/ 2654369 w 2756331"/>
              <a:gd name="connsiteY5" fmla="*/ 1852485 h 1852485"/>
              <a:gd name="connsiteX6" fmla="*/ 986298 w 2756331"/>
              <a:gd name="connsiteY6" fmla="*/ 1435925 h 1852485"/>
              <a:gd name="connsiteX7" fmla="*/ 894581 w 2756331"/>
              <a:gd name="connsiteY7" fmla="*/ 1337378 h 1852485"/>
              <a:gd name="connsiteX8" fmla="*/ 0 w 2756331"/>
              <a:gd name="connsiteY8" fmla="*/ 122448 h 1852485"/>
              <a:gd name="connsiteX0" fmla="*/ 0 w 2756331"/>
              <a:gd name="connsiteY0" fmla="*/ 539006 h 2269043"/>
              <a:gd name="connsiteX1" fmla="*/ 620956 w 2756331"/>
              <a:gd name="connsiteY1" fmla="*/ 0 h 2269043"/>
              <a:gd name="connsiteX2" fmla="*/ 2186593 w 2756331"/>
              <a:gd name="connsiteY2" fmla="*/ 416558 h 2269043"/>
              <a:gd name="connsiteX3" fmla="*/ 2309041 w 2756331"/>
              <a:gd name="connsiteY3" fmla="*/ 539006 h 2269043"/>
              <a:gd name="connsiteX4" fmla="*/ 2756331 w 2756331"/>
              <a:gd name="connsiteY4" fmla="*/ 2160252 h 2269043"/>
              <a:gd name="connsiteX5" fmla="*/ 2654369 w 2756331"/>
              <a:gd name="connsiteY5" fmla="*/ 2269043 h 2269043"/>
              <a:gd name="connsiteX6" fmla="*/ 986298 w 2756331"/>
              <a:gd name="connsiteY6" fmla="*/ 1852483 h 2269043"/>
              <a:gd name="connsiteX7" fmla="*/ 894581 w 2756331"/>
              <a:gd name="connsiteY7" fmla="*/ 1753936 h 2269043"/>
              <a:gd name="connsiteX8" fmla="*/ 0 w 2756331"/>
              <a:gd name="connsiteY8" fmla="*/ 539006 h 2269043"/>
              <a:gd name="connsiteX0" fmla="*/ 0 w 2288552"/>
              <a:gd name="connsiteY0" fmla="*/ 173665 h 2269043"/>
              <a:gd name="connsiteX1" fmla="*/ 153177 w 2288552"/>
              <a:gd name="connsiteY1" fmla="*/ 0 h 2269043"/>
              <a:gd name="connsiteX2" fmla="*/ 1718814 w 2288552"/>
              <a:gd name="connsiteY2" fmla="*/ 416558 h 2269043"/>
              <a:gd name="connsiteX3" fmla="*/ 1841262 w 2288552"/>
              <a:gd name="connsiteY3" fmla="*/ 539006 h 2269043"/>
              <a:gd name="connsiteX4" fmla="*/ 2288552 w 2288552"/>
              <a:gd name="connsiteY4" fmla="*/ 2160252 h 2269043"/>
              <a:gd name="connsiteX5" fmla="*/ 2186590 w 2288552"/>
              <a:gd name="connsiteY5" fmla="*/ 2269043 h 2269043"/>
              <a:gd name="connsiteX6" fmla="*/ 518519 w 2288552"/>
              <a:gd name="connsiteY6" fmla="*/ 1852483 h 2269043"/>
              <a:gd name="connsiteX7" fmla="*/ 426802 w 2288552"/>
              <a:gd name="connsiteY7" fmla="*/ 1753936 h 2269043"/>
              <a:gd name="connsiteX8" fmla="*/ 0 w 2288552"/>
              <a:gd name="connsiteY8" fmla="*/ 173665 h 2269043"/>
              <a:gd name="connsiteX0" fmla="*/ 0 w 2298796"/>
              <a:gd name="connsiteY0" fmla="*/ 142934 h 2269043"/>
              <a:gd name="connsiteX1" fmla="*/ 163421 w 2298796"/>
              <a:gd name="connsiteY1" fmla="*/ 0 h 2269043"/>
              <a:gd name="connsiteX2" fmla="*/ 1729058 w 2298796"/>
              <a:gd name="connsiteY2" fmla="*/ 416558 h 2269043"/>
              <a:gd name="connsiteX3" fmla="*/ 1851506 w 2298796"/>
              <a:gd name="connsiteY3" fmla="*/ 539006 h 2269043"/>
              <a:gd name="connsiteX4" fmla="*/ 2298796 w 2298796"/>
              <a:gd name="connsiteY4" fmla="*/ 2160252 h 2269043"/>
              <a:gd name="connsiteX5" fmla="*/ 2196834 w 2298796"/>
              <a:gd name="connsiteY5" fmla="*/ 2269043 h 2269043"/>
              <a:gd name="connsiteX6" fmla="*/ 528763 w 2298796"/>
              <a:gd name="connsiteY6" fmla="*/ 1852483 h 2269043"/>
              <a:gd name="connsiteX7" fmla="*/ 437046 w 2298796"/>
              <a:gd name="connsiteY7" fmla="*/ 1753936 h 2269043"/>
              <a:gd name="connsiteX8" fmla="*/ 0 w 2298796"/>
              <a:gd name="connsiteY8" fmla="*/ 142934 h 2269043"/>
              <a:gd name="connsiteX0" fmla="*/ 0 w 2298796"/>
              <a:gd name="connsiteY0" fmla="*/ 145749 h 2271858"/>
              <a:gd name="connsiteX1" fmla="*/ 163421 w 2298796"/>
              <a:gd name="connsiteY1" fmla="*/ 2815 h 2271858"/>
              <a:gd name="connsiteX2" fmla="*/ 1729058 w 2298796"/>
              <a:gd name="connsiteY2" fmla="*/ 419373 h 2271858"/>
              <a:gd name="connsiteX3" fmla="*/ 1851506 w 2298796"/>
              <a:gd name="connsiteY3" fmla="*/ 541821 h 2271858"/>
              <a:gd name="connsiteX4" fmla="*/ 2298796 w 2298796"/>
              <a:gd name="connsiteY4" fmla="*/ 2163067 h 2271858"/>
              <a:gd name="connsiteX5" fmla="*/ 2196834 w 2298796"/>
              <a:gd name="connsiteY5" fmla="*/ 2271858 h 2271858"/>
              <a:gd name="connsiteX6" fmla="*/ 528763 w 2298796"/>
              <a:gd name="connsiteY6" fmla="*/ 1855298 h 2271858"/>
              <a:gd name="connsiteX7" fmla="*/ 437046 w 2298796"/>
              <a:gd name="connsiteY7" fmla="*/ 1756751 h 2271858"/>
              <a:gd name="connsiteX8" fmla="*/ 0 w 2298796"/>
              <a:gd name="connsiteY8" fmla="*/ 145749 h 2271858"/>
              <a:gd name="connsiteX0" fmla="*/ 1583 w 2300379"/>
              <a:gd name="connsiteY0" fmla="*/ 146709 h 2272818"/>
              <a:gd name="connsiteX1" fmla="*/ 165004 w 2300379"/>
              <a:gd name="connsiteY1" fmla="*/ 3775 h 2272818"/>
              <a:gd name="connsiteX2" fmla="*/ 1730641 w 2300379"/>
              <a:gd name="connsiteY2" fmla="*/ 420333 h 2272818"/>
              <a:gd name="connsiteX3" fmla="*/ 1853089 w 2300379"/>
              <a:gd name="connsiteY3" fmla="*/ 542781 h 2272818"/>
              <a:gd name="connsiteX4" fmla="*/ 2300379 w 2300379"/>
              <a:gd name="connsiteY4" fmla="*/ 2164027 h 2272818"/>
              <a:gd name="connsiteX5" fmla="*/ 2198417 w 2300379"/>
              <a:gd name="connsiteY5" fmla="*/ 2272818 h 2272818"/>
              <a:gd name="connsiteX6" fmla="*/ 530346 w 2300379"/>
              <a:gd name="connsiteY6" fmla="*/ 1856258 h 2272818"/>
              <a:gd name="connsiteX7" fmla="*/ 438629 w 2300379"/>
              <a:gd name="connsiteY7" fmla="*/ 1757711 h 2272818"/>
              <a:gd name="connsiteX8" fmla="*/ 1583 w 2300379"/>
              <a:gd name="connsiteY8" fmla="*/ 146709 h 2272818"/>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98751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98751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64606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8243"/>
              <a:gd name="connsiteX1" fmla="*/ 165338 w 2300713"/>
              <a:gd name="connsiteY1" fmla="*/ 6956 h 2288243"/>
              <a:gd name="connsiteX2" fmla="*/ 1730975 w 2300713"/>
              <a:gd name="connsiteY2" fmla="*/ 423514 h 2288243"/>
              <a:gd name="connsiteX3" fmla="*/ 1853423 w 2300713"/>
              <a:gd name="connsiteY3" fmla="*/ 545962 h 2288243"/>
              <a:gd name="connsiteX4" fmla="*/ 2300713 w 2300713"/>
              <a:gd name="connsiteY4" fmla="*/ 2167208 h 2288243"/>
              <a:gd name="connsiteX5" fmla="*/ 2164606 w 2300713"/>
              <a:gd name="connsiteY5" fmla="*/ 2275999 h 2288243"/>
              <a:gd name="connsiteX6" fmla="*/ 530680 w 2300713"/>
              <a:gd name="connsiteY6" fmla="*/ 1859439 h 2288243"/>
              <a:gd name="connsiteX7" fmla="*/ 438963 w 2300713"/>
              <a:gd name="connsiteY7" fmla="*/ 1760892 h 2288243"/>
              <a:gd name="connsiteX8" fmla="*/ 1917 w 2300713"/>
              <a:gd name="connsiteY8" fmla="*/ 149890 h 2288243"/>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08231 w 2303711"/>
              <a:gd name="connsiteY7" fmla="*/ 1682357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08231 w 2303711"/>
              <a:gd name="connsiteY7" fmla="*/ 1682357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77326 w 2303711"/>
              <a:gd name="connsiteY3" fmla="*/ 590351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77326 w 2303711"/>
              <a:gd name="connsiteY3" fmla="*/ 590351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422589 w 2303711"/>
              <a:gd name="connsiteY7" fmla="*/ 1674265 h 2292042"/>
              <a:gd name="connsiteX8" fmla="*/ 1917 w 2303711"/>
              <a:gd name="connsiteY8" fmla="*/ 149890 h 2292042"/>
              <a:gd name="connsiteX0" fmla="*/ 2010 w 2303804"/>
              <a:gd name="connsiteY0" fmla="*/ 147792 h 2289944"/>
              <a:gd name="connsiteX1" fmla="*/ 163186 w 2303804"/>
              <a:gd name="connsiteY1" fmla="*/ 7104 h 2289944"/>
              <a:gd name="connsiteX2" fmla="*/ 1731068 w 2303804"/>
              <a:gd name="connsiteY2" fmla="*/ 421416 h 2289944"/>
              <a:gd name="connsiteX3" fmla="*/ 1877419 w 2303804"/>
              <a:gd name="connsiteY3" fmla="*/ 588253 h 2289944"/>
              <a:gd name="connsiteX4" fmla="*/ 2300806 w 2303804"/>
              <a:gd name="connsiteY4" fmla="*/ 2165110 h 2289944"/>
              <a:gd name="connsiteX5" fmla="*/ 2164699 w 2303804"/>
              <a:gd name="connsiteY5" fmla="*/ 2273901 h 2289944"/>
              <a:gd name="connsiteX6" fmla="*/ 588820 w 2303804"/>
              <a:gd name="connsiteY6" fmla="*/ 1874416 h 2289944"/>
              <a:gd name="connsiteX7" fmla="*/ 422682 w 2303804"/>
              <a:gd name="connsiteY7" fmla="*/ 1672167 h 2289944"/>
              <a:gd name="connsiteX8" fmla="*/ 2010 w 2303804"/>
              <a:gd name="connsiteY8" fmla="*/ 147792 h 2289944"/>
              <a:gd name="connsiteX0" fmla="*/ 2010 w 2303368"/>
              <a:gd name="connsiteY0" fmla="*/ 147792 h 2301573"/>
              <a:gd name="connsiteX1" fmla="*/ 163186 w 2303368"/>
              <a:gd name="connsiteY1" fmla="*/ 7104 h 2301573"/>
              <a:gd name="connsiteX2" fmla="*/ 1731068 w 2303368"/>
              <a:gd name="connsiteY2" fmla="*/ 421416 h 2301573"/>
              <a:gd name="connsiteX3" fmla="*/ 1877419 w 2303368"/>
              <a:gd name="connsiteY3" fmla="*/ 588253 h 2301573"/>
              <a:gd name="connsiteX4" fmla="*/ 2300806 w 2303368"/>
              <a:gd name="connsiteY4" fmla="*/ 2165110 h 2301573"/>
              <a:gd name="connsiteX5" fmla="*/ 2155719 w 2303368"/>
              <a:gd name="connsiteY5" fmla="*/ 2287371 h 2301573"/>
              <a:gd name="connsiteX6" fmla="*/ 588820 w 2303368"/>
              <a:gd name="connsiteY6" fmla="*/ 1874416 h 2301573"/>
              <a:gd name="connsiteX7" fmla="*/ 422682 w 2303368"/>
              <a:gd name="connsiteY7" fmla="*/ 1672167 h 2301573"/>
              <a:gd name="connsiteX8" fmla="*/ 2010 w 2303368"/>
              <a:gd name="connsiteY8" fmla="*/ 147792 h 2301573"/>
              <a:gd name="connsiteX0" fmla="*/ 2010 w 2303368"/>
              <a:gd name="connsiteY0" fmla="*/ 147792 h 2301573"/>
              <a:gd name="connsiteX1" fmla="*/ 163186 w 2303368"/>
              <a:gd name="connsiteY1" fmla="*/ 7104 h 2301573"/>
              <a:gd name="connsiteX2" fmla="*/ 1731068 w 2303368"/>
              <a:gd name="connsiteY2" fmla="*/ 421416 h 2301573"/>
              <a:gd name="connsiteX3" fmla="*/ 1877419 w 2303368"/>
              <a:gd name="connsiteY3" fmla="*/ 588253 h 2301573"/>
              <a:gd name="connsiteX4" fmla="*/ 2300806 w 2303368"/>
              <a:gd name="connsiteY4" fmla="*/ 2165110 h 2301573"/>
              <a:gd name="connsiteX5" fmla="*/ 2155719 w 2303368"/>
              <a:gd name="connsiteY5" fmla="*/ 2287371 h 2301573"/>
              <a:gd name="connsiteX6" fmla="*/ 588820 w 2303368"/>
              <a:gd name="connsiteY6" fmla="*/ 1874416 h 2301573"/>
              <a:gd name="connsiteX7" fmla="*/ 422682 w 2303368"/>
              <a:gd name="connsiteY7" fmla="*/ 1672167 h 2301573"/>
              <a:gd name="connsiteX8" fmla="*/ 2010 w 2303368"/>
              <a:gd name="connsiteY8" fmla="*/ 147792 h 2301573"/>
              <a:gd name="connsiteX0" fmla="*/ 2010 w 2304304"/>
              <a:gd name="connsiteY0" fmla="*/ 147792 h 2296304"/>
              <a:gd name="connsiteX1" fmla="*/ 163186 w 2304304"/>
              <a:gd name="connsiteY1" fmla="*/ 7104 h 2296304"/>
              <a:gd name="connsiteX2" fmla="*/ 1731068 w 2304304"/>
              <a:gd name="connsiteY2" fmla="*/ 421416 h 2296304"/>
              <a:gd name="connsiteX3" fmla="*/ 1877419 w 2304304"/>
              <a:gd name="connsiteY3" fmla="*/ 588253 h 2296304"/>
              <a:gd name="connsiteX4" fmla="*/ 2300806 w 2304304"/>
              <a:gd name="connsiteY4" fmla="*/ 2165110 h 2296304"/>
              <a:gd name="connsiteX5" fmla="*/ 2155719 w 2304304"/>
              <a:gd name="connsiteY5" fmla="*/ 2287371 h 2296304"/>
              <a:gd name="connsiteX6" fmla="*/ 588820 w 2304304"/>
              <a:gd name="connsiteY6" fmla="*/ 1874416 h 2296304"/>
              <a:gd name="connsiteX7" fmla="*/ 422682 w 2304304"/>
              <a:gd name="connsiteY7" fmla="*/ 1672167 h 2296304"/>
              <a:gd name="connsiteX8" fmla="*/ 2010 w 2304304"/>
              <a:gd name="connsiteY8" fmla="*/ 147792 h 2296304"/>
              <a:gd name="connsiteX0" fmla="*/ 2010 w 2300806"/>
              <a:gd name="connsiteY0" fmla="*/ 147792 h 2298797"/>
              <a:gd name="connsiteX1" fmla="*/ 163186 w 2300806"/>
              <a:gd name="connsiteY1" fmla="*/ 7104 h 2298797"/>
              <a:gd name="connsiteX2" fmla="*/ 1731068 w 2300806"/>
              <a:gd name="connsiteY2" fmla="*/ 421416 h 2298797"/>
              <a:gd name="connsiteX3" fmla="*/ 1877419 w 2300806"/>
              <a:gd name="connsiteY3" fmla="*/ 588253 h 2298797"/>
              <a:gd name="connsiteX4" fmla="*/ 2300806 w 2300806"/>
              <a:gd name="connsiteY4" fmla="*/ 2165110 h 2298797"/>
              <a:gd name="connsiteX5" fmla="*/ 2155719 w 2300806"/>
              <a:gd name="connsiteY5" fmla="*/ 2287371 h 2298797"/>
              <a:gd name="connsiteX6" fmla="*/ 588820 w 2300806"/>
              <a:gd name="connsiteY6" fmla="*/ 1874416 h 2298797"/>
              <a:gd name="connsiteX7" fmla="*/ 422682 w 2300806"/>
              <a:gd name="connsiteY7" fmla="*/ 1672167 h 2298797"/>
              <a:gd name="connsiteX8" fmla="*/ 2010 w 2300806"/>
              <a:gd name="connsiteY8" fmla="*/ 147792 h 2298797"/>
              <a:gd name="connsiteX0" fmla="*/ 2010 w 2300806"/>
              <a:gd name="connsiteY0" fmla="*/ 147792 h 2293305"/>
              <a:gd name="connsiteX1" fmla="*/ 163186 w 2300806"/>
              <a:gd name="connsiteY1" fmla="*/ 7104 h 2293305"/>
              <a:gd name="connsiteX2" fmla="*/ 1731068 w 2300806"/>
              <a:gd name="connsiteY2" fmla="*/ 421416 h 2293305"/>
              <a:gd name="connsiteX3" fmla="*/ 1877419 w 2300806"/>
              <a:gd name="connsiteY3" fmla="*/ 588253 h 2293305"/>
              <a:gd name="connsiteX4" fmla="*/ 2300806 w 2300806"/>
              <a:gd name="connsiteY4" fmla="*/ 2165110 h 2293305"/>
              <a:gd name="connsiteX5" fmla="*/ 2155719 w 2300806"/>
              <a:gd name="connsiteY5" fmla="*/ 2287371 h 2293305"/>
              <a:gd name="connsiteX6" fmla="*/ 588820 w 2300806"/>
              <a:gd name="connsiteY6" fmla="*/ 1874416 h 2293305"/>
              <a:gd name="connsiteX7" fmla="*/ 422682 w 2300806"/>
              <a:gd name="connsiteY7" fmla="*/ 1672167 h 2293305"/>
              <a:gd name="connsiteX8" fmla="*/ 2010 w 2300806"/>
              <a:gd name="connsiteY8" fmla="*/ 147792 h 2293305"/>
              <a:gd name="connsiteX0" fmla="*/ 2010 w 2300806"/>
              <a:gd name="connsiteY0" fmla="*/ 147792 h 2290966"/>
              <a:gd name="connsiteX1" fmla="*/ 163186 w 2300806"/>
              <a:gd name="connsiteY1" fmla="*/ 7104 h 2290966"/>
              <a:gd name="connsiteX2" fmla="*/ 1731068 w 2300806"/>
              <a:gd name="connsiteY2" fmla="*/ 421416 h 2290966"/>
              <a:gd name="connsiteX3" fmla="*/ 1877419 w 2300806"/>
              <a:gd name="connsiteY3" fmla="*/ 588253 h 2290966"/>
              <a:gd name="connsiteX4" fmla="*/ 2300806 w 2300806"/>
              <a:gd name="connsiteY4" fmla="*/ 2165110 h 2290966"/>
              <a:gd name="connsiteX5" fmla="*/ 2155719 w 2300806"/>
              <a:gd name="connsiteY5" fmla="*/ 2287371 h 2290966"/>
              <a:gd name="connsiteX6" fmla="*/ 588820 w 2300806"/>
              <a:gd name="connsiteY6" fmla="*/ 1874416 h 2290966"/>
              <a:gd name="connsiteX7" fmla="*/ 422682 w 2300806"/>
              <a:gd name="connsiteY7" fmla="*/ 1672167 h 2290966"/>
              <a:gd name="connsiteX8" fmla="*/ 2010 w 2300806"/>
              <a:gd name="connsiteY8" fmla="*/ 147792 h 2290966"/>
              <a:gd name="connsiteX0" fmla="*/ 2010 w 2300806"/>
              <a:gd name="connsiteY0" fmla="*/ 147792 h 2290966"/>
              <a:gd name="connsiteX1" fmla="*/ 163186 w 2300806"/>
              <a:gd name="connsiteY1" fmla="*/ 7104 h 2290966"/>
              <a:gd name="connsiteX2" fmla="*/ 1731068 w 2300806"/>
              <a:gd name="connsiteY2" fmla="*/ 421416 h 2290966"/>
              <a:gd name="connsiteX3" fmla="*/ 1877419 w 2300806"/>
              <a:gd name="connsiteY3" fmla="*/ 588253 h 2290966"/>
              <a:gd name="connsiteX4" fmla="*/ 2300806 w 2300806"/>
              <a:gd name="connsiteY4" fmla="*/ 2165110 h 2290966"/>
              <a:gd name="connsiteX5" fmla="*/ 2155719 w 2300806"/>
              <a:gd name="connsiteY5" fmla="*/ 2287371 h 2290966"/>
              <a:gd name="connsiteX6" fmla="*/ 588820 w 2300806"/>
              <a:gd name="connsiteY6" fmla="*/ 1874416 h 2290966"/>
              <a:gd name="connsiteX7" fmla="*/ 422682 w 2300806"/>
              <a:gd name="connsiteY7" fmla="*/ 1672167 h 2290966"/>
              <a:gd name="connsiteX8" fmla="*/ 2010 w 2300806"/>
              <a:gd name="connsiteY8" fmla="*/ 147792 h 2290966"/>
              <a:gd name="connsiteX0" fmla="*/ 2321 w 2301117"/>
              <a:gd name="connsiteY0" fmla="*/ 145616 h 2288790"/>
              <a:gd name="connsiteX1" fmla="*/ 163497 w 2301117"/>
              <a:gd name="connsiteY1" fmla="*/ 4928 h 2288790"/>
              <a:gd name="connsiteX2" fmla="*/ 1731379 w 2301117"/>
              <a:gd name="connsiteY2" fmla="*/ 419240 h 2288790"/>
              <a:gd name="connsiteX3" fmla="*/ 1877730 w 2301117"/>
              <a:gd name="connsiteY3" fmla="*/ 586077 h 2288790"/>
              <a:gd name="connsiteX4" fmla="*/ 2301117 w 2301117"/>
              <a:gd name="connsiteY4" fmla="*/ 2162934 h 2288790"/>
              <a:gd name="connsiteX5" fmla="*/ 2156030 w 2301117"/>
              <a:gd name="connsiteY5" fmla="*/ 2285195 h 2288790"/>
              <a:gd name="connsiteX6" fmla="*/ 589131 w 2301117"/>
              <a:gd name="connsiteY6" fmla="*/ 1872240 h 2288790"/>
              <a:gd name="connsiteX7" fmla="*/ 422993 w 2301117"/>
              <a:gd name="connsiteY7" fmla="*/ 1669991 h 2288790"/>
              <a:gd name="connsiteX8" fmla="*/ 2321 w 2301117"/>
              <a:gd name="connsiteY8" fmla="*/ 145616 h 2288790"/>
              <a:gd name="connsiteX0" fmla="*/ 0 w 2298796"/>
              <a:gd name="connsiteY0" fmla="*/ 147175 h 2290349"/>
              <a:gd name="connsiteX1" fmla="*/ 161176 w 2298796"/>
              <a:gd name="connsiteY1" fmla="*/ 6487 h 2290349"/>
              <a:gd name="connsiteX2" fmla="*/ 1729058 w 2298796"/>
              <a:gd name="connsiteY2" fmla="*/ 420799 h 2290349"/>
              <a:gd name="connsiteX3" fmla="*/ 1875409 w 2298796"/>
              <a:gd name="connsiteY3" fmla="*/ 587636 h 2290349"/>
              <a:gd name="connsiteX4" fmla="*/ 2298796 w 2298796"/>
              <a:gd name="connsiteY4" fmla="*/ 2164493 h 2290349"/>
              <a:gd name="connsiteX5" fmla="*/ 2153709 w 2298796"/>
              <a:gd name="connsiteY5" fmla="*/ 2286754 h 2290349"/>
              <a:gd name="connsiteX6" fmla="*/ 586810 w 2298796"/>
              <a:gd name="connsiteY6" fmla="*/ 1873799 h 2290349"/>
              <a:gd name="connsiteX7" fmla="*/ 420672 w 2298796"/>
              <a:gd name="connsiteY7" fmla="*/ 1671550 h 2290349"/>
              <a:gd name="connsiteX8" fmla="*/ 0 w 2298796"/>
              <a:gd name="connsiteY8" fmla="*/ 147175 h 2290349"/>
              <a:gd name="connsiteX0" fmla="*/ 0 w 2298796"/>
              <a:gd name="connsiteY0" fmla="*/ 147356 h 2290530"/>
              <a:gd name="connsiteX1" fmla="*/ 161176 w 2298796"/>
              <a:gd name="connsiteY1" fmla="*/ 6668 h 2290530"/>
              <a:gd name="connsiteX2" fmla="*/ 1729058 w 2298796"/>
              <a:gd name="connsiteY2" fmla="*/ 420980 h 2290530"/>
              <a:gd name="connsiteX3" fmla="*/ 1875409 w 2298796"/>
              <a:gd name="connsiteY3" fmla="*/ 587817 h 2290530"/>
              <a:gd name="connsiteX4" fmla="*/ 2298796 w 2298796"/>
              <a:gd name="connsiteY4" fmla="*/ 2164674 h 2290530"/>
              <a:gd name="connsiteX5" fmla="*/ 2153709 w 2298796"/>
              <a:gd name="connsiteY5" fmla="*/ 2286935 h 2290530"/>
              <a:gd name="connsiteX6" fmla="*/ 586810 w 2298796"/>
              <a:gd name="connsiteY6" fmla="*/ 1873980 h 2290530"/>
              <a:gd name="connsiteX7" fmla="*/ 420672 w 2298796"/>
              <a:gd name="connsiteY7" fmla="*/ 1671731 h 2290530"/>
              <a:gd name="connsiteX8" fmla="*/ 0 w 2298796"/>
              <a:gd name="connsiteY8" fmla="*/ 147356 h 2290530"/>
              <a:gd name="connsiteX0" fmla="*/ 9617 w 2308413"/>
              <a:gd name="connsiteY0" fmla="*/ 144929 h 2288103"/>
              <a:gd name="connsiteX1" fmla="*/ 170793 w 2308413"/>
              <a:gd name="connsiteY1" fmla="*/ 4241 h 2288103"/>
              <a:gd name="connsiteX2" fmla="*/ 1738675 w 2308413"/>
              <a:gd name="connsiteY2" fmla="*/ 418553 h 2288103"/>
              <a:gd name="connsiteX3" fmla="*/ 1885026 w 2308413"/>
              <a:gd name="connsiteY3" fmla="*/ 585390 h 2288103"/>
              <a:gd name="connsiteX4" fmla="*/ 2308413 w 2308413"/>
              <a:gd name="connsiteY4" fmla="*/ 2162247 h 2288103"/>
              <a:gd name="connsiteX5" fmla="*/ 2163326 w 2308413"/>
              <a:gd name="connsiteY5" fmla="*/ 2284508 h 2288103"/>
              <a:gd name="connsiteX6" fmla="*/ 596427 w 2308413"/>
              <a:gd name="connsiteY6" fmla="*/ 1871553 h 2288103"/>
              <a:gd name="connsiteX7" fmla="*/ 430289 w 2308413"/>
              <a:gd name="connsiteY7" fmla="*/ 1669304 h 2288103"/>
              <a:gd name="connsiteX8" fmla="*/ 9617 w 2308413"/>
              <a:gd name="connsiteY8" fmla="*/ 144929 h 2288103"/>
              <a:gd name="connsiteX0" fmla="*/ 8386 w 2307182"/>
              <a:gd name="connsiteY0" fmla="*/ 152138 h 2295312"/>
              <a:gd name="connsiteX1" fmla="*/ 169562 w 2307182"/>
              <a:gd name="connsiteY1" fmla="*/ 11450 h 2295312"/>
              <a:gd name="connsiteX2" fmla="*/ 1737444 w 2307182"/>
              <a:gd name="connsiteY2" fmla="*/ 425762 h 2295312"/>
              <a:gd name="connsiteX3" fmla="*/ 1883795 w 2307182"/>
              <a:gd name="connsiteY3" fmla="*/ 592599 h 2295312"/>
              <a:gd name="connsiteX4" fmla="*/ 2307182 w 2307182"/>
              <a:gd name="connsiteY4" fmla="*/ 2169456 h 2295312"/>
              <a:gd name="connsiteX5" fmla="*/ 2162095 w 2307182"/>
              <a:gd name="connsiteY5" fmla="*/ 2291717 h 2295312"/>
              <a:gd name="connsiteX6" fmla="*/ 595196 w 2307182"/>
              <a:gd name="connsiteY6" fmla="*/ 1878762 h 2295312"/>
              <a:gd name="connsiteX7" fmla="*/ 429058 w 2307182"/>
              <a:gd name="connsiteY7" fmla="*/ 1676513 h 2295312"/>
              <a:gd name="connsiteX8" fmla="*/ 8386 w 2307182"/>
              <a:gd name="connsiteY8" fmla="*/ 152138 h 2295312"/>
              <a:gd name="connsiteX0" fmla="*/ 9020 w 2301081"/>
              <a:gd name="connsiteY0" fmla="*/ 145947 h 2295856"/>
              <a:gd name="connsiteX1" fmla="*/ 163461 w 2301081"/>
              <a:gd name="connsiteY1" fmla="*/ 11994 h 2295856"/>
              <a:gd name="connsiteX2" fmla="*/ 1731343 w 2301081"/>
              <a:gd name="connsiteY2" fmla="*/ 426306 h 2295856"/>
              <a:gd name="connsiteX3" fmla="*/ 1877694 w 2301081"/>
              <a:gd name="connsiteY3" fmla="*/ 593143 h 2295856"/>
              <a:gd name="connsiteX4" fmla="*/ 2301081 w 2301081"/>
              <a:gd name="connsiteY4" fmla="*/ 2170000 h 2295856"/>
              <a:gd name="connsiteX5" fmla="*/ 2155994 w 2301081"/>
              <a:gd name="connsiteY5" fmla="*/ 2292261 h 2295856"/>
              <a:gd name="connsiteX6" fmla="*/ 589095 w 2301081"/>
              <a:gd name="connsiteY6" fmla="*/ 1879306 h 2295856"/>
              <a:gd name="connsiteX7" fmla="*/ 422957 w 2301081"/>
              <a:gd name="connsiteY7" fmla="*/ 1677057 h 2295856"/>
              <a:gd name="connsiteX8" fmla="*/ 9020 w 2301081"/>
              <a:gd name="connsiteY8" fmla="*/ 145947 h 2295856"/>
              <a:gd name="connsiteX0" fmla="*/ 3409 w 2295470"/>
              <a:gd name="connsiteY0" fmla="*/ 146126 h 2296035"/>
              <a:gd name="connsiteX1" fmla="*/ 157850 w 2295470"/>
              <a:gd name="connsiteY1" fmla="*/ 12173 h 2296035"/>
              <a:gd name="connsiteX2" fmla="*/ 1725732 w 2295470"/>
              <a:gd name="connsiteY2" fmla="*/ 426485 h 2296035"/>
              <a:gd name="connsiteX3" fmla="*/ 1872083 w 2295470"/>
              <a:gd name="connsiteY3" fmla="*/ 593322 h 2296035"/>
              <a:gd name="connsiteX4" fmla="*/ 2295470 w 2295470"/>
              <a:gd name="connsiteY4" fmla="*/ 2170179 h 2296035"/>
              <a:gd name="connsiteX5" fmla="*/ 2150383 w 2295470"/>
              <a:gd name="connsiteY5" fmla="*/ 2292440 h 2296035"/>
              <a:gd name="connsiteX6" fmla="*/ 583484 w 2295470"/>
              <a:gd name="connsiteY6" fmla="*/ 1879485 h 2296035"/>
              <a:gd name="connsiteX7" fmla="*/ 417346 w 2295470"/>
              <a:gd name="connsiteY7" fmla="*/ 1677236 h 2296035"/>
              <a:gd name="connsiteX8" fmla="*/ 3409 w 2295470"/>
              <a:gd name="connsiteY8" fmla="*/ 146126 h 2296035"/>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5540 w 2297601"/>
              <a:gd name="connsiteY0" fmla="*/ 143814 h 2293723"/>
              <a:gd name="connsiteX1" fmla="*/ 159981 w 2297601"/>
              <a:gd name="connsiteY1" fmla="*/ 9861 h 2293723"/>
              <a:gd name="connsiteX2" fmla="*/ 1727863 w 2297601"/>
              <a:gd name="connsiteY2" fmla="*/ 424173 h 2293723"/>
              <a:gd name="connsiteX3" fmla="*/ 1874214 w 2297601"/>
              <a:gd name="connsiteY3" fmla="*/ 591010 h 2293723"/>
              <a:gd name="connsiteX4" fmla="*/ 2297601 w 2297601"/>
              <a:gd name="connsiteY4" fmla="*/ 2167867 h 2293723"/>
              <a:gd name="connsiteX5" fmla="*/ 2152514 w 2297601"/>
              <a:gd name="connsiteY5" fmla="*/ 2290128 h 2293723"/>
              <a:gd name="connsiteX6" fmla="*/ 585615 w 2297601"/>
              <a:gd name="connsiteY6" fmla="*/ 1877173 h 2293723"/>
              <a:gd name="connsiteX7" fmla="*/ 419477 w 2297601"/>
              <a:gd name="connsiteY7" fmla="*/ 1674924 h 2293723"/>
              <a:gd name="connsiteX8" fmla="*/ 5540 w 2297601"/>
              <a:gd name="connsiteY8" fmla="*/ 143814 h 2293723"/>
              <a:gd name="connsiteX0" fmla="*/ 5540 w 2297601"/>
              <a:gd name="connsiteY0" fmla="*/ 143814 h 2293723"/>
              <a:gd name="connsiteX1" fmla="*/ 159981 w 2297601"/>
              <a:gd name="connsiteY1" fmla="*/ 9861 h 2293723"/>
              <a:gd name="connsiteX2" fmla="*/ 1727863 w 2297601"/>
              <a:gd name="connsiteY2" fmla="*/ 424173 h 2293723"/>
              <a:gd name="connsiteX3" fmla="*/ 1874214 w 2297601"/>
              <a:gd name="connsiteY3" fmla="*/ 591010 h 2293723"/>
              <a:gd name="connsiteX4" fmla="*/ 2297601 w 2297601"/>
              <a:gd name="connsiteY4" fmla="*/ 2167867 h 2293723"/>
              <a:gd name="connsiteX5" fmla="*/ 2152514 w 2297601"/>
              <a:gd name="connsiteY5" fmla="*/ 2290128 h 2293723"/>
              <a:gd name="connsiteX6" fmla="*/ 585615 w 2297601"/>
              <a:gd name="connsiteY6" fmla="*/ 1877173 h 2293723"/>
              <a:gd name="connsiteX7" fmla="*/ 419477 w 2297601"/>
              <a:gd name="connsiteY7" fmla="*/ 1674924 h 2293723"/>
              <a:gd name="connsiteX8" fmla="*/ 5540 w 2297601"/>
              <a:gd name="connsiteY8" fmla="*/ 143814 h 2293723"/>
              <a:gd name="connsiteX0" fmla="*/ 3923 w 2295984"/>
              <a:gd name="connsiteY0" fmla="*/ 144081 h 2293990"/>
              <a:gd name="connsiteX1" fmla="*/ 158364 w 2295984"/>
              <a:gd name="connsiteY1" fmla="*/ 10128 h 2293990"/>
              <a:gd name="connsiteX2" fmla="*/ 1726246 w 2295984"/>
              <a:gd name="connsiteY2" fmla="*/ 424440 h 2293990"/>
              <a:gd name="connsiteX3" fmla="*/ 1872597 w 2295984"/>
              <a:gd name="connsiteY3" fmla="*/ 591277 h 2293990"/>
              <a:gd name="connsiteX4" fmla="*/ 2295984 w 2295984"/>
              <a:gd name="connsiteY4" fmla="*/ 2168134 h 2293990"/>
              <a:gd name="connsiteX5" fmla="*/ 2150897 w 2295984"/>
              <a:gd name="connsiteY5" fmla="*/ 2290395 h 2293990"/>
              <a:gd name="connsiteX6" fmla="*/ 583998 w 2295984"/>
              <a:gd name="connsiteY6" fmla="*/ 1877440 h 2293990"/>
              <a:gd name="connsiteX7" fmla="*/ 417860 w 2295984"/>
              <a:gd name="connsiteY7" fmla="*/ 1675191 h 2293990"/>
              <a:gd name="connsiteX8" fmla="*/ 3923 w 2295984"/>
              <a:gd name="connsiteY8" fmla="*/ 144081 h 2293990"/>
              <a:gd name="connsiteX0" fmla="*/ 1528 w 2293589"/>
              <a:gd name="connsiteY0" fmla="*/ 144362 h 2294271"/>
              <a:gd name="connsiteX1" fmla="*/ 155969 w 2293589"/>
              <a:gd name="connsiteY1" fmla="*/ 10409 h 2294271"/>
              <a:gd name="connsiteX2" fmla="*/ 1723851 w 2293589"/>
              <a:gd name="connsiteY2" fmla="*/ 424721 h 2294271"/>
              <a:gd name="connsiteX3" fmla="*/ 1870202 w 2293589"/>
              <a:gd name="connsiteY3" fmla="*/ 591558 h 2294271"/>
              <a:gd name="connsiteX4" fmla="*/ 2293589 w 2293589"/>
              <a:gd name="connsiteY4" fmla="*/ 2168415 h 2294271"/>
              <a:gd name="connsiteX5" fmla="*/ 2148502 w 2293589"/>
              <a:gd name="connsiteY5" fmla="*/ 2290676 h 2294271"/>
              <a:gd name="connsiteX6" fmla="*/ 581603 w 2293589"/>
              <a:gd name="connsiteY6" fmla="*/ 1877721 h 2294271"/>
              <a:gd name="connsiteX7" fmla="*/ 415465 w 2293589"/>
              <a:gd name="connsiteY7" fmla="*/ 1675472 h 2294271"/>
              <a:gd name="connsiteX8" fmla="*/ 1528 w 2293589"/>
              <a:gd name="connsiteY8" fmla="*/ 144362 h 2294271"/>
              <a:gd name="connsiteX0" fmla="*/ 1848 w 2293909"/>
              <a:gd name="connsiteY0" fmla="*/ 138202 h 2288111"/>
              <a:gd name="connsiteX1" fmla="*/ 156289 w 2293909"/>
              <a:gd name="connsiteY1" fmla="*/ 4249 h 2288111"/>
              <a:gd name="connsiteX2" fmla="*/ 1724171 w 2293909"/>
              <a:gd name="connsiteY2" fmla="*/ 418561 h 2288111"/>
              <a:gd name="connsiteX3" fmla="*/ 1870522 w 2293909"/>
              <a:gd name="connsiteY3" fmla="*/ 585398 h 2288111"/>
              <a:gd name="connsiteX4" fmla="*/ 2293909 w 2293909"/>
              <a:gd name="connsiteY4" fmla="*/ 2162255 h 2288111"/>
              <a:gd name="connsiteX5" fmla="*/ 2148822 w 2293909"/>
              <a:gd name="connsiteY5" fmla="*/ 2284516 h 2288111"/>
              <a:gd name="connsiteX6" fmla="*/ 581923 w 2293909"/>
              <a:gd name="connsiteY6" fmla="*/ 1871561 h 2288111"/>
              <a:gd name="connsiteX7" fmla="*/ 415785 w 2293909"/>
              <a:gd name="connsiteY7" fmla="*/ 1669312 h 2288111"/>
              <a:gd name="connsiteX8" fmla="*/ 1848 w 2293909"/>
              <a:gd name="connsiteY8" fmla="*/ 138202 h 2288111"/>
              <a:gd name="connsiteX0" fmla="*/ 1289 w 2293350"/>
              <a:gd name="connsiteY0" fmla="*/ 138202 h 2288111"/>
              <a:gd name="connsiteX1" fmla="*/ 155730 w 2293350"/>
              <a:gd name="connsiteY1" fmla="*/ 4249 h 2288111"/>
              <a:gd name="connsiteX2" fmla="*/ 1723612 w 2293350"/>
              <a:gd name="connsiteY2" fmla="*/ 418561 h 2288111"/>
              <a:gd name="connsiteX3" fmla="*/ 1869963 w 2293350"/>
              <a:gd name="connsiteY3" fmla="*/ 585398 h 2288111"/>
              <a:gd name="connsiteX4" fmla="*/ 2293350 w 2293350"/>
              <a:gd name="connsiteY4" fmla="*/ 2162255 h 2288111"/>
              <a:gd name="connsiteX5" fmla="*/ 2148263 w 2293350"/>
              <a:gd name="connsiteY5" fmla="*/ 2284516 h 2288111"/>
              <a:gd name="connsiteX6" fmla="*/ 581364 w 2293350"/>
              <a:gd name="connsiteY6" fmla="*/ 1871561 h 2288111"/>
              <a:gd name="connsiteX7" fmla="*/ 415226 w 2293350"/>
              <a:gd name="connsiteY7" fmla="*/ 1669312 h 2288111"/>
              <a:gd name="connsiteX8" fmla="*/ 1289 w 2293350"/>
              <a:gd name="connsiteY8" fmla="*/ 138202 h 2288111"/>
              <a:gd name="connsiteX0" fmla="*/ 1527 w 2293588"/>
              <a:gd name="connsiteY0" fmla="*/ 138621 h 2288530"/>
              <a:gd name="connsiteX1" fmla="*/ 155968 w 2293588"/>
              <a:gd name="connsiteY1" fmla="*/ 4668 h 2288530"/>
              <a:gd name="connsiteX2" fmla="*/ 1723850 w 2293588"/>
              <a:gd name="connsiteY2" fmla="*/ 418980 h 2288530"/>
              <a:gd name="connsiteX3" fmla="*/ 1870201 w 2293588"/>
              <a:gd name="connsiteY3" fmla="*/ 585817 h 2288530"/>
              <a:gd name="connsiteX4" fmla="*/ 2293588 w 2293588"/>
              <a:gd name="connsiteY4" fmla="*/ 2162674 h 2288530"/>
              <a:gd name="connsiteX5" fmla="*/ 2148501 w 2293588"/>
              <a:gd name="connsiteY5" fmla="*/ 2284935 h 2288530"/>
              <a:gd name="connsiteX6" fmla="*/ 581602 w 2293588"/>
              <a:gd name="connsiteY6" fmla="*/ 1871980 h 2288530"/>
              <a:gd name="connsiteX7" fmla="*/ 415464 w 2293588"/>
              <a:gd name="connsiteY7" fmla="*/ 1669731 h 2288530"/>
              <a:gd name="connsiteX8" fmla="*/ 1527 w 2293588"/>
              <a:gd name="connsiteY8" fmla="*/ 138621 h 2288530"/>
              <a:gd name="connsiteX0" fmla="*/ 4451 w 2296512"/>
              <a:gd name="connsiteY0" fmla="*/ 139388 h 2289297"/>
              <a:gd name="connsiteX1" fmla="*/ 158892 w 2296512"/>
              <a:gd name="connsiteY1" fmla="*/ 5435 h 2289297"/>
              <a:gd name="connsiteX2" fmla="*/ 1726774 w 2296512"/>
              <a:gd name="connsiteY2" fmla="*/ 419747 h 2289297"/>
              <a:gd name="connsiteX3" fmla="*/ 1873125 w 2296512"/>
              <a:gd name="connsiteY3" fmla="*/ 586584 h 2289297"/>
              <a:gd name="connsiteX4" fmla="*/ 2296512 w 2296512"/>
              <a:gd name="connsiteY4" fmla="*/ 2163441 h 2289297"/>
              <a:gd name="connsiteX5" fmla="*/ 2151425 w 2296512"/>
              <a:gd name="connsiteY5" fmla="*/ 2285702 h 2289297"/>
              <a:gd name="connsiteX6" fmla="*/ 584526 w 2296512"/>
              <a:gd name="connsiteY6" fmla="*/ 1872747 h 2289297"/>
              <a:gd name="connsiteX7" fmla="*/ 418388 w 2296512"/>
              <a:gd name="connsiteY7" fmla="*/ 1670498 h 2289297"/>
              <a:gd name="connsiteX8" fmla="*/ 4451 w 2296512"/>
              <a:gd name="connsiteY8" fmla="*/ 139388 h 2289297"/>
              <a:gd name="connsiteX0" fmla="*/ 4451 w 2299782"/>
              <a:gd name="connsiteY0" fmla="*/ 139388 h 2288818"/>
              <a:gd name="connsiteX1" fmla="*/ 158892 w 2299782"/>
              <a:gd name="connsiteY1" fmla="*/ 5435 h 2288818"/>
              <a:gd name="connsiteX2" fmla="*/ 1726774 w 2299782"/>
              <a:gd name="connsiteY2" fmla="*/ 419747 h 2288818"/>
              <a:gd name="connsiteX3" fmla="*/ 1873125 w 2299782"/>
              <a:gd name="connsiteY3" fmla="*/ 586584 h 2288818"/>
              <a:gd name="connsiteX4" fmla="*/ 2296512 w 2299782"/>
              <a:gd name="connsiteY4" fmla="*/ 2163441 h 2288818"/>
              <a:gd name="connsiteX5" fmla="*/ 2151425 w 2299782"/>
              <a:gd name="connsiteY5" fmla="*/ 2285702 h 2288818"/>
              <a:gd name="connsiteX6" fmla="*/ 584526 w 2299782"/>
              <a:gd name="connsiteY6" fmla="*/ 1872747 h 2288818"/>
              <a:gd name="connsiteX7" fmla="*/ 418388 w 2299782"/>
              <a:gd name="connsiteY7" fmla="*/ 1670498 h 2288818"/>
              <a:gd name="connsiteX8" fmla="*/ 4451 w 2299782"/>
              <a:gd name="connsiteY8" fmla="*/ 139388 h 2288818"/>
              <a:gd name="connsiteX0" fmla="*/ 4451 w 2299139"/>
              <a:gd name="connsiteY0" fmla="*/ 139388 h 2287220"/>
              <a:gd name="connsiteX1" fmla="*/ 158892 w 2299139"/>
              <a:gd name="connsiteY1" fmla="*/ 5435 h 2287220"/>
              <a:gd name="connsiteX2" fmla="*/ 1726774 w 2299139"/>
              <a:gd name="connsiteY2" fmla="*/ 419747 h 2287220"/>
              <a:gd name="connsiteX3" fmla="*/ 1873125 w 2299139"/>
              <a:gd name="connsiteY3" fmla="*/ 586584 h 2287220"/>
              <a:gd name="connsiteX4" fmla="*/ 2296512 w 2299139"/>
              <a:gd name="connsiteY4" fmla="*/ 2163441 h 2287220"/>
              <a:gd name="connsiteX5" fmla="*/ 2151425 w 2299139"/>
              <a:gd name="connsiteY5" fmla="*/ 2285702 h 2287220"/>
              <a:gd name="connsiteX6" fmla="*/ 584526 w 2299139"/>
              <a:gd name="connsiteY6" fmla="*/ 1872747 h 2287220"/>
              <a:gd name="connsiteX7" fmla="*/ 418388 w 2299139"/>
              <a:gd name="connsiteY7" fmla="*/ 1670498 h 2287220"/>
              <a:gd name="connsiteX8" fmla="*/ 4451 w 2299139"/>
              <a:gd name="connsiteY8" fmla="*/ 139388 h 2287220"/>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84526 w 2299277"/>
              <a:gd name="connsiteY6" fmla="*/ 1872747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4690 w 2299277"/>
              <a:gd name="connsiteY3" fmla="*/ 585018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4690 w 2299277"/>
              <a:gd name="connsiteY3" fmla="*/ 588149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99277" h="2289265">
                <a:moveTo>
                  <a:pt x="4451" y="139388"/>
                </a:moveTo>
                <a:cubicBezTo>
                  <a:pt x="-13417" y="60766"/>
                  <a:pt x="19464" y="-22226"/>
                  <a:pt x="158892" y="5435"/>
                </a:cubicBezTo>
                <a:lnTo>
                  <a:pt x="1726774" y="419747"/>
                </a:lnTo>
                <a:cubicBezTo>
                  <a:pt x="1822894" y="445626"/>
                  <a:pt x="1861313" y="514526"/>
                  <a:pt x="1880135" y="585426"/>
                </a:cubicBezTo>
                <a:cubicBezTo>
                  <a:pt x="2097057" y="1402519"/>
                  <a:pt x="2138139" y="1539608"/>
                  <a:pt x="2296512" y="2163441"/>
                </a:cubicBezTo>
                <a:cubicBezTo>
                  <a:pt x="2313920" y="2245273"/>
                  <a:pt x="2247201" y="2304717"/>
                  <a:pt x="2151425" y="2285702"/>
                </a:cubicBezTo>
                <a:lnTo>
                  <a:pt x="594791" y="1867358"/>
                </a:lnTo>
                <a:cubicBezTo>
                  <a:pt x="507154" y="1842614"/>
                  <a:pt x="450849" y="1799460"/>
                  <a:pt x="416823" y="1672064"/>
                </a:cubicBezTo>
                <a:cubicBezTo>
                  <a:pt x="286664" y="1184744"/>
                  <a:pt x="134198" y="644520"/>
                  <a:pt x="4451" y="139388"/>
                </a:cubicBezTo>
                <a:close/>
              </a:path>
            </a:pathLst>
          </a:custGeom>
          <a:noFill/>
          <a:ln w="28575" cmpd="sng">
            <a:solidFill>
              <a:srgbClr val="A7934B">
                <a:alpha val="20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Rounded Rectangle 11"/>
          <p:cNvSpPr/>
          <p:nvPr userDrawn="1"/>
        </p:nvSpPr>
        <p:spPr>
          <a:xfrm rot="896764">
            <a:off x="7712031" y="2209706"/>
            <a:ext cx="2343465" cy="2326254"/>
          </a:xfrm>
          <a:custGeom>
            <a:avLst/>
            <a:gdLst>
              <a:gd name="connsiteX0" fmla="*/ 0 w 2309041"/>
              <a:gd name="connsiteY0" fmla="*/ 122448 h 2313432"/>
              <a:gd name="connsiteX1" fmla="*/ 122448 w 2309041"/>
              <a:gd name="connsiteY1" fmla="*/ 0 h 2313432"/>
              <a:gd name="connsiteX2" fmla="*/ 2186593 w 2309041"/>
              <a:gd name="connsiteY2" fmla="*/ 0 h 2313432"/>
              <a:gd name="connsiteX3" fmla="*/ 2309041 w 2309041"/>
              <a:gd name="connsiteY3" fmla="*/ 122448 h 2313432"/>
              <a:gd name="connsiteX4" fmla="*/ 2309041 w 2309041"/>
              <a:gd name="connsiteY4" fmla="*/ 2190984 h 2313432"/>
              <a:gd name="connsiteX5" fmla="*/ 2186593 w 2309041"/>
              <a:gd name="connsiteY5" fmla="*/ 2313432 h 2313432"/>
              <a:gd name="connsiteX6" fmla="*/ 122448 w 2309041"/>
              <a:gd name="connsiteY6" fmla="*/ 2313432 h 2313432"/>
              <a:gd name="connsiteX7" fmla="*/ 0 w 2309041"/>
              <a:gd name="connsiteY7" fmla="*/ 2190984 h 2313432"/>
              <a:gd name="connsiteX8" fmla="*/ 0 w 2309041"/>
              <a:gd name="connsiteY8" fmla="*/ 122448 h 2313432"/>
              <a:gd name="connsiteX0" fmla="*/ 0 w 2756331"/>
              <a:gd name="connsiteY0" fmla="*/ 122448 h 2313432"/>
              <a:gd name="connsiteX1" fmla="*/ 122448 w 2756331"/>
              <a:gd name="connsiteY1" fmla="*/ 0 h 2313432"/>
              <a:gd name="connsiteX2" fmla="*/ 2186593 w 2756331"/>
              <a:gd name="connsiteY2" fmla="*/ 0 h 2313432"/>
              <a:gd name="connsiteX3" fmla="*/ 2309041 w 2756331"/>
              <a:gd name="connsiteY3" fmla="*/ 122448 h 2313432"/>
              <a:gd name="connsiteX4" fmla="*/ 2756331 w 2756331"/>
              <a:gd name="connsiteY4" fmla="*/ 1743694 h 2313432"/>
              <a:gd name="connsiteX5" fmla="*/ 2186593 w 2756331"/>
              <a:gd name="connsiteY5" fmla="*/ 2313432 h 2313432"/>
              <a:gd name="connsiteX6" fmla="*/ 122448 w 2756331"/>
              <a:gd name="connsiteY6" fmla="*/ 2313432 h 2313432"/>
              <a:gd name="connsiteX7" fmla="*/ 0 w 2756331"/>
              <a:gd name="connsiteY7" fmla="*/ 2190984 h 2313432"/>
              <a:gd name="connsiteX8" fmla="*/ 0 w 2756331"/>
              <a:gd name="connsiteY8" fmla="*/ 122448 h 2313432"/>
              <a:gd name="connsiteX0" fmla="*/ 0 w 2756331"/>
              <a:gd name="connsiteY0" fmla="*/ 122448 h 2313432"/>
              <a:gd name="connsiteX1" fmla="*/ 122448 w 2756331"/>
              <a:gd name="connsiteY1" fmla="*/ 0 h 2313432"/>
              <a:gd name="connsiteX2" fmla="*/ 2186593 w 2756331"/>
              <a:gd name="connsiteY2" fmla="*/ 0 h 2313432"/>
              <a:gd name="connsiteX3" fmla="*/ 2309041 w 2756331"/>
              <a:gd name="connsiteY3" fmla="*/ 122448 h 2313432"/>
              <a:gd name="connsiteX4" fmla="*/ 2756331 w 2756331"/>
              <a:gd name="connsiteY4" fmla="*/ 1743694 h 2313432"/>
              <a:gd name="connsiteX5" fmla="*/ 2654369 w 2756331"/>
              <a:gd name="connsiteY5" fmla="*/ 1852485 h 2313432"/>
              <a:gd name="connsiteX6" fmla="*/ 122448 w 2756331"/>
              <a:gd name="connsiteY6" fmla="*/ 2313432 h 2313432"/>
              <a:gd name="connsiteX7" fmla="*/ 0 w 2756331"/>
              <a:gd name="connsiteY7" fmla="*/ 2190984 h 2313432"/>
              <a:gd name="connsiteX8" fmla="*/ 0 w 2756331"/>
              <a:gd name="connsiteY8" fmla="*/ 122448 h 2313432"/>
              <a:gd name="connsiteX0" fmla="*/ 0 w 2756331"/>
              <a:gd name="connsiteY0" fmla="*/ 122448 h 2193261"/>
              <a:gd name="connsiteX1" fmla="*/ 122448 w 2756331"/>
              <a:gd name="connsiteY1" fmla="*/ 0 h 2193261"/>
              <a:gd name="connsiteX2" fmla="*/ 2186593 w 2756331"/>
              <a:gd name="connsiteY2" fmla="*/ 0 h 2193261"/>
              <a:gd name="connsiteX3" fmla="*/ 2309041 w 2756331"/>
              <a:gd name="connsiteY3" fmla="*/ 122448 h 2193261"/>
              <a:gd name="connsiteX4" fmla="*/ 2756331 w 2756331"/>
              <a:gd name="connsiteY4" fmla="*/ 1743694 h 2193261"/>
              <a:gd name="connsiteX5" fmla="*/ 2654369 w 2756331"/>
              <a:gd name="connsiteY5" fmla="*/ 1852485 h 2193261"/>
              <a:gd name="connsiteX6" fmla="*/ 1768205 w 2756331"/>
              <a:gd name="connsiteY6" fmla="*/ 797431 h 2193261"/>
              <a:gd name="connsiteX7" fmla="*/ 0 w 2756331"/>
              <a:gd name="connsiteY7" fmla="*/ 2190984 h 2193261"/>
              <a:gd name="connsiteX8" fmla="*/ 0 w 2756331"/>
              <a:gd name="connsiteY8" fmla="*/ 122448 h 2193261"/>
              <a:gd name="connsiteX0" fmla="*/ 0 w 2756331"/>
              <a:gd name="connsiteY0" fmla="*/ 122448 h 2194935"/>
              <a:gd name="connsiteX1" fmla="*/ 122448 w 2756331"/>
              <a:gd name="connsiteY1" fmla="*/ 0 h 2194935"/>
              <a:gd name="connsiteX2" fmla="*/ 2186593 w 2756331"/>
              <a:gd name="connsiteY2" fmla="*/ 0 h 2194935"/>
              <a:gd name="connsiteX3" fmla="*/ 2309041 w 2756331"/>
              <a:gd name="connsiteY3" fmla="*/ 122448 h 2194935"/>
              <a:gd name="connsiteX4" fmla="*/ 2756331 w 2756331"/>
              <a:gd name="connsiteY4" fmla="*/ 1743694 h 2194935"/>
              <a:gd name="connsiteX5" fmla="*/ 2654369 w 2756331"/>
              <a:gd name="connsiteY5" fmla="*/ 1852485 h 2194935"/>
              <a:gd name="connsiteX6" fmla="*/ 986298 w 2756331"/>
              <a:gd name="connsiteY6" fmla="*/ 1435925 h 2194935"/>
              <a:gd name="connsiteX7" fmla="*/ 0 w 2756331"/>
              <a:gd name="connsiteY7" fmla="*/ 2190984 h 2194935"/>
              <a:gd name="connsiteX8" fmla="*/ 0 w 2756331"/>
              <a:gd name="connsiteY8" fmla="*/ 122448 h 2194935"/>
              <a:gd name="connsiteX0" fmla="*/ 0 w 2756331"/>
              <a:gd name="connsiteY0" fmla="*/ 122448 h 1852485"/>
              <a:gd name="connsiteX1" fmla="*/ 122448 w 2756331"/>
              <a:gd name="connsiteY1" fmla="*/ 0 h 1852485"/>
              <a:gd name="connsiteX2" fmla="*/ 2186593 w 2756331"/>
              <a:gd name="connsiteY2" fmla="*/ 0 h 1852485"/>
              <a:gd name="connsiteX3" fmla="*/ 2309041 w 2756331"/>
              <a:gd name="connsiteY3" fmla="*/ 122448 h 1852485"/>
              <a:gd name="connsiteX4" fmla="*/ 2756331 w 2756331"/>
              <a:gd name="connsiteY4" fmla="*/ 1743694 h 1852485"/>
              <a:gd name="connsiteX5" fmla="*/ 2654369 w 2756331"/>
              <a:gd name="connsiteY5" fmla="*/ 1852485 h 1852485"/>
              <a:gd name="connsiteX6" fmla="*/ 986298 w 2756331"/>
              <a:gd name="connsiteY6" fmla="*/ 1435925 h 1852485"/>
              <a:gd name="connsiteX7" fmla="*/ 894581 w 2756331"/>
              <a:gd name="connsiteY7" fmla="*/ 1337378 h 1852485"/>
              <a:gd name="connsiteX8" fmla="*/ 0 w 2756331"/>
              <a:gd name="connsiteY8" fmla="*/ 122448 h 1852485"/>
              <a:gd name="connsiteX0" fmla="*/ 0 w 2756331"/>
              <a:gd name="connsiteY0" fmla="*/ 539006 h 2269043"/>
              <a:gd name="connsiteX1" fmla="*/ 620956 w 2756331"/>
              <a:gd name="connsiteY1" fmla="*/ 0 h 2269043"/>
              <a:gd name="connsiteX2" fmla="*/ 2186593 w 2756331"/>
              <a:gd name="connsiteY2" fmla="*/ 416558 h 2269043"/>
              <a:gd name="connsiteX3" fmla="*/ 2309041 w 2756331"/>
              <a:gd name="connsiteY3" fmla="*/ 539006 h 2269043"/>
              <a:gd name="connsiteX4" fmla="*/ 2756331 w 2756331"/>
              <a:gd name="connsiteY4" fmla="*/ 2160252 h 2269043"/>
              <a:gd name="connsiteX5" fmla="*/ 2654369 w 2756331"/>
              <a:gd name="connsiteY5" fmla="*/ 2269043 h 2269043"/>
              <a:gd name="connsiteX6" fmla="*/ 986298 w 2756331"/>
              <a:gd name="connsiteY6" fmla="*/ 1852483 h 2269043"/>
              <a:gd name="connsiteX7" fmla="*/ 894581 w 2756331"/>
              <a:gd name="connsiteY7" fmla="*/ 1753936 h 2269043"/>
              <a:gd name="connsiteX8" fmla="*/ 0 w 2756331"/>
              <a:gd name="connsiteY8" fmla="*/ 539006 h 2269043"/>
              <a:gd name="connsiteX0" fmla="*/ 0 w 2288552"/>
              <a:gd name="connsiteY0" fmla="*/ 173665 h 2269043"/>
              <a:gd name="connsiteX1" fmla="*/ 153177 w 2288552"/>
              <a:gd name="connsiteY1" fmla="*/ 0 h 2269043"/>
              <a:gd name="connsiteX2" fmla="*/ 1718814 w 2288552"/>
              <a:gd name="connsiteY2" fmla="*/ 416558 h 2269043"/>
              <a:gd name="connsiteX3" fmla="*/ 1841262 w 2288552"/>
              <a:gd name="connsiteY3" fmla="*/ 539006 h 2269043"/>
              <a:gd name="connsiteX4" fmla="*/ 2288552 w 2288552"/>
              <a:gd name="connsiteY4" fmla="*/ 2160252 h 2269043"/>
              <a:gd name="connsiteX5" fmla="*/ 2186590 w 2288552"/>
              <a:gd name="connsiteY5" fmla="*/ 2269043 h 2269043"/>
              <a:gd name="connsiteX6" fmla="*/ 518519 w 2288552"/>
              <a:gd name="connsiteY6" fmla="*/ 1852483 h 2269043"/>
              <a:gd name="connsiteX7" fmla="*/ 426802 w 2288552"/>
              <a:gd name="connsiteY7" fmla="*/ 1753936 h 2269043"/>
              <a:gd name="connsiteX8" fmla="*/ 0 w 2288552"/>
              <a:gd name="connsiteY8" fmla="*/ 173665 h 2269043"/>
              <a:gd name="connsiteX0" fmla="*/ 0 w 2298796"/>
              <a:gd name="connsiteY0" fmla="*/ 142934 h 2269043"/>
              <a:gd name="connsiteX1" fmla="*/ 163421 w 2298796"/>
              <a:gd name="connsiteY1" fmla="*/ 0 h 2269043"/>
              <a:gd name="connsiteX2" fmla="*/ 1729058 w 2298796"/>
              <a:gd name="connsiteY2" fmla="*/ 416558 h 2269043"/>
              <a:gd name="connsiteX3" fmla="*/ 1851506 w 2298796"/>
              <a:gd name="connsiteY3" fmla="*/ 539006 h 2269043"/>
              <a:gd name="connsiteX4" fmla="*/ 2298796 w 2298796"/>
              <a:gd name="connsiteY4" fmla="*/ 2160252 h 2269043"/>
              <a:gd name="connsiteX5" fmla="*/ 2196834 w 2298796"/>
              <a:gd name="connsiteY5" fmla="*/ 2269043 h 2269043"/>
              <a:gd name="connsiteX6" fmla="*/ 528763 w 2298796"/>
              <a:gd name="connsiteY6" fmla="*/ 1852483 h 2269043"/>
              <a:gd name="connsiteX7" fmla="*/ 437046 w 2298796"/>
              <a:gd name="connsiteY7" fmla="*/ 1753936 h 2269043"/>
              <a:gd name="connsiteX8" fmla="*/ 0 w 2298796"/>
              <a:gd name="connsiteY8" fmla="*/ 142934 h 2269043"/>
              <a:gd name="connsiteX0" fmla="*/ 0 w 2298796"/>
              <a:gd name="connsiteY0" fmla="*/ 145749 h 2271858"/>
              <a:gd name="connsiteX1" fmla="*/ 163421 w 2298796"/>
              <a:gd name="connsiteY1" fmla="*/ 2815 h 2271858"/>
              <a:gd name="connsiteX2" fmla="*/ 1729058 w 2298796"/>
              <a:gd name="connsiteY2" fmla="*/ 419373 h 2271858"/>
              <a:gd name="connsiteX3" fmla="*/ 1851506 w 2298796"/>
              <a:gd name="connsiteY3" fmla="*/ 541821 h 2271858"/>
              <a:gd name="connsiteX4" fmla="*/ 2298796 w 2298796"/>
              <a:gd name="connsiteY4" fmla="*/ 2163067 h 2271858"/>
              <a:gd name="connsiteX5" fmla="*/ 2196834 w 2298796"/>
              <a:gd name="connsiteY5" fmla="*/ 2271858 h 2271858"/>
              <a:gd name="connsiteX6" fmla="*/ 528763 w 2298796"/>
              <a:gd name="connsiteY6" fmla="*/ 1855298 h 2271858"/>
              <a:gd name="connsiteX7" fmla="*/ 437046 w 2298796"/>
              <a:gd name="connsiteY7" fmla="*/ 1756751 h 2271858"/>
              <a:gd name="connsiteX8" fmla="*/ 0 w 2298796"/>
              <a:gd name="connsiteY8" fmla="*/ 145749 h 2271858"/>
              <a:gd name="connsiteX0" fmla="*/ 1583 w 2300379"/>
              <a:gd name="connsiteY0" fmla="*/ 146709 h 2272818"/>
              <a:gd name="connsiteX1" fmla="*/ 165004 w 2300379"/>
              <a:gd name="connsiteY1" fmla="*/ 3775 h 2272818"/>
              <a:gd name="connsiteX2" fmla="*/ 1730641 w 2300379"/>
              <a:gd name="connsiteY2" fmla="*/ 420333 h 2272818"/>
              <a:gd name="connsiteX3" fmla="*/ 1853089 w 2300379"/>
              <a:gd name="connsiteY3" fmla="*/ 542781 h 2272818"/>
              <a:gd name="connsiteX4" fmla="*/ 2300379 w 2300379"/>
              <a:gd name="connsiteY4" fmla="*/ 2164027 h 2272818"/>
              <a:gd name="connsiteX5" fmla="*/ 2198417 w 2300379"/>
              <a:gd name="connsiteY5" fmla="*/ 2272818 h 2272818"/>
              <a:gd name="connsiteX6" fmla="*/ 530346 w 2300379"/>
              <a:gd name="connsiteY6" fmla="*/ 1856258 h 2272818"/>
              <a:gd name="connsiteX7" fmla="*/ 438629 w 2300379"/>
              <a:gd name="connsiteY7" fmla="*/ 1757711 h 2272818"/>
              <a:gd name="connsiteX8" fmla="*/ 1583 w 2300379"/>
              <a:gd name="connsiteY8" fmla="*/ 146709 h 2272818"/>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98751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98751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64606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8243"/>
              <a:gd name="connsiteX1" fmla="*/ 165338 w 2300713"/>
              <a:gd name="connsiteY1" fmla="*/ 6956 h 2288243"/>
              <a:gd name="connsiteX2" fmla="*/ 1730975 w 2300713"/>
              <a:gd name="connsiteY2" fmla="*/ 423514 h 2288243"/>
              <a:gd name="connsiteX3" fmla="*/ 1853423 w 2300713"/>
              <a:gd name="connsiteY3" fmla="*/ 545962 h 2288243"/>
              <a:gd name="connsiteX4" fmla="*/ 2300713 w 2300713"/>
              <a:gd name="connsiteY4" fmla="*/ 2167208 h 2288243"/>
              <a:gd name="connsiteX5" fmla="*/ 2164606 w 2300713"/>
              <a:gd name="connsiteY5" fmla="*/ 2275999 h 2288243"/>
              <a:gd name="connsiteX6" fmla="*/ 530680 w 2300713"/>
              <a:gd name="connsiteY6" fmla="*/ 1859439 h 2288243"/>
              <a:gd name="connsiteX7" fmla="*/ 438963 w 2300713"/>
              <a:gd name="connsiteY7" fmla="*/ 1760892 h 2288243"/>
              <a:gd name="connsiteX8" fmla="*/ 1917 w 2300713"/>
              <a:gd name="connsiteY8" fmla="*/ 149890 h 2288243"/>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08231 w 2303711"/>
              <a:gd name="connsiteY7" fmla="*/ 1682357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08231 w 2303711"/>
              <a:gd name="connsiteY7" fmla="*/ 1682357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77326 w 2303711"/>
              <a:gd name="connsiteY3" fmla="*/ 590351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77326 w 2303711"/>
              <a:gd name="connsiteY3" fmla="*/ 590351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422589 w 2303711"/>
              <a:gd name="connsiteY7" fmla="*/ 1674265 h 2292042"/>
              <a:gd name="connsiteX8" fmla="*/ 1917 w 2303711"/>
              <a:gd name="connsiteY8" fmla="*/ 149890 h 2292042"/>
              <a:gd name="connsiteX0" fmla="*/ 2010 w 2303804"/>
              <a:gd name="connsiteY0" fmla="*/ 147792 h 2289944"/>
              <a:gd name="connsiteX1" fmla="*/ 163186 w 2303804"/>
              <a:gd name="connsiteY1" fmla="*/ 7104 h 2289944"/>
              <a:gd name="connsiteX2" fmla="*/ 1731068 w 2303804"/>
              <a:gd name="connsiteY2" fmla="*/ 421416 h 2289944"/>
              <a:gd name="connsiteX3" fmla="*/ 1877419 w 2303804"/>
              <a:gd name="connsiteY3" fmla="*/ 588253 h 2289944"/>
              <a:gd name="connsiteX4" fmla="*/ 2300806 w 2303804"/>
              <a:gd name="connsiteY4" fmla="*/ 2165110 h 2289944"/>
              <a:gd name="connsiteX5" fmla="*/ 2164699 w 2303804"/>
              <a:gd name="connsiteY5" fmla="*/ 2273901 h 2289944"/>
              <a:gd name="connsiteX6" fmla="*/ 588820 w 2303804"/>
              <a:gd name="connsiteY6" fmla="*/ 1874416 h 2289944"/>
              <a:gd name="connsiteX7" fmla="*/ 422682 w 2303804"/>
              <a:gd name="connsiteY7" fmla="*/ 1672167 h 2289944"/>
              <a:gd name="connsiteX8" fmla="*/ 2010 w 2303804"/>
              <a:gd name="connsiteY8" fmla="*/ 147792 h 2289944"/>
              <a:gd name="connsiteX0" fmla="*/ 2010 w 2303368"/>
              <a:gd name="connsiteY0" fmla="*/ 147792 h 2301573"/>
              <a:gd name="connsiteX1" fmla="*/ 163186 w 2303368"/>
              <a:gd name="connsiteY1" fmla="*/ 7104 h 2301573"/>
              <a:gd name="connsiteX2" fmla="*/ 1731068 w 2303368"/>
              <a:gd name="connsiteY2" fmla="*/ 421416 h 2301573"/>
              <a:gd name="connsiteX3" fmla="*/ 1877419 w 2303368"/>
              <a:gd name="connsiteY3" fmla="*/ 588253 h 2301573"/>
              <a:gd name="connsiteX4" fmla="*/ 2300806 w 2303368"/>
              <a:gd name="connsiteY4" fmla="*/ 2165110 h 2301573"/>
              <a:gd name="connsiteX5" fmla="*/ 2155719 w 2303368"/>
              <a:gd name="connsiteY5" fmla="*/ 2287371 h 2301573"/>
              <a:gd name="connsiteX6" fmla="*/ 588820 w 2303368"/>
              <a:gd name="connsiteY6" fmla="*/ 1874416 h 2301573"/>
              <a:gd name="connsiteX7" fmla="*/ 422682 w 2303368"/>
              <a:gd name="connsiteY7" fmla="*/ 1672167 h 2301573"/>
              <a:gd name="connsiteX8" fmla="*/ 2010 w 2303368"/>
              <a:gd name="connsiteY8" fmla="*/ 147792 h 2301573"/>
              <a:gd name="connsiteX0" fmla="*/ 2010 w 2303368"/>
              <a:gd name="connsiteY0" fmla="*/ 147792 h 2301573"/>
              <a:gd name="connsiteX1" fmla="*/ 163186 w 2303368"/>
              <a:gd name="connsiteY1" fmla="*/ 7104 h 2301573"/>
              <a:gd name="connsiteX2" fmla="*/ 1731068 w 2303368"/>
              <a:gd name="connsiteY2" fmla="*/ 421416 h 2301573"/>
              <a:gd name="connsiteX3" fmla="*/ 1877419 w 2303368"/>
              <a:gd name="connsiteY3" fmla="*/ 588253 h 2301573"/>
              <a:gd name="connsiteX4" fmla="*/ 2300806 w 2303368"/>
              <a:gd name="connsiteY4" fmla="*/ 2165110 h 2301573"/>
              <a:gd name="connsiteX5" fmla="*/ 2155719 w 2303368"/>
              <a:gd name="connsiteY5" fmla="*/ 2287371 h 2301573"/>
              <a:gd name="connsiteX6" fmla="*/ 588820 w 2303368"/>
              <a:gd name="connsiteY6" fmla="*/ 1874416 h 2301573"/>
              <a:gd name="connsiteX7" fmla="*/ 422682 w 2303368"/>
              <a:gd name="connsiteY7" fmla="*/ 1672167 h 2301573"/>
              <a:gd name="connsiteX8" fmla="*/ 2010 w 2303368"/>
              <a:gd name="connsiteY8" fmla="*/ 147792 h 2301573"/>
              <a:gd name="connsiteX0" fmla="*/ 2010 w 2304304"/>
              <a:gd name="connsiteY0" fmla="*/ 147792 h 2296304"/>
              <a:gd name="connsiteX1" fmla="*/ 163186 w 2304304"/>
              <a:gd name="connsiteY1" fmla="*/ 7104 h 2296304"/>
              <a:gd name="connsiteX2" fmla="*/ 1731068 w 2304304"/>
              <a:gd name="connsiteY2" fmla="*/ 421416 h 2296304"/>
              <a:gd name="connsiteX3" fmla="*/ 1877419 w 2304304"/>
              <a:gd name="connsiteY3" fmla="*/ 588253 h 2296304"/>
              <a:gd name="connsiteX4" fmla="*/ 2300806 w 2304304"/>
              <a:gd name="connsiteY4" fmla="*/ 2165110 h 2296304"/>
              <a:gd name="connsiteX5" fmla="*/ 2155719 w 2304304"/>
              <a:gd name="connsiteY5" fmla="*/ 2287371 h 2296304"/>
              <a:gd name="connsiteX6" fmla="*/ 588820 w 2304304"/>
              <a:gd name="connsiteY6" fmla="*/ 1874416 h 2296304"/>
              <a:gd name="connsiteX7" fmla="*/ 422682 w 2304304"/>
              <a:gd name="connsiteY7" fmla="*/ 1672167 h 2296304"/>
              <a:gd name="connsiteX8" fmla="*/ 2010 w 2304304"/>
              <a:gd name="connsiteY8" fmla="*/ 147792 h 2296304"/>
              <a:gd name="connsiteX0" fmla="*/ 2010 w 2300806"/>
              <a:gd name="connsiteY0" fmla="*/ 147792 h 2298797"/>
              <a:gd name="connsiteX1" fmla="*/ 163186 w 2300806"/>
              <a:gd name="connsiteY1" fmla="*/ 7104 h 2298797"/>
              <a:gd name="connsiteX2" fmla="*/ 1731068 w 2300806"/>
              <a:gd name="connsiteY2" fmla="*/ 421416 h 2298797"/>
              <a:gd name="connsiteX3" fmla="*/ 1877419 w 2300806"/>
              <a:gd name="connsiteY3" fmla="*/ 588253 h 2298797"/>
              <a:gd name="connsiteX4" fmla="*/ 2300806 w 2300806"/>
              <a:gd name="connsiteY4" fmla="*/ 2165110 h 2298797"/>
              <a:gd name="connsiteX5" fmla="*/ 2155719 w 2300806"/>
              <a:gd name="connsiteY5" fmla="*/ 2287371 h 2298797"/>
              <a:gd name="connsiteX6" fmla="*/ 588820 w 2300806"/>
              <a:gd name="connsiteY6" fmla="*/ 1874416 h 2298797"/>
              <a:gd name="connsiteX7" fmla="*/ 422682 w 2300806"/>
              <a:gd name="connsiteY7" fmla="*/ 1672167 h 2298797"/>
              <a:gd name="connsiteX8" fmla="*/ 2010 w 2300806"/>
              <a:gd name="connsiteY8" fmla="*/ 147792 h 2298797"/>
              <a:gd name="connsiteX0" fmla="*/ 2010 w 2300806"/>
              <a:gd name="connsiteY0" fmla="*/ 147792 h 2293305"/>
              <a:gd name="connsiteX1" fmla="*/ 163186 w 2300806"/>
              <a:gd name="connsiteY1" fmla="*/ 7104 h 2293305"/>
              <a:gd name="connsiteX2" fmla="*/ 1731068 w 2300806"/>
              <a:gd name="connsiteY2" fmla="*/ 421416 h 2293305"/>
              <a:gd name="connsiteX3" fmla="*/ 1877419 w 2300806"/>
              <a:gd name="connsiteY3" fmla="*/ 588253 h 2293305"/>
              <a:gd name="connsiteX4" fmla="*/ 2300806 w 2300806"/>
              <a:gd name="connsiteY4" fmla="*/ 2165110 h 2293305"/>
              <a:gd name="connsiteX5" fmla="*/ 2155719 w 2300806"/>
              <a:gd name="connsiteY5" fmla="*/ 2287371 h 2293305"/>
              <a:gd name="connsiteX6" fmla="*/ 588820 w 2300806"/>
              <a:gd name="connsiteY6" fmla="*/ 1874416 h 2293305"/>
              <a:gd name="connsiteX7" fmla="*/ 422682 w 2300806"/>
              <a:gd name="connsiteY7" fmla="*/ 1672167 h 2293305"/>
              <a:gd name="connsiteX8" fmla="*/ 2010 w 2300806"/>
              <a:gd name="connsiteY8" fmla="*/ 147792 h 2293305"/>
              <a:gd name="connsiteX0" fmla="*/ 2010 w 2300806"/>
              <a:gd name="connsiteY0" fmla="*/ 147792 h 2290966"/>
              <a:gd name="connsiteX1" fmla="*/ 163186 w 2300806"/>
              <a:gd name="connsiteY1" fmla="*/ 7104 h 2290966"/>
              <a:gd name="connsiteX2" fmla="*/ 1731068 w 2300806"/>
              <a:gd name="connsiteY2" fmla="*/ 421416 h 2290966"/>
              <a:gd name="connsiteX3" fmla="*/ 1877419 w 2300806"/>
              <a:gd name="connsiteY3" fmla="*/ 588253 h 2290966"/>
              <a:gd name="connsiteX4" fmla="*/ 2300806 w 2300806"/>
              <a:gd name="connsiteY4" fmla="*/ 2165110 h 2290966"/>
              <a:gd name="connsiteX5" fmla="*/ 2155719 w 2300806"/>
              <a:gd name="connsiteY5" fmla="*/ 2287371 h 2290966"/>
              <a:gd name="connsiteX6" fmla="*/ 588820 w 2300806"/>
              <a:gd name="connsiteY6" fmla="*/ 1874416 h 2290966"/>
              <a:gd name="connsiteX7" fmla="*/ 422682 w 2300806"/>
              <a:gd name="connsiteY7" fmla="*/ 1672167 h 2290966"/>
              <a:gd name="connsiteX8" fmla="*/ 2010 w 2300806"/>
              <a:gd name="connsiteY8" fmla="*/ 147792 h 2290966"/>
              <a:gd name="connsiteX0" fmla="*/ 2010 w 2300806"/>
              <a:gd name="connsiteY0" fmla="*/ 147792 h 2290966"/>
              <a:gd name="connsiteX1" fmla="*/ 163186 w 2300806"/>
              <a:gd name="connsiteY1" fmla="*/ 7104 h 2290966"/>
              <a:gd name="connsiteX2" fmla="*/ 1731068 w 2300806"/>
              <a:gd name="connsiteY2" fmla="*/ 421416 h 2290966"/>
              <a:gd name="connsiteX3" fmla="*/ 1877419 w 2300806"/>
              <a:gd name="connsiteY3" fmla="*/ 588253 h 2290966"/>
              <a:gd name="connsiteX4" fmla="*/ 2300806 w 2300806"/>
              <a:gd name="connsiteY4" fmla="*/ 2165110 h 2290966"/>
              <a:gd name="connsiteX5" fmla="*/ 2155719 w 2300806"/>
              <a:gd name="connsiteY5" fmla="*/ 2287371 h 2290966"/>
              <a:gd name="connsiteX6" fmla="*/ 588820 w 2300806"/>
              <a:gd name="connsiteY6" fmla="*/ 1874416 h 2290966"/>
              <a:gd name="connsiteX7" fmla="*/ 422682 w 2300806"/>
              <a:gd name="connsiteY7" fmla="*/ 1672167 h 2290966"/>
              <a:gd name="connsiteX8" fmla="*/ 2010 w 2300806"/>
              <a:gd name="connsiteY8" fmla="*/ 147792 h 2290966"/>
              <a:gd name="connsiteX0" fmla="*/ 2321 w 2301117"/>
              <a:gd name="connsiteY0" fmla="*/ 145616 h 2288790"/>
              <a:gd name="connsiteX1" fmla="*/ 163497 w 2301117"/>
              <a:gd name="connsiteY1" fmla="*/ 4928 h 2288790"/>
              <a:gd name="connsiteX2" fmla="*/ 1731379 w 2301117"/>
              <a:gd name="connsiteY2" fmla="*/ 419240 h 2288790"/>
              <a:gd name="connsiteX3" fmla="*/ 1877730 w 2301117"/>
              <a:gd name="connsiteY3" fmla="*/ 586077 h 2288790"/>
              <a:gd name="connsiteX4" fmla="*/ 2301117 w 2301117"/>
              <a:gd name="connsiteY4" fmla="*/ 2162934 h 2288790"/>
              <a:gd name="connsiteX5" fmla="*/ 2156030 w 2301117"/>
              <a:gd name="connsiteY5" fmla="*/ 2285195 h 2288790"/>
              <a:gd name="connsiteX6" fmla="*/ 589131 w 2301117"/>
              <a:gd name="connsiteY6" fmla="*/ 1872240 h 2288790"/>
              <a:gd name="connsiteX7" fmla="*/ 422993 w 2301117"/>
              <a:gd name="connsiteY7" fmla="*/ 1669991 h 2288790"/>
              <a:gd name="connsiteX8" fmla="*/ 2321 w 2301117"/>
              <a:gd name="connsiteY8" fmla="*/ 145616 h 2288790"/>
              <a:gd name="connsiteX0" fmla="*/ 0 w 2298796"/>
              <a:gd name="connsiteY0" fmla="*/ 147175 h 2290349"/>
              <a:gd name="connsiteX1" fmla="*/ 161176 w 2298796"/>
              <a:gd name="connsiteY1" fmla="*/ 6487 h 2290349"/>
              <a:gd name="connsiteX2" fmla="*/ 1729058 w 2298796"/>
              <a:gd name="connsiteY2" fmla="*/ 420799 h 2290349"/>
              <a:gd name="connsiteX3" fmla="*/ 1875409 w 2298796"/>
              <a:gd name="connsiteY3" fmla="*/ 587636 h 2290349"/>
              <a:gd name="connsiteX4" fmla="*/ 2298796 w 2298796"/>
              <a:gd name="connsiteY4" fmla="*/ 2164493 h 2290349"/>
              <a:gd name="connsiteX5" fmla="*/ 2153709 w 2298796"/>
              <a:gd name="connsiteY5" fmla="*/ 2286754 h 2290349"/>
              <a:gd name="connsiteX6" fmla="*/ 586810 w 2298796"/>
              <a:gd name="connsiteY6" fmla="*/ 1873799 h 2290349"/>
              <a:gd name="connsiteX7" fmla="*/ 420672 w 2298796"/>
              <a:gd name="connsiteY7" fmla="*/ 1671550 h 2290349"/>
              <a:gd name="connsiteX8" fmla="*/ 0 w 2298796"/>
              <a:gd name="connsiteY8" fmla="*/ 147175 h 2290349"/>
              <a:gd name="connsiteX0" fmla="*/ 0 w 2298796"/>
              <a:gd name="connsiteY0" fmla="*/ 147356 h 2290530"/>
              <a:gd name="connsiteX1" fmla="*/ 161176 w 2298796"/>
              <a:gd name="connsiteY1" fmla="*/ 6668 h 2290530"/>
              <a:gd name="connsiteX2" fmla="*/ 1729058 w 2298796"/>
              <a:gd name="connsiteY2" fmla="*/ 420980 h 2290530"/>
              <a:gd name="connsiteX3" fmla="*/ 1875409 w 2298796"/>
              <a:gd name="connsiteY3" fmla="*/ 587817 h 2290530"/>
              <a:gd name="connsiteX4" fmla="*/ 2298796 w 2298796"/>
              <a:gd name="connsiteY4" fmla="*/ 2164674 h 2290530"/>
              <a:gd name="connsiteX5" fmla="*/ 2153709 w 2298796"/>
              <a:gd name="connsiteY5" fmla="*/ 2286935 h 2290530"/>
              <a:gd name="connsiteX6" fmla="*/ 586810 w 2298796"/>
              <a:gd name="connsiteY6" fmla="*/ 1873980 h 2290530"/>
              <a:gd name="connsiteX7" fmla="*/ 420672 w 2298796"/>
              <a:gd name="connsiteY7" fmla="*/ 1671731 h 2290530"/>
              <a:gd name="connsiteX8" fmla="*/ 0 w 2298796"/>
              <a:gd name="connsiteY8" fmla="*/ 147356 h 2290530"/>
              <a:gd name="connsiteX0" fmla="*/ 9617 w 2308413"/>
              <a:gd name="connsiteY0" fmla="*/ 144929 h 2288103"/>
              <a:gd name="connsiteX1" fmla="*/ 170793 w 2308413"/>
              <a:gd name="connsiteY1" fmla="*/ 4241 h 2288103"/>
              <a:gd name="connsiteX2" fmla="*/ 1738675 w 2308413"/>
              <a:gd name="connsiteY2" fmla="*/ 418553 h 2288103"/>
              <a:gd name="connsiteX3" fmla="*/ 1885026 w 2308413"/>
              <a:gd name="connsiteY3" fmla="*/ 585390 h 2288103"/>
              <a:gd name="connsiteX4" fmla="*/ 2308413 w 2308413"/>
              <a:gd name="connsiteY4" fmla="*/ 2162247 h 2288103"/>
              <a:gd name="connsiteX5" fmla="*/ 2163326 w 2308413"/>
              <a:gd name="connsiteY5" fmla="*/ 2284508 h 2288103"/>
              <a:gd name="connsiteX6" fmla="*/ 596427 w 2308413"/>
              <a:gd name="connsiteY6" fmla="*/ 1871553 h 2288103"/>
              <a:gd name="connsiteX7" fmla="*/ 430289 w 2308413"/>
              <a:gd name="connsiteY7" fmla="*/ 1669304 h 2288103"/>
              <a:gd name="connsiteX8" fmla="*/ 9617 w 2308413"/>
              <a:gd name="connsiteY8" fmla="*/ 144929 h 2288103"/>
              <a:gd name="connsiteX0" fmla="*/ 8386 w 2307182"/>
              <a:gd name="connsiteY0" fmla="*/ 152138 h 2295312"/>
              <a:gd name="connsiteX1" fmla="*/ 169562 w 2307182"/>
              <a:gd name="connsiteY1" fmla="*/ 11450 h 2295312"/>
              <a:gd name="connsiteX2" fmla="*/ 1737444 w 2307182"/>
              <a:gd name="connsiteY2" fmla="*/ 425762 h 2295312"/>
              <a:gd name="connsiteX3" fmla="*/ 1883795 w 2307182"/>
              <a:gd name="connsiteY3" fmla="*/ 592599 h 2295312"/>
              <a:gd name="connsiteX4" fmla="*/ 2307182 w 2307182"/>
              <a:gd name="connsiteY4" fmla="*/ 2169456 h 2295312"/>
              <a:gd name="connsiteX5" fmla="*/ 2162095 w 2307182"/>
              <a:gd name="connsiteY5" fmla="*/ 2291717 h 2295312"/>
              <a:gd name="connsiteX6" fmla="*/ 595196 w 2307182"/>
              <a:gd name="connsiteY6" fmla="*/ 1878762 h 2295312"/>
              <a:gd name="connsiteX7" fmla="*/ 429058 w 2307182"/>
              <a:gd name="connsiteY7" fmla="*/ 1676513 h 2295312"/>
              <a:gd name="connsiteX8" fmla="*/ 8386 w 2307182"/>
              <a:gd name="connsiteY8" fmla="*/ 152138 h 2295312"/>
              <a:gd name="connsiteX0" fmla="*/ 9020 w 2301081"/>
              <a:gd name="connsiteY0" fmla="*/ 145947 h 2295856"/>
              <a:gd name="connsiteX1" fmla="*/ 163461 w 2301081"/>
              <a:gd name="connsiteY1" fmla="*/ 11994 h 2295856"/>
              <a:gd name="connsiteX2" fmla="*/ 1731343 w 2301081"/>
              <a:gd name="connsiteY2" fmla="*/ 426306 h 2295856"/>
              <a:gd name="connsiteX3" fmla="*/ 1877694 w 2301081"/>
              <a:gd name="connsiteY3" fmla="*/ 593143 h 2295856"/>
              <a:gd name="connsiteX4" fmla="*/ 2301081 w 2301081"/>
              <a:gd name="connsiteY4" fmla="*/ 2170000 h 2295856"/>
              <a:gd name="connsiteX5" fmla="*/ 2155994 w 2301081"/>
              <a:gd name="connsiteY5" fmla="*/ 2292261 h 2295856"/>
              <a:gd name="connsiteX6" fmla="*/ 589095 w 2301081"/>
              <a:gd name="connsiteY6" fmla="*/ 1879306 h 2295856"/>
              <a:gd name="connsiteX7" fmla="*/ 422957 w 2301081"/>
              <a:gd name="connsiteY7" fmla="*/ 1677057 h 2295856"/>
              <a:gd name="connsiteX8" fmla="*/ 9020 w 2301081"/>
              <a:gd name="connsiteY8" fmla="*/ 145947 h 2295856"/>
              <a:gd name="connsiteX0" fmla="*/ 3409 w 2295470"/>
              <a:gd name="connsiteY0" fmla="*/ 146126 h 2296035"/>
              <a:gd name="connsiteX1" fmla="*/ 157850 w 2295470"/>
              <a:gd name="connsiteY1" fmla="*/ 12173 h 2296035"/>
              <a:gd name="connsiteX2" fmla="*/ 1725732 w 2295470"/>
              <a:gd name="connsiteY2" fmla="*/ 426485 h 2296035"/>
              <a:gd name="connsiteX3" fmla="*/ 1872083 w 2295470"/>
              <a:gd name="connsiteY3" fmla="*/ 593322 h 2296035"/>
              <a:gd name="connsiteX4" fmla="*/ 2295470 w 2295470"/>
              <a:gd name="connsiteY4" fmla="*/ 2170179 h 2296035"/>
              <a:gd name="connsiteX5" fmla="*/ 2150383 w 2295470"/>
              <a:gd name="connsiteY5" fmla="*/ 2292440 h 2296035"/>
              <a:gd name="connsiteX6" fmla="*/ 583484 w 2295470"/>
              <a:gd name="connsiteY6" fmla="*/ 1879485 h 2296035"/>
              <a:gd name="connsiteX7" fmla="*/ 417346 w 2295470"/>
              <a:gd name="connsiteY7" fmla="*/ 1677236 h 2296035"/>
              <a:gd name="connsiteX8" fmla="*/ 3409 w 2295470"/>
              <a:gd name="connsiteY8" fmla="*/ 146126 h 2296035"/>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5540 w 2297601"/>
              <a:gd name="connsiteY0" fmla="*/ 143814 h 2293723"/>
              <a:gd name="connsiteX1" fmla="*/ 159981 w 2297601"/>
              <a:gd name="connsiteY1" fmla="*/ 9861 h 2293723"/>
              <a:gd name="connsiteX2" fmla="*/ 1727863 w 2297601"/>
              <a:gd name="connsiteY2" fmla="*/ 424173 h 2293723"/>
              <a:gd name="connsiteX3" fmla="*/ 1874214 w 2297601"/>
              <a:gd name="connsiteY3" fmla="*/ 591010 h 2293723"/>
              <a:gd name="connsiteX4" fmla="*/ 2297601 w 2297601"/>
              <a:gd name="connsiteY4" fmla="*/ 2167867 h 2293723"/>
              <a:gd name="connsiteX5" fmla="*/ 2152514 w 2297601"/>
              <a:gd name="connsiteY5" fmla="*/ 2290128 h 2293723"/>
              <a:gd name="connsiteX6" fmla="*/ 585615 w 2297601"/>
              <a:gd name="connsiteY6" fmla="*/ 1877173 h 2293723"/>
              <a:gd name="connsiteX7" fmla="*/ 419477 w 2297601"/>
              <a:gd name="connsiteY7" fmla="*/ 1674924 h 2293723"/>
              <a:gd name="connsiteX8" fmla="*/ 5540 w 2297601"/>
              <a:gd name="connsiteY8" fmla="*/ 143814 h 2293723"/>
              <a:gd name="connsiteX0" fmla="*/ 5540 w 2297601"/>
              <a:gd name="connsiteY0" fmla="*/ 143814 h 2293723"/>
              <a:gd name="connsiteX1" fmla="*/ 159981 w 2297601"/>
              <a:gd name="connsiteY1" fmla="*/ 9861 h 2293723"/>
              <a:gd name="connsiteX2" fmla="*/ 1727863 w 2297601"/>
              <a:gd name="connsiteY2" fmla="*/ 424173 h 2293723"/>
              <a:gd name="connsiteX3" fmla="*/ 1874214 w 2297601"/>
              <a:gd name="connsiteY3" fmla="*/ 591010 h 2293723"/>
              <a:gd name="connsiteX4" fmla="*/ 2297601 w 2297601"/>
              <a:gd name="connsiteY4" fmla="*/ 2167867 h 2293723"/>
              <a:gd name="connsiteX5" fmla="*/ 2152514 w 2297601"/>
              <a:gd name="connsiteY5" fmla="*/ 2290128 h 2293723"/>
              <a:gd name="connsiteX6" fmla="*/ 585615 w 2297601"/>
              <a:gd name="connsiteY6" fmla="*/ 1877173 h 2293723"/>
              <a:gd name="connsiteX7" fmla="*/ 419477 w 2297601"/>
              <a:gd name="connsiteY7" fmla="*/ 1674924 h 2293723"/>
              <a:gd name="connsiteX8" fmla="*/ 5540 w 2297601"/>
              <a:gd name="connsiteY8" fmla="*/ 143814 h 2293723"/>
              <a:gd name="connsiteX0" fmla="*/ 3923 w 2295984"/>
              <a:gd name="connsiteY0" fmla="*/ 144081 h 2293990"/>
              <a:gd name="connsiteX1" fmla="*/ 158364 w 2295984"/>
              <a:gd name="connsiteY1" fmla="*/ 10128 h 2293990"/>
              <a:gd name="connsiteX2" fmla="*/ 1726246 w 2295984"/>
              <a:gd name="connsiteY2" fmla="*/ 424440 h 2293990"/>
              <a:gd name="connsiteX3" fmla="*/ 1872597 w 2295984"/>
              <a:gd name="connsiteY3" fmla="*/ 591277 h 2293990"/>
              <a:gd name="connsiteX4" fmla="*/ 2295984 w 2295984"/>
              <a:gd name="connsiteY4" fmla="*/ 2168134 h 2293990"/>
              <a:gd name="connsiteX5" fmla="*/ 2150897 w 2295984"/>
              <a:gd name="connsiteY5" fmla="*/ 2290395 h 2293990"/>
              <a:gd name="connsiteX6" fmla="*/ 583998 w 2295984"/>
              <a:gd name="connsiteY6" fmla="*/ 1877440 h 2293990"/>
              <a:gd name="connsiteX7" fmla="*/ 417860 w 2295984"/>
              <a:gd name="connsiteY7" fmla="*/ 1675191 h 2293990"/>
              <a:gd name="connsiteX8" fmla="*/ 3923 w 2295984"/>
              <a:gd name="connsiteY8" fmla="*/ 144081 h 2293990"/>
              <a:gd name="connsiteX0" fmla="*/ 1528 w 2293589"/>
              <a:gd name="connsiteY0" fmla="*/ 144362 h 2294271"/>
              <a:gd name="connsiteX1" fmla="*/ 155969 w 2293589"/>
              <a:gd name="connsiteY1" fmla="*/ 10409 h 2294271"/>
              <a:gd name="connsiteX2" fmla="*/ 1723851 w 2293589"/>
              <a:gd name="connsiteY2" fmla="*/ 424721 h 2294271"/>
              <a:gd name="connsiteX3" fmla="*/ 1870202 w 2293589"/>
              <a:gd name="connsiteY3" fmla="*/ 591558 h 2294271"/>
              <a:gd name="connsiteX4" fmla="*/ 2293589 w 2293589"/>
              <a:gd name="connsiteY4" fmla="*/ 2168415 h 2294271"/>
              <a:gd name="connsiteX5" fmla="*/ 2148502 w 2293589"/>
              <a:gd name="connsiteY5" fmla="*/ 2290676 h 2294271"/>
              <a:gd name="connsiteX6" fmla="*/ 581603 w 2293589"/>
              <a:gd name="connsiteY6" fmla="*/ 1877721 h 2294271"/>
              <a:gd name="connsiteX7" fmla="*/ 415465 w 2293589"/>
              <a:gd name="connsiteY7" fmla="*/ 1675472 h 2294271"/>
              <a:gd name="connsiteX8" fmla="*/ 1528 w 2293589"/>
              <a:gd name="connsiteY8" fmla="*/ 144362 h 2294271"/>
              <a:gd name="connsiteX0" fmla="*/ 1848 w 2293909"/>
              <a:gd name="connsiteY0" fmla="*/ 138202 h 2288111"/>
              <a:gd name="connsiteX1" fmla="*/ 156289 w 2293909"/>
              <a:gd name="connsiteY1" fmla="*/ 4249 h 2288111"/>
              <a:gd name="connsiteX2" fmla="*/ 1724171 w 2293909"/>
              <a:gd name="connsiteY2" fmla="*/ 418561 h 2288111"/>
              <a:gd name="connsiteX3" fmla="*/ 1870522 w 2293909"/>
              <a:gd name="connsiteY3" fmla="*/ 585398 h 2288111"/>
              <a:gd name="connsiteX4" fmla="*/ 2293909 w 2293909"/>
              <a:gd name="connsiteY4" fmla="*/ 2162255 h 2288111"/>
              <a:gd name="connsiteX5" fmla="*/ 2148822 w 2293909"/>
              <a:gd name="connsiteY5" fmla="*/ 2284516 h 2288111"/>
              <a:gd name="connsiteX6" fmla="*/ 581923 w 2293909"/>
              <a:gd name="connsiteY6" fmla="*/ 1871561 h 2288111"/>
              <a:gd name="connsiteX7" fmla="*/ 415785 w 2293909"/>
              <a:gd name="connsiteY7" fmla="*/ 1669312 h 2288111"/>
              <a:gd name="connsiteX8" fmla="*/ 1848 w 2293909"/>
              <a:gd name="connsiteY8" fmla="*/ 138202 h 2288111"/>
              <a:gd name="connsiteX0" fmla="*/ 1289 w 2293350"/>
              <a:gd name="connsiteY0" fmla="*/ 138202 h 2288111"/>
              <a:gd name="connsiteX1" fmla="*/ 155730 w 2293350"/>
              <a:gd name="connsiteY1" fmla="*/ 4249 h 2288111"/>
              <a:gd name="connsiteX2" fmla="*/ 1723612 w 2293350"/>
              <a:gd name="connsiteY2" fmla="*/ 418561 h 2288111"/>
              <a:gd name="connsiteX3" fmla="*/ 1869963 w 2293350"/>
              <a:gd name="connsiteY3" fmla="*/ 585398 h 2288111"/>
              <a:gd name="connsiteX4" fmla="*/ 2293350 w 2293350"/>
              <a:gd name="connsiteY4" fmla="*/ 2162255 h 2288111"/>
              <a:gd name="connsiteX5" fmla="*/ 2148263 w 2293350"/>
              <a:gd name="connsiteY5" fmla="*/ 2284516 h 2288111"/>
              <a:gd name="connsiteX6" fmla="*/ 581364 w 2293350"/>
              <a:gd name="connsiteY6" fmla="*/ 1871561 h 2288111"/>
              <a:gd name="connsiteX7" fmla="*/ 415226 w 2293350"/>
              <a:gd name="connsiteY7" fmla="*/ 1669312 h 2288111"/>
              <a:gd name="connsiteX8" fmla="*/ 1289 w 2293350"/>
              <a:gd name="connsiteY8" fmla="*/ 138202 h 2288111"/>
              <a:gd name="connsiteX0" fmla="*/ 1527 w 2293588"/>
              <a:gd name="connsiteY0" fmla="*/ 138621 h 2288530"/>
              <a:gd name="connsiteX1" fmla="*/ 155968 w 2293588"/>
              <a:gd name="connsiteY1" fmla="*/ 4668 h 2288530"/>
              <a:gd name="connsiteX2" fmla="*/ 1723850 w 2293588"/>
              <a:gd name="connsiteY2" fmla="*/ 418980 h 2288530"/>
              <a:gd name="connsiteX3" fmla="*/ 1870201 w 2293588"/>
              <a:gd name="connsiteY3" fmla="*/ 585817 h 2288530"/>
              <a:gd name="connsiteX4" fmla="*/ 2293588 w 2293588"/>
              <a:gd name="connsiteY4" fmla="*/ 2162674 h 2288530"/>
              <a:gd name="connsiteX5" fmla="*/ 2148501 w 2293588"/>
              <a:gd name="connsiteY5" fmla="*/ 2284935 h 2288530"/>
              <a:gd name="connsiteX6" fmla="*/ 581602 w 2293588"/>
              <a:gd name="connsiteY6" fmla="*/ 1871980 h 2288530"/>
              <a:gd name="connsiteX7" fmla="*/ 415464 w 2293588"/>
              <a:gd name="connsiteY7" fmla="*/ 1669731 h 2288530"/>
              <a:gd name="connsiteX8" fmla="*/ 1527 w 2293588"/>
              <a:gd name="connsiteY8" fmla="*/ 138621 h 2288530"/>
              <a:gd name="connsiteX0" fmla="*/ 4451 w 2296512"/>
              <a:gd name="connsiteY0" fmla="*/ 139388 h 2289297"/>
              <a:gd name="connsiteX1" fmla="*/ 158892 w 2296512"/>
              <a:gd name="connsiteY1" fmla="*/ 5435 h 2289297"/>
              <a:gd name="connsiteX2" fmla="*/ 1726774 w 2296512"/>
              <a:gd name="connsiteY2" fmla="*/ 419747 h 2289297"/>
              <a:gd name="connsiteX3" fmla="*/ 1873125 w 2296512"/>
              <a:gd name="connsiteY3" fmla="*/ 586584 h 2289297"/>
              <a:gd name="connsiteX4" fmla="*/ 2296512 w 2296512"/>
              <a:gd name="connsiteY4" fmla="*/ 2163441 h 2289297"/>
              <a:gd name="connsiteX5" fmla="*/ 2151425 w 2296512"/>
              <a:gd name="connsiteY5" fmla="*/ 2285702 h 2289297"/>
              <a:gd name="connsiteX6" fmla="*/ 584526 w 2296512"/>
              <a:gd name="connsiteY6" fmla="*/ 1872747 h 2289297"/>
              <a:gd name="connsiteX7" fmla="*/ 418388 w 2296512"/>
              <a:gd name="connsiteY7" fmla="*/ 1670498 h 2289297"/>
              <a:gd name="connsiteX8" fmla="*/ 4451 w 2296512"/>
              <a:gd name="connsiteY8" fmla="*/ 139388 h 2289297"/>
              <a:gd name="connsiteX0" fmla="*/ 4451 w 2299782"/>
              <a:gd name="connsiteY0" fmla="*/ 139388 h 2288818"/>
              <a:gd name="connsiteX1" fmla="*/ 158892 w 2299782"/>
              <a:gd name="connsiteY1" fmla="*/ 5435 h 2288818"/>
              <a:gd name="connsiteX2" fmla="*/ 1726774 w 2299782"/>
              <a:gd name="connsiteY2" fmla="*/ 419747 h 2288818"/>
              <a:gd name="connsiteX3" fmla="*/ 1873125 w 2299782"/>
              <a:gd name="connsiteY3" fmla="*/ 586584 h 2288818"/>
              <a:gd name="connsiteX4" fmla="*/ 2296512 w 2299782"/>
              <a:gd name="connsiteY4" fmla="*/ 2163441 h 2288818"/>
              <a:gd name="connsiteX5" fmla="*/ 2151425 w 2299782"/>
              <a:gd name="connsiteY5" fmla="*/ 2285702 h 2288818"/>
              <a:gd name="connsiteX6" fmla="*/ 584526 w 2299782"/>
              <a:gd name="connsiteY6" fmla="*/ 1872747 h 2288818"/>
              <a:gd name="connsiteX7" fmla="*/ 418388 w 2299782"/>
              <a:gd name="connsiteY7" fmla="*/ 1670498 h 2288818"/>
              <a:gd name="connsiteX8" fmla="*/ 4451 w 2299782"/>
              <a:gd name="connsiteY8" fmla="*/ 139388 h 2288818"/>
              <a:gd name="connsiteX0" fmla="*/ 4451 w 2299139"/>
              <a:gd name="connsiteY0" fmla="*/ 139388 h 2287220"/>
              <a:gd name="connsiteX1" fmla="*/ 158892 w 2299139"/>
              <a:gd name="connsiteY1" fmla="*/ 5435 h 2287220"/>
              <a:gd name="connsiteX2" fmla="*/ 1726774 w 2299139"/>
              <a:gd name="connsiteY2" fmla="*/ 419747 h 2287220"/>
              <a:gd name="connsiteX3" fmla="*/ 1873125 w 2299139"/>
              <a:gd name="connsiteY3" fmla="*/ 586584 h 2287220"/>
              <a:gd name="connsiteX4" fmla="*/ 2296512 w 2299139"/>
              <a:gd name="connsiteY4" fmla="*/ 2163441 h 2287220"/>
              <a:gd name="connsiteX5" fmla="*/ 2151425 w 2299139"/>
              <a:gd name="connsiteY5" fmla="*/ 2285702 h 2287220"/>
              <a:gd name="connsiteX6" fmla="*/ 584526 w 2299139"/>
              <a:gd name="connsiteY6" fmla="*/ 1872747 h 2287220"/>
              <a:gd name="connsiteX7" fmla="*/ 418388 w 2299139"/>
              <a:gd name="connsiteY7" fmla="*/ 1670498 h 2287220"/>
              <a:gd name="connsiteX8" fmla="*/ 4451 w 2299139"/>
              <a:gd name="connsiteY8" fmla="*/ 139388 h 2287220"/>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84526 w 2299277"/>
              <a:gd name="connsiteY6" fmla="*/ 1872747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4690 w 2299277"/>
              <a:gd name="connsiteY3" fmla="*/ 585018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4690 w 2299277"/>
              <a:gd name="connsiteY3" fmla="*/ 588149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99277" h="2289265">
                <a:moveTo>
                  <a:pt x="4451" y="139388"/>
                </a:moveTo>
                <a:cubicBezTo>
                  <a:pt x="-13417" y="60766"/>
                  <a:pt x="19464" y="-22226"/>
                  <a:pt x="158892" y="5435"/>
                </a:cubicBezTo>
                <a:lnTo>
                  <a:pt x="1726774" y="419747"/>
                </a:lnTo>
                <a:cubicBezTo>
                  <a:pt x="1822894" y="445626"/>
                  <a:pt x="1861313" y="514526"/>
                  <a:pt x="1880135" y="585426"/>
                </a:cubicBezTo>
                <a:cubicBezTo>
                  <a:pt x="2097057" y="1402519"/>
                  <a:pt x="2138139" y="1539608"/>
                  <a:pt x="2296512" y="2163441"/>
                </a:cubicBezTo>
                <a:cubicBezTo>
                  <a:pt x="2313920" y="2245273"/>
                  <a:pt x="2247201" y="2304717"/>
                  <a:pt x="2151425" y="2285702"/>
                </a:cubicBezTo>
                <a:lnTo>
                  <a:pt x="594791" y="1867358"/>
                </a:lnTo>
                <a:cubicBezTo>
                  <a:pt x="507154" y="1842614"/>
                  <a:pt x="450849" y="1799460"/>
                  <a:pt x="416823" y="1672064"/>
                </a:cubicBezTo>
                <a:cubicBezTo>
                  <a:pt x="286664" y="1184744"/>
                  <a:pt x="134198" y="644520"/>
                  <a:pt x="4451" y="139388"/>
                </a:cubicBezTo>
                <a:close/>
              </a:path>
            </a:pathLst>
          </a:custGeom>
          <a:noFill/>
          <a:ln w="28575" cmpd="sng">
            <a:solidFill>
              <a:srgbClr val="A7934B">
                <a:alpha val="20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Rounded Rectangle 11"/>
          <p:cNvSpPr/>
          <p:nvPr userDrawn="1"/>
        </p:nvSpPr>
        <p:spPr>
          <a:xfrm rot="20703236" flipH="1">
            <a:off x="9534174" y="2209707"/>
            <a:ext cx="2343465" cy="2326254"/>
          </a:xfrm>
          <a:custGeom>
            <a:avLst/>
            <a:gdLst>
              <a:gd name="connsiteX0" fmla="*/ 0 w 2309041"/>
              <a:gd name="connsiteY0" fmla="*/ 122448 h 2313432"/>
              <a:gd name="connsiteX1" fmla="*/ 122448 w 2309041"/>
              <a:gd name="connsiteY1" fmla="*/ 0 h 2313432"/>
              <a:gd name="connsiteX2" fmla="*/ 2186593 w 2309041"/>
              <a:gd name="connsiteY2" fmla="*/ 0 h 2313432"/>
              <a:gd name="connsiteX3" fmla="*/ 2309041 w 2309041"/>
              <a:gd name="connsiteY3" fmla="*/ 122448 h 2313432"/>
              <a:gd name="connsiteX4" fmla="*/ 2309041 w 2309041"/>
              <a:gd name="connsiteY4" fmla="*/ 2190984 h 2313432"/>
              <a:gd name="connsiteX5" fmla="*/ 2186593 w 2309041"/>
              <a:gd name="connsiteY5" fmla="*/ 2313432 h 2313432"/>
              <a:gd name="connsiteX6" fmla="*/ 122448 w 2309041"/>
              <a:gd name="connsiteY6" fmla="*/ 2313432 h 2313432"/>
              <a:gd name="connsiteX7" fmla="*/ 0 w 2309041"/>
              <a:gd name="connsiteY7" fmla="*/ 2190984 h 2313432"/>
              <a:gd name="connsiteX8" fmla="*/ 0 w 2309041"/>
              <a:gd name="connsiteY8" fmla="*/ 122448 h 2313432"/>
              <a:gd name="connsiteX0" fmla="*/ 0 w 2756331"/>
              <a:gd name="connsiteY0" fmla="*/ 122448 h 2313432"/>
              <a:gd name="connsiteX1" fmla="*/ 122448 w 2756331"/>
              <a:gd name="connsiteY1" fmla="*/ 0 h 2313432"/>
              <a:gd name="connsiteX2" fmla="*/ 2186593 w 2756331"/>
              <a:gd name="connsiteY2" fmla="*/ 0 h 2313432"/>
              <a:gd name="connsiteX3" fmla="*/ 2309041 w 2756331"/>
              <a:gd name="connsiteY3" fmla="*/ 122448 h 2313432"/>
              <a:gd name="connsiteX4" fmla="*/ 2756331 w 2756331"/>
              <a:gd name="connsiteY4" fmla="*/ 1743694 h 2313432"/>
              <a:gd name="connsiteX5" fmla="*/ 2186593 w 2756331"/>
              <a:gd name="connsiteY5" fmla="*/ 2313432 h 2313432"/>
              <a:gd name="connsiteX6" fmla="*/ 122448 w 2756331"/>
              <a:gd name="connsiteY6" fmla="*/ 2313432 h 2313432"/>
              <a:gd name="connsiteX7" fmla="*/ 0 w 2756331"/>
              <a:gd name="connsiteY7" fmla="*/ 2190984 h 2313432"/>
              <a:gd name="connsiteX8" fmla="*/ 0 w 2756331"/>
              <a:gd name="connsiteY8" fmla="*/ 122448 h 2313432"/>
              <a:gd name="connsiteX0" fmla="*/ 0 w 2756331"/>
              <a:gd name="connsiteY0" fmla="*/ 122448 h 2313432"/>
              <a:gd name="connsiteX1" fmla="*/ 122448 w 2756331"/>
              <a:gd name="connsiteY1" fmla="*/ 0 h 2313432"/>
              <a:gd name="connsiteX2" fmla="*/ 2186593 w 2756331"/>
              <a:gd name="connsiteY2" fmla="*/ 0 h 2313432"/>
              <a:gd name="connsiteX3" fmla="*/ 2309041 w 2756331"/>
              <a:gd name="connsiteY3" fmla="*/ 122448 h 2313432"/>
              <a:gd name="connsiteX4" fmla="*/ 2756331 w 2756331"/>
              <a:gd name="connsiteY4" fmla="*/ 1743694 h 2313432"/>
              <a:gd name="connsiteX5" fmla="*/ 2654369 w 2756331"/>
              <a:gd name="connsiteY5" fmla="*/ 1852485 h 2313432"/>
              <a:gd name="connsiteX6" fmla="*/ 122448 w 2756331"/>
              <a:gd name="connsiteY6" fmla="*/ 2313432 h 2313432"/>
              <a:gd name="connsiteX7" fmla="*/ 0 w 2756331"/>
              <a:gd name="connsiteY7" fmla="*/ 2190984 h 2313432"/>
              <a:gd name="connsiteX8" fmla="*/ 0 w 2756331"/>
              <a:gd name="connsiteY8" fmla="*/ 122448 h 2313432"/>
              <a:gd name="connsiteX0" fmla="*/ 0 w 2756331"/>
              <a:gd name="connsiteY0" fmla="*/ 122448 h 2193261"/>
              <a:gd name="connsiteX1" fmla="*/ 122448 w 2756331"/>
              <a:gd name="connsiteY1" fmla="*/ 0 h 2193261"/>
              <a:gd name="connsiteX2" fmla="*/ 2186593 w 2756331"/>
              <a:gd name="connsiteY2" fmla="*/ 0 h 2193261"/>
              <a:gd name="connsiteX3" fmla="*/ 2309041 w 2756331"/>
              <a:gd name="connsiteY3" fmla="*/ 122448 h 2193261"/>
              <a:gd name="connsiteX4" fmla="*/ 2756331 w 2756331"/>
              <a:gd name="connsiteY4" fmla="*/ 1743694 h 2193261"/>
              <a:gd name="connsiteX5" fmla="*/ 2654369 w 2756331"/>
              <a:gd name="connsiteY5" fmla="*/ 1852485 h 2193261"/>
              <a:gd name="connsiteX6" fmla="*/ 1768205 w 2756331"/>
              <a:gd name="connsiteY6" fmla="*/ 797431 h 2193261"/>
              <a:gd name="connsiteX7" fmla="*/ 0 w 2756331"/>
              <a:gd name="connsiteY7" fmla="*/ 2190984 h 2193261"/>
              <a:gd name="connsiteX8" fmla="*/ 0 w 2756331"/>
              <a:gd name="connsiteY8" fmla="*/ 122448 h 2193261"/>
              <a:gd name="connsiteX0" fmla="*/ 0 w 2756331"/>
              <a:gd name="connsiteY0" fmla="*/ 122448 h 2194935"/>
              <a:gd name="connsiteX1" fmla="*/ 122448 w 2756331"/>
              <a:gd name="connsiteY1" fmla="*/ 0 h 2194935"/>
              <a:gd name="connsiteX2" fmla="*/ 2186593 w 2756331"/>
              <a:gd name="connsiteY2" fmla="*/ 0 h 2194935"/>
              <a:gd name="connsiteX3" fmla="*/ 2309041 w 2756331"/>
              <a:gd name="connsiteY3" fmla="*/ 122448 h 2194935"/>
              <a:gd name="connsiteX4" fmla="*/ 2756331 w 2756331"/>
              <a:gd name="connsiteY4" fmla="*/ 1743694 h 2194935"/>
              <a:gd name="connsiteX5" fmla="*/ 2654369 w 2756331"/>
              <a:gd name="connsiteY5" fmla="*/ 1852485 h 2194935"/>
              <a:gd name="connsiteX6" fmla="*/ 986298 w 2756331"/>
              <a:gd name="connsiteY6" fmla="*/ 1435925 h 2194935"/>
              <a:gd name="connsiteX7" fmla="*/ 0 w 2756331"/>
              <a:gd name="connsiteY7" fmla="*/ 2190984 h 2194935"/>
              <a:gd name="connsiteX8" fmla="*/ 0 w 2756331"/>
              <a:gd name="connsiteY8" fmla="*/ 122448 h 2194935"/>
              <a:gd name="connsiteX0" fmla="*/ 0 w 2756331"/>
              <a:gd name="connsiteY0" fmla="*/ 122448 h 1852485"/>
              <a:gd name="connsiteX1" fmla="*/ 122448 w 2756331"/>
              <a:gd name="connsiteY1" fmla="*/ 0 h 1852485"/>
              <a:gd name="connsiteX2" fmla="*/ 2186593 w 2756331"/>
              <a:gd name="connsiteY2" fmla="*/ 0 h 1852485"/>
              <a:gd name="connsiteX3" fmla="*/ 2309041 w 2756331"/>
              <a:gd name="connsiteY3" fmla="*/ 122448 h 1852485"/>
              <a:gd name="connsiteX4" fmla="*/ 2756331 w 2756331"/>
              <a:gd name="connsiteY4" fmla="*/ 1743694 h 1852485"/>
              <a:gd name="connsiteX5" fmla="*/ 2654369 w 2756331"/>
              <a:gd name="connsiteY5" fmla="*/ 1852485 h 1852485"/>
              <a:gd name="connsiteX6" fmla="*/ 986298 w 2756331"/>
              <a:gd name="connsiteY6" fmla="*/ 1435925 h 1852485"/>
              <a:gd name="connsiteX7" fmla="*/ 894581 w 2756331"/>
              <a:gd name="connsiteY7" fmla="*/ 1337378 h 1852485"/>
              <a:gd name="connsiteX8" fmla="*/ 0 w 2756331"/>
              <a:gd name="connsiteY8" fmla="*/ 122448 h 1852485"/>
              <a:gd name="connsiteX0" fmla="*/ 0 w 2756331"/>
              <a:gd name="connsiteY0" fmla="*/ 539006 h 2269043"/>
              <a:gd name="connsiteX1" fmla="*/ 620956 w 2756331"/>
              <a:gd name="connsiteY1" fmla="*/ 0 h 2269043"/>
              <a:gd name="connsiteX2" fmla="*/ 2186593 w 2756331"/>
              <a:gd name="connsiteY2" fmla="*/ 416558 h 2269043"/>
              <a:gd name="connsiteX3" fmla="*/ 2309041 w 2756331"/>
              <a:gd name="connsiteY3" fmla="*/ 539006 h 2269043"/>
              <a:gd name="connsiteX4" fmla="*/ 2756331 w 2756331"/>
              <a:gd name="connsiteY4" fmla="*/ 2160252 h 2269043"/>
              <a:gd name="connsiteX5" fmla="*/ 2654369 w 2756331"/>
              <a:gd name="connsiteY5" fmla="*/ 2269043 h 2269043"/>
              <a:gd name="connsiteX6" fmla="*/ 986298 w 2756331"/>
              <a:gd name="connsiteY6" fmla="*/ 1852483 h 2269043"/>
              <a:gd name="connsiteX7" fmla="*/ 894581 w 2756331"/>
              <a:gd name="connsiteY7" fmla="*/ 1753936 h 2269043"/>
              <a:gd name="connsiteX8" fmla="*/ 0 w 2756331"/>
              <a:gd name="connsiteY8" fmla="*/ 539006 h 2269043"/>
              <a:gd name="connsiteX0" fmla="*/ 0 w 2288552"/>
              <a:gd name="connsiteY0" fmla="*/ 173665 h 2269043"/>
              <a:gd name="connsiteX1" fmla="*/ 153177 w 2288552"/>
              <a:gd name="connsiteY1" fmla="*/ 0 h 2269043"/>
              <a:gd name="connsiteX2" fmla="*/ 1718814 w 2288552"/>
              <a:gd name="connsiteY2" fmla="*/ 416558 h 2269043"/>
              <a:gd name="connsiteX3" fmla="*/ 1841262 w 2288552"/>
              <a:gd name="connsiteY3" fmla="*/ 539006 h 2269043"/>
              <a:gd name="connsiteX4" fmla="*/ 2288552 w 2288552"/>
              <a:gd name="connsiteY4" fmla="*/ 2160252 h 2269043"/>
              <a:gd name="connsiteX5" fmla="*/ 2186590 w 2288552"/>
              <a:gd name="connsiteY5" fmla="*/ 2269043 h 2269043"/>
              <a:gd name="connsiteX6" fmla="*/ 518519 w 2288552"/>
              <a:gd name="connsiteY6" fmla="*/ 1852483 h 2269043"/>
              <a:gd name="connsiteX7" fmla="*/ 426802 w 2288552"/>
              <a:gd name="connsiteY7" fmla="*/ 1753936 h 2269043"/>
              <a:gd name="connsiteX8" fmla="*/ 0 w 2288552"/>
              <a:gd name="connsiteY8" fmla="*/ 173665 h 2269043"/>
              <a:gd name="connsiteX0" fmla="*/ 0 w 2298796"/>
              <a:gd name="connsiteY0" fmla="*/ 142934 h 2269043"/>
              <a:gd name="connsiteX1" fmla="*/ 163421 w 2298796"/>
              <a:gd name="connsiteY1" fmla="*/ 0 h 2269043"/>
              <a:gd name="connsiteX2" fmla="*/ 1729058 w 2298796"/>
              <a:gd name="connsiteY2" fmla="*/ 416558 h 2269043"/>
              <a:gd name="connsiteX3" fmla="*/ 1851506 w 2298796"/>
              <a:gd name="connsiteY3" fmla="*/ 539006 h 2269043"/>
              <a:gd name="connsiteX4" fmla="*/ 2298796 w 2298796"/>
              <a:gd name="connsiteY4" fmla="*/ 2160252 h 2269043"/>
              <a:gd name="connsiteX5" fmla="*/ 2196834 w 2298796"/>
              <a:gd name="connsiteY5" fmla="*/ 2269043 h 2269043"/>
              <a:gd name="connsiteX6" fmla="*/ 528763 w 2298796"/>
              <a:gd name="connsiteY6" fmla="*/ 1852483 h 2269043"/>
              <a:gd name="connsiteX7" fmla="*/ 437046 w 2298796"/>
              <a:gd name="connsiteY7" fmla="*/ 1753936 h 2269043"/>
              <a:gd name="connsiteX8" fmla="*/ 0 w 2298796"/>
              <a:gd name="connsiteY8" fmla="*/ 142934 h 2269043"/>
              <a:gd name="connsiteX0" fmla="*/ 0 w 2298796"/>
              <a:gd name="connsiteY0" fmla="*/ 145749 h 2271858"/>
              <a:gd name="connsiteX1" fmla="*/ 163421 w 2298796"/>
              <a:gd name="connsiteY1" fmla="*/ 2815 h 2271858"/>
              <a:gd name="connsiteX2" fmla="*/ 1729058 w 2298796"/>
              <a:gd name="connsiteY2" fmla="*/ 419373 h 2271858"/>
              <a:gd name="connsiteX3" fmla="*/ 1851506 w 2298796"/>
              <a:gd name="connsiteY3" fmla="*/ 541821 h 2271858"/>
              <a:gd name="connsiteX4" fmla="*/ 2298796 w 2298796"/>
              <a:gd name="connsiteY4" fmla="*/ 2163067 h 2271858"/>
              <a:gd name="connsiteX5" fmla="*/ 2196834 w 2298796"/>
              <a:gd name="connsiteY5" fmla="*/ 2271858 h 2271858"/>
              <a:gd name="connsiteX6" fmla="*/ 528763 w 2298796"/>
              <a:gd name="connsiteY6" fmla="*/ 1855298 h 2271858"/>
              <a:gd name="connsiteX7" fmla="*/ 437046 w 2298796"/>
              <a:gd name="connsiteY7" fmla="*/ 1756751 h 2271858"/>
              <a:gd name="connsiteX8" fmla="*/ 0 w 2298796"/>
              <a:gd name="connsiteY8" fmla="*/ 145749 h 2271858"/>
              <a:gd name="connsiteX0" fmla="*/ 1583 w 2300379"/>
              <a:gd name="connsiteY0" fmla="*/ 146709 h 2272818"/>
              <a:gd name="connsiteX1" fmla="*/ 165004 w 2300379"/>
              <a:gd name="connsiteY1" fmla="*/ 3775 h 2272818"/>
              <a:gd name="connsiteX2" fmla="*/ 1730641 w 2300379"/>
              <a:gd name="connsiteY2" fmla="*/ 420333 h 2272818"/>
              <a:gd name="connsiteX3" fmla="*/ 1853089 w 2300379"/>
              <a:gd name="connsiteY3" fmla="*/ 542781 h 2272818"/>
              <a:gd name="connsiteX4" fmla="*/ 2300379 w 2300379"/>
              <a:gd name="connsiteY4" fmla="*/ 2164027 h 2272818"/>
              <a:gd name="connsiteX5" fmla="*/ 2198417 w 2300379"/>
              <a:gd name="connsiteY5" fmla="*/ 2272818 h 2272818"/>
              <a:gd name="connsiteX6" fmla="*/ 530346 w 2300379"/>
              <a:gd name="connsiteY6" fmla="*/ 1856258 h 2272818"/>
              <a:gd name="connsiteX7" fmla="*/ 438629 w 2300379"/>
              <a:gd name="connsiteY7" fmla="*/ 1757711 h 2272818"/>
              <a:gd name="connsiteX8" fmla="*/ 1583 w 2300379"/>
              <a:gd name="connsiteY8" fmla="*/ 146709 h 2272818"/>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98751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98751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64606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8243"/>
              <a:gd name="connsiteX1" fmla="*/ 165338 w 2300713"/>
              <a:gd name="connsiteY1" fmla="*/ 6956 h 2288243"/>
              <a:gd name="connsiteX2" fmla="*/ 1730975 w 2300713"/>
              <a:gd name="connsiteY2" fmla="*/ 423514 h 2288243"/>
              <a:gd name="connsiteX3" fmla="*/ 1853423 w 2300713"/>
              <a:gd name="connsiteY3" fmla="*/ 545962 h 2288243"/>
              <a:gd name="connsiteX4" fmla="*/ 2300713 w 2300713"/>
              <a:gd name="connsiteY4" fmla="*/ 2167208 h 2288243"/>
              <a:gd name="connsiteX5" fmla="*/ 2164606 w 2300713"/>
              <a:gd name="connsiteY5" fmla="*/ 2275999 h 2288243"/>
              <a:gd name="connsiteX6" fmla="*/ 530680 w 2300713"/>
              <a:gd name="connsiteY6" fmla="*/ 1859439 h 2288243"/>
              <a:gd name="connsiteX7" fmla="*/ 438963 w 2300713"/>
              <a:gd name="connsiteY7" fmla="*/ 1760892 h 2288243"/>
              <a:gd name="connsiteX8" fmla="*/ 1917 w 2300713"/>
              <a:gd name="connsiteY8" fmla="*/ 149890 h 2288243"/>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08231 w 2303711"/>
              <a:gd name="connsiteY7" fmla="*/ 1682357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08231 w 2303711"/>
              <a:gd name="connsiteY7" fmla="*/ 1682357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77326 w 2303711"/>
              <a:gd name="connsiteY3" fmla="*/ 590351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77326 w 2303711"/>
              <a:gd name="connsiteY3" fmla="*/ 590351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422589 w 2303711"/>
              <a:gd name="connsiteY7" fmla="*/ 1674265 h 2292042"/>
              <a:gd name="connsiteX8" fmla="*/ 1917 w 2303711"/>
              <a:gd name="connsiteY8" fmla="*/ 149890 h 2292042"/>
              <a:gd name="connsiteX0" fmla="*/ 2010 w 2303804"/>
              <a:gd name="connsiteY0" fmla="*/ 147792 h 2289944"/>
              <a:gd name="connsiteX1" fmla="*/ 163186 w 2303804"/>
              <a:gd name="connsiteY1" fmla="*/ 7104 h 2289944"/>
              <a:gd name="connsiteX2" fmla="*/ 1731068 w 2303804"/>
              <a:gd name="connsiteY2" fmla="*/ 421416 h 2289944"/>
              <a:gd name="connsiteX3" fmla="*/ 1877419 w 2303804"/>
              <a:gd name="connsiteY3" fmla="*/ 588253 h 2289944"/>
              <a:gd name="connsiteX4" fmla="*/ 2300806 w 2303804"/>
              <a:gd name="connsiteY4" fmla="*/ 2165110 h 2289944"/>
              <a:gd name="connsiteX5" fmla="*/ 2164699 w 2303804"/>
              <a:gd name="connsiteY5" fmla="*/ 2273901 h 2289944"/>
              <a:gd name="connsiteX6" fmla="*/ 588820 w 2303804"/>
              <a:gd name="connsiteY6" fmla="*/ 1874416 h 2289944"/>
              <a:gd name="connsiteX7" fmla="*/ 422682 w 2303804"/>
              <a:gd name="connsiteY7" fmla="*/ 1672167 h 2289944"/>
              <a:gd name="connsiteX8" fmla="*/ 2010 w 2303804"/>
              <a:gd name="connsiteY8" fmla="*/ 147792 h 2289944"/>
              <a:gd name="connsiteX0" fmla="*/ 2010 w 2303368"/>
              <a:gd name="connsiteY0" fmla="*/ 147792 h 2301573"/>
              <a:gd name="connsiteX1" fmla="*/ 163186 w 2303368"/>
              <a:gd name="connsiteY1" fmla="*/ 7104 h 2301573"/>
              <a:gd name="connsiteX2" fmla="*/ 1731068 w 2303368"/>
              <a:gd name="connsiteY2" fmla="*/ 421416 h 2301573"/>
              <a:gd name="connsiteX3" fmla="*/ 1877419 w 2303368"/>
              <a:gd name="connsiteY3" fmla="*/ 588253 h 2301573"/>
              <a:gd name="connsiteX4" fmla="*/ 2300806 w 2303368"/>
              <a:gd name="connsiteY4" fmla="*/ 2165110 h 2301573"/>
              <a:gd name="connsiteX5" fmla="*/ 2155719 w 2303368"/>
              <a:gd name="connsiteY5" fmla="*/ 2287371 h 2301573"/>
              <a:gd name="connsiteX6" fmla="*/ 588820 w 2303368"/>
              <a:gd name="connsiteY6" fmla="*/ 1874416 h 2301573"/>
              <a:gd name="connsiteX7" fmla="*/ 422682 w 2303368"/>
              <a:gd name="connsiteY7" fmla="*/ 1672167 h 2301573"/>
              <a:gd name="connsiteX8" fmla="*/ 2010 w 2303368"/>
              <a:gd name="connsiteY8" fmla="*/ 147792 h 2301573"/>
              <a:gd name="connsiteX0" fmla="*/ 2010 w 2303368"/>
              <a:gd name="connsiteY0" fmla="*/ 147792 h 2301573"/>
              <a:gd name="connsiteX1" fmla="*/ 163186 w 2303368"/>
              <a:gd name="connsiteY1" fmla="*/ 7104 h 2301573"/>
              <a:gd name="connsiteX2" fmla="*/ 1731068 w 2303368"/>
              <a:gd name="connsiteY2" fmla="*/ 421416 h 2301573"/>
              <a:gd name="connsiteX3" fmla="*/ 1877419 w 2303368"/>
              <a:gd name="connsiteY3" fmla="*/ 588253 h 2301573"/>
              <a:gd name="connsiteX4" fmla="*/ 2300806 w 2303368"/>
              <a:gd name="connsiteY4" fmla="*/ 2165110 h 2301573"/>
              <a:gd name="connsiteX5" fmla="*/ 2155719 w 2303368"/>
              <a:gd name="connsiteY5" fmla="*/ 2287371 h 2301573"/>
              <a:gd name="connsiteX6" fmla="*/ 588820 w 2303368"/>
              <a:gd name="connsiteY6" fmla="*/ 1874416 h 2301573"/>
              <a:gd name="connsiteX7" fmla="*/ 422682 w 2303368"/>
              <a:gd name="connsiteY7" fmla="*/ 1672167 h 2301573"/>
              <a:gd name="connsiteX8" fmla="*/ 2010 w 2303368"/>
              <a:gd name="connsiteY8" fmla="*/ 147792 h 2301573"/>
              <a:gd name="connsiteX0" fmla="*/ 2010 w 2304304"/>
              <a:gd name="connsiteY0" fmla="*/ 147792 h 2296304"/>
              <a:gd name="connsiteX1" fmla="*/ 163186 w 2304304"/>
              <a:gd name="connsiteY1" fmla="*/ 7104 h 2296304"/>
              <a:gd name="connsiteX2" fmla="*/ 1731068 w 2304304"/>
              <a:gd name="connsiteY2" fmla="*/ 421416 h 2296304"/>
              <a:gd name="connsiteX3" fmla="*/ 1877419 w 2304304"/>
              <a:gd name="connsiteY3" fmla="*/ 588253 h 2296304"/>
              <a:gd name="connsiteX4" fmla="*/ 2300806 w 2304304"/>
              <a:gd name="connsiteY4" fmla="*/ 2165110 h 2296304"/>
              <a:gd name="connsiteX5" fmla="*/ 2155719 w 2304304"/>
              <a:gd name="connsiteY5" fmla="*/ 2287371 h 2296304"/>
              <a:gd name="connsiteX6" fmla="*/ 588820 w 2304304"/>
              <a:gd name="connsiteY6" fmla="*/ 1874416 h 2296304"/>
              <a:gd name="connsiteX7" fmla="*/ 422682 w 2304304"/>
              <a:gd name="connsiteY7" fmla="*/ 1672167 h 2296304"/>
              <a:gd name="connsiteX8" fmla="*/ 2010 w 2304304"/>
              <a:gd name="connsiteY8" fmla="*/ 147792 h 2296304"/>
              <a:gd name="connsiteX0" fmla="*/ 2010 w 2300806"/>
              <a:gd name="connsiteY0" fmla="*/ 147792 h 2298797"/>
              <a:gd name="connsiteX1" fmla="*/ 163186 w 2300806"/>
              <a:gd name="connsiteY1" fmla="*/ 7104 h 2298797"/>
              <a:gd name="connsiteX2" fmla="*/ 1731068 w 2300806"/>
              <a:gd name="connsiteY2" fmla="*/ 421416 h 2298797"/>
              <a:gd name="connsiteX3" fmla="*/ 1877419 w 2300806"/>
              <a:gd name="connsiteY3" fmla="*/ 588253 h 2298797"/>
              <a:gd name="connsiteX4" fmla="*/ 2300806 w 2300806"/>
              <a:gd name="connsiteY4" fmla="*/ 2165110 h 2298797"/>
              <a:gd name="connsiteX5" fmla="*/ 2155719 w 2300806"/>
              <a:gd name="connsiteY5" fmla="*/ 2287371 h 2298797"/>
              <a:gd name="connsiteX6" fmla="*/ 588820 w 2300806"/>
              <a:gd name="connsiteY6" fmla="*/ 1874416 h 2298797"/>
              <a:gd name="connsiteX7" fmla="*/ 422682 w 2300806"/>
              <a:gd name="connsiteY7" fmla="*/ 1672167 h 2298797"/>
              <a:gd name="connsiteX8" fmla="*/ 2010 w 2300806"/>
              <a:gd name="connsiteY8" fmla="*/ 147792 h 2298797"/>
              <a:gd name="connsiteX0" fmla="*/ 2010 w 2300806"/>
              <a:gd name="connsiteY0" fmla="*/ 147792 h 2293305"/>
              <a:gd name="connsiteX1" fmla="*/ 163186 w 2300806"/>
              <a:gd name="connsiteY1" fmla="*/ 7104 h 2293305"/>
              <a:gd name="connsiteX2" fmla="*/ 1731068 w 2300806"/>
              <a:gd name="connsiteY2" fmla="*/ 421416 h 2293305"/>
              <a:gd name="connsiteX3" fmla="*/ 1877419 w 2300806"/>
              <a:gd name="connsiteY3" fmla="*/ 588253 h 2293305"/>
              <a:gd name="connsiteX4" fmla="*/ 2300806 w 2300806"/>
              <a:gd name="connsiteY4" fmla="*/ 2165110 h 2293305"/>
              <a:gd name="connsiteX5" fmla="*/ 2155719 w 2300806"/>
              <a:gd name="connsiteY5" fmla="*/ 2287371 h 2293305"/>
              <a:gd name="connsiteX6" fmla="*/ 588820 w 2300806"/>
              <a:gd name="connsiteY6" fmla="*/ 1874416 h 2293305"/>
              <a:gd name="connsiteX7" fmla="*/ 422682 w 2300806"/>
              <a:gd name="connsiteY7" fmla="*/ 1672167 h 2293305"/>
              <a:gd name="connsiteX8" fmla="*/ 2010 w 2300806"/>
              <a:gd name="connsiteY8" fmla="*/ 147792 h 2293305"/>
              <a:gd name="connsiteX0" fmla="*/ 2010 w 2300806"/>
              <a:gd name="connsiteY0" fmla="*/ 147792 h 2290966"/>
              <a:gd name="connsiteX1" fmla="*/ 163186 w 2300806"/>
              <a:gd name="connsiteY1" fmla="*/ 7104 h 2290966"/>
              <a:gd name="connsiteX2" fmla="*/ 1731068 w 2300806"/>
              <a:gd name="connsiteY2" fmla="*/ 421416 h 2290966"/>
              <a:gd name="connsiteX3" fmla="*/ 1877419 w 2300806"/>
              <a:gd name="connsiteY3" fmla="*/ 588253 h 2290966"/>
              <a:gd name="connsiteX4" fmla="*/ 2300806 w 2300806"/>
              <a:gd name="connsiteY4" fmla="*/ 2165110 h 2290966"/>
              <a:gd name="connsiteX5" fmla="*/ 2155719 w 2300806"/>
              <a:gd name="connsiteY5" fmla="*/ 2287371 h 2290966"/>
              <a:gd name="connsiteX6" fmla="*/ 588820 w 2300806"/>
              <a:gd name="connsiteY6" fmla="*/ 1874416 h 2290966"/>
              <a:gd name="connsiteX7" fmla="*/ 422682 w 2300806"/>
              <a:gd name="connsiteY7" fmla="*/ 1672167 h 2290966"/>
              <a:gd name="connsiteX8" fmla="*/ 2010 w 2300806"/>
              <a:gd name="connsiteY8" fmla="*/ 147792 h 2290966"/>
              <a:gd name="connsiteX0" fmla="*/ 2010 w 2300806"/>
              <a:gd name="connsiteY0" fmla="*/ 147792 h 2290966"/>
              <a:gd name="connsiteX1" fmla="*/ 163186 w 2300806"/>
              <a:gd name="connsiteY1" fmla="*/ 7104 h 2290966"/>
              <a:gd name="connsiteX2" fmla="*/ 1731068 w 2300806"/>
              <a:gd name="connsiteY2" fmla="*/ 421416 h 2290966"/>
              <a:gd name="connsiteX3" fmla="*/ 1877419 w 2300806"/>
              <a:gd name="connsiteY3" fmla="*/ 588253 h 2290966"/>
              <a:gd name="connsiteX4" fmla="*/ 2300806 w 2300806"/>
              <a:gd name="connsiteY4" fmla="*/ 2165110 h 2290966"/>
              <a:gd name="connsiteX5" fmla="*/ 2155719 w 2300806"/>
              <a:gd name="connsiteY5" fmla="*/ 2287371 h 2290966"/>
              <a:gd name="connsiteX6" fmla="*/ 588820 w 2300806"/>
              <a:gd name="connsiteY6" fmla="*/ 1874416 h 2290966"/>
              <a:gd name="connsiteX7" fmla="*/ 422682 w 2300806"/>
              <a:gd name="connsiteY7" fmla="*/ 1672167 h 2290966"/>
              <a:gd name="connsiteX8" fmla="*/ 2010 w 2300806"/>
              <a:gd name="connsiteY8" fmla="*/ 147792 h 2290966"/>
              <a:gd name="connsiteX0" fmla="*/ 2321 w 2301117"/>
              <a:gd name="connsiteY0" fmla="*/ 145616 h 2288790"/>
              <a:gd name="connsiteX1" fmla="*/ 163497 w 2301117"/>
              <a:gd name="connsiteY1" fmla="*/ 4928 h 2288790"/>
              <a:gd name="connsiteX2" fmla="*/ 1731379 w 2301117"/>
              <a:gd name="connsiteY2" fmla="*/ 419240 h 2288790"/>
              <a:gd name="connsiteX3" fmla="*/ 1877730 w 2301117"/>
              <a:gd name="connsiteY3" fmla="*/ 586077 h 2288790"/>
              <a:gd name="connsiteX4" fmla="*/ 2301117 w 2301117"/>
              <a:gd name="connsiteY4" fmla="*/ 2162934 h 2288790"/>
              <a:gd name="connsiteX5" fmla="*/ 2156030 w 2301117"/>
              <a:gd name="connsiteY5" fmla="*/ 2285195 h 2288790"/>
              <a:gd name="connsiteX6" fmla="*/ 589131 w 2301117"/>
              <a:gd name="connsiteY6" fmla="*/ 1872240 h 2288790"/>
              <a:gd name="connsiteX7" fmla="*/ 422993 w 2301117"/>
              <a:gd name="connsiteY7" fmla="*/ 1669991 h 2288790"/>
              <a:gd name="connsiteX8" fmla="*/ 2321 w 2301117"/>
              <a:gd name="connsiteY8" fmla="*/ 145616 h 2288790"/>
              <a:gd name="connsiteX0" fmla="*/ 0 w 2298796"/>
              <a:gd name="connsiteY0" fmla="*/ 147175 h 2290349"/>
              <a:gd name="connsiteX1" fmla="*/ 161176 w 2298796"/>
              <a:gd name="connsiteY1" fmla="*/ 6487 h 2290349"/>
              <a:gd name="connsiteX2" fmla="*/ 1729058 w 2298796"/>
              <a:gd name="connsiteY2" fmla="*/ 420799 h 2290349"/>
              <a:gd name="connsiteX3" fmla="*/ 1875409 w 2298796"/>
              <a:gd name="connsiteY3" fmla="*/ 587636 h 2290349"/>
              <a:gd name="connsiteX4" fmla="*/ 2298796 w 2298796"/>
              <a:gd name="connsiteY4" fmla="*/ 2164493 h 2290349"/>
              <a:gd name="connsiteX5" fmla="*/ 2153709 w 2298796"/>
              <a:gd name="connsiteY5" fmla="*/ 2286754 h 2290349"/>
              <a:gd name="connsiteX6" fmla="*/ 586810 w 2298796"/>
              <a:gd name="connsiteY6" fmla="*/ 1873799 h 2290349"/>
              <a:gd name="connsiteX7" fmla="*/ 420672 w 2298796"/>
              <a:gd name="connsiteY7" fmla="*/ 1671550 h 2290349"/>
              <a:gd name="connsiteX8" fmla="*/ 0 w 2298796"/>
              <a:gd name="connsiteY8" fmla="*/ 147175 h 2290349"/>
              <a:gd name="connsiteX0" fmla="*/ 0 w 2298796"/>
              <a:gd name="connsiteY0" fmla="*/ 147356 h 2290530"/>
              <a:gd name="connsiteX1" fmla="*/ 161176 w 2298796"/>
              <a:gd name="connsiteY1" fmla="*/ 6668 h 2290530"/>
              <a:gd name="connsiteX2" fmla="*/ 1729058 w 2298796"/>
              <a:gd name="connsiteY2" fmla="*/ 420980 h 2290530"/>
              <a:gd name="connsiteX3" fmla="*/ 1875409 w 2298796"/>
              <a:gd name="connsiteY3" fmla="*/ 587817 h 2290530"/>
              <a:gd name="connsiteX4" fmla="*/ 2298796 w 2298796"/>
              <a:gd name="connsiteY4" fmla="*/ 2164674 h 2290530"/>
              <a:gd name="connsiteX5" fmla="*/ 2153709 w 2298796"/>
              <a:gd name="connsiteY5" fmla="*/ 2286935 h 2290530"/>
              <a:gd name="connsiteX6" fmla="*/ 586810 w 2298796"/>
              <a:gd name="connsiteY6" fmla="*/ 1873980 h 2290530"/>
              <a:gd name="connsiteX7" fmla="*/ 420672 w 2298796"/>
              <a:gd name="connsiteY7" fmla="*/ 1671731 h 2290530"/>
              <a:gd name="connsiteX8" fmla="*/ 0 w 2298796"/>
              <a:gd name="connsiteY8" fmla="*/ 147356 h 2290530"/>
              <a:gd name="connsiteX0" fmla="*/ 9617 w 2308413"/>
              <a:gd name="connsiteY0" fmla="*/ 144929 h 2288103"/>
              <a:gd name="connsiteX1" fmla="*/ 170793 w 2308413"/>
              <a:gd name="connsiteY1" fmla="*/ 4241 h 2288103"/>
              <a:gd name="connsiteX2" fmla="*/ 1738675 w 2308413"/>
              <a:gd name="connsiteY2" fmla="*/ 418553 h 2288103"/>
              <a:gd name="connsiteX3" fmla="*/ 1885026 w 2308413"/>
              <a:gd name="connsiteY3" fmla="*/ 585390 h 2288103"/>
              <a:gd name="connsiteX4" fmla="*/ 2308413 w 2308413"/>
              <a:gd name="connsiteY4" fmla="*/ 2162247 h 2288103"/>
              <a:gd name="connsiteX5" fmla="*/ 2163326 w 2308413"/>
              <a:gd name="connsiteY5" fmla="*/ 2284508 h 2288103"/>
              <a:gd name="connsiteX6" fmla="*/ 596427 w 2308413"/>
              <a:gd name="connsiteY6" fmla="*/ 1871553 h 2288103"/>
              <a:gd name="connsiteX7" fmla="*/ 430289 w 2308413"/>
              <a:gd name="connsiteY7" fmla="*/ 1669304 h 2288103"/>
              <a:gd name="connsiteX8" fmla="*/ 9617 w 2308413"/>
              <a:gd name="connsiteY8" fmla="*/ 144929 h 2288103"/>
              <a:gd name="connsiteX0" fmla="*/ 8386 w 2307182"/>
              <a:gd name="connsiteY0" fmla="*/ 152138 h 2295312"/>
              <a:gd name="connsiteX1" fmla="*/ 169562 w 2307182"/>
              <a:gd name="connsiteY1" fmla="*/ 11450 h 2295312"/>
              <a:gd name="connsiteX2" fmla="*/ 1737444 w 2307182"/>
              <a:gd name="connsiteY2" fmla="*/ 425762 h 2295312"/>
              <a:gd name="connsiteX3" fmla="*/ 1883795 w 2307182"/>
              <a:gd name="connsiteY3" fmla="*/ 592599 h 2295312"/>
              <a:gd name="connsiteX4" fmla="*/ 2307182 w 2307182"/>
              <a:gd name="connsiteY4" fmla="*/ 2169456 h 2295312"/>
              <a:gd name="connsiteX5" fmla="*/ 2162095 w 2307182"/>
              <a:gd name="connsiteY5" fmla="*/ 2291717 h 2295312"/>
              <a:gd name="connsiteX6" fmla="*/ 595196 w 2307182"/>
              <a:gd name="connsiteY6" fmla="*/ 1878762 h 2295312"/>
              <a:gd name="connsiteX7" fmla="*/ 429058 w 2307182"/>
              <a:gd name="connsiteY7" fmla="*/ 1676513 h 2295312"/>
              <a:gd name="connsiteX8" fmla="*/ 8386 w 2307182"/>
              <a:gd name="connsiteY8" fmla="*/ 152138 h 2295312"/>
              <a:gd name="connsiteX0" fmla="*/ 9020 w 2301081"/>
              <a:gd name="connsiteY0" fmla="*/ 145947 h 2295856"/>
              <a:gd name="connsiteX1" fmla="*/ 163461 w 2301081"/>
              <a:gd name="connsiteY1" fmla="*/ 11994 h 2295856"/>
              <a:gd name="connsiteX2" fmla="*/ 1731343 w 2301081"/>
              <a:gd name="connsiteY2" fmla="*/ 426306 h 2295856"/>
              <a:gd name="connsiteX3" fmla="*/ 1877694 w 2301081"/>
              <a:gd name="connsiteY3" fmla="*/ 593143 h 2295856"/>
              <a:gd name="connsiteX4" fmla="*/ 2301081 w 2301081"/>
              <a:gd name="connsiteY4" fmla="*/ 2170000 h 2295856"/>
              <a:gd name="connsiteX5" fmla="*/ 2155994 w 2301081"/>
              <a:gd name="connsiteY5" fmla="*/ 2292261 h 2295856"/>
              <a:gd name="connsiteX6" fmla="*/ 589095 w 2301081"/>
              <a:gd name="connsiteY6" fmla="*/ 1879306 h 2295856"/>
              <a:gd name="connsiteX7" fmla="*/ 422957 w 2301081"/>
              <a:gd name="connsiteY7" fmla="*/ 1677057 h 2295856"/>
              <a:gd name="connsiteX8" fmla="*/ 9020 w 2301081"/>
              <a:gd name="connsiteY8" fmla="*/ 145947 h 2295856"/>
              <a:gd name="connsiteX0" fmla="*/ 3409 w 2295470"/>
              <a:gd name="connsiteY0" fmla="*/ 146126 h 2296035"/>
              <a:gd name="connsiteX1" fmla="*/ 157850 w 2295470"/>
              <a:gd name="connsiteY1" fmla="*/ 12173 h 2296035"/>
              <a:gd name="connsiteX2" fmla="*/ 1725732 w 2295470"/>
              <a:gd name="connsiteY2" fmla="*/ 426485 h 2296035"/>
              <a:gd name="connsiteX3" fmla="*/ 1872083 w 2295470"/>
              <a:gd name="connsiteY3" fmla="*/ 593322 h 2296035"/>
              <a:gd name="connsiteX4" fmla="*/ 2295470 w 2295470"/>
              <a:gd name="connsiteY4" fmla="*/ 2170179 h 2296035"/>
              <a:gd name="connsiteX5" fmla="*/ 2150383 w 2295470"/>
              <a:gd name="connsiteY5" fmla="*/ 2292440 h 2296035"/>
              <a:gd name="connsiteX6" fmla="*/ 583484 w 2295470"/>
              <a:gd name="connsiteY6" fmla="*/ 1879485 h 2296035"/>
              <a:gd name="connsiteX7" fmla="*/ 417346 w 2295470"/>
              <a:gd name="connsiteY7" fmla="*/ 1677236 h 2296035"/>
              <a:gd name="connsiteX8" fmla="*/ 3409 w 2295470"/>
              <a:gd name="connsiteY8" fmla="*/ 146126 h 2296035"/>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5540 w 2297601"/>
              <a:gd name="connsiteY0" fmla="*/ 143814 h 2293723"/>
              <a:gd name="connsiteX1" fmla="*/ 159981 w 2297601"/>
              <a:gd name="connsiteY1" fmla="*/ 9861 h 2293723"/>
              <a:gd name="connsiteX2" fmla="*/ 1727863 w 2297601"/>
              <a:gd name="connsiteY2" fmla="*/ 424173 h 2293723"/>
              <a:gd name="connsiteX3" fmla="*/ 1874214 w 2297601"/>
              <a:gd name="connsiteY3" fmla="*/ 591010 h 2293723"/>
              <a:gd name="connsiteX4" fmla="*/ 2297601 w 2297601"/>
              <a:gd name="connsiteY4" fmla="*/ 2167867 h 2293723"/>
              <a:gd name="connsiteX5" fmla="*/ 2152514 w 2297601"/>
              <a:gd name="connsiteY5" fmla="*/ 2290128 h 2293723"/>
              <a:gd name="connsiteX6" fmla="*/ 585615 w 2297601"/>
              <a:gd name="connsiteY6" fmla="*/ 1877173 h 2293723"/>
              <a:gd name="connsiteX7" fmla="*/ 419477 w 2297601"/>
              <a:gd name="connsiteY7" fmla="*/ 1674924 h 2293723"/>
              <a:gd name="connsiteX8" fmla="*/ 5540 w 2297601"/>
              <a:gd name="connsiteY8" fmla="*/ 143814 h 2293723"/>
              <a:gd name="connsiteX0" fmla="*/ 5540 w 2297601"/>
              <a:gd name="connsiteY0" fmla="*/ 143814 h 2293723"/>
              <a:gd name="connsiteX1" fmla="*/ 159981 w 2297601"/>
              <a:gd name="connsiteY1" fmla="*/ 9861 h 2293723"/>
              <a:gd name="connsiteX2" fmla="*/ 1727863 w 2297601"/>
              <a:gd name="connsiteY2" fmla="*/ 424173 h 2293723"/>
              <a:gd name="connsiteX3" fmla="*/ 1874214 w 2297601"/>
              <a:gd name="connsiteY3" fmla="*/ 591010 h 2293723"/>
              <a:gd name="connsiteX4" fmla="*/ 2297601 w 2297601"/>
              <a:gd name="connsiteY4" fmla="*/ 2167867 h 2293723"/>
              <a:gd name="connsiteX5" fmla="*/ 2152514 w 2297601"/>
              <a:gd name="connsiteY5" fmla="*/ 2290128 h 2293723"/>
              <a:gd name="connsiteX6" fmla="*/ 585615 w 2297601"/>
              <a:gd name="connsiteY6" fmla="*/ 1877173 h 2293723"/>
              <a:gd name="connsiteX7" fmla="*/ 419477 w 2297601"/>
              <a:gd name="connsiteY7" fmla="*/ 1674924 h 2293723"/>
              <a:gd name="connsiteX8" fmla="*/ 5540 w 2297601"/>
              <a:gd name="connsiteY8" fmla="*/ 143814 h 2293723"/>
              <a:gd name="connsiteX0" fmla="*/ 3923 w 2295984"/>
              <a:gd name="connsiteY0" fmla="*/ 144081 h 2293990"/>
              <a:gd name="connsiteX1" fmla="*/ 158364 w 2295984"/>
              <a:gd name="connsiteY1" fmla="*/ 10128 h 2293990"/>
              <a:gd name="connsiteX2" fmla="*/ 1726246 w 2295984"/>
              <a:gd name="connsiteY2" fmla="*/ 424440 h 2293990"/>
              <a:gd name="connsiteX3" fmla="*/ 1872597 w 2295984"/>
              <a:gd name="connsiteY3" fmla="*/ 591277 h 2293990"/>
              <a:gd name="connsiteX4" fmla="*/ 2295984 w 2295984"/>
              <a:gd name="connsiteY4" fmla="*/ 2168134 h 2293990"/>
              <a:gd name="connsiteX5" fmla="*/ 2150897 w 2295984"/>
              <a:gd name="connsiteY5" fmla="*/ 2290395 h 2293990"/>
              <a:gd name="connsiteX6" fmla="*/ 583998 w 2295984"/>
              <a:gd name="connsiteY6" fmla="*/ 1877440 h 2293990"/>
              <a:gd name="connsiteX7" fmla="*/ 417860 w 2295984"/>
              <a:gd name="connsiteY7" fmla="*/ 1675191 h 2293990"/>
              <a:gd name="connsiteX8" fmla="*/ 3923 w 2295984"/>
              <a:gd name="connsiteY8" fmla="*/ 144081 h 2293990"/>
              <a:gd name="connsiteX0" fmla="*/ 1528 w 2293589"/>
              <a:gd name="connsiteY0" fmla="*/ 144362 h 2294271"/>
              <a:gd name="connsiteX1" fmla="*/ 155969 w 2293589"/>
              <a:gd name="connsiteY1" fmla="*/ 10409 h 2294271"/>
              <a:gd name="connsiteX2" fmla="*/ 1723851 w 2293589"/>
              <a:gd name="connsiteY2" fmla="*/ 424721 h 2294271"/>
              <a:gd name="connsiteX3" fmla="*/ 1870202 w 2293589"/>
              <a:gd name="connsiteY3" fmla="*/ 591558 h 2294271"/>
              <a:gd name="connsiteX4" fmla="*/ 2293589 w 2293589"/>
              <a:gd name="connsiteY4" fmla="*/ 2168415 h 2294271"/>
              <a:gd name="connsiteX5" fmla="*/ 2148502 w 2293589"/>
              <a:gd name="connsiteY5" fmla="*/ 2290676 h 2294271"/>
              <a:gd name="connsiteX6" fmla="*/ 581603 w 2293589"/>
              <a:gd name="connsiteY6" fmla="*/ 1877721 h 2294271"/>
              <a:gd name="connsiteX7" fmla="*/ 415465 w 2293589"/>
              <a:gd name="connsiteY7" fmla="*/ 1675472 h 2294271"/>
              <a:gd name="connsiteX8" fmla="*/ 1528 w 2293589"/>
              <a:gd name="connsiteY8" fmla="*/ 144362 h 2294271"/>
              <a:gd name="connsiteX0" fmla="*/ 1848 w 2293909"/>
              <a:gd name="connsiteY0" fmla="*/ 138202 h 2288111"/>
              <a:gd name="connsiteX1" fmla="*/ 156289 w 2293909"/>
              <a:gd name="connsiteY1" fmla="*/ 4249 h 2288111"/>
              <a:gd name="connsiteX2" fmla="*/ 1724171 w 2293909"/>
              <a:gd name="connsiteY2" fmla="*/ 418561 h 2288111"/>
              <a:gd name="connsiteX3" fmla="*/ 1870522 w 2293909"/>
              <a:gd name="connsiteY3" fmla="*/ 585398 h 2288111"/>
              <a:gd name="connsiteX4" fmla="*/ 2293909 w 2293909"/>
              <a:gd name="connsiteY4" fmla="*/ 2162255 h 2288111"/>
              <a:gd name="connsiteX5" fmla="*/ 2148822 w 2293909"/>
              <a:gd name="connsiteY5" fmla="*/ 2284516 h 2288111"/>
              <a:gd name="connsiteX6" fmla="*/ 581923 w 2293909"/>
              <a:gd name="connsiteY6" fmla="*/ 1871561 h 2288111"/>
              <a:gd name="connsiteX7" fmla="*/ 415785 w 2293909"/>
              <a:gd name="connsiteY7" fmla="*/ 1669312 h 2288111"/>
              <a:gd name="connsiteX8" fmla="*/ 1848 w 2293909"/>
              <a:gd name="connsiteY8" fmla="*/ 138202 h 2288111"/>
              <a:gd name="connsiteX0" fmla="*/ 1289 w 2293350"/>
              <a:gd name="connsiteY0" fmla="*/ 138202 h 2288111"/>
              <a:gd name="connsiteX1" fmla="*/ 155730 w 2293350"/>
              <a:gd name="connsiteY1" fmla="*/ 4249 h 2288111"/>
              <a:gd name="connsiteX2" fmla="*/ 1723612 w 2293350"/>
              <a:gd name="connsiteY2" fmla="*/ 418561 h 2288111"/>
              <a:gd name="connsiteX3" fmla="*/ 1869963 w 2293350"/>
              <a:gd name="connsiteY3" fmla="*/ 585398 h 2288111"/>
              <a:gd name="connsiteX4" fmla="*/ 2293350 w 2293350"/>
              <a:gd name="connsiteY4" fmla="*/ 2162255 h 2288111"/>
              <a:gd name="connsiteX5" fmla="*/ 2148263 w 2293350"/>
              <a:gd name="connsiteY5" fmla="*/ 2284516 h 2288111"/>
              <a:gd name="connsiteX6" fmla="*/ 581364 w 2293350"/>
              <a:gd name="connsiteY6" fmla="*/ 1871561 h 2288111"/>
              <a:gd name="connsiteX7" fmla="*/ 415226 w 2293350"/>
              <a:gd name="connsiteY7" fmla="*/ 1669312 h 2288111"/>
              <a:gd name="connsiteX8" fmla="*/ 1289 w 2293350"/>
              <a:gd name="connsiteY8" fmla="*/ 138202 h 2288111"/>
              <a:gd name="connsiteX0" fmla="*/ 1527 w 2293588"/>
              <a:gd name="connsiteY0" fmla="*/ 138621 h 2288530"/>
              <a:gd name="connsiteX1" fmla="*/ 155968 w 2293588"/>
              <a:gd name="connsiteY1" fmla="*/ 4668 h 2288530"/>
              <a:gd name="connsiteX2" fmla="*/ 1723850 w 2293588"/>
              <a:gd name="connsiteY2" fmla="*/ 418980 h 2288530"/>
              <a:gd name="connsiteX3" fmla="*/ 1870201 w 2293588"/>
              <a:gd name="connsiteY3" fmla="*/ 585817 h 2288530"/>
              <a:gd name="connsiteX4" fmla="*/ 2293588 w 2293588"/>
              <a:gd name="connsiteY4" fmla="*/ 2162674 h 2288530"/>
              <a:gd name="connsiteX5" fmla="*/ 2148501 w 2293588"/>
              <a:gd name="connsiteY5" fmla="*/ 2284935 h 2288530"/>
              <a:gd name="connsiteX6" fmla="*/ 581602 w 2293588"/>
              <a:gd name="connsiteY6" fmla="*/ 1871980 h 2288530"/>
              <a:gd name="connsiteX7" fmla="*/ 415464 w 2293588"/>
              <a:gd name="connsiteY7" fmla="*/ 1669731 h 2288530"/>
              <a:gd name="connsiteX8" fmla="*/ 1527 w 2293588"/>
              <a:gd name="connsiteY8" fmla="*/ 138621 h 2288530"/>
              <a:gd name="connsiteX0" fmla="*/ 4451 w 2296512"/>
              <a:gd name="connsiteY0" fmla="*/ 139388 h 2289297"/>
              <a:gd name="connsiteX1" fmla="*/ 158892 w 2296512"/>
              <a:gd name="connsiteY1" fmla="*/ 5435 h 2289297"/>
              <a:gd name="connsiteX2" fmla="*/ 1726774 w 2296512"/>
              <a:gd name="connsiteY2" fmla="*/ 419747 h 2289297"/>
              <a:gd name="connsiteX3" fmla="*/ 1873125 w 2296512"/>
              <a:gd name="connsiteY3" fmla="*/ 586584 h 2289297"/>
              <a:gd name="connsiteX4" fmla="*/ 2296512 w 2296512"/>
              <a:gd name="connsiteY4" fmla="*/ 2163441 h 2289297"/>
              <a:gd name="connsiteX5" fmla="*/ 2151425 w 2296512"/>
              <a:gd name="connsiteY5" fmla="*/ 2285702 h 2289297"/>
              <a:gd name="connsiteX6" fmla="*/ 584526 w 2296512"/>
              <a:gd name="connsiteY6" fmla="*/ 1872747 h 2289297"/>
              <a:gd name="connsiteX7" fmla="*/ 418388 w 2296512"/>
              <a:gd name="connsiteY7" fmla="*/ 1670498 h 2289297"/>
              <a:gd name="connsiteX8" fmla="*/ 4451 w 2296512"/>
              <a:gd name="connsiteY8" fmla="*/ 139388 h 2289297"/>
              <a:gd name="connsiteX0" fmla="*/ 4451 w 2299782"/>
              <a:gd name="connsiteY0" fmla="*/ 139388 h 2288818"/>
              <a:gd name="connsiteX1" fmla="*/ 158892 w 2299782"/>
              <a:gd name="connsiteY1" fmla="*/ 5435 h 2288818"/>
              <a:gd name="connsiteX2" fmla="*/ 1726774 w 2299782"/>
              <a:gd name="connsiteY2" fmla="*/ 419747 h 2288818"/>
              <a:gd name="connsiteX3" fmla="*/ 1873125 w 2299782"/>
              <a:gd name="connsiteY3" fmla="*/ 586584 h 2288818"/>
              <a:gd name="connsiteX4" fmla="*/ 2296512 w 2299782"/>
              <a:gd name="connsiteY4" fmla="*/ 2163441 h 2288818"/>
              <a:gd name="connsiteX5" fmla="*/ 2151425 w 2299782"/>
              <a:gd name="connsiteY5" fmla="*/ 2285702 h 2288818"/>
              <a:gd name="connsiteX6" fmla="*/ 584526 w 2299782"/>
              <a:gd name="connsiteY6" fmla="*/ 1872747 h 2288818"/>
              <a:gd name="connsiteX7" fmla="*/ 418388 w 2299782"/>
              <a:gd name="connsiteY7" fmla="*/ 1670498 h 2288818"/>
              <a:gd name="connsiteX8" fmla="*/ 4451 w 2299782"/>
              <a:gd name="connsiteY8" fmla="*/ 139388 h 2288818"/>
              <a:gd name="connsiteX0" fmla="*/ 4451 w 2299139"/>
              <a:gd name="connsiteY0" fmla="*/ 139388 h 2287220"/>
              <a:gd name="connsiteX1" fmla="*/ 158892 w 2299139"/>
              <a:gd name="connsiteY1" fmla="*/ 5435 h 2287220"/>
              <a:gd name="connsiteX2" fmla="*/ 1726774 w 2299139"/>
              <a:gd name="connsiteY2" fmla="*/ 419747 h 2287220"/>
              <a:gd name="connsiteX3" fmla="*/ 1873125 w 2299139"/>
              <a:gd name="connsiteY3" fmla="*/ 586584 h 2287220"/>
              <a:gd name="connsiteX4" fmla="*/ 2296512 w 2299139"/>
              <a:gd name="connsiteY4" fmla="*/ 2163441 h 2287220"/>
              <a:gd name="connsiteX5" fmla="*/ 2151425 w 2299139"/>
              <a:gd name="connsiteY5" fmla="*/ 2285702 h 2287220"/>
              <a:gd name="connsiteX6" fmla="*/ 584526 w 2299139"/>
              <a:gd name="connsiteY6" fmla="*/ 1872747 h 2287220"/>
              <a:gd name="connsiteX7" fmla="*/ 418388 w 2299139"/>
              <a:gd name="connsiteY7" fmla="*/ 1670498 h 2287220"/>
              <a:gd name="connsiteX8" fmla="*/ 4451 w 2299139"/>
              <a:gd name="connsiteY8" fmla="*/ 139388 h 2287220"/>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84526 w 2299277"/>
              <a:gd name="connsiteY6" fmla="*/ 1872747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4690 w 2299277"/>
              <a:gd name="connsiteY3" fmla="*/ 585018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4690 w 2299277"/>
              <a:gd name="connsiteY3" fmla="*/ 588149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99277" h="2289265">
                <a:moveTo>
                  <a:pt x="4451" y="139388"/>
                </a:moveTo>
                <a:cubicBezTo>
                  <a:pt x="-13417" y="60766"/>
                  <a:pt x="19464" y="-22226"/>
                  <a:pt x="158892" y="5435"/>
                </a:cubicBezTo>
                <a:lnTo>
                  <a:pt x="1726774" y="419747"/>
                </a:lnTo>
                <a:cubicBezTo>
                  <a:pt x="1822894" y="445626"/>
                  <a:pt x="1861313" y="514526"/>
                  <a:pt x="1880135" y="585426"/>
                </a:cubicBezTo>
                <a:cubicBezTo>
                  <a:pt x="2097057" y="1402519"/>
                  <a:pt x="2138139" y="1539608"/>
                  <a:pt x="2296512" y="2163441"/>
                </a:cubicBezTo>
                <a:cubicBezTo>
                  <a:pt x="2313920" y="2245273"/>
                  <a:pt x="2247201" y="2304717"/>
                  <a:pt x="2151425" y="2285702"/>
                </a:cubicBezTo>
                <a:lnTo>
                  <a:pt x="594791" y="1867358"/>
                </a:lnTo>
                <a:cubicBezTo>
                  <a:pt x="507154" y="1842614"/>
                  <a:pt x="450849" y="1799460"/>
                  <a:pt x="416823" y="1672064"/>
                </a:cubicBezTo>
                <a:cubicBezTo>
                  <a:pt x="286664" y="1184744"/>
                  <a:pt x="134198" y="644520"/>
                  <a:pt x="4451" y="139388"/>
                </a:cubicBezTo>
                <a:close/>
              </a:path>
            </a:pathLst>
          </a:custGeom>
          <a:noFill/>
          <a:ln w="28575" cmpd="sng">
            <a:solidFill>
              <a:srgbClr val="A7934B">
                <a:alpha val="20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24" name="Group 23"/>
          <p:cNvGrpSpPr/>
          <p:nvPr userDrawn="1"/>
        </p:nvGrpSpPr>
        <p:grpSpPr>
          <a:xfrm>
            <a:off x="-15776" y="6328581"/>
            <a:ext cx="15515073" cy="539496"/>
            <a:chOff x="-15776" y="6328581"/>
            <a:chExt cx="15515073" cy="539496"/>
          </a:xfrm>
        </p:grpSpPr>
        <p:pic>
          <p:nvPicPr>
            <p:cNvPr id="25" name="Picture 24" descr="blue bar with gold pinstripes.png"/>
            <p:cNvPicPr>
              <a:picLocks noChangeAspect="1"/>
            </p:cNvPicPr>
            <p:nvPr userDrawn="1"/>
          </p:nvPicPr>
          <p:blipFill rotWithShape="1">
            <a:blip r:embed="rId3">
              <a:extLst>
                <a:ext uri="{28A0092B-C50C-407E-A947-70E740481C1C}">
                  <a14:useLocalDpi xmlns:a14="http://schemas.microsoft.com/office/drawing/2010/main" val="0"/>
                </a:ext>
              </a:extLst>
            </a:blip>
            <a:srcRect r="295"/>
            <a:stretch/>
          </p:blipFill>
          <p:spPr>
            <a:xfrm flipV="1">
              <a:off x="-15776" y="6328581"/>
              <a:ext cx="7776836" cy="539496"/>
            </a:xfrm>
            <a:prstGeom prst="rect">
              <a:avLst/>
            </a:prstGeom>
          </p:spPr>
        </p:pic>
        <p:pic>
          <p:nvPicPr>
            <p:cNvPr id="26" name="Picture 25" descr="blue bar with gold pinstripes.png"/>
            <p:cNvPicPr>
              <a:picLocks noChangeAspect="1"/>
            </p:cNvPicPr>
            <p:nvPr userDrawn="1"/>
          </p:nvPicPr>
          <p:blipFill rotWithShape="1">
            <a:blip r:embed="rId3">
              <a:extLst>
                <a:ext uri="{28A0092B-C50C-407E-A947-70E740481C1C}">
                  <a14:useLocalDpi xmlns:a14="http://schemas.microsoft.com/office/drawing/2010/main" val="0"/>
                </a:ext>
              </a:extLst>
            </a:blip>
            <a:srcRect r="295"/>
            <a:stretch/>
          </p:blipFill>
          <p:spPr>
            <a:xfrm flipV="1">
              <a:off x="7722461" y="6328581"/>
              <a:ext cx="7776836" cy="539496"/>
            </a:xfrm>
            <a:prstGeom prst="rect">
              <a:avLst/>
            </a:prstGeom>
          </p:spPr>
        </p:pic>
      </p:grpSp>
    </p:spTree>
    <p:extLst>
      <p:ext uri="{BB962C8B-B14F-4D97-AF65-F5344CB8AC3E}">
        <p14:creationId xmlns:p14="http://schemas.microsoft.com/office/powerpoint/2010/main" val="29048493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HES Title (blank)">
    <p:bg>
      <p:bgPr>
        <a:blipFill dpi="0" rotWithShape="1">
          <a:blip r:embed="rId2">
            <a:alphaModFix amt="0"/>
          </a:blip>
          <a:srcRect/>
          <a:stretch>
            <a:fillRect/>
          </a:stretch>
        </a:blip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F17EE9D9-49A7-AE42-84D1-352EBEE407C2}"/>
              </a:ext>
            </a:extLst>
          </p:cNvPr>
          <p:cNvSpPr>
            <a:spLocks noGrp="1"/>
          </p:cNvSpPr>
          <p:nvPr>
            <p:ph type="ctrTitle"/>
          </p:nvPr>
        </p:nvSpPr>
        <p:spPr>
          <a:xfrm>
            <a:off x="0" y="500261"/>
            <a:ext cx="12192000" cy="2643890"/>
          </a:xfrm>
          <a:prstGeom prst="rect">
            <a:avLst/>
          </a:prstGeom>
        </p:spPr>
        <p:txBody>
          <a:bodyPr anchor="b" anchorCtr="0">
            <a:normAutofit/>
          </a:bodyPr>
          <a:lstStyle>
            <a:lvl1pPr algn="ctr">
              <a:lnSpc>
                <a:spcPts val="4800"/>
              </a:lnSpc>
              <a:defRPr sz="5400" b="1" i="0" cap="none" spc="0" baseline="0">
                <a:solidFill>
                  <a:srgbClr val="003057"/>
                </a:solidFill>
                <a:latin typeface="Roboto" panose="02000000000000000000" pitchFamily="2" charset="0"/>
                <a:ea typeface="Roboto" panose="02000000000000000000" pitchFamily="2" charset="0"/>
                <a:cs typeface="Roboto" panose="02000000000000000000" pitchFamily="2" charset="0"/>
              </a:defRPr>
            </a:lvl1pPr>
          </a:lstStyle>
          <a:p>
            <a:r>
              <a:rPr lang="en-US" dirty="0"/>
              <a:t>Click to edit Master title style</a:t>
            </a:r>
          </a:p>
        </p:txBody>
      </p:sp>
      <p:sp>
        <p:nvSpPr>
          <p:cNvPr id="5" name="Subtitle 2"/>
          <p:cNvSpPr>
            <a:spLocks noGrp="1"/>
          </p:cNvSpPr>
          <p:nvPr>
            <p:ph type="subTitle" idx="1"/>
          </p:nvPr>
        </p:nvSpPr>
        <p:spPr>
          <a:xfrm>
            <a:off x="0" y="3140155"/>
            <a:ext cx="12192000" cy="940693"/>
          </a:xfrm>
          <a:prstGeom prst="rect">
            <a:avLst/>
          </a:prstGeom>
        </p:spPr>
        <p:txBody>
          <a:bodyPr>
            <a:noAutofit/>
          </a:bodyPr>
          <a:lstStyle>
            <a:lvl1pPr marL="0" indent="0" algn="ctr">
              <a:lnSpc>
                <a:spcPts val="3600"/>
              </a:lnSpc>
              <a:buNone/>
              <a:defRPr sz="2400" b="0" cap="none" spc="0" baseline="0">
                <a:solidFill>
                  <a:srgbClr val="857437"/>
                </a:solidFill>
                <a:latin typeface="Roboto" panose="02000000000000000000" pitchFamily="2" charset="0"/>
                <a:ea typeface="Roboto" panose="02000000000000000000" pitchFamily="2" charset="0"/>
                <a:cs typeface="Roboto" panose="02000000000000000000" pitchFamily="2" charset="0"/>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a:t>Click to edit Master subtitle style</a:t>
            </a:r>
          </a:p>
        </p:txBody>
      </p:sp>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304032" y="4966241"/>
            <a:ext cx="3587167" cy="678493"/>
          </a:xfrm>
          <a:prstGeom prst="rect">
            <a:avLst/>
          </a:prstGeom>
        </p:spPr>
      </p:pic>
      <p:grpSp>
        <p:nvGrpSpPr>
          <p:cNvPr id="6" name="Group 5"/>
          <p:cNvGrpSpPr/>
          <p:nvPr userDrawn="1"/>
        </p:nvGrpSpPr>
        <p:grpSpPr>
          <a:xfrm>
            <a:off x="-15776" y="6328581"/>
            <a:ext cx="15515073" cy="539496"/>
            <a:chOff x="-15776" y="6328581"/>
            <a:chExt cx="15515073" cy="539496"/>
          </a:xfrm>
        </p:grpSpPr>
        <p:pic>
          <p:nvPicPr>
            <p:cNvPr id="8" name="Picture 7" descr="blue bar with gold pinstripes.png"/>
            <p:cNvPicPr>
              <a:picLocks noChangeAspect="1"/>
            </p:cNvPicPr>
            <p:nvPr userDrawn="1"/>
          </p:nvPicPr>
          <p:blipFill rotWithShape="1">
            <a:blip r:embed="rId4">
              <a:extLst>
                <a:ext uri="{28A0092B-C50C-407E-A947-70E740481C1C}">
                  <a14:useLocalDpi xmlns:a14="http://schemas.microsoft.com/office/drawing/2010/main" val="0"/>
                </a:ext>
              </a:extLst>
            </a:blip>
            <a:srcRect r="295"/>
            <a:stretch/>
          </p:blipFill>
          <p:spPr>
            <a:xfrm flipV="1">
              <a:off x="-15776" y="6328581"/>
              <a:ext cx="7776836" cy="539496"/>
            </a:xfrm>
            <a:prstGeom prst="rect">
              <a:avLst/>
            </a:prstGeom>
          </p:spPr>
        </p:pic>
        <p:pic>
          <p:nvPicPr>
            <p:cNvPr id="9" name="Picture 8" descr="blue bar with gold pinstripes.png"/>
            <p:cNvPicPr>
              <a:picLocks noChangeAspect="1"/>
            </p:cNvPicPr>
            <p:nvPr userDrawn="1"/>
          </p:nvPicPr>
          <p:blipFill rotWithShape="1">
            <a:blip r:embed="rId4">
              <a:extLst>
                <a:ext uri="{28A0092B-C50C-407E-A947-70E740481C1C}">
                  <a14:useLocalDpi xmlns:a14="http://schemas.microsoft.com/office/drawing/2010/main" val="0"/>
                </a:ext>
              </a:extLst>
            </a:blip>
            <a:srcRect r="295"/>
            <a:stretch/>
          </p:blipFill>
          <p:spPr>
            <a:xfrm flipV="1">
              <a:off x="7722461" y="6328581"/>
              <a:ext cx="7776836" cy="539496"/>
            </a:xfrm>
            <a:prstGeom prst="rect">
              <a:avLst/>
            </a:prstGeom>
          </p:spPr>
        </p:pic>
      </p:grpSp>
    </p:spTree>
    <p:extLst>
      <p:ext uri="{BB962C8B-B14F-4D97-AF65-F5344CB8AC3E}">
        <p14:creationId xmlns:p14="http://schemas.microsoft.com/office/powerpoint/2010/main" val="18181573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SHES Title and Content (blank)">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FBFBEFA-1B24-BD40-967B-224093822B35}"/>
              </a:ext>
            </a:extLst>
          </p:cNvPr>
          <p:cNvSpPr>
            <a:spLocks noGrp="1"/>
          </p:cNvSpPr>
          <p:nvPr>
            <p:ph idx="1"/>
          </p:nvPr>
        </p:nvSpPr>
        <p:spPr>
          <a:xfrm>
            <a:off x="381000" y="1215485"/>
            <a:ext cx="11430000" cy="4225650"/>
          </a:xfrm>
          <a:prstGeom prst="rect">
            <a:avLst/>
          </a:prstGeom>
        </p:spPr>
        <p:txBody>
          <a:bodyPr/>
          <a:lstStyle>
            <a:lvl1pPr>
              <a:defRPr>
                <a:latin typeface="Roboto Regular"/>
                <a:cs typeface="Roboto Regular"/>
              </a:defRPr>
            </a:lvl1pPr>
            <a:lvl2pPr>
              <a:defRPr>
                <a:latin typeface="Roboto Regular"/>
                <a:cs typeface="Roboto Regular"/>
              </a:defRPr>
            </a:lvl2pPr>
            <a:lvl3pPr>
              <a:defRPr>
                <a:latin typeface="Roboto Regular"/>
                <a:cs typeface="Roboto Regular"/>
              </a:defRPr>
            </a:lvl3pPr>
            <a:lvl4pPr>
              <a:defRPr>
                <a:latin typeface="Roboto Regular"/>
                <a:cs typeface="Roboto Regular"/>
              </a:defRPr>
            </a:lvl4pPr>
            <a:lvl5pPr>
              <a:defRPr>
                <a:latin typeface="Roboto Regular"/>
                <a:cs typeface="Roboto Regular"/>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itle Placeholder 1">
            <a:extLst>
              <a:ext uri="{FF2B5EF4-FFF2-40B4-BE49-F238E27FC236}">
                <a16:creationId xmlns:a16="http://schemas.microsoft.com/office/drawing/2014/main" id="{D1CD0E1A-EFF5-9943-8AA6-521A2B23E647}"/>
              </a:ext>
            </a:extLst>
          </p:cNvPr>
          <p:cNvSpPr>
            <a:spLocks noGrp="1"/>
          </p:cNvSpPr>
          <p:nvPr>
            <p:ph type="title"/>
          </p:nvPr>
        </p:nvSpPr>
        <p:spPr>
          <a:xfrm>
            <a:off x="381000" y="200722"/>
            <a:ext cx="11430000" cy="1014761"/>
          </a:xfrm>
          <a:prstGeom prst="rect">
            <a:avLst/>
          </a:prstGeom>
        </p:spPr>
        <p:txBody>
          <a:bodyPr vert="horz" lIns="91440" tIns="45720" rIns="91440" bIns="45720" rtlCol="0" anchor="ctr">
            <a:normAutofit/>
          </a:bodyPr>
          <a:lstStyle>
            <a:lvl1pPr>
              <a:defRPr>
                <a:latin typeface="Roboto Regular"/>
                <a:cs typeface="Roboto Regular"/>
              </a:defRPr>
            </a:lvl1pPr>
          </a:lstStyle>
          <a:p>
            <a:r>
              <a:rPr lang="en-US" dirty="0"/>
              <a:t>Click to edit Master title style</a:t>
            </a:r>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009" y="5934818"/>
            <a:ext cx="12182934" cy="925903"/>
          </a:xfrm>
          <a:prstGeom prst="rect">
            <a:avLst/>
          </a:prstGeom>
        </p:spPr>
      </p:pic>
      <p:sp>
        <p:nvSpPr>
          <p:cNvPr id="11" name="Date Placeholder 3">
            <a:extLst>
              <a:ext uri="{FF2B5EF4-FFF2-40B4-BE49-F238E27FC236}">
                <a16:creationId xmlns:a16="http://schemas.microsoft.com/office/drawing/2014/main" id="{42B2C088-FD5F-6E47-B5E9-B42B8CA51A39}"/>
              </a:ext>
            </a:extLst>
          </p:cNvPr>
          <p:cNvSpPr>
            <a:spLocks noGrp="1"/>
          </p:cNvSpPr>
          <p:nvPr>
            <p:ph type="dt" sz="half" idx="2"/>
          </p:nvPr>
        </p:nvSpPr>
        <p:spPr>
          <a:xfrm>
            <a:off x="450273" y="6464419"/>
            <a:ext cx="735060" cy="365125"/>
          </a:xfrm>
          <a:prstGeom prst="rect">
            <a:avLst/>
          </a:prstGeom>
        </p:spPr>
        <p:txBody>
          <a:bodyPr vert="horz" lIns="91440" tIns="45720" rIns="91440" bIns="45720" rtlCol="0" anchor="ctr"/>
          <a:lstStyle>
            <a:lvl1pPr algn="l">
              <a:defRPr sz="1200" b="0" i="0">
                <a:solidFill>
                  <a:schemeClr val="tx1"/>
                </a:solidFill>
                <a:latin typeface="Roboto Regular"/>
                <a:cs typeface="Roboto Regular"/>
              </a:defRPr>
            </a:lvl1pPr>
          </a:lstStyle>
          <a:p>
            <a:r>
              <a:rPr lang="en-US" dirty="0"/>
              <a:t>©2022</a:t>
            </a:r>
          </a:p>
        </p:txBody>
      </p:sp>
      <p:sp>
        <p:nvSpPr>
          <p:cNvPr id="12" name="Footer Placeholder 4">
            <a:extLst>
              <a:ext uri="{FF2B5EF4-FFF2-40B4-BE49-F238E27FC236}">
                <a16:creationId xmlns:a16="http://schemas.microsoft.com/office/drawing/2014/main" id="{BE9B8B9A-12D6-EA40-AB29-6918054B5DA5}"/>
              </a:ext>
            </a:extLst>
          </p:cNvPr>
          <p:cNvSpPr>
            <a:spLocks noGrp="1"/>
          </p:cNvSpPr>
          <p:nvPr>
            <p:ph type="ftr" sz="quarter" idx="3"/>
          </p:nvPr>
        </p:nvSpPr>
        <p:spPr>
          <a:xfrm>
            <a:off x="1124941" y="6464419"/>
            <a:ext cx="5941647" cy="365125"/>
          </a:xfrm>
          <a:prstGeom prst="rect">
            <a:avLst/>
          </a:prstGeom>
        </p:spPr>
        <p:txBody>
          <a:bodyPr vert="horz" lIns="91440" tIns="45720" rIns="91440" bIns="45720" rtlCol="0" anchor="ctr"/>
          <a:lstStyle>
            <a:lvl1pPr algn="l">
              <a:defRPr sz="1200" b="0" i="0">
                <a:solidFill>
                  <a:srgbClr val="000000"/>
                </a:solidFill>
                <a:latin typeface="Roboto Regular"/>
                <a:cs typeface="Roboto Regular"/>
              </a:defRPr>
            </a:lvl1pPr>
          </a:lstStyle>
          <a:p>
            <a:endParaRPr lang="en-US" dirty="0"/>
          </a:p>
        </p:txBody>
      </p:sp>
      <p:sp>
        <p:nvSpPr>
          <p:cNvPr id="13" name="TextBox 12"/>
          <p:cNvSpPr txBox="1"/>
          <p:nvPr userDrawn="1"/>
        </p:nvSpPr>
        <p:spPr>
          <a:xfrm>
            <a:off x="5624011" y="6493093"/>
            <a:ext cx="3042586" cy="307777"/>
          </a:xfrm>
          <a:prstGeom prst="rect">
            <a:avLst/>
          </a:prstGeom>
          <a:noFill/>
        </p:spPr>
        <p:txBody>
          <a:bodyPr wrap="square" rtlCol="0" anchor="ctr">
            <a:spAutoFit/>
          </a:bodyPr>
          <a:lstStyle/>
          <a:p>
            <a:pPr algn="r"/>
            <a:r>
              <a:rPr lang="en-US" sz="1400" b="1" dirty="0" err="1">
                <a:latin typeface="Roboto Slab Bold"/>
                <a:cs typeface="Roboto Slab Bold"/>
              </a:rPr>
              <a:t>oshainfo.gatech.edu</a:t>
            </a:r>
            <a:endParaRPr lang="en-US" sz="1400" b="1" dirty="0">
              <a:latin typeface="Roboto Slab Bold"/>
              <a:cs typeface="Roboto Slab Bold"/>
            </a:endParaRPr>
          </a:p>
        </p:txBody>
      </p:sp>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322717" y="6207430"/>
            <a:ext cx="2632357" cy="497896"/>
          </a:xfrm>
          <a:prstGeom prst="rect">
            <a:avLst/>
          </a:prstGeom>
        </p:spPr>
      </p:pic>
    </p:spTree>
    <p:extLst>
      <p:ext uri="{BB962C8B-B14F-4D97-AF65-F5344CB8AC3E}">
        <p14:creationId xmlns:p14="http://schemas.microsoft.com/office/powerpoint/2010/main" val="5715059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3" name="Picture Placeholder 24"/>
          <p:cNvSpPr>
            <a:spLocks noGrp="1" noChangeAspect="1"/>
          </p:cNvSpPr>
          <p:nvPr>
            <p:ph type="pic" sz="quarter" idx="12"/>
          </p:nvPr>
        </p:nvSpPr>
        <p:spPr>
          <a:xfrm>
            <a:off x="7509526" y="2389581"/>
            <a:ext cx="1891628" cy="3073823"/>
          </a:xfrm>
          <a:custGeom>
            <a:avLst/>
            <a:gdLst>
              <a:gd name="connsiteX0" fmla="*/ 124220 w 1698413"/>
              <a:gd name="connsiteY0" fmla="*/ 786 h 2759855"/>
              <a:gd name="connsiteX1" fmla="*/ 226856 w 1698413"/>
              <a:gd name="connsiteY1" fmla="*/ 42487 h 2759855"/>
              <a:gd name="connsiteX2" fmla="*/ 1634920 w 1698413"/>
              <a:gd name="connsiteY2" fmla="*/ 843210 h 2759855"/>
              <a:gd name="connsiteX3" fmla="*/ 1695308 w 1698413"/>
              <a:gd name="connsiteY3" fmla="*/ 1032330 h 2759855"/>
              <a:gd name="connsiteX4" fmla="*/ 1693801 w 1698413"/>
              <a:gd name="connsiteY4" fmla="*/ 2619651 h 2759855"/>
              <a:gd name="connsiteX5" fmla="*/ 1533813 w 1698413"/>
              <a:gd name="connsiteY5" fmla="*/ 2744861 h 2759855"/>
              <a:gd name="connsiteX6" fmla="*/ 101255 w 1698413"/>
              <a:gd name="connsiteY6" fmla="*/ 1919125 h 2759855"/>
              <a:gd name="connsiteX7" fmla="*/ 0 w 1698413"/>
              <a:gd name="connsiteY7" fmla="*/ 1721799 h 2759855"/>
              <a:gd name="connsiteX8" fmla="*/ 5585 w 1698413"/>
              <a:gd name="connsiteY8" fmla="*/ 109833 h 2759855"/>
              <a:gd name="connsiteX9" fmla="*/ 124220 w 1698413"/>
              <a:gd name="connsiteY9" fmla="*/ 786 h 2759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98413" h="2759855">
                <a:moveTo>
                  <a:pt x="124220" y="786"/>
                </a:moveTo>
                <a:cubicBezTo>
                  <a:pt x="152894" y="3879"/>
                  <a:pt x="187012" y="16344"/>
                  <a:pt x="226856" y="42487"/>
                </a:cubicBezTo>
                <a:lnTo>
                  <a:pt x="1634920" y="843210"/>
                </a:lnTo>
                <a:cubicBezTo>
                  <a:pt x="1693485" y="882798"/>
                  <a:pt x="1692951" y="927395"/>
                  <a:pt x="1695308" y="1032330"/>
                </a:cubicBezTo>
                <a:cubicBezTo>
                  <a:pt x="1703385" y="1845269"/>
                  <a:pt x="1693070" y="1795353"/>
                  <a:pt x="1693801" y="2619651"/>
                </a:cubicBezTo>
                <a:cubicBezTo>
                  <a:pt x="1696156" y="2733470"/>
                  <a:pt x="1624057" y="2788636"/>
                  <a:pt x="1533813" y="2744861"/>
                </a:cubicBezTo>
                <a:cubicBezTo>
                  <a:pt x="1056294" y="2469616"/>
                  <a:pt x="574923" y="2202070"/>
                  <a:pt x="101255" y="1919125"/>
                </a:cubicBezTo>
                <a:cubicBezTo>
                  <a:pt x="574" y="1871161"/>
                  <a:pt x="771" y="1830010"/>
                  <a:pt x="0" y="1721799"/>
                </a:cubicBezTo>
                <a:lnTo>
                  <a:pt x="5585" y="109833"/>
                </a:lnTo>
                <a:cubicBezTo>
                  <a:pt x="1183" y="66593"/>
                  <a:pt x="38200" y="-8491"/>
                  <a:pt x="124220" y="786"/>
                </a:cubicBezTo>
                <a:close/>
              </a:path>
            </a:pathLst>
          </a:custGeom>
          <a:solidFill>
            <a:srgbClr val="B3A369">
              <a:alpha val="50000"/>
            </a:srgbClr>
          </a:solidFill>
        </p:spPr>
        <p:txBody>
          <a:bodyPr wrap="square" anchor="ctr">
            <a:noAutofit/>
          </a:bodyPr>
          <a:lstStyle>
            <a:lvl1pPr marL="0" indent="0" algn="ctr">
              <a:buNone/>
              <a:defRPr sz="1800">
                <a:solidFill>
                  <a:srgbClr val="000000"/>
                </a:solidFill>
              </a:defRPr>
            </a:lvl1pPr>
          </a:lstStyle>
          <a:p>
            <a:endParaRPr lang="en-US" dirty="0"/>
          </a:p>
        </p:txBody>
      </p:sp>
      <p:sp>
        <p:nvSpPr>
          <p:cNvPr id="4" name="Picture Placeholder 21"/>
          <p:cNvSpPr>
            <a:spLocks noGrp="1" noChangeAspect="1"/>
          </p:cNvSpPr>
          <p:nvPr>
            <p:ph type="pic" sz="quarter" idx="11"/>
          </p:nvPr>
        </p:nvSpPr>
        <p:spPr>
          <a:xfrm>
            <a:off x="9595965" y="2388067"/>
            <a:ext cx="1888893" cy="3075783"/>
          </a:xfrm>
          <a:custGeom>
            <a:avLst/>
            <a:gdLst>
              <a:gd name="connsiteX0" fmla="*/ 1569045 w 1695957"/>
              <a:gd name="connsiteY0" fmla="*/ 1629 h 2761615"/>
              <a:gd name="connsiteX1" fmla="*/ 1694177 w 1695957"/>
              <a:gd name="connsiteY1" fmla="*/ 126376 h 2761615"/>
              <a:gd name="connsiteX2" fmla="*/ 1695913 w 1695957"/>
              <a:gd name="connsiteY2" fmla="*/ 1728717 h 2761615"/>
              <a:gd name="connsiteX3" fmla="*/ 1583106 w 1695957"/>
              <a:gd name="connsiteY3" fmla="*/ 1933743 h 2761615"/>
              <a:gd name="connsiteX4" fmla="*/ 167875 w 1695957"/>
              <a:gd name="connsiteY4" fmla="*/ 2744080 h 2761615"/>
              <a:gd name="connsiteX5" fmla="*/ 187 w 1695957"/>
              <a:gd name="connsiteY5" fmla="*/ 2626571 h 2761615"/>
              <a:gd name="connsiteX6" fmla="*/ 604 w 1695957"/>
              <a:gd name="connsiteY6" fmla="*/ 1027697 h 2761615"/>
              <a:gd name="connsiteX7" fmla="*/ 51367 w 1695957"/>
              <a:gd name="connsiteY7" fmla="*/ 850128 h 2761615"/>
              <a:gd name="connsiteX8" fmla="*/ 1463281 w 1695957"/>
              <a:gd name="connsiteY8" fmla="*/ 49405 h 2761615"/>
              <a:gd name="connsiteX9" fmla="*/ 1569045 w 1695957"/>
              <a:gd name="connsiteY9" fmla="*/ 1629 h 27616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95957" h="2761615">
                <a:moveTo>
                  <a:pt x="1569045" y="1629"/>
                </a:moveTo>
                <a:cubicBezTo>
                  <a:pt x="1656149" y="-12160"/>
                  <a:pt x="1689917" y="64366"/>
                  <a:pt x="1694177" y="126376"/>
                </a:cubicBezTo>
                <a:lnTo>
                  <a:pt x="1695913" y="1728717"/>
                </a:lnTo>
                <a:cubicBezTo>
                  <a:pt x="1697067" y="1871579"/>
                  <a:pt x="1676084" y="1881930"/>
                  <a:pt x="1583106" y="1933743"/>
                </a:cubicBezTo>
                <a:lnTo>
                  <a:pt x="167875" y="2744080"/>
                </a:lnTo>
                <a:cubicBezTo>
                  <a:pt x="89180" y="2787859"/>
                  <a:pt x="-247" y="2750018"/>
                  <a:pt x="187" y="2626571"/>
                </a:cubicBezTo>
                <a:cubicBezTo>
                  <a:pt x="-1009" y="2067930"/>
                  <a:pt x="4079" y="1804061"/>
                  <a:pt x="604" y="1027697"/>
                </a:cubicBezTo>
                <a:cubicBezTo>
                  <a:pt x="1036" y="930462"/>
                  <a:pt x="-7199" y="891641"/>
                  <a:pt x="51367" y="850128"/>
                </a:cubicBezTo>
                <a:lnTo>
                  <a:pt x="1463281" y="49405"/>
                </a:lnTo>
                <a:cubicBezTo>
                  <a:pt x="1505050" y="20856"/>
                  <a:pt x="1540011" y="6225"/>
                  <a:pt x="1569045" y="1629"/>
                </a:cubicBezTo>
                <a:close/>
              </a:path>
            </a:pathLst>
          </a:custGeom>
          <a:solidFill>
            <a:srgbClr val="B3A369">
              <a:alpha val="50000"/>
            </a:srgbClr>
          </a:solidFill>
        </p:spPr>
        <p:txBody>
          <a:bodyPr wrap="square" anchor="ctr">
            <a:noAutofit/>
          </a:bodyPr>
          <a:lstStyle>
            <a:lvl1pPr marL="0" indent="0" algn="ctr">
              <a:buNone/>
              <a:defRPr sz="1800">
                <a:solidFill>
                  <a:srgbClr val="000000"/>
                </a:solidFill>
              </a:defRPr>
            </a:lvl1pPr>
          </a:lstStyle>
          <a:p>
            <a:endParaRPr lang="en-US" dirty="0"/>
          </a:p>
        </p:txBody>
      </p:sp>
      <p:sp>
        <p:nvSpPr>
          <p:cNvPr id="5" name="Picture Placeholder 20"/>
          <p:cNvSpPr>
            <a:spLocks noGrp="1" noChangeAspect="1"/>
          </p:cNvSpPr>
          <p:nvPr>
            <p:ph type="pic" sz="quarter" idx="10"/>
          </p:nvPr>
        </p:nvSpPr>
        <p:spPr>
          <a:xfrm>
            <a:off x="7736708" y="1056685"/>
            <a:ext cx="3523703" cy="2141407"/>
          </a:xfrm>
          <a:custGeom>
            <a:avLst/>
            <a:gdLst>
              <a:gd name="connsiteX0" fmla="*/ 1594482 w 3163783"/>
              <a:gd name="connsiteY0" fmla="*/ 248 h 1922678"/>
              <a:gd name="connsiteX1" fmla="*/ 1704572 w 3163783"/>
              <a:gd name="connsiteY1" fmla="*/ 50225 h 1922678"/>
              <a:gd name="connsiteX2" fmla="*/ 3114820 w 3163783"/>
              <a:gd name="connsiteY2" fmla="*/ 871627 h 1922678"/>
              <a:gd name="connsiteX3" fmla="*/ 3098680 w 3163783"/>
              <a:gd name="connsiteY3" fmla="*/ 1060671 h 1922678"/>
              <a:gd name="connsiteX4" fmla="*/ 1705353 w 3163783"/>
              <a:gd name="connsiteY4" fmla="*/ 1865562 h 1922678"/>
              <a:gd name="connsiteX5" fmla="*/ 1438223 w 3163783"/>
              <a:gd name="connsiteY5" fmla="*/ 1853312 h 1922678"/>
              <a:gd name="connsiteX6" fmla="*/ 62867 w 3163783"/>
              <a:gd name="connsiteY6" fmla="*/ 1061137 h 1922678"/>
              <a:gd name="connsiteX7" fmla="*/ 77354 w 3163783"/>
              <a:gd name="connsiteY7" fmla="*/ 857212 h 1922678"/>
              <a:gd name="connsiteX8" fmla="*/ 1478977 w 3163783"/>
              <a:gd name="connsiteY8" fmla="*/ 41515 h 1922678"/>
              <a:gd name="connsiteX9" fmla="*/ 1594482 w 3163783"/>
              <a:gd name="connsiteY9" fmla="*/ 248 h 192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63783" h="1922678">
                <a:moveTo>
                  <a:pt x="1594482" y="248"/>
                </a:moveTo>
                <a:cubicBezTo>
                  <a:pt x="1625088" y="2493"/>
                  <a:pt x="1654793" y="19947"/>
                  <a:pt x="1704572" y="50225"/>
                </a:cubicBezTo>
                <a:cubicBezTo>
                  <a:pt x="2448101" y="479807"/>
                  <a:pt x="2561717" y="542497"/>
                  <a:pt x="3114820" y="871627"/>
                </a:cubicBezTo>
                <a:cubicBezTo>
                  <a:pt x="3184993" y="917182"/>
                  <a:pt x="3179849" y="1006392"/>
                  <a:pt x="3098680" y="1060671"/>
                </a:cubicBezTo>
                <a:lnTo>
                  <a:pt x="1705353" y="1865562"/>
                </a:lnTo>
                <a:cubicBezTo>
                  <a:pt x="1575442" y="1947182"/>
                  <a:pt x="1577791" y="1939761"/>
                  <a:pt x="1438223" y="1853312"/>
                </a:cubicBezTo>
                <a:cubicBezTo>
                  <a:pt x="868571" y="1520273"/>
                  <a:pt x="511794" y="1326575"/>
                  <a:pt x="62867" y="1061137"/>
                </a:cubicBezTo>
                <a:cubicBezTo>
                  <a:pt x="-5362" y="1018178"/>
                  <a:pt x="-40796" y="936243"/>
                  <a:pt x="77354" y="857212"/>
                </a:cubicBezTo>
                <a:lnTo>
                  <a:pt x="1478977" y="41515"/>
                </a:lnTo>
                <a:cubicBezTo>
                  <a:pt x="1532366" y="10963"/>
                  <a:pt x="1563875" y="-1998"/>
                  <a:pt x="1594482" y="248"/>
                </a:cubicBezTo>
                <a:close/>
              </a:path>
            </a:pathLst>
          </a:custGeom>
          <a:solidFill>
            <a:srgbClr val="B3A369">
              <a:alpha val="50000"/>
            </a:srgbClr>
          </a:solidFill>
        </p:spPr>
        <p:txBody>
          <a:bodyPr wrap="square" anchor="ctr">
            <a:noAutofit/>
          </a:bodyPr>
          <a:lstStyle>
            <a:lvl1pPr marL="0" indent="0" algn="ctr">
              <a:buNone/>
              <a:defRPr sz="1800">
                <a:solidFill>
                  <a:srgbClr val="000000"/>
                </a:solidFill>
              </a:defRPr>
            </a:lvl1pPr>
          </a:lstStyle>
          <a:p>
            <a:endParaRPr lang="en-US" dirty="0"/>
          </a:p>
        </p:txBody>
      </p:sp>
      <p:sp>
        <p:nvSpPr>
          <p:cNvPr id="7" name="Content Placeholder 2">
            <a:extLst>
              <a:ext uri="{FF2B5EF4-FFF2-40B4-BE49-F238E27FC236}">
                <a16:creationId xmlns:a16="http://schemas.microsoft.com/office/drawing/2014/main" id="{5FBFBEFA-1B24-BD40-967B-224093822B35}"/>
              </a:ext>
            </a:extLst>
          </p:cNvPr>
          <p:cNvSpPr>
            <a:spLocks noGrp="1"/>
          </p:cNvSpPr>
          <p:nvPr>
            <p:ph idx="1"/>
          </p:nvPr>
        </p:nvSpPr>
        <p:spPr>
          <a:xfrm>
            <a:off x="381000" y="1215485"/>
            <a:ext cx="6439623" cy="4225650"/>
          </a:xfrm>
          <a:prstGeom prst="rect">
            <a:avLst/>
          </a:prstGeom>
        </p:spPr>
        <p:txBody>
          <a:bodyPr/>
          <a:lstStyle>
            <a:lvl1pPr>
              <a:defRPr>
                <a:latin typeface="Roboto Regular"/>
                <a:cs typeface="Roboto Regular"/>
              </a:defRPr>
            </a:lvl1pPr>
            <a:lvl2pPr>
              <a:defRPr>
                <a:latin typeface="Roboto Regular"/>
                <a:cs typeface="Roboto Regular"/>
              </a:defRPr>
            </a:lvl2pPr>
            <a:lvl3pPr>
              <a:defRPr>
                <a:latin typeface="Roboto Regular"/>
                <a:cs typeface="Roboto Regular"/>
              </a:defRPr>
            </a:lvl3pPr>
            <a:lvl4pPr>
              <a:defRPr>
                <a:latin typeface="Roboto Regular"/>
                <a:cs typeface="Roboto Regular"/>
              </a:defRPr>
            </a:lvl4pPr>
            <a:lvl5pPr>
              <a:defRPr>
                <a:latin typeface="Roboto Regular"/>
                <a:cs typeface="Roboto Regular"/>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itle Placeholder 1">
            <a:extLst>
              <a:ext uri="{FF2B5EF4-FFF2-40B4-BE49-F238E27FC236}">
                <a16:creationId xmlns:a16="http://schemas.microsoft.com/office/drawing/2014/main" id="{D1CD0E1A-EFF5-9943-8AA6-521A2B23E647}"/>
              </a:ext>
            </a:extLst>
          </p:cNvPr>
          <p:cNvSpPr>
            <a:spLocks noGrp="1"/>
          </p:cNvSpPr>
          <p:nvPr>
            <p:ph type="title"/>
          </p:nvPr>
        </p:nvSpPr>
        <p:spPr>
          <a:xfrm>
            <a:off x="381000" y="200722"/>
            <a:ext cx="11430000" cy="1014761"/>
          </a:xfrm>
          <a:prstGeom prst="rect">
            <a:avLst/>
          </a:prstGeom>
        </p:spPr>
        <p:txBody>
          <a:bodyPr vert="horz" lIns="91440" tIns="45720" rIns="91440" bIns="45720" rtlCol="0" anchor="ctr">
            <a:normAutofit/>
          </a:bodyPr>
          <a:lstStyle>
            <a:lvl1pPr>
              <a:defRPr>
                <a:latin typeface="Roboto Regular"/>
                <a:cs typeface="Roboto Regular"/>
              </a:defRPr>
            </a:lvl1pPr>
          </a:lstStyle>
          <a:p>
            <a:r>
              <a:rPr lang="en-US" dirty="0"/>
              <a:t>Click to edit Master title style</a:t>
            </a:r>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009" y="5934818"/>
            <a:ext cx="12182934" cy="925903"/>
          </a:xfrm>
          <a:prstGeom prst="rect">
            <a:avLst/>
          </a:prstGeom>
        </p:spPr>
      </p:pic>
      <p:sp>
        <p:nvSpPr>
          <p:cNvPr id="10" name="Date Placeholder 3">
            <a:extLst>
              <a:ext uri="{FF2B5EF4-FFF2-40B4-BE49-F238E27FC236}">
                <a16:creationId xmlns:a16="http://schemas.microsoft.com/office/drawing/2014/main" id="{42B2C088-FD5F-6E47-B5E9-B42B8CA51A39}"/>
              </a:ext>
            </a:extLst>
          </p:cNvPr>
          <p:cNvSpPr>
            <a:spLocks noGrp="1"/>
          </p:cNvSpPr>
          <p:nvPr>
            <p:ph type="dt" sz="half" idx="2"/>
          </p:nvPr>
        </p:nvSpPr>
        <p:spPr>
          <a:xfrm>
            <a:off x="450273" y="6464419"/>
            <a:ext cx="735060" cy="365125"/>
          </a:xfrm>
          <a:prstGeom prst="rect">
            <a:avLst/>
          </a:prstGeom>
        </p:spPr>
        <p:txBody>
          <a:bodyPr vert="horz" lIns="91440" tIns="45720" rIns="91440" bIns="45720" rtlCol="0" anchor="ctr"/>
          <a:lstStyle>
            <a:lvl1pPr algn="l">
              <a:defRPr sz="1200" b="0" i="0">
                <a:solidFill>
                  <a:schemeClr val="tx1"/>
                </a:solidFill>
                <a:latin typeface="Roboto Regular"/>
                <a:cs typeface="Roboto Regular"/>
              </a:defRPr>
            </a:lvl1pPr>
          </a:lstStyle>
          <a:p>
            <a:r>
              <a:rPr lang="en-US" dirty="0"/>
              <a:t>©2022</a:t>
            </a:r>
          </a:p>
        </p:txBody>
      </p:sp>
      <p:sp>
        <p:nvSpPr>
          <p:cNvPr id="11" name="Footer Placeholder 4">
            <a:extLst>
              <a:ext uri="{FF2B5EF4-FFF2-40B4-BE49-F238E27FC236}">
                <a16:creationId xmlns:a16="http://schemas.microsoft.com/office/drawing/2014/main" id="{BE9B8B9A-12D6-EA40-AB29-6918054B5DA5}"/>
              </a:ext>
            </a:extLst>
          </p:cNvPr>
          <p:cNvSpPr>
            <a:spLocks noGrp="1"/>
          </p:cNvSpPr>
          <p:nvPr>
            <p:ph type="ftr" sz="quarter" idx="3"/>
          </p:nvPr>
        </p:nvSpPr>
        <p:spPr>
          <a:xfrm>
            <a:off x="1124941" y="6464419"/>
            <a:ext cx="5941647" cy="365125"/>
          </a:xfrm>
          <a:prstGeom prst="rect">
            <a:avLst/>
          </a:prstGeom>
        </p:spPr>
        <p:txBody>
          <a:bodyPr vert="horz" lIns="91440" tIns="45720" rIns="91440" bIns="45720" rtlCol="0" anchor="ctr"/>
          <a:lstStyle>
            <a:lvl1pPr algn="l">
              <a:defRPr sz="1200" b="0" i="0">
                <a:solidFill>
                  <a:srgbClr val="000000"/>
                </a:solidFill>
                <a:latin typeface="Roboto Regular"/>
                <a:cs typeface="Roboto Regular"/>
              </a:defRPr>
            </a:lvl1pPr>
          </a:lstStyle>
          <a:p>
            <a:endParaRPr lang="en-US" dirty="0"/>
          </a:p>
        </p:txBody>
      </p:sp>
      <p:sp>
        <p:nvSpPr>
          <p:cNvPr id="12" name="TextBox 11"/>
          <p:cNvSpPr txBox="1"/>
          <p:nvPr userDrawn="1"/>
        </p:nvSpPr>
        <p:spPr>
          <a:xfrm>
            <a:off x="5624011" y="6493093"/>
            <a:ext cx="3042586" cy="307777"/>
          </a:xfrm>
          <a:prstGeom prst="rect">
            <a:avLst/>
          </a:prstGeom>
          <a:noFill/>
        </p:spPr>
        <p:txBody>
          <a:bodyPr wrap="square" rtlCol="0" anchor="ctr">
            <a:spAutoFit/>
          </a:bodyPr>
          <a:lstStyle/>
          <a:p>
            <a:pPr algn="r"/>
            <a:r>
              <a:rPr lang="en-US" sz="1400" b="1" dirty="0" err="1">
                <a:latin typeface="Roboto Slab Bold"/>
                <a:cs typeface="Roboto Slab Bold"/>
              </a:rPr>
              <a:t>oshainfo.gatech.edu</a:t>
            </a:r>
            <a:endParaRPr lang="en-US" sz="1400" b="1" dirty="0">
              <a:latin typeface="Roboto Slab Bold"/>
              <a:cs typeface="Roboto Slab Bold"/>
            </a:endParaRPr>
          </a:p>
        </p:txBody>
      </p:sp>
      <p:pic>
        <p:nvPicPr>
          <p:cNvPr id="13" name="Picture 1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322717" y="6207430"/>
            <a:ext cx="2632357" cy="497896"/>
          </a:xfrm>
          <a:prstGeom prst="rect">
            <a:avLst/>
          </a:prstGeom>
        </p:spPr>
      </p:pic>
    </p:spTree>
    <p:extLst>
      <p:ext uri="{BB962C8B-B14F-4D97-AF65-F5344CB8AC3E}">
        <p14:creationId xmlns:p14="http://schemas.microsoft.com/office/powerpoint/2010/main" val="12677011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Title and Content">
    <p:bg>
      <p:bgPr>
        <a:blipFill dpi="0" rotWithShape="1">
          <a:blip r:embed="rId2">
            <a:alphaModFix amt="0"/>
          </a:blip>
          <a:srcRect/>
          <a:stretch>
            <a:fillRect/>
          </a:stretch>
        </a:blipFill>
        <a:effectLst/>
      </p:bgPr>
    </p:bg>
    <p:spTree>
      <p:nvGrpSpPr>
        <p:cNvPr id="1" name=""/>
        <p:cNvGrpSpPr/>
        <p:nvPr/>
      </p:nvGrpSpPr>
      <p:grpSpPr>
        <a:xfrm>
          <a:off x="0" y="0"/>
          <a:ext cx="0" cy="0"/>
          <a:chOff x="0" y="0"/>
          <a:chExt cx="0" cy="0"/>
        </a:xfrm>
      </p:grpSpPr>
      <p:sp>
        <p:nvSpPr>
          <p:cNvPr id="14" name="Rounded Rectangle 11"/>
          <p:cNvSpPr/>
          <p:nvPr userDrawn="1"/>
        </p:nvSpPr>
        <p:spPr>
          <a:xfrm rot="18900000">
            <a:off x="8387112" y="415234"/>
            <a:ext cx="2343465" cy="2326254"/>
          </a:xfrm>
          <a:custGeom>
            <a:avLst/>
            <a:gdLst>
              <a:gd name="connsiteX0" fmla="*/ 0 w 2309041"/>
              <a:gd name="connsiteY0" fmla="*/ 122448 h 2313432"/>
              <a:gd name="connsiteX1" fmla="*/ 122448 w 2309041"/>
              <a:gd name="connsiteY1" fmla="*/ 0 h 2313432"/>
              <a:gd name="connsiteX2" fmla="*/ 2186593 w 2309041"/>
              <a:gd name="connsiteY2" fmla="*/ 0 h 2313432"/>
              <a:gd name="connsiteX3" fmla="*/ 2309041 w 2309041"/>
              <a:gd name="connsiteY3" fmla="*/ 122448 h 2313432"/>
              <a:gd name="connsiteX4" fmla="*/ 2309041 w 2309041"/>
              <a:gd name="connsiteY4" fmla="*/ 2190984 h 2313432"/>
              <a:gd name="connsiteX5" fmla="*/ 2186593 w 2309041"/>
              <a:gd name="connsiteY5" fmla="*/ 2313432 h 2313432"/>
              <a:gd name="connsiteX6" fmla="*/ 122448 w 2309041"/>
              <a:gd name="connsiteY6" fmla="*/ 2313432 h 2313432"/>
              <a:gd name="connsiteX7" fmla="*/ 0 w 2309041"/>
              <a:gd name="connsiteY7" fmla="*/ 2190984 h 2313432"/>
              <a:gd name="connsiteX8" fmla="*/ 0 w 2309041"/>
              <a:gd name="connsiteY8" fmla="*/ 122448 h 2313432"/>
              <a:gd name="connsiteX0" fmla="*/ 0 w 2756331"/>
              <a:gd name="connsiteY0" fmla="*/ 122448 h 2313432"/>
              <a:gd name="connsiteX1" fmla="*/ 122448 w 2756331"/>
              <a:gd name="connsiteY1" fmla="*/ 0 h 2313432"/>
              <a:gd name="connsiteX2" fmla="*/ 2186593 w 2756331"/>
              <a:gd name="connsiteY2" fmla="*/ 0 h 2313432"/>
              <a:gd name="connsiteX3" fmla="*/ 2309041 w 2756331"/>
              <a:gd name="connsiteY3" fmla="*/ 122448 h 2313432"/>
              <a:gd name="connsiteX4" fmla="*/ 2756331 w 2756331"/>
              <a:gd name="connsiteY4" fmla="*/ 1743694 h 2313432"/>
              <a:gd name="connsiteX5" fmla="*/ 2186593 w 2756331"/>
              <a:gd name="connsiteY5" fmla="*/ 2313432 h 2313432"/>
              <a:gd name="connsiteX6" fmla="*/ 122448 w 2756331"/>
              <a:gd name="connsiteY6" fmla="*/ 2313432 h 2313432"/>
              <a:gd name="connsiteX7" fmla="*/ 0 w 2756331"/>
              <a:gd name="connsiteY7" fmla="*/ 2190984 h 2313432"/>
              <a:gd name="connsiteX8" fmla="*/ 0 w 2756331"/>
              <a:gd name="connsiteY8" fmla="*/ 122448 h 2313432"/>
              <a:gd name="connsiteX0" fmla="*/ 0 w 2756331"/>
              <a:gd name="connsiteY0" fmla="*/ 122448 h 2313432"/>
              <a:gd name="connsiteX1" fmla="*/ 122448 w 2756331"/>
              <a:gd name="connsiteY1" fmla="*/ 0 h 2313432"/>
              <a:gd name="connsiteX2" fmla="*/ 2186593 w 2756331"/>
              <a:gd name="connsiteY2" fmla="*/ 0 h 2313432"/>
              <a:gd name="connsiteX3" fmla="*/ 2309041 w 2756331"/>
              <a:gd name="connsiteY3" fmla="*/ 122448 h 2313432"/>
              <a:gd name="connsiteX4" fmla="*/ 2756331 w 2756331"/>
              <a:gd name="connsiteY4" fmla="*/ 1743694 h 2313432"/>
              <a:gd name="connsiteX5" fmla="*/ 2654369 w 2756331"/>
              <a:gd name="connsiteY5" fmla="*/ 1852485 h 2313432"/>
              <a:gd name="connsiteX6" fmla="*/ 122448 w 2756331"/>
              <a:gd name="connsiteY6" fmla="*/ 2313432 h 2313432"/>
              <a:gd name="connsiteX7" fmla="*/ 0 w 2756331"/>
              <a:gd name="connsiteY7" fmla="*/ 2190984 h 2313432"/>
              <a:gd name="connsiteX8" fmla="*/ 0 w 2756331"/>
              <a:gd name="connsiteY8" fmla="*/ 122448 h 2313432"/>
              <a:gd name="connsiteX0" fmla="*/ 0 w 2756331"/>
              <a:gd name="connsiteY0" fmla="*/ 122448 h 2193261"/>
              <a:gd name="connsiteX1" fmla="*/ 122448 w 2756331"/>
              <a:gd name="connsiteY1" fmla="*/ 0 h 2193261"/>
              <a:gd name="connsiteX2" fmla="*/ 2186593 w 2756331"/>
              <a:gd name="connsiteY2" fmla="*/ 0 h 2193261"/>
              <a:gd name="connsiteX3" fmla="*/ 2309041 w 2756331"/>
              <a:gd name="connsiteY3" fmla="*/ 122448 h 2193261"/>
              <a:gd name="connsiteX4" fmla="*/ 2756331 w 2756331"/>
              <a:gd name="connsiteY4" fmla="*/ 1743694 h 2193261"/>
              <a:gd name="connsiteX5" fmla="*/ 2654369 w 2756331"/>
              <a:gd name="connsiteY5" fmla="*/ 1852485 h 2193261"/>
              <a:gd name="connsiteX6" fmla="*/ 1768205 w 2756331"/>
              <a:gd name="connsiteY6" fmla="*/ 797431 h 2193261"/>
              <a:gd name="connsiteX7" fmla="*/ 0 w 2756331"/>
              <a:gd name="connsiteY7" fmla="*/ 2190984 h 2193261"/>
              <a:gd name="connsiteX8" fmla="*/ 0 w 2756331"/>
              <a:gd name="connsiteY8" fmla="*/ 122448 h 2193261"/>
              <a:gd name="connsiteX0" fmla="*/ 0 w 2756331"/>
              <a:gd name="connsiteY0" fmla="*/ 122448 h 2194935"/>
              <a:gd name="connsiteX1" fmla="*/ 122448 w 2756331"/>
              <a:gd name="connsiteY1" fmla="*/ 0 h 2194935"/>
              <a:gd name="connsiteX2" fmla="*/ 2186593 w 2756331"/>
              <a:gd name="connsiteY2" fmla="*/ 0 h 2194935"/>
              <a:gd name="connsiteX3" fmla="*/ 2309041 w 2756331"/>
              <a:gd name="connsiteY3" fmla="*/ 122448 h 2194935"/>
              <a:gd name="connsiteX4" fmla="*/ 2756331 w 2756331"/>
              <a:gd name="connsiteY4" fmla="*/ 1743694 h 2194935"/>
              <a:gd name="connsiteX5" fmla="*/ 2654369 w 2756331"/>
              <a:gd name="connsiteY5" fmla="*/ 1852485 h 2194935"/>
              <a:gd name="connsiteX6" fmla="*/ 986298 w 2756331"/>
              <a:gd name="connsiteY6" fmla="*/ 1435925 h 2194935"/>
              <a:gd name="connsiteX7" fmla="*/ 0 w 2756331"/>
              <a:gd name="connsiteY7" fmla="*/ 2190984 h 2194935"/>
              <a:gd name="connsiteX8" fmla="*/ 0 w 2756331"/>
              <a:gd name="connsiteY8" fmla="*/ 122448 h 2194935"/>
              <a:gd name="connsiteX0" fmla="*/ 0 w 2756331"/>
              <a:gd name="connsiteY0" fmla="*/ 122448 h 1852485"/>
              <a:gd name="connsiteX1" fmla="*/ 122448 w 2756331"/>
              <a:gd name="connsiteY1" fmla="*/ 0 h 1852485"/>
              <a:gd name="connsiteX2" fmla="*/ 2186593 w 2756331"/>
              <a:gd name="connsiteY2" fmla="*/ 0 h 1852485"/>
              <a:gd name="connsiteX3" fmla="*/ 2309041 w 2756331"/>
              <a:gd name="connsiteY3" fmla="*/ 122448 h 1852485"/>
              <a:gd name="connsiteX4" fmla="*/ 2756331 w 2756331"/>
              <a:gd name="connsiteY4" fmla="*/ 1743694 h 1852485"/>
              <a:gd name="connsiteX5" fmla="*/ 2654369 w 2756331"/>
              <a:gd name="connsiteY5" fmla="*/ 1852485 h 1852485"/>
              <a:gd name="connsiteX6" fmla="*/ 986298 w 2756331"/>
              <a:gd name="connsiteY6" fmla="*/ 1435925 h 1852485"/>
              <a:gd name="connsiteX7" fmla="*/ 894581 w 2756331"/>
              <a:gd name="connsiteY7" fmla="*/ 1337378 h 1852485"/>
              <a:gd name="connsiteX8" fmla="*/ 0 w 2756331"/>
              <a:gd name="connsiteY8" fmla="*/ 122448 h 1852485"/>
              <a:gd name="connsiteX0" fmla="*/ 0 w 2756331"/>
              <a:gd name="connsiteY0" fmla="*/ 539006 h 2269043"/>
              <a:gd name="connsiteX1" fmla="*/ 620956 w 2756331"/>
              <a:gd name="connsiteY1" fmla="*/ 0 h 2269043"/>
              <a:gd name="connsiteX2" fmla="*/ 2186593 w 2756331"/>
              <a:gd name="connsiteY2" fmla="*/ 416558 h 2269043"/>
              <a:gd name="connsiteX3" fmla="*/ 2309041 w 2756331"/>
              <a:gd name="connsiteY3" fmla="*/ 539006 h 2269043"/>
              <a:gd name="connsiteX4" fmla="*/ 2756331 w 2756331"/>
              <a:gd name="connsiteY4" fmla="*/ 2160252 h 2269043"/>
              <a:gd name="connsiteX5" fmla="*/ 2654369 w 2756331"/>
              <a:gd name="connsiteY5" fmla="*/ 2269043 h 2269043"/>
              <a:gd name="connsiteX6" fmla="*/ 986298 w 2756331"/>
              <a:gd name="connsiteY6" fmla="*/ 1852483 h 2269043"/>
              <a:gd name="connsiteX7" fmla="*/ 894581 w 2756331"/>
              <a:gd name="connsiteY7" fmla="*/ 1753936 h 2269043"/>
              <a:gd name="connsiteX8" fmla="*/ 0 w 2756331"/>
              <a:gd name="connsiteY8" fmla="*/ 539006 h 2269043"/>
              <a:gd name="connsiteX0" fmla="*/ 0 w 2288552"/>
              <a:gd name="connsiteY0" fmla="*/ 173665 h 2269043"/>
              <a:gd name="connsiteX1" fmla="*/ 153177 w 2288552"/>
              <a:gd name="connsiteY1" fmla="*/ 0 h 2269043"/>
              <a:gd name="connsiteX2" fmla="*/ 1718814 w 2288552"/>
              <a:gd name="connsiteY2" fmla="*/ 416558 h 2269043"/>
              <a:gd name="connsiteX3" fmla="*/ 1841262 w 2288552"/>
              <a:gd name="connsiteY3" fmla="*/ 539006 h 2269043"/>
              <a:gd name="connsiteX4" fmla="*/ 2288552 w 2288552"/>
              <a:gd name="connsiteY4" fmla="*/ 2160252 h 2269043"/>
              <a:gd name="connsiteX5" fmla="*/ 2186590 w 2288552"/>
              <a:gd name="connsiteY5" fmla="*/ 2269043 h 2269043"/>
              <a:gd name="connsiteX6" fmla="*/ 518519 w 2288552"/>
              <a:gd name="connsiteY6" fmla="*/ 1852483 h 2269043"/>
              <a:gd name="connsiteX7" fmla="*/ 426802 w 2288552"/>
              <a:gd name="connsiteY7" fmla="*/ 1753936 h 2269043"/>
              <a:gd name="connsiteX8" fmla="*/ 0 w 2288552"/>
              <a:gd name="connsiteY8" fmla="*/ 173665 h 2269043"/>
              <a:gd name="connsiteX0" fmla="*/ 0 w 2298796"/>
              <a:gd name="connsiteY0" fmla="*/ 142934 h 2269043"/>
              <a:gd name="connsiteX1" fmla="*/ 163421 w 2298796"/>
              <a:gd name="connsiteY1" fmla="*/ 0 h 2269043"/>
              <a:gd name="connsiteX2" fmla="*/ 1729058 w 2298796"/>
              <a:gd name="connsiteY2" fmla="*/ 416558 h 2269043"/>
              <a:gd name="connsiteX3" fmla="*/ 1851506 w 2298796"/>
              <a:gd name="connsiteY3" fmla="*/ 539006 h 2269043"/>
              <a:gd name="connsiteX4" fmla="*/ 2298796 w 2298796"/>
              <a:gd name="connsiteY4" fmla="*/ 2160252 h 2269043"/>
              <a:gd name="connsiteX5" fmla="*/ 2196834 w 2298796"/>
              <a:gd name="connsiteY5" fmla="*/ 2269043 h 2269043"/>
              <a:gd name="connsiteX6" fmla="*/ 528763 w 2298796"/>
              <a:gd name="connsiteY6" fmla="*/ 1852483 h 2269043"/>
              <a:gd name="connsiteX7" fmla="*/ 437046 w 2298796"/>
              <a:gd name="connsiteY7" fmla="*/ 1753936 h 2269043"/>
              <a:gd name="connsiteX8" fmla="*/ 0 w 2298796"/>
              <a:gd name="connsiteY8" fmla="*/ 142934 h 2269043"/>
              <a:gd name="connsiteX0" fmla="*/ 0 w 2298796"/>
              <a:gd name="connsiteY0" fmla="*/ 145749 h 2271858"/>
              <a:gd name="connsiteX1" fmla="*/ 163421 w 2298796"/>
              <a:gd name="connsiteY1" fmla="*/ 2815 h 2271858"/>
              <a:gd name="connsiteX2" fmla="*/ 1729058 w 2298796"/>
              <a:gd name="connsiteY2" fmla="*/ 419373 h 2271858"/>
              <a:gd name="connsiteX3" fmla="*/ 1851506 w 2298796"/>
              <a:gd name="connsiteY3" fmla="*/ 541821 h 2271858"/>
              <a:gd name="connsiteX4" fmla="*/ 2298796 w 2298796"/>
              <a:gd name="connsiteY4" fmla="*/ 2163067 h 2271858"/>
              <a:gd name="connsiteX5" fmla="*/ 2196834 w 2298796"/>
              <a:gd name="connsiteY5" fmla="*/ 2271858 h 2271858"/>
              <a:gd name="connsiteX6" fmla="*/ 528763 w 2298796"/>
              <a:gd name="connsiteY6" fmla="*/ 1855298 h 2271858"/>
              <a:gd name="connsiteX7" fmla="*/ 437046 w 2298796"/>
              <a:gd name="connsiteY7" fmla="*/ 1756751 h 2271858"/>
              <a:gd name="connsiteX8" fmla="*/ 0 w 2298796"/>
              <a:gd name="connsiteY8" fmla="*/ 145749 h 2271858"/>
              <a:gd name="connsiteX0" fmla="*/ 1583 w 2300379"/>
              <a:gd name="connsiteY0" fmla="*/ 146709 h 2272818"/>
              <a:gd name="connsiteX1" fmla="*/ 165004 w 2300379"/>
              <a:gd name="connsiteY1" fmla="*/ 3775 h 2272818"/>
              <a:gd name="connsiteX2" fmla="*/ 1730641 w 2300379"/>
              <a:gd name="connsiteY2" fmla="*/ 420333 h 2272818"/>
              <a:gd name="connsiteX3" fmla="*/ 1853089 w 2300379"/>
              <a:gd name="connsiteY3" fmla="*/ 542781 h 2272818"/>
              <a:gd name="connsiteX4" fmla="*/ 2300379 w 2300379"/>
              <a:gd name="connsiteY4" fmla="*/ 2164027 h 2272818"/>
              <a:gd name="connsiteX5" fmla="*/ 2198417 w 2300379"/>
              <a:gd name="connsiteY5" fmla="*/ 2272818 h 2272818"/>
              <a:gd name="connsiteX6" fmla="*/ 530346 w 2300379"/>
              <a:gd name="connsiteY6" fmla="*/ 1856258 h 2272818"/>
              <a:gd name="connsiteX7" fmla="*/ 438629 w 2300379"/>
              <a:gd name="connsiteY7" fmla="*/ 1757711 h 2272818"/>
              <a:gd name="connsiteX8" fmla="*/ 1583 w 2300379"/>
              <a:gd name="connsiteY8" fmla="*/ 146709 h 2272818"/>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98751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98751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64606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8243"/>
              <a:gd name="connsiteX1" fmla="*/ 165338 w 2300713"/>
              <a:gd name="connsiteY1" fmla="*/ 6956 h 2288243"/>
              <a:gd name="connsiteX2" fmla="*/ 1730975 w 2300713"/>
              <a:gd name="connsiteY2" fmla="*/ 423514 h 2288243"/>
              <a:gd name="connsiteX3" fmla="*/ 1853423 w 2300713"/>
              <a:gd name="connsiteY3" fmla="*/ 545962 h 2288243"/>
              <a:gd name="connsiteX4" fmla="*/ 2300713 w 2300713"/>
              <a:gd name="connsiteY4" fmla="*/ 2167208 h 2288243"/>
              <a:gd name="connsiteX5" fmla="*/ 2164606 w 2300713"/>
              <a:gd name="connsiteY5" fmla="*/ 2275999 h 2288243"/>
              <a:gd name="connsiteX6" fmla="*/ 530680 w 2300713"/>
              <a:gd name="connsiteY6" fmla="*/ 1859439 h 2288243"/>
              <a:gd name="connsiteX7" fmla="*/ 438963 w 2300713"/>
              <a:gd name="connsiteY7" fmla="*/ 1760892 h 2288243"/>
              <a:gd name="connsiteX8" fmla="*/ 1917 w 2300713"/>
              <a:gd name="connsiteY8" fmla="*/ 149890 h 2288243"/>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08231 w 2303711"/>
              <a:gd name="connsiteY7" fmla="*/ 1682357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08231 w 2303711"/>
              <a:gd name="connsiteY7" fmla="*/ 1682357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77326 w 2303711"/>
              <a:gd name="connsiteY3" fmla="*/ 590351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77326 w 2303711"/>
              <a:gd name="connsiteY3" fmla="*/ 590351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422589 w 2303711"/>
              <a:gd name="connsiteY7" fmla="*/ 1674265 h 2292042"/>
              <a:gd name="connsiteX8" fmla="*/ 1917 w 2303711"/>
              <a:gd name="connsiteY8" fmla="*/ 149890 h 2292042"/>
              <a:gd name="connsiteX0" fmla="*/ 2010 w 2303804"/>
              <a:gd name="connsiteY0" fmla="*/ 147792 h 2289944"/>
              <a:gd name="connsiteX1" fmla="*/ 163186 w 2303804"/>
              <a:gd name="connsiteY1" fmla="*/ 7104 h 2289944"/>
              <a:gd name="connsiteX2" fmla="*/ 1731068 w 2303804"/>
              <a:gd name="connsiteY2" fmla="*/ 421416 h 2289944"/>
              <a:gd name="connsiteX3" fmla="*/ 1877419 w 2303804"/>
              <a:gd name="connsiteY3" fmla="*/ 588253 h 2289944"/>
              <a:gd name="connsiteX4" fmla="*/ 2300806 w 2303804"/>
              <a:gd name="connsiteY4" fmla="*/ 2165110 h 2289944"/>
              <a:gd name="connsiteX5" fmla="*/ 2164699 w 2303804"/>
              <a:gd name="connsiteY5" fmla="*/ 2273901 h 2289944"/>
              <a:gd name="connsiteX6" fmla="*/ 588820 w 2303804"/>
              <a:gd name="connsiteY6" fmla="*/ 1874416 h 2289944"/>
              <a:gd name="connsiteX7" fmla="*/ 422682 w 2303804"/>
              <a:gd name="connsiteY7" fmla="*/ 1672167 h 2289944"/>
              <a:gd name="connsiteX8" fmla="*/ 2010 w 2303804"/>
              <a:gd name="connsiteY8" fmla="*/ 147792 h 2289944"/>
              <a:gd name="connsiteX0" fmla="*/ 2010 w 2303368"/>
              <a:gd name="connsiteY0" fmla="*/ 147792 h 2301573"/>
              <a:gd name="connsiteX1" fmla="*/ 163186 w 2303368"/>
              <a:gd name="connsiteY1" fmla="*/ 7104 h 2301573"/>
              <a:gd name="connsiteX2" fmla="*/ 1731068 w 2303368"/>
              <a:gd name="connsiteY2" fmla="*/ 421416 h 2301573"/>
              <a:gd name="connsiteX3" fmla="*/ 1877419 w 2303368"/>
              <a:gd name="connsiteY3" fmla="*/ 588253 h 2301573"/>
              <a:gd name="connsiteX4" fmla="*/ 2300806 w 2303368"/>
              <a:gd name="connsiteY4" fmla="*/ 2165110 h 2301573"/>
              <a:gd name="connsiteX5" fmla="*/ 2155719 w 2303368"/>
              <a:gd name="connsiteY5" fmla="*/ 2287371 h 2301573"/>
              <a:gd name="connsiteX6" fmla="*/ 588820 w 2303368"/>
              <a:gd name="connsiteY6" fmla="*/ 1874416 h 2301573"/>
              <a:gd name="connsiteX7" fmla="*/ 422682 w 2303368"/>
              <a:gd name="connsiteY7" fmla="*/ 1672167 h 2301573"/>
              <a:gd name="connsiteX8" fmla="*/ 2010 w 2303368"/>
              <a:gd name="connsiteY8" fmla="*/ 147792 h 2301573"/>
              <a:gd name="connsiteX0" fmla="*/ 2010 w 2303368"/>
              <a:gd name="connsiteY0" fmla="*/ 147792 h 2301573"/>
              <a:gd name="connsiteX1" fmla="*/ 163186 w 2303368"/>
              <a:gd name="connsiteY1" fmla="*/ 7104 h 2301573"/>
              <a:gd name="connsiteX2" fmla="*/ 1731068 w 2303368"/>
              <a:gd name="connsiteY2" fmla="*/ 421416 h 2301573"/>
              <a:gd name="connsiteX3" fmla="*/ 1877419 w 2303368"/>
              <a:gd name="connsiteY3" fmla="*/ 588253 h 2301573"/>
              <a:gd name="connsiteX4" fmla="*/ 2300806 w 2303368"/>
              <a:gd name="connsiteY4" fmla="*/ 2165110 h 2301573"/>
              <a:gd name="connsiteX5" fmla="*/ 2155719 w 2303368"/>
              <a:gd name="connsiteY5" fmla="*/ 2287371 h 2301573"/>
              <a:gd name="connsiteX6" fmla="*/ 588820 w 2303368"/>
              <a:gd name="connsiteY6" fmla="*/ 1874416 h 2301573"/>
              <a:gd name="connsiteX7" fmla="*/ 422682 w 2303368"/>
              <a:gd name="connsiteY7" fmla="*/ 1672167 h 2301573"/>
              <a:gd name="connsiteX8" fmla="*/ 2010 w 2303368"/>
              <a:gd name="connsiteY8" fmla="*/ 147792 h 2301573"/>
              <a:gd name="connsiteX0" fmla="*/ 2010 w 2304304"/>
              <a:gd name="connsiteY0" fmla="*/ 147792 h 2296304"/>
              <a:gd name="connsiteX1" fmla="*/ 163186 w 2304304"/>
              <a:gd name="connsiteY1" fmla="*/ 7104 h 2296304"/>
              <a:gd name="connsiteX2" fmla="*/ 1731068 w 2304304"/>
              <a:gd name="connsiteY2" fmla="*/ 421416 h 2296304"/>
              <a:gd name="connsiteX3" fmla="*/ 1877419 w 2304304"/>
              <a:gd name="connsiteY3" fmla="*/ 588253 h 2296304"/>
              <a:gd name="connsiteX4" fmla="*/ 2300806 w 2304304"/>
              <a:gd name="connsiteY4" fmla="*/ 2165110 h 2296304"/>
              <a:gd name="connsiteX5" fmla="*/ 2155719 w 2304304"/>
              <a:gd name="connsiteY5" fmla="*/ 2287371 h 2296304"/>
              <a:gd name="connsiteX6" fmla="*/ 588820 w 2304304"/>
              <a:gd name="connsiteY6" fmla="*/ 1874416 h 2296304"/>
              <a:gd name="connsiteX7" fmla="*/ 422682 w 2304304"/>
              <a:gd name="connsiteY7" fmla="*/ 1672167 h 2296304"/>
              <a:gd name="connsiteX8" fmla="*/ 2010 w 2304304"/>
              <a:gd name="connsiteY8" fmla="*/ 147792 h 2296304"/>
              <a:gd name="connsiteX0" fmla="*/ 2010 w 2300806"/>
              <a:gd name="connsiteY0" fmla="*/ 147792 h 2298797"/>
              <a:gd name="connsiteX1" fmla="*/ 163186 w 2300806"/>
              <a:gd name="connsiteY1" fmla="*/ 7104 h 2298797"/>
              <a:gd name="connsiteX2" fmla="*/ 1731068 w 2300806"/>
              <a:gd name="connsiteY2" fmla="*/ 421416 h 2298797"/>
              <a:gd name="connsiteX3" fmla="*/ 1877419 w 2300806"/>
              <a:gd name="connsiteY3" fmla="*/ 588253 h 2298797"/>
              <a:gd name="connsiteX4" fmla="*/ 2300806 w 2300806"/>
              <a:gd name="connsiteY4" fmla="*/ 2165110 h 2298797"/>
              <a:gd name="connsiteX5" fmla="*/ 2155719 w 2300806"/>
              <a:gd name="connsiteY5" fmla="*/ 2287371 h 2298797"/>
              <a:gd name="connsiteX6" fmla="*/ 588820 w 2300806"/>
              <a:gd name="connsiteY6" fmla="*/ 1874416 h 2298797"/>
              <a:gd name="connsiteX7" fmla="*/ 422682 w 2300806"/>
              <a:gd name="connsiteY7" fmla="*/ 1672167 h 2298797"/>
              <a:gd name="connsiteX8" fmla="*/ 2010 w 2300806"/>
              <a:gd name="connsiteY8" fmla="*/ 147792 h 2298797"/>
              <a:gd name="connsiteX0" fmla="*/ 2010 w 2300806"/>
              <a:gd name="connsiteY0" fmla="*/ 147792 h 2293305"/>
              <a:gd name="connsiteX1" fmla="*/ 163186 w 2300806"/>
              <a:gd name="connsiteY1" fmla="*/ 7104 h 2293305"/>
              <a:gd name="connsiteX2" fmla="*/ 1731068 w 2300806"/>
              <a:gd name="connsiteY2" fmla="*/ 421416 h 2293305"/>
              <a:gd name="connsiteX3" fmla="*/ 1877419 w 2300806"/>
              <a:gd name="connsiteY3" fmla="*/ 588253 h 2293305"/>
              <a:gd name="connsiteX4" fmla="*/ 2300806 w 2300806"/>
              <a:gd name="connsiteY4" fmla="*/ 2165110 h 2293305"/>
              <a:gd name="connsiteX5" fmla="*/ 2155719 w 2300806"/>
              <a:gd name="connsiteY5" fmla="*/ 2287371 h 2293305"/>
              <a:gd name="connsiteX6" fmla="*/ 588820 w 2300806"/>
              <a:gd name="connsiteY6" fmla="*/ 1874416 h 2293305"/>
              <a:gd name="connsiteX7" fmla="*/ 422682 w 2300806"/>
              <a:gd name="connsiteY7" fmla="*/ 1672167 h 2293305"/>
              <a:gd name="connsiteX8" fmla="*/ 2010 w 2300806"/>
              <a:gd name="connsiteY8" fmla="*/ 147792 h 2293305"/>
              <a:gd name="connsiteX0" fmla="*/ 2010 w 2300806"/>
              <a:gd name="connsiteY0" fmla="*/ 147792 h 2290966"/>
              <a:gd name="connsiteX1" fmla="*/ 163186 w 2300806"/>
              <a:gd name="connsiteY1" fmla="*/ 7104 h 2290966"/>
              <a:gd name="connsiteX2" fmla="*/ 1731068 w 2300806"/>
              <a:gd name="connsiteY2" fmla="*/ 421416 h 2290966"/>
              <a:gd name="connsiteX3" fmla="*/ 1877419 w 2300806"/>
              <a:gd name="connsiteY3" fmla="*/ 588253 h 2290966"/>
              <a:gd name="connsiteX4" fmla="*/ 2300806 w 2300806"/>
              <a:gd name="connsiteY4" fmla="*/ 2165110 h 2290966"/>
              <a:gd name="connsiteX5" fmla="*/ 2155719 w 2300806"/>
              <a:gd name="connsiteY5" fmla="*/ 2287371 h 2290966"/>
              <a:gd name="connsiteX6" fmla="*/ 588820 w 2300806"/>
              <a:gd name="connsiteY6" fmla="*/ 1874416 h 2290966"/>
              <a:gd name="connsiteX7" fmla="*/ 422682 w 2300806"/>
              <a:gd name="connsiteY7" fmla="*/ 1672167 h 2290966"/>
              <a:gd name="connsiteX8" fmla="*/ 2010 w 2300806"/>
              <a:gd name="connsiteY8" fmla="*/ 147792 h 2290966"/>
              <a:gd name="connsiteX0" fmla="*/ 2010 w 2300806"/>
              <a:gd name="connsiteY0" fmla="*/ 147792 h 2290966"/>
              <a:gd name="connsiteX1" fmla="*/ 163186 w 2300806"/>
              <a:gd name="connsiteY1" fmla="*/ 7104 h 2290966"/>
              <a:gd name="connsiteX2" fmla="*/ 1731068 w 2300806"/>
              <a:gd name="connsiteY2" fmla="*/ 421416 h 2290966"/>
              <a:gd name="connsiteX3" fmla="*/ 1877419 w 2300806"/>
              <a:gd name="connsiteY3" fmla="*/ 588253 h 2290966"/>
              <a:gd name="connsiteX4" fmla="*/ 2300806 w 2300806"/>
              <a:gd name="connsiteY4" fmla="*/ 2165110 h 2290966"/>
              <a:gd name="connsiteX5" fmla="*/ 2155719 w 2300806"/>
              <a:gd name="connsiteY5" fmla="*/ 2287371 h 2290966"/>
              <a:gd name="connsiteX6" fmla="*/ 588820 w 2300806"/>
              <a:gd name="connsiteY6" fmla="*/ 1874416 h 2290966"/>
              <a:gd name="connsiteX7" fmla="*/ 422682 w 2300806"/>
              <a:gd name="connsiteY7" fmla="*/ 1672167 h 2290966"/>
              <a:gd name="connsiteX8" fmla="*/ 2010 w 2300806"/>
              <a:gd name="connsiteY8" fmla="*/ 147792 h 2290966"/>
              <a:gd name="connsiteX0" fmla="*/ 2321 w 2301117"/>
              <a:gd name="connsiteY0" fmla="*/ 145616 h 2288790"/>
              <a:gd name="connsiteX1" fmla="*/ 163497 w 2301117"/>
              <a:gd name="connsiteY1" fmla="*/ 4928 h 2288790"/>
              <a:gd name="connsiteX2" fmla="*/ 1731379 w 2301117"/>
              <a:gd name="connsiteY2" fmla="*/ 419240 h 2288790"/>
              <a:gd name="connsiteX3" fmla="*/ 1877730 w 2301117"/>
              <a:gd name="connsiteY3" fmla="*/ 586077 h 2288790"/>
              <a:gd name="connsiteX4" fmla="*/ 2301117 w 2301117"/>
              <a:gd name="connsiteY4" fmla="*/ 2162934 h 2288790"/>
              <a:gd name="connsiteX5" fmla="*/ 2156030 w 2301117"/>
              <a:gd name="connsiteY5" fmla="*/ 2285195 h 2288790"/>
              <a:gd name="connsiteX6" fmla="*/ 589131 w 2301117"/>
              <a:gd name="connsiteY6" fmla="*/ 1872240 h 2288790"/>
              <a:gd name="connsiteX7" fmla="*/ 422993 w 2301117"/>
              <a:gd name="connsiteY7" fmla="*/ 1669991 h 2288790"/>
              <a:gd name="connsiteX8" fmla="*/ 2321 w 2301117"/>
              <a:gd name="connsiteY8" fmla="*/ 145616 h 2288790"/>
              <a:gd name="connsiteX0" fmla="*/ 0 w 2298796"/>
              <a:gd name="connsiteY0" fmla="*/ 147175 h 2290349"/>
              <a:gd name="connsiteX1" fmla="*/ 161176 w 2298796"/>
              <a:gd name="connsiteY1" fmla="*/ 6487 h 2290349"/>
              <a:gd name="connsiteX2" fmla="*/ 1729058 w 2298796"/>
              <a:gd name="connsiteY2" fmla="*/ 420799 h 2290349"/>
              <a:gd name="connsiteX3" fmla="*/ 1875409 w 2298796"/>
              <a:gd name="connsiteY3" fmla="*/ 587636 h 2290349"/>
              <a:gd name="connsiteX4" fmla="*/ 2298796 w 2298796"/>
              <a:gd name="connsiteY4" fmla="*/ 2164493 h 2290349"/>
              <a:gd name="connsiteX5" fmla="*/ 2153709 w 2298796"/>
              <a:gd name="connsiteY5" fmla="*/ 2286754 h 2290349"/>
              <a:gd name="connsiteX6" fmla="*/ 586810 w 2298796"/>
              <a:gd name="connsiteY6" fmla="*/ 1873799 h 2290349"/>
              <a:gd name="connsiteX7" fmla="*/ 420672 w 2298796"/>
              <a:gd name="connsiteY7" fmla="*/ 1671550 h 2290349"/>
              <a:gd name="connsiteX8" fmla="*/ 0 w 2298796"/>
              <a:gd name="connsiteY8" fmla="*/ 147175 h 2290349"/>
              <a:gd name="connsiteX0" fmla="*/ 0 w 2298796"/>
              <a:gd name="connsiteY0" fmla="*/ 147356 h 2290530"/>
              <a:gd name="connsiteX1" fmla="*/ 161176 w 2298796"/>
              <a:gd name="connsiteY1" fmla="*/ 6668 h 2290530"/>
              <a:gd name="connsiteX2" fmla="*/ 1729058 w 2298796"/>
              <a:gd name="connsiteY2" fmla="*/ 420980 h 2290530"/>
              <a:gd name="connsiteX3" fmla="*/ 1875409 w 2298796"/>
              <a:gd name="connsiteY3" fmla="*/ 587817 h 2290530"/>
              <a:gd name="connsiteX4" fmla="*/ 2298796 w 2298796"/>
              <a:gd name="connsiteY4" fmla="*/ 2164674 h 2290530"/>
              <a:gd name="connsiteX5" fmla="*/ 2153709 w 2298796"/>
              <a:gd name="connsiteY5" fmla="*/ 2286935 h 2290530"/>
              <a:gd name="connsiteX6" fmla="*/ 586810 w 2298796"/>
              <a:gd name="connsiteY6" fmla="*/ 1873980 h 2290530"/>
              <a:gd name="connsiteX7" fmla="*/ 420672 w 2298796"/>
              <a:gd name="connsiteY7" fmla="*/ 1671731 h 2290530"/>
              <a:gd name="connsiteX8" fmla="*/ 0 w 2298796"/>
              <a:gd name="connsiteY8" fmla="*/ 147356 h 2290530"/>
              <a:gd name="connsiteX0" fmla="*/ 9617 w 2308413"/>
              <a:gd name="connsiteY0" fmla="*/ 144929 h 2288103"/>
              <a:gd name="connsiteX1" fmla="*/ 170793 w 2308413"/>
              <a:gd name="connsiteY1" fmla="*/ 4241 h 2288103"/>
              <a:gd name="connsiteX2" fmla="*/ 1738675 w 2308413"/>
              <a:gd name="connsiteY2" fmla="*/ 418553 h 2288103"/>
              <a:gd name="connsiteX3" fmla="*/ 1885026 w 2308413"/>
              <a:gd name="connsiteY3" fmla="*/ 585390 h 2288103"/>
              <a:gd name="connsiteX4" fmla="*/ 2308413 w 2308413"/>
              <a:gd name="connsiteY4" fmla="*/ 2162247 h 2288103"/>
              <a:gd name="connsiteX5" fmla="*/ 2163326 w 2308413"/>
              <a:gd name="connsiteY5" fmla="*/ 2284508 h 2288103"/>
              <a:gd name="connsiteX6" fmla="*/ 596427 w 2308413"/>
              <a:gd name="connsiteY6" fmla="*/ 1871553 h 2288103"/>
              <a:gd name="connsiteX7" fmla="*/ 430289 w 2308413"/>
              <a:gd name="connsiteY7" fmla="*/ 1669304 h 2288103"/>
              <a:gd name="connsiteX8" fmla="*/ 9617 w 2308413"/>
              <a:gd name="connsiteY8" fmla="*/ 144929 h 2288103"/>
              <a:gd name="connsiteX0" fmla="*/ 8386 w 2307182"/>
              <a:gd name="connsiteY0" fmla="*/ 152138 h 2295312"/>
              <a:gd name="connsiteX1" fmla="*/ 169562 w 2307182"/>
              <a:gd name="connsiteY1" fmla="*/ 11450 h 2295312"/>
              <a:gd name="connsiteX2" fmla="*/ 1737444 w 2307182"/>
              <a:gd name="connsiteY2" fmla="*/ 425762 h 2295312"/>
              <a:gd name="connsiteX3" fmla="*/ 1883795 w 2307182"/>
              <a:gd name="connsiteY3" fmla="*/ 592599 h 2295312"/>
              <a:gd name="connsiteX4" fmla="*/ 2307182 w 2307182"/>
              <a:gd name="connsiteY4" fmla="*/ 2169456 h 2295312"/>
              <a:gd name="connsiteX5" fmla="*/ 2162095 w 2307182"/>
              <a:gd name="connsiteY5" fmla="*/ 2291717 h 2295312"/>
              <a:gd name="connsiteX6" fmla="*/ 595196 w 2307182"/>
              <a:gd name="connsiteY6" fmla="*/ 1878762 h 2295312"/>
              <a:gd name="connsiteX7" fmla="*/ 429058 w 2307182"/>
              <a:gd name="connsiteY7" fmla="*/ 1676513 h 2295312"/>
              <a:gd name="connsiteX8" fmla="*/ 8386 w 2307182"/>
              <a:gd name="connsiteY8" fmla="*/ 152138 h 2295312"/>
              <a:gd name="connsiteX0" fmla="*/ 9020 w 2301081"/>
              <a:gd name="connsiteY0" fmla="*/ 145947 h 2295856"/>
              <a:gd name="connsiteX1" fmla="*/ 163461 w 2301081"/>
              <a:gd name="connsiteY1" fmla="*/ 11994 h 2295856"/>
              <a:gd name="connsiteX2" fmla="*/ 1731343 w 2301081"/>
              <a:gd name="connsiteY2" fmla="*/ 426306 h 2295856"/>
              <a:gd name="connsiteX3" fmla="*/ 1877694 w 2301081"/>
              <a:gd name="connsiteY3" fmla="*/ 593143 h 2295856"/>
              <a:gd name="connsiteX4" fmla="*/ 2301081 w 2301081"/>
              <a:gd name="connsiteY4" fmla="*/ 2170000 h 2295856"/>
              <a:gd name="connsiteX5" fmla="*/ 2155994 w 2301081"/>
              <a:gd name="connsiteY5" fmla="*/ 2292261 h 2295856"/>
              <a:gd name="connsiteX6" fmla="*/ 589095 w 2301081"/>
              <a:gd name="connsiteY6" fmla="*/ 1879306 h 2295856"/>
              <a:gd name="connsiteX7" fmla="*/ 422957 w 2301081"/>
              <a:gd name="connsiteY7" fmla="*/ 1677057 h 2295856"/>
              <a:gd name="connsiteX8" fmla="*/ 9020 w 2301081"/>
              <a:gd name="connsiteY8" fmla="*/ 145947 h 2295856"/>
              <a:gd name="connsiteX0" fmla="*/ 3409 w 2295470"/>
              <a:gd name="connsiteY0" fmla="*/ 146126 h 2296035"/>
              <a:gd name="connsiteX1" fmla="*/ 157850 w 2295470"/>
              <a:gd name="connsiteY1" fmla="*/ 12173 h 2296035"/>
              <a:gd name="connsiteX2" fmla="*/ 1725732 w 2295470"/>
              <a:gd name="connsiteY2" fmla="*/ 426485 h 2296035"/>
              <a:gd name="connsiteX3" fmla="*/ 1872083 w 2295470"/>
              <a:gd name="connsiteY3" fmla="*/ 593322 h 2296035"/>
              <a:gd name="connsiteX4" fmla="*/ 2295470 w 2295470"/>
              <a:gd name="connsiteY4" fmla="*/ 2170179 h 2296035"/>
              <a:gd name="connsiteX5" fmla="*/ 2150383 w 2295470"/>
              <a:gd name="connsiteY5" fmla="*/ 2292440 h 2296035"/>
              <a:gd name="connsiteX6" fmla="*/ 583484 w 2295470"/>
              <a:gd name="connsiteY6" fmla="*/ 1879485 h 2296035"/>
              <a:gd name="connsiteX7" fmla="*/ 417346 w 2295470"/>
              <a:gd name="connsiteY7" fmla="*/ 1677236 h 2296035"/>
              <a:gd name="connsiteX8" fmla="*/ 3409 w 2295470"/>
              <a:gd name="connsiteY8" fmla="*/ 146126 h 2296035"/>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5540 w 2297601"/>
              <a:gd name="connsiteY0" fmla="*/ 143814 h 2293723"/>
              <a:gd name="connsiteX1" fmla="*/ 159981 w 2297601"/>
              <a:gd name="connsiteY1" fmla="*/ 9861 h 2293723"/>
              <a:gd name="connsiteX2" fmla="*/ 1727863 w 2297601"/>
              <a:gd name="connsiteY2" fmla="*/ 424173 h 2293723"/>
              <a:gd name="connsiteX3" fmla="*/ 1874214 w 2297601"/>
              <a:gd name="connsiteY3" fmla="*/ 591010 h 2293723"/>
              <a:gd name="connsiteX4" fmla="*/ 2297601 w 2297601"/>
              <a:gd name="connsiteY4" fmla="*/ 2167867 h 2293723"/>
              <a:gd name="connsiteX5" fmla="*/ 2152514 w 2297601"/>
              <a:gd name="connsiteY5" fmla="*/ 2290128 h 2293723"/>
              <a:gd name="connsiteX6" fmla="*/ 585615 w 2297601"/>
              <a:gd name="connsiteY6" fmla="*/ 1877173 h 2293723"/>
              <a:gd name="connsiteX7" fmla="*/ 419477 w 2297601"/>
              <a:gd name="connsiteY7" fmla="*/ 1674924 h 2293723"/>
              <a:gd name="connsiteX8" fmla="*/ 5540 w 2297601"/>
              <a:gd name="connsiteY8" fmla="*/ 143814 h 2293723"/>
              <a:gd name="connsiteX0" fmla="*/ 5540 w 2297601"/>
              <a:gd name="connsiteY0" fmla="*/ 143814 h 2293723"/>
              <a:gd name="connsiteX1" fmla="*/ 159981 w 2297601"/>
              <a:gd name="connsiteY1" fmla="*/ 9861 h 2293723"/>
              <a:gd name="connsiteX2" fmla="*/ 1727863 w 2297601"/>
              <a:gd name="connsiteY2" fmla="*/ 424173 h 2293723"/>
              <a:gd name="connsiteX3" fmla="*/ 1874214 w 2297601"/>
              <a:gd name="connsiteY3" fmla="*/ 591010 h 2293723"/>
              <a:gd name="connsiteX4" fmla="*/ 2297601 w 2297601"/>
              <a:gd name="connsiteY4" fmla="*/ 2167867 h 2293723"/>
              <a:gd name="connsiteX5" fmla="*/ 2152514 w 2297601"/>
              <a:gd name="connsiteY5" fmla="*/ 2290128 h 2293723"/>
              <a:gd name="connsiteX6" fmla="*/ 585615 w 2297601"/>
              <a:gd name="connsiteY6" fmla="*/ 1877173 h 2293723"/>
              <a:gd name="connsiteX7" fmla="*/ 419477 w 2297601"/>
              <a:gd name="connsiteY7" fmla="*/ 1674924 h 2293723"/>
              <a:gd name="connsiteX8" fmla="*/ 5540 w 2297601"/>
              <a:gd name="connsiteY8" fmla="*/ 143814 h 2293723"/>
              <a:gd name="connsiteX0" fmla="*/ 3923 w 2295984"/>
              <a:gd name="connsiteY0" fmla="*/ 144081 h 2293990"/>
              <a:gd name="connsiteX1" fmla="*/ 158364 w 2295984"/>
              <a:gd name="connsiteY1" fmla="*/ 10128 h 2293990"/>
              <a:gd name="connsiteX2" fmla="*/ 1726246 w 2295984"/>
              <a:gd name="connsiteY2" fmla="*/ 424440 h 2293990"/>
              <a:gd name="connsiteX3" fmla="*/ 1872597 w 2295984"/>
              <a:gd name="connsiteY3" fmla="*/ 591277 h 2293990"/>
              <a:gd name="connsiteX4" fmla="*/ 2295984 w 2295984"/>
              <a:gd name="connsiteY4" fmla="*/ 2168134 h 2293990"/>
              <a:gd name="connsiteX5" fmla="*/ 2150897 w 2295984"/>
              <a:gd name="connsiteY5" fmla="*/ 2290395 h 2293990"/>
              <a:gd name="connsiteX6" fmla="*/ 583998 w 2295984"/>
              <a:gd name="connsiteY6" fmla="*/ 1877440 h 2293990"/>
              <a:gd name="connsiteX7" fmla="*/ 417860 w 2295984"/>
              <a:gd name="connsiteY7" fmla="*/ 1675191 h 2293990"/>
              <a:gd name="connsiteX8" fmla="*/ 3923 w 2295984"/>
              <a:gd name="connsiteY8" fmla="*/ 144081 h 2293990"/>
              <a:gd name="connsiteX0" fmla="*/ 1528 w 2293589"/>
              <a:gd name="connsiteY0" fmla="*/ 144362 h 2294271"/>
              <a:gd name="connsiteX1" fmla="*/ 155969 w 2293589"/>
              <a:gd name="connsiteY1" fmla="*/ 10409 h 2294271"/>
              <a:gd name="connsiteX2" fmla="*/ 1723851 w 2293589"/>
              <a:gd name="connsiteY2" fmla="*/ 424721 h 2294271"/>
              <a:gd name="connsiteX3" fmla="*/ 1870202 w 2293589"/>
              <a:gd name="connsiteY3" fmla="*/ 591558 h 2294271"/>
              <a:gd name="connsiteX4" fmla="*/ 2293589 w 2293589"/>
              <a:gd name="connsiteY4" fmla="*/ 2168415 h 2294271"/>
              <a:gd name="connsiteX5" fmla="*/ 2148502 w 2293589"/>
              <a:gd name="connsiteY5" fmla="*/ 2290676 h 2294271"/>
              <a:gd name="connsiteX6" fmla="*/ 581603 w 2293589"/>
              <a:gd name="connsiteY6" fmla="*/ 1877721 h 2294271"/>
              <a:gd name="connsiteX7" fmla="*/ 415465 w 2293589"/>
              <a:gd name="connsiteY7" fmla="*/ 1675472 h 2294271"/>
              <a:gd name="connsiteX8" fmla="*/ 1528 w 2293589"/>
              <a:gd name="connsiteY8" fmla="*/ 144362 h 2294271"/>
              <a:gd name="connsiteX0" fmla="*/ 1848 w 2293909"/>
              <a:gd name="connsiteY0" fmla="*/ 138202 h 2288111"/>
              <a:gd name="connsiteX1" fmla="*/ 156289 w 2293909"/>
              <a:gd name="connsiteY1" fmla="*/ 4249 h 2288111"/>
              <a:gd name="connsiteX2" fmla="*/ 1724171 w 2293909"/>
              <a:gd name="connsiteY2" fmla="*/ 418561 h 2288111"/>
              <a:gd name="connsiteX3" fmla="*/ 1870522 w 2293909"/>
              <a:gd name="connsiteY3" fmla="*/ 585398 h 2288111"/>
              <a:gd name="connsiteX4" fmla="*/ 2293909 w 2293909"/>
              <a:gd name="connsiteY4" fmla="*/ 2162255 h 2288111"/>
              <a:gd name="connsiteX5" fmla="*/ 2148822 w 2293909"/>
              <a:gd name="connsiteY5" fmla="*/ 2284516 h 2288111"/>
              <a:gd name="connsiteX6" fmla="*/ 581923 w 2293909"/>
              <a:gd name="connsiteY6" fmla="*/ 1871561 h 2288111"/>
              <a:gd name="connsiteX7" fmla="*/ 415785 w 2293909"/>
              <a:gd name="connsiteY7" fmla="*/ 1669312 h 2288111"/>
              <a:gd name="connsiteX8" fmla="*/ 1848 w 2293909"/>
              <a:gd name="connsiteY8" fmla="*/ 138202 h 2288111"/>
              <a:gd name="connsiteX0" fmla="*/ 1289 w 2293350"/>
              <a:gd name="connsiteY0" fmla="*/ 138202 h 2288111"/>
              <a:gd name="connsiteX1" fmla="*/ 155730 w 2293350"/>
              <a:gd name="connsiteY1" fmla="*/ 4249 h 2288111"/>
              <a:gd name="connsiteX2" fmla="*/ 1723612 w 2293350"/>
              <a:gd name="connsiteY2" fmla="*/ 418561 h 2288111"/>
              <a:gd name="connsiteX3" fmla="*/ 1869963 w 2293350"/>
              <a:gd name="connsiteY3" fmla="*/ 585398 h 2288111"/>
              <a:gd name="connsiteX4" fmla="*/ 2293350 w 2293350"/>
              <a:gd name="connsiteY4" fmla="*/ 2162255 h 2288111"/>
              <a:gd name="connsiteX5" fmla="*/ 2148263 w 2293350"/>
              <a:gd name="connsiteY5" fmla="*/ 2284516 h 2288111"/>
              <a:gd name="connsiteX6" fmla="*/ 581364 w 2293350"/>
              <a:gd name="connsiteY6" fmla="*/ 1871561 h 2288111"/>
              <a:gd name="connsiteX7" fmla="*/ 415226 w 2293350"/>
              <a:gd name="connsiteY7" fmla="*/ 1669312 h 2288111"/>
              <a:gd name="connsiteX8" fmla="*/ 1289 w 2293350"/>
              <a:gd name="connsiteY8" fmla="*/ 138202 h 2288111"/>
              <a:gd name="connsiteX0" fmla="*/ 1527 w 2293588"/>
              <a:gd name="connsiteY0" fmla="*/ 138621 h 2288530"/>
              <a:gd name="connsiteX1" fmla="*/ 155968 w 2293588"/>
              <a:gd name="connsiteY1" fmla="*/ 4668 h 2288530"/>
              <a:gd name="connsiteX2" fmla="*/ 1723850 w 2293588"/>
              <a:gd name="connsiteY2" fmla="*/ 418980 h 2288530"/>
              <a:gd name="connsiteX3" fmla="*/ 1870201 w 2293588"/>
              <a:gd name="connsiteY3" fmla="*/ 585817 h 2288530"/>
              <a:gd name="connsiteX4" fmla="*/ 2293588 w 2293588"/>
              <a:gd name="connsiteY4" fmla="*/ 2162674 h 2288530"/>
              <a:gd name="connsiteX5" fmla="*/ 2148501 w 2293588"/>
              <a:gd name="connsiteY5" fmla="*/ 2284935 h 2288530"/>
              <a:gd name="connsiteX6" fmla="*/ 581602 w 2293588"/>
              <a:gd name="connsiteY6" fmla="*/ 1871980 h 2288530"/>
              <a:gd name="connsiteX7" fmla="*/ 415464 w 2293588"/>
              <a:gd name="connsiteY7" fmla="*/ 1669731 h 2288530"/>
              <a:gd name="connsiteX8" fmla="*/ 1527 w 2293588"/>
              <a:gd name="connsiteY8" fmla="*/ 138621 h 2288530"/>
              <a:gd name="connsiteX0" fmla="*/ 4451 w 2296512"/>
              <a:gd name="connsiteY0" fmla="*/ 139388 h 2289297"/>
              <a:gd name="connsiteX1" fmla="*/ 158892 w 2296512"/>
              <a:gd name="connsiteY1" fmla="*/ 5435 h 2289297"/>
              <a:gd name="connsiteX2" fmla="*/ 1726774 w 2296512"/>
              <a:gd name="connsiteY2" fmla="*/ 419747 h 2289297"/>
              <a:gd name="connsiteX3" fmla="*/ 1873125 w 2296512"/>
              <a:gd name="connsiteY3" fmla="*/ 586584 h 2289297"/>
              <a:gd name="connsiteX4" fmla="*/ 2296512 w 2296512"/>
              <a:gd name="connsiteY4" fmla="*/ 2163441 h 2289297"/>
              <a:gd name="connsiteX5" fmla="*/ 2151425 w 2296512"/>
              <a:gd name="connsiteY5" fmla="*/ 2285702 h 2289297"/>
              <a:gd name="connsiteX6" fmla="*/ 584526 w 2296512"/>
              <a:gd name="connsiteY6" fmla="*/ 1872747 h 2289297"/>
              <a:gd name="connsiteX7" fmla="*/ 418388 w 2296512"/>
              <a:gd name="connsiteY7" fmla="*/ 1670498 h 2289297"/>
              <a:gd name="connsiteX8" fmla="*/ 4451 w 2296512"/>
              <a:gd name="connsiteY8" fmla="*/ 139388 h 2289297"/>
              <a:gd name="connsiteX0" fmla="*/ 4451 w 2299782"/>
              <a:gd name="connsiteY0" fmla="*/ 139388 h 2288818"/>
              <a:gd name="connsiteX1" fmla="*/ 158892 w 2299782"/>
              <a:gd name="connsiteY1" fmla="*/ 5435 h 2288818"/>
              <a:gd name="connsiteX2" fmla="*/ 1726774 w 2299782"/>
              <a:gd name="connsiteY2" fmla="*/ 419747 h 2288818"/>
              <a:gd name="connsiteX3" fmla="*/ 1873125 w 2299782"/>
              <a:gd name="connsiteY3" fmla="*/ 586584 h 2288818"/>
              <a:gd name="connsiteX4" fmla="*/ 2296512 w 2299782"/>
              <a:gd name="connsiteY4" fmla="*/ 2163441 h 2288818"/>
              <a:gd name="connsiteX5" fmla="*/ 2151425 w 2299782"/>
              <a:gd name="connsiteY5" fmla="*/ 2285702 h 2288818"/>
              <a:gd name="connsiteX6" fmla="*/ 584526 w 2299782"/>
              <a:gd name="connsiteY6" fmla="*/ 1872747 h 2288818"/>
              <a:gd name="connsiteX7" fmla="*/ 418388 w 2299782"/>
              <a:gd name="connsiteY7" fmla="*/ 1670498 h 2288818"/>
              <a:gd name="connsiteX8" fmla="*/ 4451 w 2299782"/>
              <a:gd name="connsiteY8" fmla="*/ 139388 h 2288818"/>
              <a:gd name="connsiteX0" fmla="*/ 4451 w 2299139"/>
              <a:gd name="connsiteY0" fmla="*/ 139388 h 2287220"/>
              <a:gd name="connsiteX1" fmla="*/ 158892 w 2299139"/>
              <a:gd name="connsiteY1" fmla="*/ 5435 h 2287220"/>
              <a:gd name="connsiteX2" fmla="*/ 1726774 w 2299139"/>
              <a:gd name="connsiteY2" fmla="*/ 419747 h 2287220"/>
              <a:gd name="connsiteX3" fmla="*/ 1873125 w 2299139"/>
              <a:gd name="connsiteY3" fmla="*/ 586584 h 2287220"/>
              <a:gd name="connsiteX4" fmla="*/ 2296512 w 2299139"/>
              <a:gd name="connsiteY4" fmla="*/ 2163441 h 2287220"/>
              <a:gd name="connsiteX5" fmla="*/ 2151425 w 2299139"/>
              <a:gd name="connsiteY5" fmla="*/ 2285702 h 2287220"/>
              <a:gd name="connsiteX6" fmla="*/ 584526 w 2299139"/>
              <a:gd name="connsiteY6" fmla="*/ 1872747 h 2287220"/>
              <a:gd name="connsiteX7" fmla="*/ 418388 w 2299139"/>
              <a:gd name="connsiteY7" fmla="*/ 1670498 h 2287220"/>
              <a:gd name="connsiteX8" fmla="*/ 4451 w 2299139"/>
              <a:gd name="connsiteY8" fmla="*/ 139388 h 2287220"/>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84526 w 2299277"/>
              <a:gd name="connsiteY6" fmla="*/ 1872747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4690 w 2299277"/>
              <a:gd name="connsiteY3" fmla="*/ 585018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4690 w 2299277"/>
              <a:gd name="connsiteY3" fmla="*/ 588149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99277" h="2289265">
                <a:moveTo>
                  <a:pt x="4451" y="139388"/>
                </a:moveTo>
                <a:cubicBezTo>
                  <a:pt x="-13417" y="60766"/>
                  <a:pt x="19464" y="-22226"/>
                  <a:pt x="158892" y="5435"/>
                </a:cubicBezTo>
                <a:lnTo>
                  <a:pt x="1726774" y="419747"/>
                </a:lnTo>
                <a:cubicBezTo>
                  <a:pt x="1822894" y="445626"/>
                  <a:pt x="1861313" y="514526"/>
                  <a:pt x="1880135" y="585426"/>
                </a:cubicBezTo>
                <a:cubicBezTo>
                  <a:pt x="2097057" y="1402519"/>
                  <a:pt x="2138139" y="1539608"/>
                  <a:pt x="2296512" y="2163441"/>
                </a:cubicBezTo>
                <a:cubicBezTo>
                  <a:pt x="2313920" y="2245273"/>
                  <a:pt x="2247201" y="2304717"/>
                  <a:pt x="2151425" y="2285702"/>
                </a:cubicBezTo>
                <a:lnTo>
                  <a:pt x="594791" y="1867358"/>
                </a:lnTo>
                <a:cubicBezTo>
                  <a:pt x="507154" y="1842614"/>
                  <a:pt x="450849" y="1799460"/>
                  <a:pt x="416823" y="1672064"/>
                </a:cubicBezTo>
                <a:cubicBezTo>
                  <a:pt x="286664" y="1184744"/>
                  <a:pt x="134198" y="644520"/>
                  <a:pt x="4451" y="139388"/>
                </a:cubicBezTo>
                <a:close/>
              </a:path>
            </a:pathLst>
          </a:custGeom>
          <a:noFill/>
          <a:ln w="28575" cmpd="sng">
            <a:solidFill>
              <a:srgbClr val="A7934B">
                <a:alpha val="15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ounded Rectangle 11"/>
          <p:cNvSpPr/>
          <p:nvPr userDrawn="1"/>
        </p:nvSpPr>
        <p:spPr>
          <a:xfrm rot="896764">
            <a:off x="7479985" y="2034522"/>
            <a:ext cx="2343465" cy="2326254"/>
          </a:xfrm>
          <a:custGeom>
            <a:avLst/>
            <a:gdLst>
              <a:gd name="connsiteX0" fmla="*/ 0 w 2309041"/>
              <a:gd name="connsiteY0" fmla="*/ 122448 h 2313432"/>
              <a:gd name="connsiteX1" fmla="*/ 122448 w 2309041"/>
              <a:gd name="connsiteY1" fmla="*/ 0 h 2313432"/>
              <a:gd name="connsiteX2" fmla="*/ 2186593 w 2309041"/>
              <a:gd name="connsiteY2" fmla="*/ 0 h 2313432"/>
              <a:gd name="connsiteX3" fmla="*/ 2309041 w 2309041"/>
              <a:gd name="connsiteY3" fmla="*/ 122448 h 2313432"/>
              <a:gd name="connsiteX4" fmla="*/ 2309041 w 2309041"/>
              <a:gd name="connsiteY4" fmla="*/ 2190984 h 2313432"/>
              <a:gd name="connsiteX5" fmla="*/ 2186593 w 2309041"/>
              <a:gd name="connsiteY5" fmla="*/ 2313432 h 2313432"/>
              <a:gd name="connsiteX6" fmla="*/ 122448 w 2309041"/>
              <a:gd name="connsiteY6" fmla="*/ 2313432 h 2313432"/>
              <a:gd name="connsiteX7" fmla="*/ 0 w 2309041"/>
              <a:gd name="connsiteY7" fmla="*/ 2190984 h 2313432"/>
              <a:gd name="connsiteX8" fmla="*/ 0 w 2309041"/>
              <a:gd name="connsiteY8" fmla="*/ 122448 h 2313432"/>
              <a:gd name="connsiteX0" fmla="*/ 0 w 2756331"/>
              <a:gd name="connsiteY0" fmla="*/ 122448 h 2313432"/>
              <a:gd name="connsiteX1" fmla="*/ 122448 w 2756331"/>
              <a:gd name="connsiteY1" fmla="*/ 0 h 2313432"/>
              <a:gd name="connsiteX2" fmla="*/ 2186593 w 2756331"/>
              <a:gd name="connsiteY2" fmla="*/ 0 h 2313432"/>
              <a:gd name="connsiteX3" fmla="*/ 2309041 w 2756331"/>
              <a:gd name="connsiteY3" fmla="*/ 122448 h 2313432"/>
              <a:gd name="connsiteX4" fmla="*/ 2756331 w 2756331"/>
              <a:gd name="connsiteY4" fmla="*/ 1743694 h 2313432"/>
              <a:gd name="connsiteX5" fmla="*/ 2186593 w 2756331"/>
              <a:gd name="connsiteY5" fmla="*/ 2313432 h 2313432"/>
              <a:gd name="connsiteX6" fmla="*/ 122448 w 2756331"/>
              <a:gd name="connsiteY6" fmla="*/ 2313432 h 2313432"/>
              <a:gd name="connsiteX7" fmla="*/ 0 w 2756331"/>
              <a:gd name="connsiteY7" fmla="*/ 2190984 h 2313432"/>
              <a:gd name="connsiteX8" fmla="*/ 0 w 2756331"/>
              <a:gd name="connsiteY8" fmla="*/ 122448 h 2313432"/>
              <a:gd name="connsiteX0" fmla="*/ 0 w 2756331"/>
              <a:gd name="connsiteY0" fmla="*/ 122448 h 2313432"/>
              <a:gd name="connsiteX1" fmla="*/ 122448 w 2756331"/>
              <a:gd name="connsiteY1" fmla="*/ 0 h 2313432"/>
              <a:gd name="connsiteX2" fmla="*/ 2186593 w 2756331"/>
              <a:gd name="connsiteY2" fmla="*/ 0 h 2313432"/>
              <a:gd name="connsiteX3" fmla="*/ 2309041 w 2756331"/>
              <a:gd name="connsiteY3" fmla="*/ 122448 h 2313432"/>
              <a:gd name="connsiteX4" fmla="*/ 2756331 w 2756331"/>
              <a:gd name="connsiteY4" fmla="*/ 1743694 h 2313432"/>
              <a:gd name="connsiteX5" fmla="*/ 2654369 w 2756331"/>
              <a:gd name="connsiteY5" fmla="*/ 1852485 h 2313432"/>
              <a:gd name="connsiteX6" fmla="*/ 122448 w 2756331"/>
              <a:gd name="connsiteY6" fmla="*/ 2313432 h 2313432"/>
              <a:gd name="connsiteX7" fmla="*/ 0 w 2756331"/>
              <a:gd name="connsiteY7" fmla="*/ 2190984 h 2313432"/>
              <a:gd name="connsiteX8" fmla="*/ 0 w 2756331"/>
              <a:gd name="connsiteY8" fmla="*/ 122448 h 2313432"/>
              <a:gd name="connsiteX0" fmla="*/ 0 w 2756331"/>
              <a:gd name="connsiteY0" fmla="*/ 122448 h 2193261"/>
              <a:gd name="connsiteX1" fmla="*/ 122448 w 2756331"/>
              <a:gd name="connsiteY1" fmla="*/ 0 h 2193261"/>
              <a:gd name="connsiteX2" fmla="*/ 2186593 w 2756331"/>
              <a:gd name="connsiteY2" fmla="*/ 0 h 2193261"/>
              <a:gd name="connsiteX3" fmla="*/ 2309041 w 2756331"/>
              <a:gd name="connsiteY3" fmla="*/ 122448 h 2193261"/>
              <a:gd name="connsiteX4" fmla="*/ 2756331 w 2756331"/>
              <a:gd name="connsiteY4" fmla="*/ 1743694 h 2193261"/>
              <a:gd name="connsiteX5" fmla="*/ 2654369 w 2756331"/>
              <a:gd name="connsiteY5" fmla="*/ 1852485 h 2193261"/>
              <a:gd name="connsiteX6" fmla="*/ 1768205 w 2756331"/>
              <a:gd name="connsiteY6" fmla="*/ 797431 h 2193261"/>
              <a:gd name="connsiteX7" fmla="*/ 0 w 2756331"/>
              <a:gd name="connsiteY7" fmla="*/ 2190984 h 2193261"/>
              <a:gd name="connsiteX8" fmla="*/ 0 w 2756331"/>
              <a:gd name="connsiteY8" fmla="*/ 122448 h 2193261"/>
              <a:gd name="connsiteX0" fmla="*/ 0 w 2756331"/>
              <a:gd name="connsiteY0" fmla="*/ 122448 h 2194935"/>
              <a:gd name="connsiteX1" fmla="*/ 122448 w 2756331"/>
              <a:gd name="connsiteY1" fmla="*/ 0 h 2194935"/>
              <a:gd name="connsiteX2" fmla="*/ 2186593 w 2756331"/>
              <a:gd name="connsiteY2" fmla="*/ 0 h 2194935"/>
              <a:gd name="connsiteX3" fmla="*/ 2309041 w 2756331"/>
              <a:gd name="connsiteY3" fmla="*/ 122448 h 2194935"/>
              <a:gd name="connsiteX4" fmla="*/ 2756331 w 2756331"/>
              <a:gd name="connsiteY4" fmla="*/ 1743694 h 2194935"/>
              <a:gd name="connsiteX5" fmla="*/ 2654369 w 2756331"/>
              <a:gd name="connsiteY5" fmla="*/ 1852485 h 2194935"/>
              <a:gd name="connsiteX6" fmla="*/ 986298 w 2756331"/>
              <a:gd name="connsiteY6" fmla="*/ 1435925 h 2194935"/>
              <a:gd name="connsiteX7" fmla="*/ 0 w 2756331"/>
              <a:gd name="connsiteY7" fmla="*/ 2190984 h 2194935"/>
              <a:gd name="connsiteX8" fmla="*/ 0 w 2756331"/>
              <a:gd name="connsiteY8" fmla="*/ 122448 h 2194935"/>
              <a:gd name="connsiteX0" fmla="*/ 0 w 2756331"/>
              <a:gd name="connsiteY0" fmla="*/ 122448 h 1852485"/>
              <a:gd name="connsiteX1" fmla="*/ 122448 w 2756331"/>
              <a:gd name="connsiteY1" fmla="*/ 0 h 1852485"/>
              <a:gd name="connsiteX2" fmla="*/ 2186593 w 2756331"/>
              <a:gd name="connsiteY2" fmla="*/ 0 h 1852485"/>
              <a:gd name="connsiteX3" fmla="*/ 2309041 w 2756331"/>
              <a:gd name="connsiteY3" fmla="*/ 122448 h 1852485"/>
              <a:gd name="connsiteX4" fmla="*/ 2756331 w 2756331"/>
              <a:gd name="connsiteY4" fmla="*/ 1743694 h 1852485"/>
              <a:gd name="connsiteX5" fmla="*/ 2654369 w 2756331"/>
              <a:gd name="connsiteY5" fmla="*/ 1852485 h 1852485"/>
              <a:gd name="connsiteX6" fmla="*/ 986298 w 2756331"/>
              <a:gd name="connsiteY6" fmla="*/ 1435925 h 1852485"/>
              <a:gd name="connsiteX7" fmla="*/ 894581 w 2756331"/>
              <a:gd name="connsiteY7" fmla="*/ 1337378 h 1852485"/>
              <a:gd name="connsiteX8" fmla="*/ 0 w 2756331"/>
              <a:gd name="connsiteY8" fmla="*/ 122448 h 1852485"/>
              <a:gd name="connsiteX0" fmla="*/ 0 w 2756331"/>
              <a:gd name="connsiteY0" fmla="*/ 539006 h 2269043"/>
              <a:gd name="connsiteX1" fmla="*/ 620956 w 2756331"/>
              <a:gd name="connsiteY1" fmla="*/ 0 h 2269043"/>
              <a:gd name="connsiteX2" fmla="*/ 2186593 w 2756331"/>
              <a:gd name="connsiteY2" fmla="*/ 416558 h 2269043"/>
              <a:gd name="connsiteX3" fmla="*/ 2309041 w 2756331"/>
              <a:gd name="connsiteY3" fmla="*/ 539006 h 2269043"/>
              <a:gd name="connsiteX4" fmla="*/ 2756331 w 2756331"/>
              <a:gd name="connsiteY4" fmla="*/ 2160252 h 2269043"/>
              <a:gd name="connsiteX5" fmla="*/ 2654369 w 2756331"/>
              <a:gd name="connsiteY5" fmla="*/ 2269043 h 2269043"/>
              <a:gd name="connsiteX6" fmla="*/ 986298 w 2756331"/>
              <a:gd name="connsiteY6" fmla="*/ 1852483 h 2269043"/>
              <a:gd name="connsiteX7" fmla="*/ 894581 w 2756331"/>
              <a:gd name="connsiteY7" fmla="*/ 1753936 h 2269043"/>
              <a:gd name="connsiteX8" fmla="*/ 0 w 2756331"/>
              <a:gd name="connsiteY8" fmla="*/ 539006 h 2269043"/>
              <a:gd name="connsiteX0" fmla="*/ 0 w 2288552"/>
              <a:gd name="connsiteY0" fmla="*/ 173665 h 2269043"/>
              <a:gd name="connsiteX1" fmla="*/ 153177 w 2288552"/>
              <a:gd name="connsiteY1" fmla="*/ 0 h 2269043"/>
              <a:gd name="connsiteX2" fmla="*/ 1718814 w 2288552"/>
              <a:gd name="connsiteY2" fmla="*/ 416558 h 2269043"/>
              <a:gd name="connsiteX3" fmla="*/ 1841262 w 2288552"/>
              <a:gd name="connsiteY3" fmla="*/ 539006 h 2269043"/>
              <a:gd name="connsiteX4" fmla="*/ 2288552 w 2288552"/>
              <a:gd name="connsiteY4" fmla="*/ 2160252 h 2269043"/>
              <a:gd name="connsiteX5" fmla="*/ 2186590 w 2288552"/>
              <a:gd name="connsiteY5" fmla="*/ 2269043 h 2269043"/>
              <a:gd name="connsiteX6" fmla="*/ 518519 w 2288552"/>
              <a:gd name="connsiteY6" fmla="*/ 1852483 h 2269043"/>
              <a:gd name="connsiteX7" fmla="*/ 426802 w 2288552"/>
              <a:gd name="connsiteY7" fmla="*/ 1753936 h 2269043"/>
              <a:gd name="connsiteX8" fmla="*/ 0 w 2288552"/>
              <a:gd name="connsiteY8" fmla="*/ 173665 h 2269043"/>
              <a:gd name="connsiteX0" fmla="*/ 0 w 2298796"/>
              <a:gd name="connsiteY0" fmla="*/ 142934 h 2269043"/>
              <a:gd name="connsiteX1" fmla="*/ 163421 w 2298796"/>
              <a:gd name="connsiteY1" fmla="*/ 0 h 2269043"/>
              <a:gd name="connsiteX2" fmla="*/ 1729058 w 2298796"/>
              <a:gd name="connsiteY2" fmla="*/ 416558 h 2269043"/>
              <a:gd name="connsiteX3" fmla="*/ 1851506 w 2298796"/>
              <a:gd name="connsiteY3" fmla="*/ 539006 h 2269043"/>
              <a:gd name="connsiteX4" fmla="*/ 2298796 w 2298796"/>
              <a:gd name="connsiteY4" fmla="*/ 2160252 h 2269043"/>
              <a:gd name="connsiteX5" fmla="*/ 2196834 w 2298796"/>
              <a:gd name="connsiteY5" fmla="*/ 2269043 h 2269043"/>
              <a:gd name="connsiteX6" fmla="*/ 528763 w 2298796"/>
              <a:gd name="connsiteY6" fmla="*/ 1852483 h 2269043"/>
              <a:gd name="connsiteX7" fmla="*/ 437046 w 2298796"/>
              <a:gd name="connsiteY7" fmla="*/ 1753936 h 2269043"/>
              <a:gd name="connsiteX8" fmla="*/ 0 w 2298796"/>
              <a:gd name="connsiteY8" fmla="*/ 142934 h 2269043"/>
              <a:gd name="connsiteX0" fmla="*/ 0 w 2298796"/>
              <a:gd name="connsiteY0" fmla="*/ 145749 h 2271858"/>
              <a:gd name="connsiteX1" fmla="*/ 163421 w 2298796"/>
              <a:gd name="connsiteY1" fmla="*/ 2815 h 2271858"/>
              <a:gd name="connsiteX2" fmla="*/ 1729058 w 2298796"/>
              <a:gd name="connsiteY2" fmla="*/ 419373 h 2271858"/>
              <a:gd name="connsiteX3" fmla="*/ 1851506 w 2298796"/>
              <a:gd name="connsiteY3" fmla="*/ 541821 h 2271858"/>
              <a:gd name="connsiteX4" fmla="*/ 2298796 w 2298796"/>
              <a:gd name="connsiteY4" fmla="*/ 2163067 h 2271858"/>
              <a:gd name="connsiteX5" fmla="*/ 2196834 w 2298796"/>
              <a:gd name="connsiteY5" fmla="*/ 2271858 h 2271858"/>
              <a:gd name="connsiteX6" fmla="*/ 528763 w 2298796"/>
              <a:gd name="connsiteY6" fmla="*/ 1855298 h 2271858"/>
              <a:gd name="connsiteX7" fmla="*/ 437046 w 2298796"/>
              <a:gd name="connsiteY7" fmla="*/ 1756751 h 2271858"/>
              <a:gd name="connsiteX8" fmla="*/ 0 w 2298796"/>
              <a:gd name="connsiteY8" fmla="*/ 145749 h 2271858"/>
              <a:gd name="connsiteX0" fmla="*/ 1583 w 2300379"/>
              <a:gd name="connsiteY0" fmla="*/ 146709 h 2272818"/>
              <a:gd name="connsiteX1" fmla="*/ 165004 w 2300379"/>
              <a:gd name="connsiteY1" fmla="*/ 3775 h 2272818"/>
              <a:gd name="connsiteX2" fmla="*/ 1730641 w 2300379"/>
              <a:gd name="connsiteY2" fmla="*/ 420333 h 2272818"/>
              <a:gd name="connsiteX3" fmla="*/ 1853089 w 2300379"/>
              <a:gd name="connsiteY3" fmla="*/ 542781 h 2272818"/>
              <a:gd name="connsiteX4" fmla="*/ 2300379 w 2300379"/>
              <a:gd name="connsiteY4" fmla="*/ 2164027 h 2272818"/>
              <a:gd name="connsiteX5" fmla="*/ 2198417 w 2300379"/>
              <a:gd name="connsiteY5" fmla="*/ 2272818 h 2272818"/>
              <a:gd name="connsiteX6" fmla="*/ 530346 w 2300379"/>
              <a:gd name="connsiteY6" fmla="*/ 1856258 h 2272818"/>
              <a:gd name="connsiteX7" fmla="*/ 438629 w 2300379"/>
              <a:gd name="connsiteY7" fmla="*/ 1757711 h 2272818"/>
              <a:gd name="connsiteX8" fmla="*/ 1583 w 2300379"/>
              <a:gd name="connsiteY8" fmla="*/ 146709 h 2272818"/>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98751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98751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64606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8243"/>
              <a:gd name="connsiteX1" fmla="*/ 165338 w 2300713"/>
              <a:gd name="connsiteY1" fmla="*/ 6956 h 2288243"/>
              <a:gd name="connsiteX2" fmla="*/ 1730975 w 2300713"/>
              <a:gd name="connsiteY2" fmla="*/ 423514 h 2288243"/>
              <a:gd name="connsiteX3" fmla="*/ 1853423 w 2300713"/>
              <a:gd name="connsiteY3" fmla="*/ 545962 h 2288243"/>
              <a:gd name="connsiteX4" fmla="*/ 2300713 w 2300713"/>
              <a:gd name="connsiteY4" fmla="*/ 2167208 h 2288243"/>
              <a:gd name="connsiteX5" fmla="*/ 2164606 w 2300713"/>
              <a:gd name="connsiteY5" fmla="*/ 2275999 h 2288243"/>
              <a:gd name="connsiteX6" fmla="*/ 530680 w 2300713"/>
              <a:gd name="connsiteY6" fmla="*/ 1859439 h 2288243"/>
              <a:gd name="connsiteX7" fmla="*/ 438963 w 2300713"/>
              <a:gd name="connsiteY7" fmla="*/ 1760892 h 2288243"/>
              <a:gd name="connsiteX8" fmla="*/ 1917 w 2300713"/>
              <a:gd name="connsiteY8" fmla="*/ 149890 h 2288243"/>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08231 w 2303711"/>
              <a:gd name="connsiteY7" fmla="*/ 1682357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08231 w 2303711"/>
              <a:gd name="connsiteY7" fmla="*/ 1682357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77326 w 2303711"/>
              <a:gd name="connsiteY3" fmla="*/ 590351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77326 w 2303711"/>
              <a:gd name="connsiteY3" fmla="*/ 590351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422589 w 2303711"/>
              <a:gd name="connsiteY7" fmla="*/ 1674265 h 2292042"/>
              <a:gd name="connsiteX8" fmla="*/ 1917 w 2303711"/>
              <a:gd name="connsiteY8" fmla="*/ 149890 h 2292042"/>
              <a:gd name="connsiteX0" fmla="*/ 2010 w 2303804"/>
              <a:gd name="connsiteY0" fmla="*/ 147792 h 2289944"/>
              <a:gd name="connsiteX1" fmla="*/ 163186 w 2303804"/>
              <a:gd name="connsiteY1" fmla="*/ 7104 h 2289944"/>
              <a:gd name="connsiteX2" fmla="*/ 1731068 w 2303804"/>
              <a:gd name="connsiteY2" fmla="*/ 421416 h 2289944"/>
              <a:gd name="connsiteX3" fmla="*/ 1877419 w 2303804"/>
              <a:gd name="connsiteY3" fmla="*/ 588253 h 2289944"/>
              <a:gd name="connsiteX4" fmla="*/ 2300806 w 2303804"/>
              <a:gd name="connsiteY4" fmla="*/ 2165110 h 2289944"/>
              <a:gd name="connsiteX5" fmla="*/ 2164699 w 2303804"/>
              <a:gd name="connsiteY5" fmla="*/ 2273901 h 2289944"/>
              <a:gd name="connsiteX6" fmla="*/ 588820 w 2303804"/>
              <a:gd name="connsiteY6" fmla="*/ 1874416 h 2289944"/>
              <a:gd name="connsiteX7" fmla="*/ 422682 w 2303804"/>
              <a:gd name="connsiteY7" fmla="*/ 1672167 h 2289944"/>
              <a:gd name="connsiteX8" fmla="*/ 2010 w 2303804"/>
              <a:gd name="connsiteY8" fmla="*/ 147792 h 2289944"/>
              <a:gd name="connsiteX0" fmla="*/ 2010 w 2303368"/>
              <a:gd name="connsiteY0" fmla="*/ 147792 h 2301573"/>
              <a:gd name="connsiteX1" fmla="*/ 163186 w 2303368"/>
              <a:gd name="connsiteY1" fmla="*/ 7104 h 2301573"/>
              <a:gd name="connsiteX2" fmla="*/ 1731068 w 2303368"/>
              <a:gd name="connsiteY2" fmla="*/ 421416 h 2301573"/>
              <a:gd name="connsiteX3" fmla="*/ 1877419 w 2303368"/>
              <a:gd name="connsiteY3" fmla="*/ 588253 h 2301573"/>
              <a:gd name="connsiteX4" fmla="*/ 2300806 w 2303368"/>
              <a:gd name="connsiteY4" fmla="*/ 2165110 h 2301573"/>
              <a:gd name="connsiteX5" fmla="*/ 2155719 w 2303368"/>
              <a:gd name="connsiteY5" fmla="*/ 2287371 h 2301573"/>
              <a:gd name="connsiteX6" fmla="*/ 588820 w 2303368"/>
              <a:gd name="connsiteY6" fmla="*/ 1874416 h 2301573"/>
              <a:gd name="connsiteX7" fmla="*/ 422682 w 2303368"/>
              <a:gd name="connsiteY7" fmla="*/ 1672167 h 2301573"/>
              <a:gd name="connsiteX8" fmla="*/ 2010 w 2303368"/>
              <a:gd name="connsiteY8" fmla="*/ 147792 h 2301573"/>
              <a:gd name="connsiteX0" fmla="*/ 2010 w 2303368"/>
              <a:gd name="connsiteY0" fmla="*/ 147792 h 2301573"/>
              <a:gd name="connsiteX1" fmla="*/ 163186 w 2303368"/>
              <a:gd name="connsiteY1" fmla="*/ 7104 h 2301573"/>
              <a:gd name="connsiteX2" fmla="*/ 1731068 w 2303368"/>
              <a:gd name="connsiteY2" fmla="*/ 421416 h 2301573"/>
              <a:gd name="connsiteX3" fmla="*/ 1877419 w 2303368"/>
              <a:gd name="connsiteY3" fmla="*/ 588253 h 2301573"/>
              <a:gd name="connsiteX4" fmla="*/ 2300806 w 2303368"/>
              <a:gd name="connsiteY4" fmla="*/ 2165110 h 2301573"/>
              <a:gd name="connsiteX5" fmla="*/ 2155719 w 2303368"/>
              <a:gd name="connsiteY5" fmla="*/ 2287371 h 2301573"/>
              <a:gd name="connsiteX6" fmla="*/ 588820 w 2303368"/>
              <a:gd name="connsiteY6" fmla="*/ 1874416 h 2301573"/>
              <a:gd name="connsiteX7" fmla="*/ 422682 w 2303368"/>
              <a:gd name="connsiteY7" fmla="*/ 1672167 h 2301573"/>
              <a:gd name="connsiteX8" fmla="*/ 2010 w 2303368"/>
              <a:gd name="connsiteY8" fmla="*/ 147792 h 2301573"/>
              <a:gd name="connsiteX0" fmla="*/ 2010 w 2304304"/>
              <a:gd name="connsiteY0" fmla="*/ 147792 h 2296304"/>
              <a:gd name="connsiteX1" fmla="*/ 163186 w 2304304"/>
              <a:gd name="connsiteY1" fmla="*/ 7104 h 2296304"/>
              <a:gd name="connsiteX2" fmla="*/ 1731068 w 2304304"/>
              <a:gd name="connsiteY2" fmla="*/ 421416 h 2296304"/>
              <a:gd name="connsiteX3" fmla="*/ 1877419 w 2304304"/>
              <a:gd name="connsiteY3" fmla="*/ 588253 h 2296304"/>
              <a:gd name="connsiteX4" fmla="*/ 2300806 w 2304304"/>
              <a:gd name="connsiteY4" fmla="*/ 2165110 h 2296304"/>
              <a:gd name="connsiteX5" fmla="*/ 2155719 w 2304304"/>
              <a:gd name="connsiteY5" fmla="*/ 2287371 h 2296304"/>
              <a:gd name="connsiteX6" fmla="*/ 588820 w 2304304"/>
              <a:gd name="connsiteY6" fmla="*/ 1874416 h 2296304"/>
              <a:gd name="connsiteX7" fmla="*/ 422682 w 2304304"/>
              <a:gd name="connsiteY7" fmla="*/ 1672167 h 2296304"/>
              <a:gd name="connsiteX8" fmla="*/ 2010 w 2304304"/>
              <a:gd name="connsiteY8" fmla="*/ 147792 h 2296304"/>
              <a:gd name="connsiteX0" fmla="*/ 2010 w 2300806"/>
              <a:gd name="connsiteY0" fmla="*/ 147792 h 2298797"/>
              <a:gd name="connsiteX1" fmla="*/ 163186 w 2300806"/>
              <a:gd name="connsiteY1" fmla="*/ 7104 h 2298797"/>
              <a:gd name="connsiteX2" fmla="*/ 1731068 w 2300806"/>
              <a:gd name="connsiteY2" fmla="*/ 421416 h 2298797"/>
              <a:gd name="connsiteX3" fmla="*/ 1877419 w 2300806"/>
              <a:gd name="connsiteY3" fmla="*/ 588253 h 2298797"/>
              <a:gd name="connsiteX4" fmla="*/ 2300806 w 2300806"/>
              <a:gd name="connsiteY4" fmla="*/ 2165110 h 2298797"/>
              <a:gd name="connsiteX5" fmla="*/ 2155719 w 2300806"/>
              <a:gd name="connsiteY5" fmla="*/ 2287371 h 2298797"/>
              <a:gd name="connsiteX6" fmla="*/ 588820 w 2300806"/>
              <a:gd name="connsiteY6" fmla="*/ 1874416 h 2298797"/>
              <a:gd name="connsiteX7" fmla="*/ 422682 w 2300806"/>
              <a:gd name="connsiteY7" fmla="*/ 1672167 h 2298797"/>
              <a:gd name="connsiteX8" fmla="*/ 2010 w 2300806"/>
              <a:gd name="connsiteY8" fmla="*/ 147792 h 2298797"/>
              <a:gd name="connsiteX0" fmla="*/ 2010 w 2300806"/>
              <a:gd name="connsiteY0" fmla="*/ 147792 h 2293305"/>
              <a:gd name="connsiteX1" fmla="*/ 163186 w 2300806"/>
              <a:gd name="connsiteY1" fmla="*/ 7104 h 2293305"/>
              <a:gd name="connsiteX2" fmla="*/ 1731068 w 2300806"/>
              <a:gd name="connsiteY2" fmla="*/ 421416 h 2293305"/>
              <a:gd name="connsiteX3" fmla="*/ 1877419 w 2300806"/>
              <a:gd name="connsiteY3" fmla="*/ 588253 h 2293305"/>
              <a:gd name="connsiteX4" fmla="*/ 2300806 w 2300806"/>
              <a:gd name="connsiteY4" fmla="*/ 2165110 h 2293305"/>
              <a:gd name="connsiteX5" fmla="*/ 2155719 w 2300806"/>
              <a:gd name="connsiteY5" fmla="*/ 2287371 h 2293305"/>
              <a:gd name="connsiteX6" fmla="*/ 588820 w 2300806"/>
              <a:gd name="connsiteY6" fmla="*/ 1874416 h 2293305"/>
              <a:gd name="connsiteX7" fmla="*/ 422682 w 2300806"/>
              <a:gd name="connsiteY7" fmla="*/ 1672167 h 2293305"/>
              <a:gd name="connsiteX8" fmla="*/ 2010 w 2300806"/>
              <a:gd name="connsiteY8" fmla="*/ 147792 h 2293305"/>
              <a:gd name="connsiteX0" fmla="*/ 2010 w 2300806"/>
              <a:gd name="connsiteY0" fmla="*/ 147792 h 2290966"/>
              <a:gd name="connsiteX1" fmla="*/ 163186 w 2300806"/>
              <a:gd name="connsiteY1" fmla="*/ 7104 h 2290966"/>
              <a:gd name="connsiteX2" fmla="*/ 1731068 w 2300806"/>
              <a:gd name="connsiteY2" fmla="*/ 421416 h 2290966"/>
              <a:gd name="connsiteX3" fmla="*/ 1877419 w 2300806"/>
              <a:gd name="connsiteY3" fmla="*/ 588253 h 2290966"/>
              <a:gd name="connsiteX4" fmla="*/ 2300806 w 2300806"/>
              <a:gd name="connsiteY4" fmla="*/ 2165110 h 2290966"/>
              <a:gd name="connsiteX5" fmla="*/ 2155719 w 2300806"/>
              <a:gd name="connsiteY5" fmla="*/ 2287371 h 2290966"/>
              <a:gd name="connsiteX6" fmla="*/ 588820 w 2300806"/>
              <a:gd name="connsiteY6" fmla="*/ 1874416 h 2290966"/>
              <a:gd name="connsiteX7" fmla="*/ 422682 w 2300806"/>
              <a:gd name="connsiteY7" fmla="*/ 1672167 h 2290966"/>
              <a:gd name="connsiteX8" fmla="*/ 2010 w 2300806"/>
              <a:gd name="connsiteY8" fmla="*/ 147792 h 2290966"/>
              <a:gd name="connsiteX0" fmla="*/ 2010 w 2300806"/>
              <a:gd name="connsiteY0" fmla="*/ 147792 h 2290966"/>
              <a:gd name="connsiteX1" fmla="*/ 163186 w 2300806"/>
              <a:gd name="connsiteY1" fmla="*/ 7104 h 2290966"/>
              <a:gd name="connsiteX2" fmla="*/ 1731068 w 2300806"/>
              <a:gd name="connsiteY2" fmla="*/ 421416 h 2290966"/>
              <a:gd name="connsiteX3" fmla="*/ 1877419 w 2300806"/>
              <a:gd name="connsiteY3" fmla="*/ 588253 h 2290966"/>
              <a:gd name="connsiteX4" fmla="*/ 2300806 w 2300806"/>
              <a:gd name="connsiteY4" fmla="*/ 2165110 h 2290966"/>
              <a:gd name="connsiteX5" fmla="*/ 2155719 w 2300806"/>
              <a:gd name="connsiteY5" fmla="*/ 2287371 h 2290966"/>
              <a:gd name="connsiteX6" fmla="*/ 588820 w 2300806"/>
              <a:gd name="connsiteY6" fmla="*/ 1874416 h 2290966"/>
              <a:gd name="connsiteX7" fmla="*/ 422682 w 2300806"/>
              <a:gd name="connsiteY7" fmla="*/ 1672167 h 2290966"/>
              <a:gd name="connsiteX8" fmla="*/ 2010 w 2300806"/>
              <a:gd name="connsiteY8" fmla="*/ 147792 h 2290966"/>
              <a:gd name="connsiteX0" fmla="*/ 2321 w 2301117"/>
              <a:gd name="connsiteY0" fmla="*/ 145616 h 2288790"/>
              <a:gd name="connsiteX1" fmla="*/ 163497 w 2301117"/>
              <a:gd name="connsiteY1" fmla="*/ 4928 h 2288790"/>
              <a:gd name="connsiteX2" fmla="*/ 1731379 w 2301117"/>
              <a:gd name="connsiteY2" fmla="*/ 419240 h 2288790"/>
              <a:gd name="connsiteX3" fmla="*/ 1877730 w 2301117"/>
              <a:gd name="connsiteY3" fmla="*/ 586077 h 2288790"/>
              <a:gd name="connsiteX4" fmla="*/ 2301117 w 2301117"/>
              <a:gd name="connsiteY4" fmla="*/ 2162934 h 2288790"/>
              <a:gd name="connsiteX5" fmla="*/ 2156030 w 2301117"/>
              <a:gd name="connsiteY5" fmla="*/ 2285195 h 2288790"/>
              <a:gd name="connsiteX6" fmla="*/ 589131 w 2301117"/>
              <a:gd name="connsiteY6" fmla="*/ 1872240 h 2288790"/>
              <a:gd name="connsiteX7" fmla="*/ 422993 w 2301117"/>
              <a:gd name="connsiteY7" fmla="*/ 1669991 h 2288790"/>
              <a:gd name="connsiteX8" fmla="*/ 2321 w 2301117"/>
              <a:gd name="connsiteY8" fmla="*/ 145616 h 2288790"/>
              <a:gd name="connsiteX0" fmla="*/ 0 w 2298796"/>
              <a:gd name="connsiteY0" fmla="*/ 147175 h 2290349"/>
              <a:gd name="connsiteX1" fmla="*/ 161176 w 2298796"/>
              <a:gd name="connsiteY1" fmla="*/ 6487 h 2290349"/>
              <a:gd name="connsiteX2" fmla="*/ 1729058 w 2298796"/>
              <a:gd name="connsiteY2" fmla="*/ 420799 h 2290349"/>
              <a:gd name="connsiteX3" fmla="*/ 1875409 w 2298796"/>
              <a:gd name="connsiteY3" fmla="*/ 587636 h 2290349"/>
              <a:gd name="connsiteX4" fmla="*/ 2298796 w 2298796"/>
              <a:gd name="connsiteY4" fmla="*/ 2164493 h 2290349"/>
              <a:gd name="connsiteX5" fmla="*/ 2153709 w 2298796"/>
              <a:gd name="connsiteY5" fmla="*/ 2286754 h 2290349"/>
              <a:gd name="connsiteX6" fmla="*/ 586810 w 2298796"/>
              <a:gd name="connsiteY6" fmla="*/ 1873799 h 2290349"/>
              <a:gd name="connsiteX7" fmla="*/ 420672 w 2298796"/>
              <a:gd name="connsiteY7" fmla="*/ 1671550 h 2290349"/>
              <a:gd name="connsiteX8" fmla="*/ 0 w 2298796"/>
              <a:gd name="connsiteY8" fmla="*/ 147175 h 2290349"/>
              <a:gd name="connsiteX0" fmla="*/ 0 w 2298796"/>
              <a:gd name="connsiteY0" fmla="*/ 147356 h 2290530"/>
              <a:gd name="connsiteX1" fmla="*/ 161176 w 2298796"/>
              <a:gd name="connsiteY1" fmla="*/ 6668 h 2290530"/>
              <a:gd name="connsiteX2" fmla="*/ 1729058 w 2298796"/>
              <a:gd name="connsiteY2" fmla="*/ 420980 h 2290530"/>
              <a:gd name="connsiteX3" fmla="*/ 1875409 w 2298796"/>
              <a:gd name="connsiteY3" fmla="*/ 587817 h 2290530"/>
              <a:gd name="connsiteX4" fmla="*/ 2298796 w 2298796"/>
              <a:gd name="connsiteY4" fmla="*/ 2164674 h 2290530"/>
              <a:gd name="connsiteX5" fmla="*/ 2153709 w 2298796"/>
              <a:gd name="connsiteY5" fmla="*/ 2286935 h 2290530"/>
              <a:gd name="connsiteX6" fmla="*/ 586810 w 2298796"/>
              <a:gd name="connsiteY6" fmla="*/ 1873980 h 2290530"/>
              <a:gd name="connsiteX7" fmla="*/ 420672 w 2298796"/>
              <a:gd name="connsiteY7" fmla="*/ 1671731 h 2290530"/>
              <a:gd name="connsiteX8" fmla="*/ 0 w 2298796"/>
              <a:gd name="connsiteY8" fmla="*/ 147356 h 2290530"/>
              <a:gd name="connsiteX0" fmla="*/ 9617 w 2308413"/>
              <a:gd name="connsiteY0" fmla="*/ 144929 h 2288103"/>
              <a:gd name="connsiteX1" fmla="*/ 170793 w 2308413"/>
              <a:gd name="connsiteY1" fmla="*/ 4241 h 2288103"/>
              <a:gd name="connsiteX2" fmla="*/ 1738675 w 2308413"/>
              <a:gd name="connsiteY2" fmla="*/ 418553 h 2288103"/>
              <a:gd name="connsiteX3" fmla="*/ 1885026 w 2308413"/>
              <a:gd name="connsiteY3" fmla="*/ 585390 h 2288103"/>
              <a:gd name="connsiteX4" fmla="*/ 2308413 w 2308413"/>
              <a:gd name="connsiteY4" fmla="*/ 2162247 h 2288103"/>
              <a:gd name="connsiteX5" fmla="*/ 2163326 w 2308413"/>
              <a:gd name="connsiteY5" fmla="*/ 2284508 h 2288103"/>
              <a:gd name="connsiteX6" fmla="*/ 596427 w 2308413"/>
              <a:gd name="connsiteY6" fmla="*/ 1871553 h 2288103"/>
              <a:gd name="connsiteX7" fmla="*/ 430289 w 2308413"/>
              <a:gd name="connsiteY7" fmla="*/ 1669304 h 2288103"/>
              <a:gd name="connsiteX8" fmla="*/ 9617 w 2308413"/>
              <a:gd name="connsiteY8" fmla="*/ 144929 h 2288103"/>
              <a:gd name="connsiteX0" fmla="*/ 8386 w 2307182"/>
              <a:gd name="connsiteY0" fmla="*/ 152138 h 2295312"/>
              <a:gd name="connsiteX1" fmla="*/ 169562 w 2307182"/>
              <a:gd name="connsiteY1" fmla="*/ 11450 h 2295312"/>
              <a:gd name="connsiteX2" fmla="*/ 1737444 w 2307182"/>
              <a:gd name="connsiteY2" fmla="*/ 425762 h 2295312"/>
              <a:gd name="connsiteX3" fmla="*/ 1883795 w 2307182"/>
              <a:gd name="connsiteY3" fmla="*/ 592599 h 2295312"/>
              <a:gd name="connsiteX4" fmla="*/ 2307182 w 2307182"/>
              <a:gd name="connsiteY4" fmla="*/ 2169456 h 2295312"/>
              <a:gd name="connsiteX5" fmla="*/ 2162095 w 2307182"/>
              <a:gd name="connsiteY5" fmla="*/ 2291717 h 2295312"/>
              <a:gd name="connsiteX6" fmla="*/ 595196 w 2307182"/>
              <a:gd name="connsiteY6" fmla="*/ 1878762 h 2295312"/>
              <a:gd name="connsiteX7" fmla="*/ 429058 w 2307182"/>
              <a:gd name="connsiteY7" fmla="*/ 1676513 h 2295312"/>
              <a:gd name="connsiteX8" fmla="*/ 8386 w 2307182"/>
              <a:gd name="connsiteY8" fmla="*/ 152138 h 2295312"/>
              <a:gd name="connsiteX0" fmla="*/ 9020 w 2301081"/>
              <a:gd name="connsiteY0" fmla="*/ 145947 h 2295856"/>
              <a:gd name="connsiteX1" fmla="*/ 163461 w 2301081"/>
              <a:gd name="connsiteY1" fmla="*/ 11994 h 2295856"/>
              <a:gd name="connsiteX2" fmla="*/ 1731343 w 2301081"/>
              <a:gd name="connsiteY2" fmla="*/ 426306 h 2295856"/>
              <a:gd name="connsiteX3" fmla="*/ 1877694 w 2301081"/>
              <a:gd name="connsiteY3" fmla="*/ 593143 h 2295856"/>
              <a:gd name="connsiteX4" fmla="*/ 2301081 w 2301081"/>
              <a:gd name="connsiteY4" fmla="*/ 2170000 h 2295856"/>
              <a:gd name="connsiteX5" fmla="*/ 2155994 w 2301081"/>
              <a:gd name="connsiteY5" fmla="*/ 2292261 h 2295856"/>
              <a:gd name="connsiteX6" fmla="*/ 589095 w 2301081"/>
              <a:gd name="connsiteY6" fmla="*/ 1879306 h 2295856"/>
              <a:gd name="connsiteX7" fmla="*/ 422957 w 2301081"/>
              <a:gd name="connsiteY7" fmla="*/ 1677057 h 2295856"/>
              <a:gd name="connsiteX8" fmla="*/ 9020 w 2301081"/>
              <a:gd name="connsiteY8" fmla="*/ 145947 h 2295856"/>
              <a:gd name="connsiteX0" fmla="*/ 3409 w 2295470"/>
              <a:gd name="connsiteY0" fmla="*/ 146126 h 2296035"/>
              <a:gd name="connsiteX1" fmla="*/ 157850 w 2295470"/>
              <a:gd name="connsiteY1" fmla="*/ 12173 h 2296035"/>
              <a:gd name="connsiteX2" fmla="*/ 1725732 w 2295470"/>
              <a:gd name="connsiteY2" fmla="*/ 426485 h 2296035"/>
              <a:gd name="connsiteX3" fmla="*/ 1872083 w 2295470"/>
              <a:gd name="connsiteY3" fmla="*/ 593322 h 2296035"/>
              <a:gd name="connsiteX4" fmla="*/ 2295470 w 2295470"/>
              <a:gd name="connsiteY4" fmla="*/ 2170179 h 2296035"/>
              <a:gd name="connsiteX5" fmla="*/ 2150383 w 2295470"/>
              <a:gd name="connsiteY5" fmla="*/ 2292440 h 2296035"/>
              <a:gd name="connsiteX6" fmla="*/ 583484 w 2295470"/>
              <a:gd name="connsiteY6" fmla="*/ 1879485 h 2296035"/>
              <a:gd name="connsiteX7" fmla="*/ 417346 w 2295470"/>
              <a:gd name="connsiteY7" fmla="*/ 1677236 h 2296035"/>
              <a:gd name="connsiteX8" fmla="*/ 3409 w 2295470"/>
              <a:gd name="connsiteY8" fmla="*/ 146126 h 2296035"/>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5540 w 2297601"/>
              <a:gd name="connsiteY0" fmla="*/ 143814 h 2293723"/>
              <a:gd name="connsiteX1" fmla="*/ 159981 w 2297601"/>
              <a:gd name="connsiteY1" fmla="*/ 9861 h 2293723"/>
              <a:gd name="connsiteX2" fmla="*/ 1727863 w 2297601"/>
              <a:gd name="connsiteY2" fmla="*/ 424173 h 2293723"/>
              <a:gd name="connsiteX3" fmla="*/ 1874214 w 2297601"/>
              <a:gd name="connsiteY3" fmla="*/ 591010 h 2293723"/>
              <a:gd name="connsiteX4" fmla="*/ 2297601 w 2297601"/>
              <a:gd name="connsiteY4" fmla="*/ 2167867 h 2293723"/>
              <a:gd name="connsiteX5" fmla="*/ 2152514 w 2297601"/>
              <a:gd name="connsiteY5" fmla="*/ 2290128 h 2293723"/>
              <a:gd name="connsiteX6" fmla="*/ 585615 w 2297601"/>
              <a:gd name="connsiteY6" fmla="*/ 1877173 h 2293723"/>
              <a:gd name="connsiteX7" fmla="*/ 419477 w 2297601"/>
              <a:gd name="connsiteY7" fmla="*/ 1674924 h 2293723"/>
              <a:gd name="connsiteX8" fmla="*/ 5540 w 2297601"/>
              <a:gd name="connsiteY8" fmla="*/ 143814 h 2293723"/>
              <a:gd name="connsiteX0" fmla="*/ 5540 w 2297601"/>
              <a:gd name="connsiteY0" fmla="*/ 143814 h 2293723"/>
              <a:gd name="connsiteX1" fmla="*/ 159981 w 2297601"/>
              <a:gd name="connsiteY1" fmla="*/ 9861 h 2293723"/>
              <a:gd name="connsiteX2" fmla="*/ 1727863 w 2297601"/>
              <a:gd name="connsiteY2" fmla="*/ 424173 h 2293723"/>
              <a:gd name="connsiteX3" fmla="*/ 1874214 w 2297601"/>
              <a:gd name="connsiteY3" fmla="*/ 591010 h 2293723"/>
              <a:gd name="connsiteX4" fmla="*/ 2297601 w 2297601"/>
              <a:gd name="connsiteY4" fmla="*/ 2167867 h 2293723"/>
              <a:gd name="connsiteX5" fmla="*/ 2152514 w 2297601"/>
              <a:gd name="connsiteY5" fmla="*/ 2290128 h 2293723"/>
              <a:gd name="connsiteX6" fmla="*/ 585615 w 2297601"/>
              <a:gd name="connsiteY6" fmla="*/ 1877173 h 2293723"/>
              <a:gd name="connsiteX7" fmla="*/ 419477 w 2297601"/>
              <a:gd name="connsiteY7" fmla="*/ 1674924 h 2293723"/>
              <a:gd name="connsiteX8" fmla="*/ 5540 w 2297601"/>
              <a:gd name="connsiteY8" fmla="*/ 143814 h 2293723"/>
              <a:gd name="connsiteX0" fmla="*/ 3923 w 2295984"/>
              <a:gd name="connsiteY0" fmla="*/ 144081 h 2293990"/>
              <a:gd name="connsiteX1" fmla="*/ 158364 w 2295984"/>
              <a:gd name="connsiteY1" fmla="*/ 10128 h 2293990"/>
              <a:gd name="connsiteX2" fmla="*/ 1726246 w 2295984"/>
              <a:gd name="connsiteY2" fmla="*/ 424440 h 2293990"/>
              <a:gd name="connsiteX3" fmla="*/ 1872597 w 2295984"/>
              <a:gd name="connsiteY3" fmla="*/ 591277 h 2293990"/>
              <a:gd name="connsiteX4" fmla="*/ 2295984 w 2295984"/>
              <a:gd name="connsiteY4" fmla="*/ 2168134 h 2293990"/>
              <a:gd name="connsiteX5" fmla="*/ 2150897 w 2295984"/>
              <a:gd name="connsiteY5" fmla="*/ 2290395 h 2293990"/>
              <a:gd name="connsiteX6" fmla="*/ 583998 w 2295984"/>
              <a:gd name="connsiteY6" fmla="*/ 1877440 h 2293990"/>
              <a:gd name="connsiteX7" fmla="*/ 417860 w 2295984"/>
              <a:gd name="connsiteY7" fmla="*/ 1675191 h 2293990"/>
              <a:gd name="connsiteX8" fmla="*/ 3923 w 2295984"/>
              <a:gd name="connsiteY8" fmla="*/ 144081 h 2293990"/>
              <a:gd name="connsiteX0" fmla="*/ 1528 w 2293589"/>
              <a:gd name="connsiteY0" fmla="*/ 144362 h 2294271"/>
              <a:gd name="connsiteX1" fmla="*/ 155969 w 2293589"/>
              <a:gd name="connsiteY1" fmla="*/ 10409 h 2294271"/>
              <a:gd name="connsiteX2" fmla="*/ 1723851 w 2293589"/>
              <a:gd name="connsiteY2" fmla="*/ 424721 h 2294271"/>
              <a:gd name="connsiteX3" fmla="*/ 1870202 w 2293589"/>
              <a:gd name="connsiteY3" fmla="*/ 591558 h 2294271"/>
              <a:gd name="connsiteX4" fmla="*/ 2293589 w 2293589"/>
              <a:gd name="connsiteY4" fmla="*/ 2168415 h 2294271"/>
              <a:gd name="connsiteX5" fmla="*/ 2148502 w 2293589"/>
              <a:gd name="connsiteY5" fmla="*/ 2290676 h 2294271"/>
              <a:gd name="connsiteX6" fmla="*/ 581603 w 2293589"/>
              <a:gd name="connsiteY6" fmla="*/ 1877721 h 2294271"/>
              <a:gd name="connsiteX7" fmla="*/ 415465 w 2293589"/>
              <a:gd name="connsiteY7" fmla="*/ 1675472 h 2294271"/>
              <a:gd name="connsiteX8" fmla="*/ 1528 w 2293589"/>
              <a:gd name="connsiteY8" fmla="*/ 144362 h 2294271"/>
              <a:gd name="connsiteX0" fmla="*/ 1848 w 2293909"/>
              <a:gd name="connsiteY0" fmla="*/ 138202 h 2288111"/>
              <a:gd name="connsiteX1" fmla="*/ 156289 w 2293909"/>
              <a:gd name="connsiteY1" fmla="*/ 4249 h 2288111"/>
              <a:gd name="connsiteX2" fmla="*/ 1724171 w 2293909"/>
              <a:gd name="connsiteY2" fmla="*/ 418561 h 2288111"/>
              <a:gd name="connsiteX3" fmla="*/ 1870522 w 2293909"/>
              <a:gd name="connsiteY3" fmla="*/ 585398 h 2288111"/>
              <a:gd name="connsiteX4" fmla="*/ 2293909 w 2293909"/>
              <a:gd name="connsiteY4" fmla="*/ 2162255 h 2288111"/>
              <a:gd name="connsiteX5" fmla="*/ 2148822 w 2293909"/>
              <a:gd name="connsiteY5" fmla="*/ 2284516 h 2288111"/>
              <a:gd name="connsiteX6" fmla="*/ 581923 w 2293909"/>
              <a:gd name="connsiteY6" fmla="*/ 1871561 h 2288111"/>
              <a:gd name="connsiteX7" fmla="*/ 415785 w 2293909"/>
              <a:gd name="connsiteY7" fmla="*/ 1669312 h 2288111"/>
              <a:gd name="connsiteX8" fmla="*/ 1848 w 2293909"/>
              <a:gd name="connsiteY8" fmla="*/ 138202 h 2288111"/>
              <a:gd name="connsiteX0" fmla="*/ 1289 w 2293350"/>
              <a:gd name="connsiteY0" fmla="*/ 138202 h 2288111"/>
              <a:gd name="connsiteX1" fmla="*/ 155730 w 2293350"/>
              <a:gd name="connsiteY1" fmla="*/ 4249 h 2288111"/>
              <a:gd name="connsiteX2" fmla="*/ 1723612 w 2293350"/>
              <a:gd name="connsiteY2" fmla="*/ 418561 h 2288111"/>
              <a:gd name="connsiteX3" fmla="*/ 1869963 w 2293350"/>
              <a:gd name="connsiteY3" fmla="*/ 585398 h 2288111"/>
              <a:gd name="connsiteX4" fmla="*/ 2293350 w 2293350"/>
              <a:gd name="connsiteY4" fmla="*/ 2162255 h 2288111"/>
              <a:gd name="connsiteX5" fmla="*/ 2148263 w 2293350"/>
              <a:gd name="connsiteY5" fmla="*/ 2284516 h 2288111"/>
              <a:gd name="connsiteX6" fmla="*/ 581364 w 2293350"/>
              <a:gd name="connsiteY6" fmla="*/ 1871561 h 2288111"/>
              <a:gd name="connsiteX7" fmla="*/ 415226 w 2293350"/>
              <a:gd name="connsiteY7" fmla="*/ 1669312 h 2288111"/>
              <a:gd name="connsiteX8" fmla="*/ 1289 w 2293350"/>
              <a:gd name="connsiteY8" fmla="*/ 138202 h 2288111"/>
              <a:gd name="connsiteX0" fmla="*/ 1527 w 2293588"/>
              <a:gd name="connsiteY0" fmla="*/ 138621 h 2288530"/>
              <a:gd name="connsiteX1" fmla="*/ 155968 w 2293588"/>
              <a:gd name="connsiteY1" fmla="*/ 4668 h 2288530"/>
              <a:gd name="connsiteX2" fmla="*/ 1723850 w 2293588"/>
              <a:gd name="connsiteY2" fmla="*/ 418980 h 2288530"/>
              <a:gd name="connsiteX3" fmla="*/ 1870201 w 2293588"/>
              <a:gd name="connsiteY3" fmla="*/ 585817 h 2288530"/>
              <a:gd name="connsiteX4" fmla="*/ 2293588 w 2293588"/>
              <a:gd name="connsiteY4" fmla="*/ 2162674 h 2288530"/>
              <a:gd name="connsiteX5" fmla="*/ 2148501 w 2293588"/>
              <a:gd name="connsiteY5" fmla="*/ 2284935 h 2288530"/>
              <a:gd name="connsiteX6" fmla="*/ 581602 w 2293588"/>
              <a:gd name="connsiteY6" fmla="*/ 1871980 h 2288530"/>
              <a:gd name="connsiteX7" fmla="*/ 415464 w 2293588"/>
              <a:gd name="connsiteY7" fmla="*/ 1669731 h 2288530"/>
              <a:gd name="connsiteX8" fmla="*/ 1527 w 2293588"/>
              <a:gd name="connsiteY8" fmla="*/ 138621 h 2288530"/>
              <a:gd name="connsiteX0" fmla="*/ 4451 w 2296512"/>
              <a:gd name="connsiteY0" fmla="*/ 139388 h 2289297"/>
              <a:gd name="connsiteX1" fmla="*/ 158892 w 2296512"/>
              <a:gd name="connsiteY1" fmla="*/ 5435 h 2289297"/>
              <a:gd name="connsiteX2" fmla="*/ 1726774 w 2296512"/>
              <a:gd name="connsiteY2" fmla="*/ 419747 h 2289297"/>
              <a:gd name="connsiteX3" fmla="*/ 1873125 w 2296512"/>
              <a:gd name="connsiteY3" fmla="*/ 586584 h 2289297"/>
              <a:gd name="connsiteX4" fmla="*/ 2296512 w 2296512"/>
              <a:gd name="connsiteY4" fmla="*/ 2163441 h 2289297"/>
              <a:gd name="connsiteX5" fmla="*/ 2151425 w 2296512"/>
              <a:gd name="connsiteY5" fmla="*/ 2285702 h 2289297"/>
              <a:gd name="connsiteX6" fmla="*/ 584526 w 2296512"/>
              <a:gd name="connsiteY6" fmla="*/ 1872747 h 2289297"/>
              <a:gd name="connsiteX7" fmla="*/ 418388 w 2296512"/>
              <a:gd name="connsiteY7" fmla="*/ 1670498 h 2289297"/>
              <a:gd name="connsiteX8" fmla="*/ 4451 w 2296512"/>
              <a:gd name="connsiteY8" fmla="*/ 139388 h 2289297"/>
              <a:gd name="connsiteX0" fmla="*/ 4451 w 2299782"/>
              <a:gd name="connsiteY0" fmla="*/ 139388 h 2288818"/>
              <a:gd name="connsiteX1" fmla="*/ 158892 w 2299782"/>
              <a:gd name="connsiteY1" fmla="*/ 5435 h 2288818"/>
              <a:gd name="connsiteX2" fmla="*/ 1726774 w 2299782"/>
              <a:gd name="connsiteY2" fmla="*/ 419747 h 2288818"/>
              <a:gd name="connsiteX3" fmla="*/ 1873125 w 2299782"/>
              <a:gd name="connsiteY3" fmla="*/ 586584 h 2288818"/>
              <a:gd name="connsiteX4" fmla="*/ 2296512 w 2299782"/>
              <a:gd name="connsiteY4" fmla="*/ 2163441 h 2288818"/>
              <a:gd name="connsiteX5" fmla="*/ 2151425 w 2299782"/>
              <a:gd name="connsiteY5" fmla="*/ 2285702 h 2288818"/>
              <a:gd name="connsiteX6" fmla="*/ 584526 w 2299782"/>
              <a:gd name="connsiteY6" fmla="*/ 1872747 h 2288818"/>
              <a:gd name="connsiteX7" fmla="*/ 418388 w 2299782"/>
              <a:gd name="connsiteY7" fmla="*/ 1670498 h 2288818"/>
              <a:gd name="connsiteX8" fmla="*/ 4451 w 2299782"/>
              <a:gd name="connsiteY8" fmla="*/ 139388 h 2288818"/>
              <a:gd name="connsiteX0" fmla="*/ 4451 w 2299139"/>
              <a:gd name="connsiteY0" fmla="*/ 139388 h 2287220"/>
              <a:gd name="connsiteX1" fmla="*/ 158892 w 2299139"/>
              <a:gd name="connsiteY1" fmla="*/ 5435 h 2287220"/>
              <a:gd name="connsiteX2" fmla="*/ 1726774 w 2299139"/>
              <a:gd name="connsiteY2" fmla="*/ 419747 h 2287220"/>
              <a:gd name="connsiteX3" fmla="*/ 1873125 w 2299139"/>
              <a:gd name="connsiteY3" fmla="*/ 586584 h 2287220"/>
              <a:gd name="connsiteX4" fmla="*/ 2296512 w 2299139"/>
              <a:gd name="connsiteY4" fmla="*/ 2163441 h 2287220"/>
              <a:gd name="connsiteX5" fmla="*/ 2151425 w 2299139"/>
              <a:gd name="connsiteY5" fmla="*/ 2285702 h 2287220"/>
              <a:gd name="connsiteX6" fmla="*/ 584526 w 2299139"/>
              <a:gd name="connsiteY6" fmla="*/ 1872747 h 2287220"/>
              <a:gd name="connsiteX7" fmla="*/ 418388 w 2299139"/>
              <a:gd name="connsiteY7" fmla="*/ 1670498 h 2287220"/>
              <a:gd name="connsiteX8" fmla="*/ 4451 w 2299139"/>
              <a:gd name="connsiteY8" fmla="*/ 139388 h 2287220"/>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84526 w 2299277"/>
              <a:gd name="connsiteY6" fmla="*/ 1872747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4690 w 2299277"/>
              <a:gd name="connsiteY3" fmla="*/ 585018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4690 w 2299277"/>
              <a:gd name="connsiteY3" fmla="*/ 588149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99277" h="2289265">
                <a:moveTo>
                  <a:pt x="4451" y="139388"/>
                </a:moveTo>
                <a:cubicBezTo>
                  <a:pt x="-13417" y="60766"/>
                  <a:pt x="19464" y="-22226"/>
                  <a:pt x="158892" y="5435"/>
                </a:cubicBezTo>
                <a:lnTo>
                  <a:pt x="1726774" y="419747"/>
                </a:lnTo>
                <a:cubicBezTo>
                  <a:pt x="1822894" y="445626"/>
                  <a:pt x="1861313" y="514526"/>
                  <a:pt x="1880135" y="585426"/>
                </a:cubicBezTo>
                <a:cubicBezTo>
                  <a:pt x="2097057" y="1402519"/>
                  <a:pt x="2138139" y="1539608"/>
                  <a:pt x="2296512" y="2163441"/>
                </a:cubicBezTo>
                <a:cubicBezTo>
                  <a:pt x="2313920" y="2245273"/>
                  <a:pt x="2247201" y="2304717"/>
                  <a:pt x="2151425" y="2285702"/>
                </a:cubicBezTo>
                <a:lnTo>
                  <a:pt x="594791" y="1867358"/>
                </a:lnTo>
                <a:cubicBezTo>
                  <a:pt x="507154" y="1842614"/>
                  <a:pt x="450849" y="1799460"/>
                  <a:pt x="416823" y="1672064"/>
                </a:cubicBezTo>
                <a:cubicBezTo>
                  <a:pt x="286664" y="1184744"/>
                  <a:pt x="134198" y="644520"/>
                  <a:pt x="4451" y="139388"/>
                </a:cubicBezTo>
                <a:close/>
              </a:path>
            </a:pathLst>
          </a:custGeom>
          <a:noFill/>
          <a:ln w="28575" cmpd="sng">
            <a:solidFill>
              <a:srgbClr val="A7934B">
                <a:alpha val="15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Rounded Rectangle 11"/>
          <p:cNvSpPr/>
          <p:nvPr userDrawn="1"/>
        </p:nvSpPr>
        <p:spPr>
          <a:xfrm rot="20703236" flipH="1">
            <a:off x="9302128" y="2034523"/>
            <a:ext cx="2343465" cy="2326254"/>
          </a:xfrm>
          <a:custGeom>
            <a:avLst/>
            <a:gdLst>
              <a:gd name="connsiteX0" fmla="*/ 0 w 2309041"/>
              <a:gd name="connsiteY0" fmla="*/ 122448 h 2313432"/>
              <a:gd name="connsiteX1" fmla="*/ 122448 w 2309041"/>
              <a:gd name="connsiteY1" fmla="*/ 0 h 2313432"/>
              <a:gd name="connsiteX2" fmla="*/ 2186593 w 2309041"/>
              <a:gd name="connsiteY2" fmla="*/ 0 h 2313432"/>
              <a:gd name="connsiteX3" fmla="*/ 2309041 w 2309041"/>
              <a:gd name="connsiteY3" fmla="*/ 122448 h 2313432"/>
              <a:gd name="connsiteX4" fmla="*/ 2309041 w 2309041"/>
              <a:gd name="connsiteY4" fmla="*/ 2190984 h 2313432"/>
              <a:gd name="connsiteX5" fmla="*/ 2186593 w 2309041"/>
              <a:gd name="connsiteY5" fmla="*/ 2313432 h 2313432"/>
              <a:gd name="connsiteX6" fmla="*/ 122448 w 2309041"/>
              <a:gd name="connsiteY6" fmla="*/ 2313432 h 2313432"/>
              <a:gd name="connsiteX7" fmla="*/ 0 w 2309041"/>
              <a:gd name="connsiteY7" fmla="*/ 2190984 h 2313432"/>
              <a:gd name="connsiteX8" fmla="*/ 0 w 2309041"/>
              <a:gd name="connsiteY8" fmla="*/ 122448 h 2313432"/>
              <a:gd name="connsiteX0" fmla="*/ 0 w 2756331"/>
              <a:gd name="connsiteY0" fmla="*/ 122448 h 2313432"/>
              <a:gd name="connsiteX1" fmla="*/ 122448 w 2756331"/>
              <a:gd name="connsiteY1" fmla="*/ 0 h 2313432"/>
              <a:gd name="connsiteX2" fmla="*/ 2186593 w 2756331"/>
              <a:gd name="connsiteY2" fmla="*/ 0 h 2313432"/>
              <a:gd name="connsiteX3" fmla="*/ 2309041 w 2756331"/>
              <a:gd name="connsiteY3" fmla="*/ 122448 h 2313432"/>
              <a:gd name="connsiteX4" fmla="*/ 2756331 w 2756331"/>
              <a:gd name="connsiteY4" fmla="*/ 1743694 h 2313432"/>
              <a:gd name="connsiteX5" fmla="*/ 2186593 w 2756331"/>
              <a:gd name="connsiteY5" fmla="*/ 2313432 h 2313432"/>
              <a:gd name="connsiteX6" fmla="*/ 122448 w 2756331"/>
              <a:gd name="connsiteY6" fmla="*/ 2313432 h 2313432"/>
              <a:gd name="connsiteX7" fmla="*/ 0 w 2756331"/>
              <a:gd name="connsiteY7" fmla="*/ 2190984 h 2313432"/>
              <a:gd name="connsiteX8" fmla="*/ 0 w 2756331"/>
              <a:gd name="connsiteY8" fmla="*/ 122448 h 2313432"/>
              <a:gd name="connsiteX0" fmla="*/ 0 w 2756331"/>
              <a:gd name="connsiteY0" fmla="*/ 122448 h 2313432"/>
              <a:gd name="connsiteX1" fmla="*/ 122448 w 2756331"/>
              <a:gd name="connsiteY1" fmla="*/ 0 h 2313432"/>
              <a:gd name="connsiteX2" fmla="*/ 2186593 w 2756331"/>
              <a:gd name="connsiteY2" fmla="*/ 0 h 2313432"/>
              <a:gd name="connsiteX3" fmla="*/ 2309041 w 2756331"/>
              <a:gd name="connsiteY3" fmla="*/ 122448 h 2313432"/>
              <a:gd name="connsiteX4" fmla="*/ 2756331 w 2756331"/>
              <a:gd name="connsiteY4" fmla="*/ 1743694 h 2313432"/>
              <a:gd name="connsiteX5" fmla="*/ 2654369 w 2756331"/>
              <a:gd name="connsiteY5" fmla="*/ 1852485 h 2313432"/>
              <a:gd name="connsiteX6" fmla="*/ 122448 w 2756331"/>
              <a:gd name="connsiteY6" fmla="*/ 2313432 h 2313432"/>
              <a:gd name="connsiteX7" fmla="*/ 0 w 2756331"/>
              <a:gd name="connsiteY7" fmla="*/ 2190984 h 2313432"/>
              <a:gd name="connsiteX8" fmla="*/ 0 w 2756331"/>
              <a:gd name="connsiteY8" fmla="*/ 122448 h 2313432"/>
              <a:gd name="connsiteX0" fmla="*/ 0 w 2756331"/>
              <a:gd name="connsiteY0" fmla="*/ 122448 h 2193261"/>
              <a:gd name="connsiteX1" fmla="*/ 122448 w 2756331"/>
              <a:gd name="connsiteY1" fmla="*/ 0 h 2193261"/>
              <a:gd name="connsiteX2" fmla="*/ 2186593 w 2756331"/>
              <a:gd name="connsiteY2" fmla="*/ 0 h 2193261"/>
              <a:gd name="connsiteX3" fmla="*/ 2309041 w 2756331"/>
              <a:gd name="connsiteY3" fmla="*/ 122448 h 2193261"/>
              <a:gd name="connsiteX4" fmla="*/ 2756331 w 2756331"/>
              <a:gd name="connsiteY4" fmla="*/ 1743694 h 2193261"/>
              <a:gd name="connsiteX5" fmla="*/ 2654369 w 2756331"/>
              <a:gd name="connsiteY5" fmla="*/ 1852485 h 2193261"/>
              <a:gd name="connsiteX6" fmla="*/ 1768205 w 2756331"/>
              <a:gd name="connsiteY6" fmla="*/ 797431 h 2193261"/>
              <a:gd name="connsiteX7" fmla="*/ 0 w 2756331"/>
              <a:gd name="connsiteY7" fmla="*/ 2190984 h 2193261"/>
              <a:gd name="connsiteX8" fmla="*/ 0 w 2756331"/>
              <a:gd name="connsiteY8" fmla="*/ 122448 h 2193261"/>
              <a:gd name="connsiteX0" fmla="*/ 0 w 2756331"/>
              <a:gd name="connsiteY0" fmla="*/ 122448 h 2194935"/>
              <a:gd name="connsiteX1" fmla="*/ 122448 w 2756331"/>
              <a:gd name="connsiteY1" fmla="*/ 0 h 2194935"/>
              <a:gd name="connsiteX2" fmla="*/ 2186593 w 2756331"/>
              <a:gd name="connsiteY2" fmla="*/ 0 h 2194935"/>
              <a:gd name="connsiteX3" fmla="*/ 2309041 w 2756331"/>
              <a:gd name="connsiteY3" fmla="*/ 122448 h 2194935"/>
              <a:gd name="connsiteX4" fmla="*/ 2756331 w 2756331"/>
              <a:gd name="connsiteY4" fmla="*/ 1743694 h 2194935"/>
              <a:gd name="connsiteX5" fmla="*/ 2654369 w 2756331"/>
              <a:gd name="connsiteY5" fmla="*/ 1852485 h 2194935"/>
              <a:gd name="connsiteX6" fmla="*/ 986298 w 2756331"/>
              <a:gd name="connsiteY6" fmla="*/ 1435925 h 2194935"/>
              <a:gd name="connsiteX7" fmla="*/ 0 w 2756331"/>
              <a:gd name="connsiteY7" fmla="*/ 2190984 h 2194935"/>
              <a:gd name="connsiteX8" fmla="*/ 0 w 2756331"/>
              <a:gd name="connsiteY8" fmla="*/ 122448 h 2194935"/>
              <a:gd name="connsiteX0" fmla="*/ 0 w 2756331"/>
              <a:gd name="connsiteY0" fmla="*/ 122448 h 1852485"/>
              <a:gd name="connsiteX1" fmla="*/ 122448 w 2756331"/>
              <a:gd name="connsiteY1" fmla="*/ 0 h 1852485"/>
              <a:gd name="connsiteX2" fmla="*/ 2186593 w 2756331"/>
              <a:gd name="connsiteY2" fmla="*/ 0 h 1852485"/>
              <a:gd name="connsiteX3" fmla="*/ 2309041 w 2756331"/>
              <a:gd name="connsiteY3" fmla="*/ 122448 h 1852485"/>
              <a:gd name="connsiteX4" fmla="*/ 2756331 w 2756331"/>
              <a:gd name="connsiteY4" fmla="*/ 1743694 h 1852485"/>
              <a:gd name="connsiteX5" fmla="*/ 2654369 w 2756331"/>
              <a:gd name="connsiteY5" fmla="*/ 1852485 h 1852485"/>
              <a:gd name="connsiteX6" fmla="*/ 986298 w 2756331"/>
              <a:gd name="connsiteY6" fmla="*/ 1435925 h 1852485"/>
              <a:gd name="connsiteX7" fmla="*/ 894581 w 2756331"/>
              <a:gd name="connsiteY7" fmla="*/ 1337378 h 1852485"/>
              <a:gd name="connsiteX8" fmla="*/ 0 w 2756331"/>
              <a:gd name="connsiteY8" fmla="*/ 122448 h 1852485"/>
              <a:gd name="connsiteX0" fmla="*/ 0 w 2756331"/>
              <a:gd name="connsiteY0" fmla="*/ 539006 h 2269043"/>
              <a:gd name="connsiteX1" fmla="*/ 620956 w 2756331"/>
              <a:gd name="connsiteY1" fmla="*/ 0 h 2269043"/>
              <a:gd name="connsiteX2" fmla="*/ 2186593 w 2756331"/>
              <a:gd name="connsiteY2" fmla="*/ 416558 h 2269043"/>
              <a:gd name="connsiteX3" fmla="*/ 2309041 w 2756331"/>
              <a:gd name="connsiteY3" fmla="*/ 539006 h 2269043"/>
              <a:gd name="connsiteX4" fmla="*/ 2756331 w 2756331"/>
              <a:gd name="connsiteY4" fmla="*/ 2160252 h 2269043"/>
              <a:gd name="connsiteX5" fmla="*/ 2654369 w 2756331"/>
              <a:gd name="connsiteY5" fmla="*/ 2269043 h 2269043"/>
              <a:gd name="connsiteX6" fmla="*/ 986298 w 2756331"/>
              <a:gd name="connsiteY6" fmla="*/ 1852483 h 2269043"/>
              <a:gd name="connsiteX7" fmla="*/ 894581 w 2756331"/>
              <a:gd name="connsiteY7" fmla="*/ 1753936 h 2269043"/>
              <a:gd name="connsiteX8" fmla="*/ 0 w 2756331"/>
              <a:gd name="connsiteY8" fmla="*/ 539006 h 2269043"/>
              <a:gd name="connsiteX0" fmla="*/ 0 w 2288552"/>
              <a:gd name="connsiteY0" fmla="*/ 173665 h 2269043"/>
              <a:gd name="connsiteX1" fmla="*/ 153177 w 2288552"/>
              <a:gd name="connsiteY1" fmla="*/ 0 h 2269043"/>
              <a:gd name="connsiteX2" fmla="*/ 1718814 w 2288552"/>
              <a:gd name="connsiteY2" fmla="*/ 416558 h 2269043"/>
              <a:gd name="connsiteX3" fmla="*/ 1841262 w 2288552"/>
              <a:gd name="connsiteY3" fmla="*/ 539006 h 2269043"/>
              <a:gd name="connsiteX4" fmla="*/ 2288552 w 2288552"/>
              <a:gd name="connsiteY4" fmla="*/ 2160252 h 2269043"/>
              <a:gd name="connsiteX5" fmla="*/ 2186590 w 2288552"/>
              <a:gd name="connsiteY5" fmla="*/ 2269043 h 2269043"/>
              <a:gd name="connsiteX6" fmla="*/ 518519 w 2288552"/>
              <a:gd name="connsiteY6" fmla="*/ 1852483 h 2269043"/>
              <a:gd name="connsiteX7" fmla="*/ 426802 w 2288552"/>
              <a:gd name="connsiteY7" fmla="*/ 1753936 h 2269043"/>
              <a:gd name="connsiteX8" fmla="*/ 0 w 2288552"/>
              <a:gd name="connsiteY8" fmla="*/ 173665 h 2269043"/>
              <a:gd name="connsiteX0" fmla="*/ 0 w 2298796"/>
              <a:gd name="connsiteY0" fmla="*/ 142934 h 2269043"/>
              <a:gd name="connsiteX1" fmla="*/ 163421 w 2298796"/>
              <a:gd name="connsiteY1" fmla="*/ 0 h 2269043"/>
              <a:gd name="connsiteX2" fmla="*/ 1729058 w 2298796"/>
              <a:gd name="connsiteY2" fmla="*/ 416558 h 2269043"/>
              <a:gd name="connsiteX3" fmla="*/ 1851506 w 2298796"/>
              <a:gd name="connsiteY3" fmla="*/ 539006 h 2269043"/>
              <a:gd name="connsiteX4" fmla="*/ 2298796 w 2298796"/>
              <a:gd name="connsiteY4" fmla="*/ 2160252 h 2269043"/>
              <a:gd name="connsiteX5" fmla="*/ 2196834 w 2298796"/>
              <a:gd name="connsiteY5" fmla="*/ 2269043 h 2269043"/>
              <a:gd name="connsiteX6" fmla="*/ 528763 w 2298796"/>
              <a:gd name="connsiteY6" fmla="*/ 1852483 h 2269043"/>
              <a:gd name="connsiteX7" fmla="*/ 437046 w 2298796"/>
              <a:gd name="connsiteY7" fmla="*/ 1753936 h 2269043"/>
              <a:gd name="connsiteX8" fmla="*/ 0 w 2298796"/>
              <a:gd name="connsiteY8" fmla="*/ 142934 h 2269043"/>
              <a:gd name="connsiteX0" fmla="*/ 0 w 2298796"/>
              <a:gd name="connsiteY0" fmla="*/ 145749 h 2271858"/>
              <a:gd name="connsiteX1" fmla="*/ 163421 w 2298796"/>
              <a:gd name="connsiteY1" fmla="*/ 2815 h 2271858"/>
              <a:gd name="connsiteX2" fmla="*/ 1729058 w 2298796"/>
              <a:gd name="connsiteY2" fmla="*/ 419373 h 2271858"/>
              <a:gd name="connsiteX3" fmla="*/ 1851506 w 2298796"/>
              <a:gd name="connsiteY3" fmla="*/ 541821 h 2271858"/>
              <a:gd name="connsiteX4" fmla="*/ 2298796 w 2298796"/>
              <a:gd name="connsiteY4" fmla="*/ 2163067 h 2271858"/>
              <a:gd name="connsiteX5" fmla="*/ 2196834 w 2298796"/>
              <a:gd name="connsiteY5" fmla="*/ 2271858 h 2271858"/>
              <a:gd name="connsiteX6" fmla="*/ 528763 w 2298796"/>
              <a:gd name="connsiteY6" fmla="*/ 1855298 h 2271858"/>
              <a:gd name="connsiteX7" fmla="*/ 437046 w 2298796"/>
              <a:gd name="connsiteY7" fmla="*/ 1756751 h 2271858"/>
              <a:gd name="connsiteX8" fmla="*/ 0 w 2298796"/>
              <a:gd name="connsiteY8" fmla="*/ 145749 h 2271858"/>
              <a:gd name="connsiteX0" fmla="*/ 1583 w 2300379"/>
              <a:gd name="connsiteY0" fmla="*/ 146709 h 2272818"/>
              <a:gd name="connsiteX1" fmla="*/ 165004 w 2300379"/>
              <a:gd name="connsiteY1" fmla="*/ 3775 h 2272818"/>
              <a:gd name="connsiteX2" fmla="*/ 1730641 w 2300379"/>
              <a:gd name="connsiteY2" fmla="*/ 420333 h 2272818"/>
              <a:gd name="connsiteX3" fmla="*/ 1853089 w 2300379"/>
              <a:gd name="connsiteY3" fmla="*/ 542781 h 2272818"/>
              <a:gd name="connsiteX4" fmla="*/ 2300379 w 2300379"/>
              <a:gd name="connsiteY4" fmla="*/ 2164027 h 2272818"/>
              <a:gd name="connsiteX5" fmla="*/ 2198417 w 2300379"/>
              <a:gd name="connsiteY5" fmla="*/ 2272818 h 2272818"/>
              <a:gd name="connsiteX6" fmla="*/ 530346 w 2300379"/>
              <a:gd name="connsiteY6" fmla="*/ 1856258 h 2272818"/>
              <a:gd name="connsiteX7" fmla="*/ 438629 w 2300379"/>
              <a:gd name="connsiteY7" fmla="*/ 1757711 h 2272818"/>
              <a:gd name="connsiteX8" fmla="*/ 1583 w 2300379"/>
              <a:gd name="connsiteY8" fmla="*/ 146709 h 2272818"/>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98751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98751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64606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8243"/>
              <a:gd name="connsiteX1" fmla="*/ 165338 w 2300713"/>
              <a:gd name="connsiteY1" fmla="*/ 6956 h 2288243"/>
              <a:gd name="connsiteX2" fmla="*/ 1730975 w 2300713"/>
              <a:gd name="connsiteY2" fmla="*/ 423514 h 2288243"/>
              <a:gd name="connsiteX3" fmla="*/ 1853423 w 2300713"/>
              <a:gd name="connsiteY3" fmla="*/ 545962 h 2288243"/>
              <a:gd name="connsiteX4" fmla="*/ 2300713 w 2300713"/>
              <a:gd name="connsiteY4" fmla="*/ 2167208 h 2288243"/>
              <a:gd name="connsiteX5" fmla="*/ 2164606 w 2300713"/>
              <a:gd name="connsiteY5" fmla="*/ 2275999 h 2288243"/>
              <a:gd name="connsiteX6" fmla="*/ 530680 w 2300713"/>
              <a:gd name="connsiteY6" fmla="*/ 1859439 h 2288243"/>
              <a:gd name="connsiteX7" fmla="*/ 438963 w 2300713"/>
              <a:gd name="connsiteY7" fmla="*/ 1760892 h 2288243"/>
              <a:gd name="connsiteX8" fmla="*/ 1917 w 2300713"/>
              <a:gd name="connsiteY8" fmla="*/ 149890 h 2288243"/>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08231 w 2303711"/>
              <a:gd name="connsiteY7" fmla="*/ 1682357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08231 w 2303711"/>
              <a:gd name="connsiteY7" fmla="*/ 1682357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77326 w 2303711"/>
              <a:gd name="connsiteY3" fmla="*/ 590351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77326 w 2303711"/>
              <a:gd name="connsiteY3" fmla="*/ 590351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422589 w 2303711"/>
              <a:gd name="connsiteY7" fmla="*/ 1674265 h 2292042"/>
              <a:gd name="connsiteX8" fmla="*/ 1917 w 2303711"/>
              <a:gd name="connsiteY8" fmla="*/ 149890 h 2292042"/>
              <a:gd name="connsiteX0" fmla="*/ 2010 w 2303804"/>
              <a:gd name="connsiteY0" fmla="*/ 147792 h 2289944"/>
              <a:gd name="connsiteX1" fmla="*/ 163186 w 2303804"/>
              <a:gd name="connsiteY1" fmla="*/ 7104 h 2289944"/>
              <a:gd name="connsiteX2" fmla="*/ 1731068 w 2303804"/>
              <a:gd name="connsiteY2" fmla="*/ 421416 h 2289944"/>
              <a:gd name="connsiteX3" fmla="*/ 1877419 w 2303804"/>
              <a:gd name="connsiteY3" fmla="*/ 588253 h 2289944"/>
              <a:gd name="connsiteX4" fmla="*/ 2300806 w 2303804"/>
              <a:gd name="connsiteY4" fmla="*/ 2165110 h 2289944"/>
              <a:gd name="connsiteX5" fmla="*/ 2164699 w 2303804"/>
              <a:gd name="connsiteY5" fmla="*/ 2273901 h 2289944"/>
              <a:gd name="connsiteX6" fmla="*/ 588820 w 2303804"/>
              <a:gd name="connsiteY6" fmla="*/ 1874416 h 2289944"/>
              <a:gd name="connsiteX7" fmla="*/ 422682 w 2303804"/>
              <a:gd name="connsiteY7" fmla="*/ 1672167 h 2289944"/>
              <a:gd name="connsiteX8" fmla="*/ 2010 w 2303804"/>
              <a:gd name="connsiteY8" fmla="*/ 147792 h 2289944"/>
              <a:gd name="connsiteX0" fmla="*/ 2010 w 2303368"/>
              <a:gd name="connsiteY0" fmla="*/ 147792 h 2301573"/>
              <a:gd name="connsiteX1" fmla="*/ 163186 w 2303368"/>
              <a:gd name="connsiteY1" fmla="*/ 7104 h 2301573"/>
              <a:gd name="connsiteX2" fmla="*/ 1731068 w 2303368"/>
              <a:gd name="connsiteY2" fmla="*/ 421416 h 2301573"/>
              <a:gd name="connsiteX3" fmla="*/ 1877419 w 2303368"/>
              <a:gd name="connsiteY3" fmla="*/ 588253 h 2301573"/>
              <a:gd name="connsiteX4" fmla="*/ 2300806 w 2303368"/>
              <a:gd name="connsiteY4" fmla="*/ 2165110 h 2301573"/>
              <a:gd name="connsiteX5" fmla="*/ 2155719 w 2303368"/>
              <a:gd name="connsiteY5" fmla="*/ 2287371 h 2301573"/>
              <a:gd name="connsiteX6" fmla="*/ 588820 w 2303368"/>
              <a:gd name="connsiteY6" fmla="*/ 1874416 h 2301573"/>
              <a:gd name="connsiteX7" fmla="*/ 422682 w 2303368"/>
              <a:gd name="connsiteY7" fmla="*/ 1672167 h 2301573"/>
              <a:gd name="connsiteX8" fmla="*/ 2010 w 2303368"/>
              <a:gd name="connsiteY8" fmla="*/ 147792 h 2301573"/>
              <a:gd name="connsiteX0" fmla="*/ 2010 w 2303368"/>
              <a:gd name="connsiteY0" fmla="*/ 147792 h 2301573"/>
              <a:gd name="connsiteX1" fmla="*/ 163186 w 2303368"/>
              <a:gd name="connsiteY1" fmla="*/ 7104 h 2301573"/>
              <a:gd name="connsiteX2" fmla="*/ 1731068 w 2303368"/>
              <a:gd name="connsiteY2" fmla="*/ 421416 h 2301573"/>
              <a:gd name="connsiteX3" fmla="*/ 1877419 w 2303368"/>
              <a:gd name="connsiteY3" fmla="*/ 588253 h 2301573"/>
              <a:gd name="connsiteX4" fmla="*/ 2300806 w 2303368"/>
              <a:gd name="connsiteY4" fmla="*/ 2165110 h 2301573"/>
              <a:gd name="connsiteX5" fmla="*/ 2155719 w 2303368"/>
              <a:gd name="connsiteY5" fmla="*/ 2287371 h 2301573"/>
              <a:gd name="connsiteX6" fmla="*/ 588820 w 2303368"/>
              <a:gd name="connsiteY6" fmla="*/ 1874416 h 2301573"/>
              <a:gd name="connsiteX7" fmla="*/ 422682 w 2303368"/>
              <a:gd name="connsiteY7" fmla="*/ 1672167 h 2301573"/>
              <a:gd name="connsiteX8" fmla="*/ 2010 w 2303368"/>
              <a:gd name="connsiteY8" fmla="*/ 147792 h 2301573"/>
              <a:gd name="connsiteX0" fmla="*/ 2010 w 2304304"/>
              <a:gd name="connsiteY0" fmla="*/ 147792 h 2296304"/>
              <a:gd name="connsiteX1" fmla="*/ 163186 w 2304304"/>
              <a:gd name="connsiteY1" fmla="*/ 7104 h 2296304"/>
              <a:gd name="connsiteX2" fmla="*/ 1731068 w 2304304"/>
              <a:gd name="connsiteY2" fmla="*/ 421416 h 2296304"/>
              <a:gd name="connsiteX3" fmla="*/ 1877419 w 2304304"/>
              <a:gd name="connsiteY3" fmla="*/ 588253 h 2296304"/>
              <a:gd name="connsiteX4" fmla="*/ 2300806 w 2304304"/>
              <a:gd name="connsiteY4" fmla="*/ 2165110 h 2296304"/>
              <a:gd name="connsiteX5" fmla="*/ 2155719 w 2304304"/>
              <a:gd name="connsiteY5" fmla="*/ 2287371 h 2296304"/>
              <a:gd name="connsiteX6" fmla="*/ 588820 w 2304304"/>
              <a:gd name="connsiteY6" fmla="*/ 1874416 h 2296304"/>
              <a:gd name="connsiteX7" fmla="*/ 422682 w 2304304"/>
              <a:gd name="connsiteY7" fmla="*/ 1672167 h 2296304"/>
              <a:gd name="connsiteX8" fmla="*/ 2010 w 2304304"/>
              <a:gd name="connsiteY8" fmla="*/ 147792 h 2296304"/>
              <a:gd name="connsiteX0" fmla="*/ 2010 w 2300806"/>
              <a:gd name="connsiteY0" fmla="*/ 147792 h 2298797"/>
              <a:gd name="connsiteX1" fmla="*/ 163186 w 2300806"/>
              <a:gd name="connsiteY1" fmla="*/ 7104 h 2298797"/>
              <a:gd name="connsiteX2" fmla="*/ 1731068 w 2300806"/>
              <a:gd name="connsiteY2" fmla="*/ 421416 h 2298797"/>
              <a:gd name="connsiteX3" fmla="*/ 1877419 w 2300806"/>
              <a:gd name="connsiteY3" fmla="*/ 588253 h 2298797"/>
              <a:gd name="connsiteX4" fmla="*/ 2300806 w 2300806"/>
              <a:gd name="connsiteY4" fmla="*/ 2165110 h 2298797"/>
              <a:gd name="connsiteX5" fmla="*/ 2155719 w 2300806"/>
              <a:gd name="connsiteY5" fmla="*/ 2287371 h 2298797"/>
              <a:gd name="connsiteX6" fmla="*/ 588820 w 2300806"/>
              <a:gd name="connsiteY6" fmla="*/ 1874416 h 2298797"/>
              <a:gd name="connsiteX7" fmla="*/ 422682 w 2300806"/>
              <a:gd name="connsiteY7" fmla="*/ 1672167 h 2298797"/>
              <a:gd name="connsiteX8" fmla="*/ 2010 w 2300806"/>
              <a:gd name="connsiteY8" fmla="*/ 147792 h 2298797"/>
              <a:gd name="connsiteX0" fmla="*/ 2010 w 2300806"/>
              <a:gd name="connsiteY0" fmla="*/ 147792 h 2293305"/>
              <a:gd name="connsiteX1" fmla="*/ 163186 w 2300806"/>
              <a:gd name="connsiteY1" fmla="*/ 7104 h 2293305"/>
              <a:gd name="connsiteX2" fmla="*/ 1731068 w 2300806"/>
              <a:gd name="connsiteY2" fmla="*/ 421416 h 2293305"/>
              <a:gd name="connsiteX3" fmla="*/ 1877419 w 2300806"/>
              <a:gd name="connsiteY3" fmla="*/ 588253 h 2293305"/>
              <a:gd name="connsiteX4" fmla="*/ 2300806 w 2300806"/>
              <a:gd name="connsiteY4" fmla="*/ 2165110 h 2293305"/>
              <a:gd name="connsiteX5" fmla="*/ 2155719 w 2300806"/>
              <a:gd name="connsiteY5" fmla="*/ 2287371 h 2293305"/>
              <a:gd name="connsiteX6" fmla="*/ 588820 w 2300806"/>
              <a:gd name="connsiteY6" fmla="*/ 1874416 h 2293305"/>
              <a:gd name="connsiteX7" fmla="*/ 422682 w 2300806"/>
              <a:gd name="connsiteY7" fmla="*/ 1672167 h 2293305"/>
              <a:gd name="connsiteX8" fmla="*/ 2010 w 2300806"/>
              <a:gd name="connsiteY8" fmla="*/ 147792 h 2293305"/>
              <a:gd name="connsiteX0" fmla="*/ 2010 w 2300806"/>
              <a:gd name="connsiteY0" fmla="*/ 147792 h 2290966"/>
              <a:gd name="connsiteX1" fmla="*/ 163186 w 2300806"/>
              <a:gd name="connsiteY1" fmla="*/ 7104 h 2290966"/>
              <a:gd name="connsiteX2" fmla="*/ 1731068 w 2300806"/>
              <a:gd name="connsiteY2" fmla="*/ 421416 h 2290966"/>
              <a:gd name="connsiteX3" fmla="*/ 1877419 w 2300806"/>
              <a:gd name="connsiteY3" fmla="*/ 588253 h 2290966"/>
              <a:gd name="connsiteX4" fmla="*/ 2300806 w 2300806"/>
              <a:gd name="connsiteY4" fmla="*/ 2165110 h 2290966"/>
              <a:gd name="connsiteX5" fmla="*/ 2155719 w 2300806"/>
              <a:gd name="connsiteY5" fmla="*/ 2287371 h 2290966"/>
              <a:gd name="connsiteX6" fmla="*/ 588820 w 2300806"/>
              <a:gd name="connsiteY6" fmla="*/ 1874416 h 2290966"/>
              <a:gd name="connsiteX7" fmla="*/ 422682 w 2300806"/>
              <a:gd name="connsiteY7" fmla="*/ 1672167 h 2290966"/>
              <a:gd name="connsiteX8" fmla="*/ 2010 w 2300806"/>
              <a:gd name="connsiteY8" fmla="*/ 147792 h 2290966"/>
              <a:gd name="connsiteX0" fmla="*/ 2010 w 2300806"/>
              <a:gd name="connsiteY0" fmla="*/ 147792 h 2290966"/>
              <a:gd name="connsiteX1" fmla="*/ 163186 w 2300806"/>
              <a:gd name="connsiteY1" fmla="*/ 7104 h 2290966"/>
              <a:gd name="connsiteX2" fmla="*/ 1731068 w 2300806"/>
              <a:gd name="connsiteY2" fmla="*/ 421416 h 2290966"/>
              <a:gd name="connsiteX3" fmla="*/ 1877419 w 2300806"/>
              <a:gd name="connsiteY3" fmla="*/ 588253 h 2290966"/>
              <a:gd name="connsiteX4" fmla="*/ 2300806 w 2300806"/>
              <a:gd name="connsiteY4" fmla="*/ 2165110 h 2290966"/>
              <a:gd name="connsiteX5" fmla="*/ 2155719 w 2300806"/>
              <a:gd name="connsiteY5" fmla="*/ 2287371 h 2290966"/>
              <a:gd name="connsiteX6" fmla="*/ 588820 w 2300806"/>
              <a:gd name="connsiteY6" fmla="*/ 1874416 h 2290966"/>
              <a:gd name="connsiteX7" fmla="*/ 422682 w 2300806"/>
              <a:gd name="connsiteY7" fmla="*/ 1672167 h 2290966"/>
              <a:gd name="connsiteX8" fmla="*/ 2010 w 2300806"/>
              <a:gd name="connsiteY8" fmla="*/ 147792 h 2290966"/>
              <a:gd name="connsiteX0" fmla="*/ 2321 w 2301117"/>
              <a:gd name="connsiteY0" fmla="*/ 145616 h 2288790"/>
              <a:gd name="connsiteX1" fmla="*/ 163497 w 2301117"/>
              <a:gd name="connsiteY1" fmla="*/ 4928 h 2288790"/>
              <a:gd name="connsiteX2" fmla="*/ 1731379 w 2301117"/>
              <a:gd name="connsiteY2" fmla="*/ 419240 h 2288790"/>
              <a:gd name="connsiteX3" fmla="*/ 1877730 w 2301117"/>
              <a:gd name="connsiteY3" fmla="*/ 586077 h 2288790"/>
              <a:gd name="connsiteX4" fmla="*/ 2301117 w 2301117"/>
              <a:gd name="connsiteY4" fmla="*/ 2162934 h 2288790"/>
              <a:gd name="connsiteX5" fmla="*/ 2156030 w 2301117"/>
              <a:gd name="connsiteY5" fmla="*/ 2285195 h 2288790"/>
              <a:gd name="connsiteX6" fmla="*/ 589131 w 2301117"/>
              <a:gd name="connsiteY6" fmla="*/ 1872240 h 2288790"/>
              <a:gd name="connsiteX7" fmla="*/ 422993 w 2301117"/>
              <a:gd name="connsiteY7" fmla="*/ 1669991 h 2288790"/>
              <a:gd name="connsiteX8" fmla="*/ 2321 w 2301117"/>
              <a:gd name="connsiteY8" fmla="*/ 145616 h 2288790"/>
              <a:gd name="connsiteX0" fmla="*/ 0 w 2298796"/>
              <a:gd name="connsiteY0" fmla="*/ 147175 h 2290349"/>
              <a:gd name="connsiteX1" fmla="*/ 161176 w 2298796"/>
              <a:gd name="connsiteY1" fmla="*/ 6487 h 2290349"/>
              <a:gd name="connsiteX2" fmla="*/ 1729058 w 2298796"/>
              <a:gd name="connsiteY2" fmla="*/ 420799 h 2290349"/>
              <a:gd name="connsiteX3" fmla="*/ 1875409 w 2298796"/>
              <a:gd name="connsiteY3" fmla="*/ 587636 h 2290349"/>
              <a:gd name="connsiteX4" fmla="*/ 2298796 w 2298796"/>
              <a:gd name="connsiteY4" fmla="*/ 2164493 h 2290349"/>
              <a:gd name="connsiteX5" fmla="*/ 2153709 w 2298796"/>
              <a:gd name="connsiteY5" fmla="*/ 2286754 h 2290349"/>
              <a:gd name="connsiteX6" fmla="*/ 586810 w 2298796"/>
              <a:gd name="connsiteY6" fmla="*/ 1873799 h 2290349"/>
              <a:gd name="connsiteX7" fmla="*/ 420672 w 2298796"/>
              <a:gd name="connsiteY7" fmla="*/ 1671550 h 2290349"/>
              <a:gd name="connsiteX8" fmla="*/ 0 w 2298796"/>
              <a:gd name="connsiteY8" fmla="*/ 147175 h 2290349"/>
              <a:gd name="connsiteX0" fmla="*/ 0 w 2298796"/>
              <a:gd name="connsiteY0" fmla="*/ 147356 h 2290530"/>
              <a:gd name="connsiteX1" fmla="*/ 161176 w 2298796"/>
              <a:gd name="connsiteY1" fmla="*/ 6668 h 2290530"/>
              <a:gd name="connsiteX2" fmla="*/ 1729058 w 2298796"/>
              <a:gd name="connsiteY2" fmla="*/ 420980 h 2290530"/>
              <a:gd name="connsiteX3" fmla="*/ 1875409 w 2298796"/>
              <a:gd name="connsiteY3" fmla="*/ 587817 h 2290530"/>
              <a:gd name="connsiteX4" fmla="*/ 2298796 w 2298796"/>
              <a:gd name="connsiteY4" fmla="*/ 2164674 h 2290530"/>
              <a:gd name="connsiteX5" fmla="*/ 2153709 w 2298796"/>
              <a:gd name="connsiteY5" fmla="*/ 2286935 h 2290530"/>
              <a:gd name="connsiteX6" fmla="*/ 586810 w 2298796"/>
              <a:gd name="connsiteY6" fmla="*/ 1873980 h 2290530"/>
              <a:gd name="connsiteX7" fmla="*/ 420672 w 2298796"/>
              <a:gd name="connsiteY7" fmla="*/ 1671731 h 2290530"/>
              <a:gd name="connsiteX8" fmla="*/ 0 w 2298796"/>
              <a:gd name="connsiteY8" fmla="*/ 147356 h 2290530"/>
              <a:gd name="connsiteX0" fmla="*/ 9617 w 2308413"/>
              <a:gd name="connsiteY0" fmla="*/ 144929 h 2288103"/>
              <a:gd name="connsiteX1" fmla="*/ 170793 w 2308413"/>
              <a:gd name="connsiteY1" fmla="*/ 4241 h 2288103"/>
              <a:gd name="connsiteX2" fmla="*/ 1738675 w 2308413"/>
              <a:gd name="connsiteY2" fmla="*/ 418553 h 2288103"/>
              <a:gd name="connsiteX3" fmla="*/ 1885026 w 2308413"/>
              <a:gd name="connsiteY3" fmla="*/ 585390 h 2288103"/>
              <a:gd name="connsiteX4" fmla="*/ 2308413 w 2308413"/>
              <a:gd name="connsiteY4" fmla="*/ 2162247 h 2288103"/>
              <a:gd name="connsiteX5" fmla="*/ 2163326 w 2308413"/>
              <a:gd name="connsiteY5" fmla="*/ 2284508 h 2288103"/>
              <a:gd name="connsiteX6" fmla="*/ 596427 w 2308413"/>
              <a:gd name="connsiteY6" fmla="*/ 1871553 h 2288103"/>
              <a:gd name="connsiteX7" fmla="*/ 430289 w 2308413"/>
              <a:gd name="connsiteY7" fmla="*/ 1669304 h 2288103"/>
              <a:gd name="connsiteX8" fmla="*/ 9617 w 2308413"/>
              <a:gd name="connsiteY8" fmla="*/ 144929 h 2288103"/>
              <a:gd name="connsiteX0" fmla="*/ 8386 w 2307182"/>
              <a:gd name="connsiteY0" fmla="*/ 152138 h 2295312"/>
              <a:gd name="connsiteX1" fmla="*/ 169562 w 2307182"/>
              <a:gd name="connsiteY1" fmla="*/ 11450 h 2295312"/>
              <a:gd name="connsiteX2" fmla="*/ 1737444 w 2307182"/>
              <a:gd name="connsiteY2" fmla="*/ 425762 h 2295312"/>
              <a:gd name="connsiteX3" fmla="*/ 1883795 w 2307182"/>
              <a:gd name="connsiteY3" fmla="*/ 592599 h 2295312"/>
              <a:gd name="connsiteX4" fmla="*/ 2307182 w 2307182"/>
              <a:gd name="connsiteY4" fmla="*/ 2169456 h 2295312"/>
              <a:gd name="connsiteX5" fmla="*/ 2162095 w 2307182"/>
              <a:gd name="connsiteY5" fmla="*/ 2291717 h 2295312"/>
              <a:gd name="connsiteX6" fmla="*/ 595196 w 2307182"/>
              <a:gd name="connsiteY6" fmla="*/ 1878762 h 2295312"/>
              <a:gd name="connsiteX7" fmla="*/ 429058 w 2307182"/>
              <a:gd name="connsiteY7" fmla="*/ 1676513 h 2295312"/>
              <a:gd name="connsiteX8" fmla="*/ 8386 w 2307182"/>
              <a:gd name="connsiteY8" fmla="*/ 152138 h 2295312"/>
              <a:gd name="connsiteX0" fmla="*/ 9020 w 2301081"/>
              <a:gd name="connsiteY0" fmla="*/ 145947 h 2295856"/>
              <a:gd name="connsiteX1" fmla="*/ 163461 w 2301081"/>
              <a:gd name="connsiteY1" fmla="*/ 11994 h 2295856"/>
              <a:gd name="connsiteX2" fmla="*/ 1731343 w 2301081"/>
              <a:gd name="connsiteY2" fmla="*/ 426306 h 2295856"/>
              <a:gd name="connsiteX3" fmla="*/ 1877694 w 2301081"/>
              <a:gd name="connsiteY3" fmla="*/ 593143 h 2295856"/>
              <a:gd name="connsiteX4" fmla="*/ 2301081 w 2301081"/>
              <a:gd name="connsiteY4" fmla="*/ 2170000 h 2295856"/>
              <a:gd name="connsiteX5" fmla="*/ 2155994 w 2301081"/>
              <a:gd name="connsiteY5" fmla="*/ 2292261 h 2295856"/>
              <a:gd name="connsiteX6" fmla="*/ 589095 w 2301081"/>
              <a:gd name="connsiteY6" fmla="*/ 1879306 h 2295856"/>
              <a:gd name="connsiteX7" fmla="*/ 422957 w 2301081"/>
              <a:gd name="connsiteY7" fmla="*/ 1677057 h 2295856"/>
              <a:gd name="connsiteX8" fmla="*/ 9020 w 2301081"/>
              <a:gd name="connsiteY8" fmla="*/ 145947 h 2295856"/>
              <a:gd name="connsiteX0" fmla="*/ 3409 w 2295470"/>
              <a:gd name="connsiteY0" fmla="*/ 146126 h 2296035"/>
              <a:gd name="connsiteX1" fmla="*/ 157850 w 2295470"/>
              <a:gd name="connsiteY1" fmla="*/ 12173 h 2296035"/>
              <a:gd name="connsiteX2" fmla="*/ 1725732 w 2295470"/>
              <a:gd name="connsiteY2" fmla="*/ 426485 h 2296035"/>
              <a:gd name="connsiteX3" fmla="*/ 1872083 w 2295470"/>
              <a:gd name="connsiteY3" fmla="*/ 593322 h 2296035"/>
              <a:gd name="connsiteX4" fmla="*/ 2295470 w 2295470"/>
              <a:gd name="connsiteY4" fmla="*/ 2170179 h 2296035"/>
              <a:gd name="connsiteX5" fmla="*/ 2150383 w 2295470"/>
              <a:gd name="connsiteY5" fmla="*/ 2292440 h 2296035"/>
              <a:gd name="connsiteX6" fmla="*/ 583484 w 2295470"/>
              <a:gd name="connsiteY6" fmla="*/ 1879485 h 2296035"/>
              <a:gd name="connsiteX7" fmla="*/ 417346 w 2295470"/>
              <a:gd name="connsiteY7" fmla="*/ 1677236 h 2296035"/>
              <a:gd name="connsiteX8" fmla="*/ 3409 w 2295470"/>
              <a:gd name="connsiteY8" fmla="*/ 146126 h 2296035"/>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5540 w 2297601"/>
              <a:gd name="connsiteY0" fmla="*/ 143814 h 2293723"/>
              <a:gd name="connsiteX1" fmla="*/ 159981 w 2297601"/>
              <a:gd name="connsiteY1" fmla="*/ 9861 h 2293723"/>
              <a:gd name="connsiteX2" fmla="*/ 1727863 w 2297601"/>
              <a:gd name="connsiteY2" fmla="*/ 424173 h 2293723"/>
              <a:gd name="connsiteX3" fmla="*/ 1874214 w 2297601"/>
              <a:gd name="connsiteY3" fmla="*/ 591010 h 2293723"/>
              <a:gd name="connsiteX4" fmla="*/ 2297601 w 2297601"/>
              <a:gd name="connsiteY4" fmla="*/ 2167867 h 2293723"/>
              <a:gd name="connsiteX5" fmla="*/ 2152514 w 2297601"/>
              <a:gd name="connsiteY5" fmla="*/ 2290128 h 2293723"/>
              <a:gd name="connsiteX6" fmla="*/ 585615 w 2297601"/>
              <a:gd name="connsiteY6" fmla="*/ 1877173 h 2293723"/>
              <a:gd name="connsiteX7" fmla="*/ 419477 w 2297601"/>
              <a:gd name="connsiteY7" fmla="*/ 1674924 h 2293723"/>
              <a:gd name="connsiteX8" fmla="*/ 5540 w 2297601"/>
              <a:gd name="connsiteY8" fmla="*/ 143814 h 2293723"/>
              <a:gd name="connsiteX0" fmla="*/ 5540 w 2297601"/>
              <a:gd name="connsiteY0" fmla="*/ 143814 h 2293723"/>
              <a:gd name="connsiteX1" fmla="*/ 159981 w 2297601"/>
              <a:gd name="connsiteY1" fmla="*/ 9861 h 2293723"/>
              <a:gd name="connsiteX2" fmla="*/ 1727863 w 2297601"/>
              <a:gd name="connsiteY2" fmla="*/ 424173 h 2293723"/>
              <a:gd name="connsiteX3" fmla="*/ 1874214 w 2297601"/>
              <a:gd name="connsiteY3" fmla="*/ 591010 h 2293723"/>
              <a:gd name="connsiteX4" fmla="*/ 2297601 w 2297601"/>
              <a:gd name="connsiteY4" fmla="*/ 2167867 h 2293723"/>
              <a:gd name="connsiteX5" fmla="*/ 2152514 w 2297601"/>
              <a:gd name="connsiteY5" fmla="*/ 2290128 h 2293723"/>
              <a:gd name="connsiteX6" fmla="*/ 585615 w 2297601"/>
              <a:gd name="connsiteY6" fmla="*/ 1877173 h 2293723"/>
              <a:gd name="connsiteX7" fmla="*/ 419477 w 2297601"/>
              <a:gd name="connsiteY7" fmla="*/ 1674924 h 2293723"/>
              <a:gd name="connsiteX8" fmla="*/ 5540 w 2297601"/>
              <a:gd name="connsiteY8" fmla="*/ 143814 h 2293723"/>
              <a:gd name="connsiteX0" fmla="*/ 3923 w 2295984"/>
              <a:gd name="connsiteY0" fmla="*/ 144081 h 2293990"/>
              <a:gd name="connsiteX1" fmla="*/ 158364 w 2295984"/>
              <a:gd name="connsiteY1" fmla="*/ 10128 h 2293990"/>
              <a:gd name="connsiteX2" fmla="*/ 1726246 w 2295984"/>
              <a:gd name="connsiteY2" fmla="*/ 424440 h 2293990"/>
              <a:gd name="connsiteX3" fmla="*/ 1872597 w 2295984"/>
              <a:gd name="connsiteY3" fmla="*/ 591277 h 2293990"/>
              <a:gd name="connsiteX4" fmla="*/ 2295984 w 2295984"/>
              <a:gd name="connsiteY4" fmla="*/ 2168134 h 2293990"/>
              <a:gd name="connsiteX5" fmla="*/ 2150897 w 2295984"/>
              <a:gd name="connsiteY5" fmla="*/ 2290395 h 2293990"/>
              <a:gd name="connsiteX6" fmla="*/ 583998 w 2295984"/>
              <a:gd name="connsiteY6" fmla="*/ 1877440 h 2293990"/>
              <a:gd name="connsiteX7" fmla="*/ 417860 w 2295984"/>
              <a:gd name="connsiteY7" fmla="*/ 1675191 h 2293990"/>
              <a:gd name="connsiteX8" fmla="*/ 3923 w 2295984"/>
              <a:gd name="connsiteY8" fmla="*/ 144081 h 2293990"/>
              <a:gd name="connsiteX0" fmla="*/ 1528 w 2293589"/>
              <a:gd name="connsiteY0" fmla="*/ 144362 h 2294271"/>
              <a:gd name="connsiteX1" fmla="*/ 155969 w 2293589"/>
              <a:gd name="connsiteY1" fmla="*/ 10409 h 2294271"/>
              <a:gd name="connsiteX2" fmla="*/ 1723851 w 2293589"/>
              <a:gd name="connsiteY2" fmla="*/ 424721 h 2294271"/>
              <a:gd name="connsiteX3" fmla="*/ 1870202 w 2293589"/>
              <a:gd name="connsiteY3" fmla="*/ 591558 h 2294271"/>
              <a:gd name="connsiteX4" fmla="*/ 2293589 w 2293589"/>
              <a:gd name="connsiteY4" fmla="*/ 2168415 h 2294271"/>
              <a:gd name="connsiteX5" fmla="*/ 2148502 w 2293589"/>
              <a:gd name="connsiteY5" fmla="*/ 2290676 h 2294271"/>
              <a:gd name="connsiteX6" fmla="*/ 581603 w 2293589"/>
              <a:gd name="connsiteY6" fmla="*/ 1877721 h 2294271"/>
              <a:gd name="connsiteX7" fmla="*/ 415465 w 2293589"/>
              <a:gd name="connsiteY7" fmla="*/ 1675472 h 2294271"/>
              <a:gd name="connsiteX8" fmla="*/ 1528 w 2293589"/>
              <a:gd name="connsiteY8" fmla="*/ 144362 h 2294271"/>
              <a:gd name="connsiteX0" fmla="*/ 1848 w 2293909"/>
              <a:gd name="connsiteY0" fmla="*/ 138202 h 2288111"/>
              <a:gd name="connsiteX1" fmla="*/ 156289 w 2293909"/>
              <a:gd name="connsiteY1" fmla="*/ 4249 h 2288111"/>
              <a:gd name="connsiteX2" fmla="*/ 1724171 w 2293909"/>
              <a:gd name="connsiteY2" fmla="*/ 418561 h 2288111"/>
              <a:gd name="connsiteX3" fmla="*/ 1870522 w 2293909"/>
              <a:gd name="connsiteY3" fmla="*/ 585398 h 2288111"/>
              <a:gd name="connsiteX4" fmla="*/ 2293909 w 2293909"/>
              <a:gd name="connsiteY4" fmla="*/ 2162255 h 2288111"/>
              <a:gd name="connsiteX5" fmla="*/ 2148822 w 2293909"/>
              <a:gd name="connsiteY5" fmla="*/ 2284516 h 2288111"/>
              <a:gd name="connsiteX6" fmla="*/ 581923 w 2293909"/>
              <a:gd name="connsiteY6" fmla="*/ 1871561 h 2288111"/>
              <a:gd name="connsiteX7" fmla="*/ 415785 w 2293909"/>
              <a:gd name="connsiteY7" fmla="*/ 1669312 h 2288111"/>
              <a:gd name="connsiteX8" fmla="*/ 1848 w 2293909"/>
              <a:gd name="connsiteY8" fmla="*/ 138202 h 2288111"/>
              <a:gd name="connsiteX0" fmla="*/ 1289 w 2293350"/>
              <a:gd name="connsiteY0" fmla="*/ 138202 h 2288111"/>
              <a:gd name="connsiteX1" fmla="*/ 155730 w 2293350"/>
              <a:gd name="connsiteY1" fmla="*/ 4249 h 2288111"/>
              <a:gd name="connsiteX2" fmla="*/ 1723612 w 2293350"/>
              <a:gd name="connsiteY2" fmla="*/ 418561 h 2288111"/>
              <a:gd name="connsiteX3" fmla="*/ 1869963 w 2293350"/>
              <a:gd name="connsiteY3" fmla="*/ 585398 h 2288111"/>
              <a:gd name="connsiteX4" fmla="*/ 2293350 w 2293350"/>
              <a:gd name="connsiteY4" fmla="*/ 2162255 h 2288111"/>
              <a:gd name="connsiteX5" fmla="*/ 2148263 w 2293350"/>
              <a:gd name="connsiteY5" fmla="*/ 2284516 h 2288111"/>
              <a:gd name="connsiteX6" fmla="*/ 581364 w 2293350"/>
              <a:gd name="connsiteY6" fmla="*/ 1871561 h 2288111"/>
              <a:gd name="connsiteX7" fmla="*/ 415226 w 2293350"/>
              <a:gd name="connsiteY7" fmla="*/ 1669312 h 2288111"/>
              <a:gd name="connsiteX8" fmla="*/ 1289 w 2293350"/>
              <a:gd name="connsiteY8" fmla="*/ 138202 h 2288111"/>
              <a:gd name="connsiteX0" fmla="*/ 1527 w 2293588"/>
              <a:gd name="connsiteY0" fmla="*/ 138621 h 2288530"/>
              <a:gd name="connsiteX1" fmla="*/ 155968 w 2293588"/>
              <a:gd name="connsiteY1" fmla="*/ 4668 h 2288530"/>
              <a:gd name="connsiteX2" fmla="*/ 1723850 w 2293588"/>
              <a:gd name="connsiteY2" fmla="*/ 418980 h 2288530"/>
              <a:gd name="connsiteX3" fmla="*/ 1870201 w 2293588"/>
              <a:gd name="connsiteY3" fmla="*/ 585817 h 2288530"/>
              <a:gd name="connsiteX4" fmla="*/ 2293588 w 2293588"/>
              <a:gd name="connsiteY4" fmla="*/ 2162674 h 2288530"/>
              <a:gd name="connsiteX5" fmla="*/ 2148501 w 2293588"/>
              <a:gd name="connsiteY5" fmla="*/ 2284935 h 2288530"/>
              <a:gd name="connsiteX6" fmla="*/ 581602 w 2293588"/>
              <a:gd name="connsiteY6" fmla="*/ 1871980 h 2288530"/>
              <a:gd name="connsiteX7" fmla="*/ 415464 w 2293588"/>
              <a:gd name="connsiteY7" fmla="*/ 1669731 h 2288530"/>
              <a:gd name="connsiteX8" fmla="*/ 1527 w 2293588"/>
              <a:gd name="connsiteY8" fmla="*/ 138621 h 2288530"/>
              <a:gd name="connsiteX0" fmla="*/ 4451 w 2296512"/>
              <a:gd name="connsiteY0" fmla="*/ 139388 h 2289297"/>
              <a:gd name="connsiteX1" fmla="*/ 158892 w 2296512"/>
              <a:gd name="connsiteY1" fmla="*/ 5435 h 2289297"/>
              <a:gd name="connsiteX2" fmla="*/ 1726774 w 2296512"/>
              <a:gd name="connsiteY2" fmla="*/ 419747 h 2289297"/>
              <a:gd name="connsiteX3" fmla="*/ 1873125 w 2296512"/>
              <a:gd name="connsiteY3" fmla="*/ 586584 h 2289297"/>
              <a:gd name="connsiteX4" fmla="*/ 2296512 w 2296512"/>
              <a:gd name="connsiteY4" fmla="*/ 2163441 h 2289297"/>
              <a:gd name="connsiteX5" fmla="*/ 2151425 w 2296512"/>
              <a:gd name="connsiteY5" fmla="*/ 2285702 h 2289297"/>
              <a:gd name="connsiteX6" fmla="*/ 584526 w 2296512"/>
              <a:gd name="connsiteY6" fmla="*/ 1872747 h 2289297"/>
              <a:gd name="connsiteX7" fmla="*/ 418388 w 2296512"/>
              <a:gd name="connsiteY7" fmla="*/ 1670498 h 2289297"/>
              <a:gd name="connsiteX8" fmla="*/ 4451 w 2296512"/>
              <a:gd name="connsiteY8" fmla="*/ 139388 h 2289297"/>
              <a:gd name="connsiteX0" fmla="*/ 4451 w 2299782"/>
              <a:gd name="connsiteY0" fmla="*/ 139388 h 2288818"/>
              <a:gd name="connsiteX1" fmla="*/ 158892 w 2299782"/>
              <a:gd name="connsiteY1" fmla="*/ 5435 h 2288818"/>
              <a:gd name="connsiteX2" fmla="*/ 1726774 w 2299782"/>
              <a:gd name="connsiteY2" fmla="*/ 419747 h 2288818"/>
              <a:gd name="connsiteX3" fmla="*/ 1873125 w 2299782"/>
              <a:gd name="connsiteY3" fmla="*/ 586584 h 2288818"/>
              <a:gd name="connsiteX4" fmla="*/ 2296512 w 2299782"/>
              <a:gd name="connsiteY4" fmla="*/ 2163441 h 2288818"/>
              <a:gd name="connsiteX5" fmla="*/ 2151425 w 2299782"/>
              <a:gd name="connsiteY5" fmla="*/ 2285702 h 2288818"/>
              <a:gd name="connsiteX6" fmla="*/ 584526 w 2299782"/>
              <a:gd name="connsiteY6" fmla="*/ 1872747 h 2288818"/>
              <a:gd name="connsiteX7" fmla="*/ 418388 w 2299782"/>
              <a:gd name="connsiteY7" fmla="*/ 1670498 h 2288818"/>
              <a:gd name="connsiteX8" fmla="*/ 4451 w 2299782"/>
              <a:gd name="connsiteY8" fmla="*/ 139388 h 2288818"/>
              <a:gd name="connsiteX0" fmla="*/ 4451 w 2299139"/>
              <a:gd name="connsiteY0" fmla="*/ 139388 h 2287220"/>
              <a:gd name="connsiteX1" fmla="*/ 158892 w 2299139"/>
              <a:gd name="connsiteY1" fmla="*/ 5435 h 2287220"/>
              <a:gd name="connsiteX2" fmla="*/ 1726774 w 2299139"/>
              <a:gd name="connsiteY2" fmla="*/ 419747 h 2287220"/>
              <a:gd name="connsiteX3" fmla="*/ 1873125 w 2299139"/>
              <a:gd name="connsiteY3" fmla="*/ 586584 h 2287220"/>
              <a:gd name="connsiteX4" fmla="*/ 2296512 w 2299139"/>
              <a:gd name="connsiteY4" fmla="*/ 2163441 h 2287220"/>
              <a:gd name="connsiteX5" fmla="*/ 2151425 w 2299139"/>
              <a:gd name="connsiteY5" fmla="*/ 2285702 h 2287220"/>
              <a:gd name="connsiteX6" fmla="*/ 584526 w 2299139"/>
              <a:gd name="connsiteY6" fmla="*/ 1872747 h 2287220"/>
              <a:gd name="connsiteX7" fmla="*/ 418388 w 2299139"/>
              <a:gd name="connsiteY7" fmla="*/ 1670498 h 2287220"/>
              <a:gd name="connsiteX8" fmla="*/ 4451 w 2299139"/>
              <a:gd name="connsiteY8" fmla="*/ 139388 h 2287220"/>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84526 w 2299277"/>
              <a:gd name="connsiteY6" fmla="*/ 1872747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4690 w 2299277"/>
              <a:gd name="connsiteY3" fmla="*/ 585018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4690 w 2299277"/>
              <a:gd name="connsiteY3" fmla="*/ 588149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99277" h="2289265">
                <a:moveTo>
                  <a:pt x="4451" y="139388"/>
                </a:moveTo>
                <a:cubicBezTo>
                  <a:pt x="-13417" y="60766"/>
                  <a:pt x="19464" y="-22226"/>
                  <a:pt x="158892" y="5435"/>
                </a:cubicBezTo>
                <a:lnTo>
                  <a:pt x="1726774" y="419747"/>
                </a:lnTo>
                <a:cubicBezTo>
                  <a:pt x="1822894" y="445626"/>
                  <a:pt x="1861313" y="514526"/>
                  <a:pt x="1880135" y="585426"/>
                </a:cubicBezTo>
                <a:cubicBezTo>
                  <a:pt x="2097057" y="1402519"/>
                  <a:pt x="2138139" y="1539608"/>
                  <a:pt x="2296512" y="2163441"/>
                </a:cubicBezTo>
                <a:cubicBezTo>
                  <a:pt x="2313920" y="2245273"/>
                  <a:pt x="2247201" y="2304717"/>
                  <a:pt x="2151425" y="2285702"/>
                </a:cubicBezTo>
                <a:lnTo>
                  <a:pt x="594791" y="1867358"/>
                </a:lnTo>
                <a:cubicBezTo>
                  <a:pt x="507154" y="1842614"/>
                  <a:pt x="450849" y="1799460"/>
                  <a:pt x="416823" y="1672064"/>
                </a:cubicBezTo>
                <a:cubicBezTo>
                  <a:pt x="286664" y="1184744"/>
                  <a:pt x="134198" y="644520"/>
                  <a:pt x="4451" y="139388"/>
                </a:cubicBezTo>
                <a:close/>
              </a:path>
            </a:pathLst>
          </a:custGeom>
          <a:noFill/>
          <a:ln w="28575" cmpd="sng">
            <a:solidFill>
              <a:srgbClr val="A7934B">
                <a:alpha val="15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Rounded Rectangle 11"/>
          <p:cNvSpPr/>
          <p:nvPr userDrawn="1"/>
        </p:nvSpPr>
        <p:spPr>
          <a:xfrm rot="18900000">
            <a:off x="10248695" y="3638344"/>
            <a:ext cx="2343465" cy="2326254"/>
          </a:xfrm>
          <a:custGeom>
            <a:avLst/>
            <a:gdLst>
              <a:gd name="connsiteX0" fmla="*/ 0 w 2309041"/>
              <a:gd name="connsiteY0" fmla="*/ 122448 h 2313432"/>
              <a:gd name="connsiteX1" fmla="*/ 122448 w 2309041"/>
              <a:gd name="connsiteY1" fmla="*/ 0 h 2313432"/>
              <a:gd name="connsiteX2" fmla="*/ 2186593 w 2309041"/>
              <a:gd name="connsiteY2" fmla="*/ 0 h 2313432"/>
              <a:gd name="connsiteX3" fmla="*/ 2309041 w 2309041"/>
              <a:gd name="connsiteY3" fmla="*/ 122448 h 2313432"/>
              <a:gd name="connsiteX4" fmla="*/ 2309041 w 2309041"/>
              <a:gd name="connsiteY4" fmla="*/ 2190984 h 2313432"/>
              <a:gd name="connsiteX5" fmla="*/ 2186593 w 2309041"/>
              <a:gd name="connsiteY5" fmla="*/ 2313432 h 2313432"/>
              <a:gd name="connsiteX6" fmla="*/ 122448 w 2309041"/>
              <a:gd name="connsiteY6" fmla="*/ 2313432 h 2313432"/>
              <a:gd name="connsiteX7" fmla="*/ 0 w 2309041"/>
              <a:gd name="connsiteY7" fmla="*/ 2190984 h 2313432"/>
              <a:gd name="connsiteX8" fmla="*/ 0 w 2309041"/>
              <a:gd name="connsiteY8" fmla="*/ 122448 h 2313432"/>
              <a:gd name="connsiteX0" fmla="*/ 0 w 2756331"/>
              <a:gd name="connsiteY0" fmla="*/ 122448 h 2313432"/>
              <a:gd name="connsiteX1" fmla="*/ 122448 w 2756331"/>
              <a:gd name="connsiteY1" fmla="*/ 0 h 2313432"/>
              <a:gd name="connsiteX2" fmla="*/ 2186593 w 2756331"/>
              <a:gd name="connsiteY2" fmla="*/ 0 h 2313432"/>
              <a:gd name="connsiteX3" fmla="*/ 2309041 w 2756331"/>
              <a:gd name="connsiteY3" fmla="*/ 122448 h 2313432"/>
              <a:gd name="connsiteX4" fmla="*/ 2756331 w 2756331"/>
              <a:gd name="connsiteY4" fmla="*/ 1743694 h 2313432"/>
              <a:gd name="connsiteX5" fmla="*/ 2186593 w 2756331"/>
              <a:gd name="connsiteY5" fmla="*/ 2313432 h 2313432"/>
              <a:gd name="connsiteX6" fmla="*/ 122448 w 2756331"/>
              <a:gd name="connsiteY6" fmla="*/ 2313432 h 2313432"/>
              <a:gd name="connsiteX7" fmla="*/ 0 w 2756331"/>
              <a:gd name="connsiteY7" fmla="*/ 2190984 h 2313432"/>
              <a:gd name="connsiteX8" fmla="*/ 0 w 2756331"/>
              <a:gd name="connsiteY8" fmla="*/ 122448 h 2313432"/>
              <a:gd name="connsiteX0" fmla="*/ 0 w 2756331"/>
              <a:gd name="connsiteY0" fmla="*/ 122448 h 2313432"/>
              <a:gd name="connsiteX1" fmla="*/ 122448 w 2756331"/>
              <a:gd name="connsiteY1" fmla="*/ 0 h 2313432"/>
              <a:gd name="connsiteX2" fmla="*/ 2186593 w 2756331"/>
              <a:gd name="connsiteY2" fmla="*/ 0 h 2313432"/>
              <a:gd name="connsiteX3" fmla="*/ 2309041 w 2756331"/>
              <a:gd name="connsiteY3" fmla="*/ 122448 h 2313432"/>
              <a:gd name="connsiteX4" fmla="*/ 2756331 w 2756331"/>
              <a:gd name="connsiteY4" fmla="*/ 1743694 h 2313432"/>
              <a:gd name="connsiteX5" fmla="*/ 2654369 w 2756331"/>
              <a:gd name="connsiteY5" fmla="*/ 1852485 h 2313432"/>
              <a:gd name="connsiteX6" fmla="*/ 122448 w 2756331"/>
              <a:gd name="connsiteY6" fmla="*/ 2313432 h 2313432"/>
              <a:gd name="connsiteX7" fmla="*/ 0 w 2756331"/>
              <a:gd name="connsiteY7" fmla="*/ 2190984 h 2313432"/>
              <a:gd name="connsiteX8" fmla="*/ 0 w 2756331"/>
              <a:gd name="connsiteY8" fmla="*/ 122448 h 2313432"/>
              <a:gd name="connsiteX0" fmla="*/ 0 w 2756331"/>
              <a:gd name="connsiteY0" fmla="*/ 122448 h 2193261"/>
              <a:gd name="connsiteX1" fmla="*/ 122448 w 2756331"/>
              <a:gd name="connsiteY1" fmla="*/ 0 h 2193261"/>
              <a:gd name="connsiteX2" fmla="*/ 2186593 w 2756331"/>
              <a:gd name="connsiteY2" fmla="*/ 0 h 2193261"/>
              <a:gd name="connsiteX3" fmla="*/ 2309041 w 2756331"/>
              <a:gd name="connsiteY3" fmla="*/ 122448 h 2193261"/>
              <a:gd name="connsiteX4" fmla="*/ 2756331 w 2756331"/>
              <a:gd name="connsiteY4" fmla="*/ 1743694 h 2193261"/>
              <a:gd name="connsiteX5" fmla="*/ 2654369 w 2756331"/>
              <a:gd name="connsiteY5" fmla="*/ 1852485 h 2193261"/>
              <a:gd name="connsiteX6" fmla="*/ 1768205 w 2756331"/>
              <a:gd name="connsiteY6" fmla="*/ 797431 h 2193261"/>
              <a:gd name="connsiteX7" fmla="*/ 0 w 2756331"/>
              <a:gd name="connsiteY7" fmla="*/ 2190984 h 2193261"/>
              <a:gd name="connsiteX8" fmla="*/ 0 w 2756331"/>
              <a:gd name="connsiteY8" fmla="*/ 122448 h 2193261"/>
              <a:gd name="connsiteX0" fmla="*/ 0 w 2756331"/>
              <a:gd name="connsiteY0" fmla="*/ 122448 h 2194935"/>
              <a:gd name="connsiteX1" fmla="*/ 122448 w 2756331"/>
              <a:gd name="connsiteY1" fmla="*/ 0 h 2194935"/>
              <a:gd name="connsiteX2" fmla="*/ 2186593 w 2756331"/>
              <a:gd name="connsiteY2" fmla="*/ 0 h 2194935"/>
              <a:gd name="connsiteX3" fmla="*/ 2309041 w 2756331"/>
              <a:gd name="connsiteY3" fmla="*/ 122448 h 2194935"/>
              <a:gd name="connsiteX4" fmla="*/ 2756331 w 2756331"/>
              <a:gd name="connsiteY4" fmla="*/ 1743694 h 2194935"/>
              <a:gd name="connsiteX5" fmla="*/ 2654369 w 2756331"/>
              <a:gd name="connsiteY5" fmla="*/ 1852485 h 2194935"/>
              <a:gd name="connsiteX6" fmla="*/ 986298 w 2756331"/>
              <a:gd name="connsiteY6" fmla="*/ 1435925 h 2194935"/>
              <a:gd name="connsiteX7" fmla="*/ 0 w 2756331"/>
              <a:gd name="connsiteY7" fmla="*/ 2190984 h 2194935"/>
              <a:gd name="connsiteX8" fmla="*/ 0 w 2756331"/>
              <a:gd name="connsiteY8" fmla="*/ 122448 h 2194935"/>
              <a:gd name="connsiteX0" fmla="*/ 0 w 2756331"/>
              <a:gd name="connsiteY0" fmla="*/ 122448 h 1852485"/>
              <a:gd name="connsiteX1" fmla="*/ 122448 w 2756331"/>
              <a:gd name="connsiteY1" fmla="*/ 0 h 1852485"/>
              <a:gd name="connsiteX2" fmla="*/ 2186593 w 2756331"/>
              <a:gd name="connsiteY2" fmla="*/ 0 h 1852485"/>
              <a:gd name="connsiteX3" fmla="*/ 2309041 w 2756331"/>
              <a:gd name="connsiteY3" fmla="*/ 122448 h 1852485"/>
              <a:gd name="connsiteX4" fmla="*/ 2756331 w 2756331"/>
              <a:gd name="connsiteY4" fmla="*/ 1743694 h 1852485"/>
              <a:gd name="connsiteX5" fmla="*/ 2654369 w 2756331"/>
              <a:gd name="connsiteY5" fmla="*/ 1852485 h 1852485"/>
              <a:gd name="connsiteX6" fmla="*/ 986298 w 2756331"/>
              <a:gd name="connsiteY6" fmla="*/ 1435925 h 1852485"/>
              <a:gd name="connsiteX7" fmla="*/ 894581 w 2756331"/>
              <a:gd name="connsiteY7" fmla="*/ 1337378 h 1852485"/>
              <a:gd name="connsiteX8" fmla="*/ 0 w 2756331"/>
              <a:gd name="connsiteY8" fmla="*/ 122448 h 1852485"/>
              <a:gd name="connsiteX0" fmla="*/ 0 w 2756331"/>
              <a:gd name="connsiteY0" fmla="*/ 539006 h 2269043"/>
              <a:gd name="connsiteX1" fmla="*/ 620956 w 2756331"/>
              <a:gd name="connsiteY1" fmla="*/ 0 h 2269043"/>
              <a:gd name="connsiteX2" fmla="*/ 2186593 w 2756331"/>
              <a:gd name="connsiteY2" fmla="*/ 416558 h 2269043"/>
              <a:gd name="connsiteX3" fmla="*/ 2309041 w 2756331"/>
              <a:gd name="connsiteY3" fmla="*/ 539006 h 2269043"/>
              <a:gd name="connsiteX4" fmla="*/ 2756331 w 2756331"/>
              <a:gd name="connsiteY4" fmla="*/ 2160252 h 2269043"/>
              <a:gd name="connsiteX5" fmla="*/ 2654369 w 2756331"/>
              <a:gd name="connsiteY5" fmla="*/ 2269043 h 2269043"/>
              <a:gd name="connsiteX6" fmla="*/ 986298 w 2756331"/>
              <a:gd name="connsiteY6" fmla="*/ 1852483 h 2269043"/>
              <a:gd name="connsiteX7" fmla="*/ 894581 w 2756331"/>
              <a:gd name="connsiteY7" fmla="*/ 1753936 h 2269043"/>
              <a:gd name="connsiteX8" fmla="*/ 0 w 2756331"/>
              <a:gd name="connsiteY8" fmla="*/ 539006 h 2269043"/>
              <a:gd name="connsiteX0" fmla="*/ 0 w 2288552"/>
              <a:gd name="connsiteY0" fmla="*/ 173665 h 2269043"/>
              <a:gd name="connsiteX1" fmla="*/ 153177 w 2288552"/>
              <a:gd name="connsiteY1" fmla="*/ 0 h 2269043"/>
              <a:gd name="connsiteX2" fmla="*/ 1718814 w 2288552"/>
              <a:gd name="connsiteY2" fmla="*/ 416558 h 2269043"/>
              <a:gd name="connsiteX3" fmla="*/ 1841262 w 2288552"/>
              <a:gd name="connsiteY3" fmla="*/ 539006 h 2269043"/>
              <a:gd name="connsiteX4" fmla="*/ 2288552 w 2288552"/>
              <a:gd name="connsiteY4" fmla="*/ 2160252 h 2269043"/>
              <a:gd name="connsiteX5" fmla="*/ 2186590 w 2288552"/>
              <a:gd name="connsiteY5" fmla="*/ 2269043 h 2269043"/>
              <a:gd name="connsiteX6" fmla="*/ 518519 w 2288552"/>
              <a:gd name="connsiteY6" fmla="*/ 1852483 h 2269043"/>
              <a:gd name="connsiteX7" fmla="*/ 426802 w 2288552"/>
              <a:gd name="connsiteY7" fmla="*/ 1753936 h 2269043"/>
              <a:gd name="connsiteX8" fmla="*/ 0 w 2288552"/>
              <a:gd name="connsiteY8" fmla="*/ 173665 h 2269043"/>
              <a:gd name="connsiteX0" fmla="*/ 0 w 2298796"/>
              <a:gd name="connsiteY0" fmla="*/ 142934 h 2269043"/>
              <a:gd name="connsiteX1" fmla="*/ 163421 w 2298796"/>
              <a:gd name="connsiteY1" fmla="*/ 0 h 2269043"/>
              <a:gd name="connsiteX2" fmla="*/ 1729058 w 2298796"/>
              <a:gd name="connsiteY2" fmla="*/ 416558 h 2269043"/>
              <a:gd name="connsiteX3" fmla="*/ 1851506 w 2298796"/>
              <a:gd name="connsiteY3" fmla="*/ 539006 h 2269043"/>
              <a:gd name="connsiteX4" fmla="*/ 2298796 w 2298796"/>
              <a:gd name="connsiteY4" fmla="*/ 2160252 h 2269043"/>
              <a:gd name="connsiteX5" fmla="*/ 2196834 w 2298796"/>
              <a:gd name="connsiteY5" fmla="*/ 2269043 h 2269043"/>
              <a:gd name="connsiteX6" fmla="*/ 528763 w 2298796"/>
              <a:gd name="connsiteY6" fmla="*/ 1852483 h 2269043"/>
              <a:gd name="connsiteX7" fmla="*/ 437046 w 2298796"/>
              <a:gd name="connsiteY7" fmla="*/ 1753936 h 2269043"/>
              <a:gd name="connsiteX8" fmla="*/ 0 w 2298796"/>
              <a:gd name="connsiteY8" fmla="*/ 142934 h 2269043"/>
              <a:gd name="connsiteX0" fmla="*/ 0 w 2298796"/>
              <a:gd name="connsiteY0" fmla="*/ 145749 h 2271858"/>
              <a:gd name="connsiteX1" fmla="*/ 163421 w 2298796"/>
              <a:gd name="connsiteY1" fmla="*/ 2815 h 2271858"/>
              <a:gd name="connsiteX2" fmla="*/ 1729058 w 2298796"/>
              <a:gd name="connsiteY2" fmla="*/ 419373 h 2271858"/>
              <a:gd name="connsiteX3" fmla="*/ 1851506 w 2298796"/>
              <a:gd name="connsiteY3" fmla="*/ 541821 h 2271858"/>
              <a:gd name="connsiteX4" fmla="*/ 2298796 w 2298796"/>
              <a:gd name="connsiteY4" fmla="*/ 2163067 h 2271858"/>
              <a:gd name="connsiteX5" fmla="*/ 2196834 w 2298796"/>
              <a:gd name="connsiteY5" fmla="*/ 2271858 h 2271858"/>
              <a:gd name="connsiteX6" fmla="*/ 528763 w 2298796"/>
              <a:gd name="connsiteY6" fmla="*/ 1855298 h 2271858"/>
              <a:gd name="connsiteX7" fmla="*/ 437046 w 2298796"/>
              <a:gd name="connsiteY7" fmla="*/ 1756751 h 2271858"/>
              <a:gd name="connsiteX8" fmla="*/ 0 w 2298796"/>
              <a:gd name="connsiteY8" fmla="*/ 145749 h 2271858"/>
              <a:gd name="connsiteX0" fmla="*/ 1583 w 2300379"/>
              <a:gd name="connsiteY0" fmla="*/ 146709 h 2272818"/>
              <a:gd name="connsiteX1" fmla="*/ 165004 w 2300379"/>
              <a:gd name="connsiteY1" fmla="*/ 3775 h 2272818"/>
              <a:gd name="connsiteX2" fmla="*/ 1730641 w 2300379"/>
              <a:gd name="connsiteY2" fmla="*/ 420333 h 2272818"/>
              <a:gd name="connsiteX3" fmla="*/ 1853089 w 2300379"/>
              <a:gd name="connsiteY3" fmla="*/ 542781 h 2272818"/>
              <a:gd name="connsiteX4" fmla="*/ 2300379 w 2300379"/>
              <a:gd name="connsiteY4" fmla="*/ 2164027 h 2272818"/>
              <a:gd name="connsiteX5" fmla="*/ 2198417 w 2300379"/>
              <a:gd name="connsiteY5" fmla="*/ 2272818 h 2272818"/>
              <a:gd name="connsiteX6" fmla="*/ 530346 w 2300379"/>
              <a:gd name="connsiteY6" fmla="*/ 1856258 h 2272818"/>
              <a:gd name="connsiteX7" fmla="*/ 438629 w 2300379"/>
              <a:gd name="connsiteY7" fmla="*/ 1757711 h 2272818"/>
              <a:gd name="connsiteX8" fmla="*/ 1583 w 2300379"/>
              <a:gd name="connsiteY8" fmla="*/ 146709 h 2272818"/>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98751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98751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64606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8243"/>
              <a:gd name="connsiteX1" fmla="*/ 165338 w 2300713"/>
              <a:gd name="connsiteY1" fmla="*/ 6956 h 2288243"/>
              <a:gd name="connsiteX2" fmla="*/ 1730975 w 2300713"/>
              <a:gd name="connsiteY2" fmla="*/ 423514 h 2288243"/>
              <a:gd name="connsiteX3" fmla="*/ 1853423 w 2300713"/>
              <a:gd name="connsiteY3" fmla="*/ 545962 h 2288243"/>
              <a:gd name="connsiteX4" fmla="*/ 2300713 w 2300713"/>
              <a:gd name="connsiteY4" fmla="*/ 2167208 h 2288243"/>
              <a:gd name="connsiteX5" fmla="*/ 2164606 w 2300713"/>
              <a:gd name="connsiteY5" fmla="*/ 2275999 h 2288243"/>
              <a:gd name="connsiteX6" fmla="*/ 530680 w 2300713"/>
              <a:gd name="connsiteY6" fmla="*/ 1859439 h 2288243"/>
              <a:gd name="connsiteX7" fmla="*/ 438963 w 2300713"/>
              <a:gd name="connsiteY7" fmla="*/ 1760892 h 2288243"/>
              <a:gd name="connsiteX8" fmla="*/ 1917 w 2300713"/>
              <a:gd name="connsiteY8" fmla="*/ 149890 h 2288243"/>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08231 w 2303711"/>
              <a:gd name="connsiteY7" fmla="*/ 1682357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08231 w 2303711"/>
              <a:gd name="connsiteY7" fmla="*/ 1682357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77326 w 2303711"/>
              <a:gd name="connsiteY3" fmla="*/ 590351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77326 w 2303711"/>
              <a:gd name="connsiteY3" fmla="*/ 590351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422589 w 2303711"/>
              <a:gd name="connsiteY7" fmla="*/ 1674265 h 2292042"/>
              <a:gd name="connsiteX8" fmla="*/ 1917 w 2303711"/>
              <a:gd name="connsiteY8" fmla="*/ 149890 h 2292042"/>
              <a:gd name="connsiteX0" fmla="*/ 2010 w 2303804"/>
              <a:gd name="connsiteY0" fmla="*/ 147792 h 2289944"/>
              <a:gd name="connsiteX1" fmla="*/ 163186 w 2303804"/>
              <a:gd name="connsiteY1" fmla="*/ 7104 h 2289944"/>
              <a:gd name="connsiteX2" fmla="*/ 1731068 w 2303804"/>
              <a:gd name="connsiteY2" fmla="*/ 421416 h 2289944"/>
              <a:gd name="connsiteX3" fmla="*/ 1877419 w 2303804"/>
              <a:gd name="connsiteY3" fmla="*/ 588253 h 2289944"/>
              <a:gd name="connsiteX4" fmla="*/ 2300806 w 2303804"/>
              <a:gd name="connsiteY4" fmla="*/ 2165110 h 2289944"/>
              <a:gd name="connsiteX5" fmla="*/ 2164699 w 2303804"/>
              <a:gd name="connsiteY5" fmla="*/ 2273901 h 2289944"/>
              <a:gd name="connsiteX6" fmla="*/ 588820 w 2303804"/>
              <a:gd name="connsiteY6" fmla="*/ 1874416 h 2289944"/>
              <a:gd name="connsiteX7" fmla="*/ 422682 w 2303804"/>
              <a:gd name="connsiteY7" fmla="*/ 1672167 h 2289944"/>
              <a:gd name="connsiteX8" fmla="*/ 2010 w 2303804"/>
              <a:gd name="connsiteY8" fmla="*/ 147792 h 2289944"/>
              <a:gd name="connsiteX0" fmla="*/ 2010 w 2303368"/>
              <a:gd name="connsiteY0" fmla="*/ 147792 h 2301573"/>
              <a:gd name="connsiteX1" fmla="*/ 163186 w 2303368"/>
              <a:gd name="connsiteY1" fmla="*/ 7104 h 2301573"/>
              <a:gd name="connsiteX2" fmla="*/ 1731068 w 2303368"/>
              <a:gd name="connsiteY2" fmla="*/ 421416 h 2301573"/>
              <a:gd name="connsiteX3" fmla="*/ 1877419 w 2303368"/>
              <a:gd name="connsiteY3" fmla="*/ 588253 h 2301573"/>
              <a:gd name="connsiteX4" fmla="*/ 2300806 w 2303368"/>
              <a:gd name="connsiteY4" fmla="*/ 2165110 h 2301573"/>
              <a:gd name="connsiteX5" fmla="*/ 2155719 w 2303368"/>
              <a:gd name="connsiteY5" fmla="*/ 2287371 h 2301573"/>
              <a:gd name="connsiteX6" fmla="*/ 588820 w 2303368"/>
              <a:gd name="connsiteY6" fmla="*/ 1874416 h 2301573"/>
              <a:gd name="connsiteX7" fmla="*/ 422682 w 2303368"/>
              <a:gd name="connsiteY7" fmla="*/ 1672167 h 2301573"/>
              <a:gd name="connsiteX8" fmla="*/ 2010 w 2303368"/>
              <a:gd name="connsiteY8" fmla="*/ 147792 h 2301573"/>
              <a:gd name="connsiteX0" fmla="*/ 2010 w 2303368"/>
              <a:gd name="connsiteY0" fmla="*/ 147792 h 2301573"/>
              <a:gd name="connsiteX1" fmla="*/ 163186 w 2303368"/>
              <a:gd name="connsiteY1" fmla="*/ 7104 h 2301573"/>
              <a:gd name="connsiteX2" fmla="*/ 1731068 w 2303368"/>
              <a:gd name="connsiteY2" fmla="*/ 421416 h 2301573"/>
              <a:gd name="connsiteX3" fmla="*/ 1877419 w 2303368"/>
              <a:gd name="connsiteY3" fmla="*/ 588253 h 2301573"/>
              <a:gd name="connsiteX4" fmla="*/ 2300806 w 2303368"/>
              <a:gd name="connsiteY4" fmla="*/ 2165110 h 2301573"/>
              <a:gd name="connsiteX5" fmla="*/ 2155719 w 2303368"/>
              <a:gd name="connsiteY5" fmla="*/ 2287371 h 2301573"/>
              <a:gd name="connsiteX6" fmla="*/ 588820 w 2303368"/>
              <a:gd name="connsiteY6" fmla="*/ 1874416 h 2301573"/>
              <a:gd name="connsiteX7" fmla="*/ 422682 w 2303368"/>
              <a:gd name="connsiteY7" fmla="*/ 1672167 h 2301573"/>
              <a:gd name="connsiteX8" fmla="*/ 2010 w 2303368"/>
              <a:gd name="connsiteY8" fmla="*/ 147792 h 2301573"/>
              <a:gd name="connsiteX0" fmla="*/ 2010 w 2304304"/>
              <a:gd name="connsiteY0" fmla="*/ 147792 h 2296304"/>
              <a:gd name="connsiteX1" fmla="*/ 163186 w 2304304"/>
              <a:gd name="connsiteY1" fmla="*/ 7104 h 2296304"/>
              <a:gd name="connsiteX2" fmla="*/ 1731068 w 2304304"/>
              <a:gd name="connsiteY2" fmla="*/ 421416 h 2296304"/>
              <a:gd name="connsiteX3" fmla="*/ 1877419 w 2304304"/>
              <a:gd name="connsiteY3" fmla="*/ 588253 h 2296304"/>
              <a:gd name="connsiteX4" fmla="*/ 2300806 w 2304304"/>
              <a:gd name="connsiteY4" fmla="*/ 2165110 h 2296304"/>
              <a:gd name="connsiteX5" fmla="*/ 2155719 w 2304304"/>
              <a:gd name="connsiteY5" fmla="*/ 2287371 h 2296304"/>
              <a:gd name="connsiteX6" fmla="*/ 588820 w 2304304"/>
              <a:gd name="connsiteY6" fmla="*/ 1874416 h 2296304"/>
              <a:gd name="connsiteX7" fmla="*/ 422682 w 2304304"/>
              <a:gd name="connsiteY7" fmla="*/ 1672167 h 2296304"/>
              <a:gd name="connsiteX8" fmla="*/ 2010 w 2304304"/>
              <a:gd name="connsiteY8" fmla="*/ 147792 h 2296304"/>
              <a:gd name="connsiteX0" fmla="*/ 2010 w 2300806"/>
              <a:gd name="connsiteY0" fmla="*/ 147792 h 2298797"/>
              <a:gd name="connsiteX1" fmla="*/ 163186 w 2300806"/>
              <a:gd name="connsiteY1" fmla="*/ 7104 h 2298797"/>
              <a:gd name="connsiteX2" fmla="*/ 1731068 w 2300806"/>
              <a:gd name="connsiteY2" fmla="*/ 421416 h 2298797"/>
              <a:gd name="connsiteX3" fmla="*/ 1877419 w 2300806"/>
              <a:gd name="connsiteY3" fmla="*/ 588253 h 2298797"/>
              <a:gd name="connsiteX4" fmla="*/ 2300806 w 2300806"/>
              <a:gd name="connsiteY4" fmla="*/ 2165110 h 2298797"/>
              <a:gd name="connsiteX5" fmla="*/ 2155719 w 2300806"/>
              <a:gd name="connsiteY5" fmla="*/ 2287371 h 2298797"/>
              <a:gd name="connsiteX6" fmla="*/ 588820 w 2300806"/>
              <a:gd name="connsiteY6" fmla="*/ 1874416 h 2298797"/>
              <a:gd name="connsiteX7" fmla="*/ 422682 w 2300806"/>
              <a:gd name="connsiteY7" fmla="*/ 1672167 h 2298797"/>
              <a:gd name="connsiteX8" fmla="*/ 2010 w 2300806"/>
              <a:gd name="connsiteY8" fmla="*/ 147792 h 2298797"/>
              <a:gd name="connsiteX0" fmla="*/ 2010 w 2300806"/>
              <a:gd name="connsiteY0" fmla="*/ 147792 h 2293305"/>
              <a:gd name="connsiteX1" fmla="*/ 163186 w 2300806"/>
              <a:gd name="connsiteY1" fmla="*/ 7104 h 2293305"/>
              <a:gd name="connsiteX2" fmla="*/ 1731068 w 2300806"/>
              <a:gd name="connsiteY2" fmla="*/ 421416 h 2293305"/>
              <a:gd name="connsiteX3" fmla="*/ 1877419 w 2300806"/>
              <a:gd name="connsiteY3" fmla="*/ 588253 h 2293305"/>
              <a:gd name="connsiteX4" fmla="*/ 2300806 w 2300806"/>
              <a:gd name="connsiteY4" fmla="*/ 2165110 h 2293305"/>
              <a:gd name="connsiteX5" fmla="*/ 2155719 w 2300806"/>
              <a:gd name="connsiteY5" fmla="*/ 2287371 h 2293305"/>
              <a:gd name="connsiteX6" fmla="*/ 588820 w 2300806"/>
              <a:gd name="connsiteY6" fmla="*/ 1874416 h 2293305"/>
              <a:gd name="connsiteX7" fmla="*/ 422682 w 2300806"/>
              <a:gd name="connsiteY7" fmla="*/ 1672167 h 2293305"/>
              <a:gd name="connsiteX8" fmla="*/ 2010 w 2300806"/>
              <a:gd name="connsiteY8" fmla="*/ 147792 h 2293305"/>
              <a:gd name="connsiteX0" fmla="*/ 2010 w 2300806"/>
              <a:gd name="connsiteY0" fmla="*/ 147792 h 2290966"/>
              <a:gd name="connsiteX1" fmla="*/ 163186 w 2300806"/>
              <a:gd name="connsiteY1" fmla="*/ 7104 h 2290966"/>
              <a:gd name="connsiteX2" fmla="*/ 1731068 w 2300806"/>
              <a:gd name="connsiteY2" fmla="*/ 421416 h 2290966"/>
              <a:gd name="connsiteX3" fmla="*/ 1877419 w 2300806"/>
              <a:gd name="connsiteY3" fmla="*/ 588253 h 2290966"/>
              <a:gd name="connsiteX4" fmla="*/ 2300806 w 2300806"/>
              <a:gd name="connsiteY4" fmla="*/ 2165110 h 2290966"/>
              <a:gd name="connsiteX5" fmla="*/ 2155719 w 2300806"/>
              <a:gd name="connsiteY5" fmla="*/ 2287371 h 2290966"/>
              <a:gd name="connsiteX6" fmla="*/ 588820 w 2300806"/>
              <a:gd name="connsiteY6" fmla="*/ 1874416 h 2290966"/>
              <a:gd name="connsiteX7" fmla="*/ 422682 w 2300806"/>
              <a:gd name="connsiteY7" fmla="*/ 1672167 h 2290966"/>
              <a:gd name="connsiteX8" fmla="*/ 2010 w 2300806"/>
              <a:gd name="connsiteY8" fmla="*/ 147792 h 2290966"/>
              <a:gd name="connsiteX0" fmla="*/ 2010 w 2300806"/>
              <a:gd name="connsiteY0" fmla="*/ 147792 h 2290966"/>
              <a:gd name="connsiteX1" fmla="*/ 163186 w 2300806"/>
              <a:gd name="connsiteY1" fmla="*/ 7104 h 2290966"/>
              <a:gd name="connsiteX2" fmla="*/ 1731068 w 2300806"/>
              <a:gd name="connsiteY2" fmla="*/ 421416 h 2290966"/>
              <a:gd name="connsiteX3" fmla="*/ 1877419 w 2300806"/>
              <a:gd name="connsiteY3" fmla="*/ 588253 h 2290966"/>
              <a:gd name="connsiteX4" fmla="*/ 2300806 w 2300806"/>
              <a:gd name="connsiteY4" fmla="*/ 2165110 h 2290966"/>
              <a:gd name="connsiteX5" fmla="*/ 2155719 w 2300806"/>
              <a:gd name="connsiteY5" fmla="*/ 2287371 h 2290966"/>
              <a:gd name="connsiteX6" fmla="*/ 588820 w 2300806"/>
              <a:gd name="connsiteY6" fmla="*/ 1874416 h 2290966"/>
              <a:gd name="connsiteX7" fmla="*/ 422682 w 2300806"/>
              <a:gd name="connsiteY7" fmla="*/ 1672167 h 2290966"/>
              <a:gd name="connsiteX8" fmla="*/ 2010 w 2300806"/>
              <a:gd name="connsiteY8" fmla="*/ 147792 h 2290966"/>
              <a:gd name="connsiteX0" fmla="*/ 2321 w 2301117"/>
              <a:gd name="connsiteY0" fmla="*/ 145616 h 2288790"/>
              <a:gd name="connsiteX1" fmla="*/ 163497 w 2301117"/>
              <a:gd name="connsiteY1" fmla="*/ 4928 h 2288790"/>
              <a:gd name="connsiteX2" fmla="*/ 1731379 w 2301117"/>
              <a:gd name="connsiteY2" fmla="*/ 419240 h 2288790"/>
              <a:gd name="connsiteX3" fmla="*/ 1877730 w 2301117"/>
              <a:gd name="connsiteY3" fmla="*/ 586077 h 2288790"/>
              <a:gd name="connsiteX4" fmla="*/ 2301117 w 2301117"/>
              <a:gd name="connsiteY4" fmla="*/ 2162934 h 2288790"/>
              <a:gd name="connsiteX5" fmla="*/ 2156030 w 2301117"/>
              <a:gd name="connsiteY5" fmla="*/ 2285195 h 2288790"/>
              <a:gd name="connsiteX6" fmla="*/ 589131 w 2301117"/>
              <a:gd name="connsiteY6" fmla="*/ 1872240 h 2288790"/>
              <a:gd name="connsiteX7" fmla="*/ 422993 w 2301117"/>
              <a:gd name="connsiteY7" fmla="*/ 1669991 h 2288790"/>
              <a:gd name="connsiteX8" fmla="*/ 2321 w 2301117"/>
              <a:gd name="connsiteY8" fmla="*/ 145616 h 2288790"/>
              <a:gd name="connsiteX0" fmla="*/ 0 w 2298796"/>
              <a:gd name="connsiteY0" fmla="*/ 147175 h 2290349"/>
              <a:gd name="connsiteX1" fmla="*/ 161176 w 2298796"/>
              <a:gd name="connsiteY1" fmla="*/ 6487 h 2290349"/>
              <a:gd name="connsiteX2" fmla="*/ 1729058 w 2298796"/>
              <a:gd name="connsiteY2" fmla="*/ 420799 h 2290349"/>
              <a:gd name="connsiteX3" fmla="*/ 1875409 w 2298796"/>
              <a:gd name="connsiteY3" fmla="*/ 587636 h 2290349"/>
              <a:gd name="connsiteX4" fmla="*/ 2298796 w 2298796"/>
              <a:gd name="connsiteY4" fmla="*/ 2164493 h 2290349"/>
              <a:gd name="connsiteX5" fmla="*/ 2153709 w 2298796"/>
              <a:gd name="connsiteY5" fmla="*/ 2286754 h 2290349"/>
              <a:gd name="connsiteX6" fmla="*/ 586810 w 2298796"/>
              <a:gd name="connsiteY6" fmla="*/ 1873799 h 2290349"/>
              <a:gd name="connsiteX7" fmla="*/ 420672 w 2298796"/>
              <a:gd name="connsiteY7" fmla="*/ 1671550 h 2290349"/>
              <a:gd name="connsiteX8" fmla="*/ 0 w 2298796"/>
              <a:gd name="connsiteY8" fmla="*/ 147175 h 2290349"/>
              <a:gd name="connsiteX0" fmla="*/ 0 w 2298796"/>
              <a:gd name="connsiteY0" fmla="*/ 147356 h 2290530"/>
              <a:gd name="connsiteX1" fmla="*/ 161176 w 2298796"/>
              <a:gd name="connsiteY1" fmla="*/ 6668 h 2290530"/>
              <a:gd name="connsiteX2" fmla="*/ 1729058 w 2298796"/>
              <a:gd name="connsiteY2" fmla="*/ 420980 h 2290530"/>
              <a:gd name="connsiteX3" fmla="*/ 1875409 w 2298796"/>
              <a:gd name="connsiteY3" fmla="*/ 587817 h 2290530"/>
              <a:gd name="connsiteX4" fmla="*/ 2298796 w 2298796"/>
              <a:gd name="connsiteY4" fmla="*/ 2164674 h 2290530"/>
              <a:gd name="connsiteX5" fmla="*/ 2153709 w 2298796"/>
              <a:gd name="connsiteY5" fmla="*/ 2286935 h 2290530"/>
              <a:gd name="connsiteX6" fmla="*/ 586810 w 2298796"/>
              <a:gd name="connsiteY6" fmla="*/ 1873980 h 2290530"/>
              <a:gd name="connsiteX7" fmla="*/ 420672 w 2298796"/>
              <a:gd name="connsiteY7" fmla="*/ 1671731 h 2290530"/>
              <a:gd name="connsiteX8" fmla="*/ 0 w 2298796"/>
              <a:gd name="connsiteY8" fmla="*/ 147356 h 2290530"/>
              <a:gd name="connsiteX0" fmla="*/ 9617 w 2308413"/>
              <a:gd name="connsiteY0" fmla="*/ 144929 h 2288103"/>
              <a:gd name="connsiteX1" fmla="*/ 170793 w 2308413"/>
              <a:gd name="connsiteY1" fmla="*/ 4241 h 2288103"/>
              <a:gd name="connsiteX2" fmla="*/ 1738675 w 2308413"/>
              <a:gd name="connsiteY2" fmla="*/ 418553 h 2288103"/>
              <a:gd name="connsiteX3" fmla="*/ 1885026 w 2308413"/>
              <a:gd name="connsiteY3" fmla="*/ 585390 h 2288103"/>
              <a:gd name="connsiteX4" fmla="*/ 2308413 w 2308413"/>
              <a:gd name="connsiteY4" fmla="*/ 2162247 h 2288103"/>
              <a:gd name="connsiteX5" fmla="*/ 2163326 w 2308413"/>
              <a:gd name="connsiteY5" fmla="*/ 2284508 h 2288103"/>
              <a:gd name="connsiteX6" fmla="*/ 596427 w 2308413"/>
              <a:gd name="connsiteY6" fmla="*/ 1871553 h 2288103"/>
              <a:gd name="connsiteX7" fmla="*/ 430289 w 2308413"/>
              <a:gd name="connsiteY7" fmla="*/ 1669304 h 2288103"/>
              <a:gd name="connsiteX8" fmla="*/ 9617 w 2308413"/>
              <a:gd name="connsiteY8" fmla="*/ 144929 h 2288103"/>
              <a:gd name="connsiteX0" fmla="*/ 8386 w 2307182"/>
              <a:gd name="connsiteY0" fmla="*/ 152138 h 2295312"/>
              <a:gd name="connsiteX1" fmla="*/ 169562 w 2307182"/>
              <a:gd name="connsiteY1" fmla="*/ 11450 h 2295312"/>
              <a:gd name="connsiteX2" fmla="*/ 1737444 w 2307182"/>
              <a:gd name="connsiteY2" fmla="*/ 425762 h 2295312"/>
              <a:gd name="connsiteX3" fmla="*/ 1883795 w 2307182"/>
              <a:gd name="connsiteY3" fmla="*/ 592599 h 2295312"/>
              <a:gd name="connsiteX4" fmla="*/ 2307182 w 2307182"/>
              <a:gd name="connsiteY4" fmla="*/ 2169456 h 2295312"/>
              <a:gd name="connsiteX5" fmla="*/ 2162095 w 2307182"/>
              <a:gd name="connsiteY5" fmla="*/ 2291717 h 2295312"/>
              <a:gd name="connsiteX6" fmla="*/ 595196 w 2307182"/>
              <a:gd name="connsiteY6" fmla="*/ 1878762 h 2295312"/>
              <a:gd name="connsiteX7" fmla="*/ 429058 w 2307182"/>
              <a:gd name="connsiteY7" fmla="*/ 1676513 h 2295312"/>
              <a:gd name="connsiteX8" fmla="*/ 8386 w 2307182"/>
              <a:gd name="connsiteY8" fmla="*/ 152138 h 2295312"/>
              <a:gd name="connsiteX0" fmla="*/ 9020 w 2301081"/>
              <a:gd name="connsiteY0" fmla="*/ 145947 h 2295856"/>
              <a:gd name="connsiteX1" fmla="*/ 163461 w 2301081"/>
              <a:gd name="connsiteY1" fmla="*/ 11994 h 2295856"/>
              <a:gd name="connsiteX2" fmla="*/ 1731343 w 2301081"/>
              <a:gd name="connsiteY2" fmla="*/ 426306 h 2295856"/>
              <a:gd name="connsiteX3" fmla="*/ 1877694 w 2301081"/>
              <a:gd name="connsiteY3" fmla="*/ 593143 h 2295856"/>
              <a:gd name="connsiteX4" fmla="*/ 2301081 w 2301081"/>
              <a:gd name="connsiteY4" fmla="*/ 2170000 h 2295856"/>
              <a:gd name="connsiteX5" fmla="*/ 2155994 w 2301081"/>
              <a:gd name="connsiteY5" fmla="*/ 2292261 h 2295856"/>
              <a:gd name="connsiteX6" fmla="*/ 589095 w 2301081"/>
              <a:gd name="connsiteY6" fmla="*/ 1879306 h 2295856"/>
              <a:gd name="connsiteX7" fmla="*/ 422957 w 2301081"/>
              <a:gd name="connsiteY7" fmla="*/ 1677057 h 2295856"/>
              <a:gd name="connsiteX8" fmla="*/ 9020 w 2301081"/>
              <a:gd name="connsiteY8" fmla="*/ 145947 h 2295856"/>
              <a:gd name="connsiteX0" fmla="*/ 3409 w 2295470"/>
              <a:gd name="connsiteY0" fmla="*/ 146126 h 2296035"/>
              <a:gd name="connsiteX1" fmla="*/ 157850 w 2295470"/>
              <a:gd name="connsiteY1" fmla="*/ 12173 h 2296035"/>
              <a:gd name="connsiteX2" fmla="*/ 1725732 w 2295470"/>
              <a:gd name="connsiteY2" fmla="*/ 426485 h 2296035"/>
              <a:gd name="connsiteX3" fmla="*/ 1872083 w 2295470"/>
              <a:gd name="connsiteY3" fmla="*/ 593322 h 2296035"/>
              <a:gd name="connsiteX4" fmla="*/ 2295470 w 2295470"/>
              <a:gd name="connsiteY4" fmla="*/ 2170179 h 2296035"/>
              <a:gd name="connsiteX5" fmla="*/ 2150383 w 2295470"/>
              <a:gd name="connsiteY5" fmla="*/ 2292440 h 2296035"/>
              <a:gd name="connsiteX6" fmla="*/ 583484 w 2295470"/>
              <a:gd name="connsiteY6" fmla="*/ 1879485 h 2296035"/>
              <a:gd name="connsiteX7" fmla="*/ 417346 w 2295470"/>
              <a:gd name="connsiteY7" fmla="*/ 1677236 h 2296035"/>
              <a:gd name="connsiteX8" fmla="*/ 3409 w 2295470"/>
              <a:gd name="connsiteY8" fmla="*/ 146126 h 2296035"/>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5540 w 2297601"/>
              <a:gd name="connsiteY0" fmla="*/ 143814 h 2293723"/>
              <a:gd name="connsiteX1" fmla="*/ 159981 w 2297601"/>
              <a:gd name="connsiteY1" fmla="*/ 9861 h 2293723"/>
              <a:gd name="connsiteX2" fmla="*/ 1727863 w 2297601"/>
              <a:gd name="connsiteY2" fmla="*/ 424173 h 2293723"/>
              <a:gd name="connsiteX3" fmla="*/ 1874214 w 2297601"/>
              <a:gd name="connsiteY3" fmla="*/ 591010 h 2293723"/>
              <a:gd name="connsiteX4" fmla="*/ 2297601 w 2297601"/>
              <a:gd name="connsiteY4" fmla="*/ 2167867 h 2293723"/>
              <a:gd name="connsiteX5" fmla="*/ 2152514 w 2297601"/>
              <a:gd name="connsiteY5" fmla="*/ 2290128 h 2293723"/>
              <a:gd name="connsiteX6" fmla="*/ 585615 w 2297601"/>
              <a:gd name="connsiteY6" fmla="*/ 1877173 h 2293723"/>
              <a:gd name="connsiteX7" fmla="*/ 419477 w 2297601"/>
              <a:gd name="connsiteY7" fmla="*/ 1674924 h 2293723"/>
              <a:gd name="connsiteX8" fmla="*/ 5540 w 2297601"/>
              <a:gd name="connsiteY8" fmla="*/ 143814 h 2293723"/>
              <a:gd name="connsiteX0" fmla="*/ 5540 w 2297601"/>
              <a:gd name="connsiteY0" fmla="*/ 143814 h 2293723"/>
              <a:gd name="connsiteX1" fmla="*/ 159981 w 2297601"/>
              <a:gd name="connsiteY1" fmla="*/ 9861 h 2293723"/>
              <a:gd name="connsiteX2" fmla="*/ 1727863 w 2297601"/>
              <a:gd name="connsiteY2" fmla="*/ 424173 h 2293723"/>
              <a:gd name="connsiteX3" fmla="*/ 1874214 w 2297601"/>
              <a:gd name="connsiteY3" fmla="*/ 591010 h 2293723"/>
              <a:gd name="connsiteX4" fmla="*/ 2297601 w 2297601"/>
              <a:gd name="connsiteY4" fmla="*/ 2167867 h 2293723"/>
              <a:gd name="connsiteX5" fmla="*/ 2152514 w 2297601"/>
              <a:gd name="connsiteY5" fmla="*/ 2290128 h 2293723"/>
              <a:gd name="connsiteX6" fmla="*/ 585615 w 2297601"/>
              <a:gd name="connsiteY6" fmla="*/ 1877173 h 2293723"/>
              <a:gd name="connsiteX7" fmla="*/ 419477 w 2297601"/>
              <a:gd name="connsiteY7" fmla="*/ 1674924 h 2293723"/>
              <a:gd name="connsiteX8" fmla="*/ 5540 w 2297601"/>
              <a:gd name="connsiteY8" fmla="*/ 143814 h 2293723"/>
              <a:gd name="connsiteX0" fmla="*/ 3923 w 2295984"/>
              <a:gd name="connsiteY0" fmla="*/ 144081 h 2293990"/>
              <a:gd name="connsiteX1" fmla="*/ 158364 w 2295984"/>
              <a:gd name="connsiteY1" fmla="*/ 10128 h 2293990"/>
              <a:gd name="connsiteX2" fmla="*/ 1726246 w 2295984"/>
              <a:gd name="connsiteY2" fmla="*/ 424440 h 2293990"/>
              <a:gd name="connsiteX3" fmla="*/ 1872597 w 2295984"/>
              <a:gd name="connsiteY3" fmla="*/ 591277 h 2293990"/>
              <a:gd name="connsiteX4" fmla="*/ 2295984 w 2295984"/>
              <a:gd name="connsiteY4" fmla="*/ 2168134 h 2293990"/>
              <a:gd name="connsiteX5" fmla="*/ 2150897 w 2295984"/>
              <a:gd name="connsiteY5" fmla="*/ 2290395 h 2293990"/>
              <a:gd name="connsiteX6" fmla="*/ 583998 w 2295984"/>
              <a:gd name="connsiteY6" fmla="*/ 1877440 h 2293990"/>
              <a:gd name="connsiteX7" fmla="*/ 417860 w 2295984"/>
              <a:gd name="connsiteY7" fmla="*/ 1675191 h 2293990"/>
              <a:gd name="connsiteX8" fmla="*/ 3923 w 2295984"/>
              <a:gd name="connsiteY8" fmla="*/ 144081 h 2293990"/>
              <a:gd name="connsiteX0" fmla="*/ 1528 w 2293589"/>
              <a:gd name="connsiteY0" fmla="*/ 144362 h 2294271"/>
              <a:gd name="connsiteX1" fmla="*/ 155969 w 2293589"/>
              <a:gd name="connsiteY1" fmla="*/ 10409 h 2294271"/>
              <a:gd name="connsiteX2" fmla="*/ 1723851 w 2293589"/>
              <a:gd name="connsiteY2" fmla="*/ 424721 h 2294271"/>
              <a:gd name="connsiteX3" fmla="*/ 1870202 w 2293589"/>
              <a:gd name="connsiteY3" fmla="*/ 591558 h 2294271"/>
              <a:gd name="connsiteX4" fmla="*/ 2293589 w 2293589"/>
              <a:gd name="connsiteY4" fmla="*/ 2168415 h 2294271"/>
              <a:gd name="connsiteX5" fmla="*/ 2148502 w 2293589"/>
              <a:gd name="connsiteY5" fmla="*/ 2290676 h 2294271"/>
              <a:gd name="connsiteX6" fmla="*/ 581603 w 2293589"/>
              <a:gd name="connsiteY6" fmla="*/ 1877721 h 2294271"/>
              <a:gd name="connsiteX7" fmla="*/ 415465 w 2293589"/>
              <a:gd name="connsiteY7" fmla="*/ 1675472 h 2294271"/>
              <a:gd name="connsiteX8" fmla="*/ 1528 w 2293589"/>
              <a:gd name="connsiteY8" fmla="*/ 144362 h 2294271"/>
              <a:gd name="connsiteX0" fmla="*/ 1848 w 2293909"/>
              <a:gd name="connsiteY0" fmla="*/ 138202 h 2288111"/>
              <a:gd name="connsiteX1" fmla="*/ 156289 w 2293909"/>
              <a:gd name="connsiteY1" fmla="*/ 4249 h 2288111"/>
              <a:gd name="connsiteX2" fmla="*/ 1724171 w 2293909"/>
              <a:gd name="connsiteY2" fmla="*/ 418561 h 2288111"/>
              <a:gd name="connsiteX3" fmla="*/ 1870522 w 2293909"/>
              <a:gd name="connsiteY3" fmla="*/ 585398 h 2288111"/>
              <a:gd name="connsiteX4" fmla="*/ 2293909 w 2293909"/>
              <a:gd name="connsiteY4" fmla="*/ 2162255 h 2288111"/>
              <a:gd name="connsiteX5" fmla="*/ 2148822 w 2293909"/>
              <a:gd name="connsiteY5" fmla="*/ 2284516 h 2288111"/>
              <a:gd name="connsiteX6" fmla="*/ 581923 w 2293909"/>
              <a:gd name="connsiteY6" fmla="*/ 1871561 h 2288111"/>
              <a:gd name="connsiteX7" fmla="*/ 415785 w 2293909"/>
              <a:gd name="connsiteY7" fmla="*/ 1669312 h 2288111"/>
              <a:gd name="connsiteX8" fmla="*/ 1848 w 2293909"/>
              <a:gd name="connsiteY8" fmla="*/ 138202 h 2288111"/>
              <a:gd name="connsiteX0" fmla="*/ 1289 w 2293350"/>
              <a:gd name="connsiteY0" fmla="*/ 138202 h 2288111"/>
              <a:gd name="connsiteX1" fmla="*/ 155730 w 2293350"/>
              <a:gd name="connsiteY1" fmla="*/ 4249 h 2288111"/>
              <a:gd name="connsiteX2" fmla="*/ 1723612 w 2293350"/>
              <a:gd name="connsiteY2" fmla="*/ 418561 h 2288111"/>
              <a:gd name="connsiteX3" fmla="*/ 1869963 w 2293350"/>
              <a:gd name="connsiteY3" fmla="*/ 585398 h 2288111"/>
              <a:gd name="connsiteX4" fmla="*/ 2293350 w 2293350"/>
              <a:gd name="connsiteY4" fmla="*/ 2162255 h 2288111"/>
              <a:gd name="connsiteX5" fmla="*/ 2148263 w 2293350"/>
              <a:gd name="connsiteY5" fmla="*/ 2284516 h 2288111"/>
              <a:gd name="connsiteX6" fmla="*/ 581364 w 2293350"/>
              <a:gd name="connsiteY6" fmla="*/ 1871561 h 2288111"/>
              <a:gd name="connsiteX7" fmla="*/ 415226 w 2293350"/>
              <a:gd name="connsiteY7" fmla="*/ 1669312 h 2288111"/>
              <a:gd name="connsiteX8" fmla="*/ 1289 w 2293350"/>
              <a:gd name="connsiteY8" fmla="*/ 138202 h 2288111"/>
              <a:gd name="connsiteX0" fmla="*/ 1527 w 2293588"/>
              <a:gd name="connsiteY0" fmla="*/ 138621 h 2288530"/>
              <a:gd name="connsiteX1" fmla="*/ 155968 w 2293588"/>
              <a:gd name="connsiteY1" fmla="*/ 4668 h 2288530"/>
              <a:gd name="connsiteX2" fmla="*/ 1723850 w 2293588"/>
              <a:gd name="connsiteY2" fmla="*/ 418980 h 2288530"/>
              <a:gd name="connsiteX3" fmla="*/ 1870201 w 2293588"/>
              <a:gd name="connsiteY3" fmla="*/ 585817 h 2288530"/>
              <a:gd name="connsiteX4" fmla="*/ 2293588 w 2293588"/>
              <a:gd name="connsiteY4" fmla="*/ 2162674 h 2288530"/>
              <a:gd name="connsiteX5" fmla="*/ 2148501 w 2293588"/>
              <a:gd name="connsiteY5" fmla="*/ 2284935 h 2288530"/>
              <a:gd name="connsiteX6" fmla="*/ 581602 w 2293588"/>
              <a:gd name="connsiteY6" fmla="*/ 1871980 h 2288530"/>
              <a:gd name="connsiteX7" fmla="*/ 415464 w 2293588"/>
              <a:gd name="connsiteY7" fmla="*/ 1669731 h 2288530"/>
              <a:gd name="connsiteX8" fmla="*/ 1527 w 2293588"/>
              <a:gd name="connsiteY8" fmla="*/ 138621 h 2288530"/>
              <a:gd name="connsiteX0" fmla="*/ 4451 w 2296512"/>
              <a:gd name="connsiteY0" fmla="*/ 139388 h 2289297"/>
              <a:gd name="connsiteX1" fmla="*/ 158892 w 2296512"/>
              <a:gd name="connsiteY1" fmla="*/ 5435 h 2289297"/>
              <a:gd name="connsiteX2" fmla="*/ 1726774 w 2296512"/>
              <a:gd name="connsiteY2" fmla="*/ 419747 h 2289297"/>
              <a:gd name="connsiteX3" fmla="*/ 1873125 w 2296512"/>
              <a:gd name="connsiteY3" fmla="*/ 586584 h 2289297"/>
              <a:gd name="connsiteX4" fmla="*/ 2296512 w 2296512"/>
              <a:gd name="connsiteY4" fmla="*/ 2163441 h 2289297"/>
              <a:gd name="connsiteX5" fmla="*/ 2151425 w 2296512"/>
              <a:gd name="connsiteY5" fmla="*/ 2285702 h 2289297"/>
              <a:gd name="connsiteX6" fmla="*/ 584526 w 2296512"/>
              <a:gd name="connsiteY6" fmla="*/ 1872747 h 2289297"/>
              <a:gd name="connsiteX7" fmla="*/ 418388 w 2296512"/>
              <a:gd name="connsiteY7" fmla="*/ 1670498 h 2289297"/>
              <a:gd name="connsiteX8" fmla="*/ 4451 w 2296512"/>
              <a:gd name="connsiteY8" fmla="*/ 139388 h 2289297"/>
              <a:gd name="connsiteX0" fmla="*/ 4451 w 2299782"/>
              <a:gd name="connsiteY0" fmla="*/ 139388 h 2288818"/>
              <a:gd name="connsiteX1" fmla="*/ 158892 w 2299782"/>
              <a:gd name="connsiteY1" fmla="*/ 5435 h 2288818"/>
              <a:gd name="connsiteX2" fmla="*/ 1726774 w 2299782"/>
              <a:gd name="connsiteY2" fmla="*/ 419747 h 2288818"/>
              <a:gd name="connsiteX3" fmla="*/ 1873125 w 2299782"/>
              <a:gd name="connsiteY3" fmla="*/ 586584 h 2288818"/>
              <a:gd name="connsiteX4" fmla="*/ 2296512 w 2299782"/>
              <a:gd name="connsiteY4" fmla="*/ 2163441 h 2288818"/>
              <a:gd name="connsiteX5" fmla="*/ 2151425 w 2299782"/>
              <a:gd name="connsiteY5" fmla="*/ 2285702 h 2288818"/>
              <a:gd name="connsiteX6" fmla="*/ 584526 w 2299782"/>
              <a:gd name="connsiteY6" fmla="*/ 1872747 h 2288818"/>
              <a:gd name="connsiteX7" fmla="*/ 418388 w 2299782"/>
              <a:gd name="connsiteY7" fmla="*/ 1670498 h 2288818"/>
              <a:gd name="connsiteX8" fmla="*/ 4451 w 2299782"/>
              <a:gd name="connsiteY8" fmla="*/ 139388 h 2288818"/>
              <a:gd name="connsiteX0" fmla="*/ 4451 w 2299139"/>
              <a:gd name="connsiteY0" fmla="*/ 139388 h 2287220"/>
              <a:gd name="connsiteX1" fmla="*/ 158892 w 2299139"/>
              <a:gd name="connsiteY1" fmla="*/ 5435 h 2287220"/>
              <a:gd name="connsiteX2" fmla="*/ 1726774 w 2299139"/>
              <a:gd name="connsiteY2" fmla="*/ 419747 h 2287220"/>
              <a:gd name="connsiteX3" fmla="*/ 1873125 w 2299139"/>
              <a:gd name="connsiteY3" fmla="*/ 586584 h 2287220"/>
              <a:gd name="connsiteX4" fmla="*/ 2296512 w 2299139"/>
              <a:gd name="connsiteY4" fmla="*/ 2163441 h 2287220"/>
              <a:gd name="connsiteX5" fmla="*/ 2151425 w 2299139"/>
              <a:gd name="connsiteY5" fmla="*/ 2285702 h 2287220"/>
              <a:gd name="connsiteX6" fmla="*/ 584526 w 2299139"/>
              <a:gd name="connsiteY6" fmla="*/ 1872747 h 2287220"/>
              <a:gd name="connsiteX7" fmla="*/ 418388 w 2299139"/>
              <a:gd name="connsiteY7" fmla="*/ 1670498 h 2287220"/>
              <a:gd name="connsiteX8" fmla="*/ 4451 w 2299139"/>
              <a:gd name="connsiteY8" fmla="*/ 139388 h 2287220"/>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84526 w 2299277"/>
              <a:gd name="connsiteY6" fmla="*/ 1872747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4690 w 2299277"/>
              <a:gd name="connsiteY3" fmla="*/ 585018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4690 w 2299277"/>
              <a:gd name="connsiteY3" fmla="*/ 588149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99277" h="2289265">
                <a:moveTo>
                  <a:pt x="4451" y="139388"/>
                </a:moveTo>
                <a:cubicBezTo>
                  <a:pt x="-13417" y="60766"/>
                  <a:pt x="19464" y="-22226"/>
                  <a:pt x="158892" y="5435"/>
                </a:cubicBezTo>
                <a:lnTo>
                  <a:pt x="1726774" y="419747"/>
                </a:lnTo>
                <a:cubicBezTo>
                  <a:pt x="1822894" y="445626"/>
                  <a:pt x="1861313" y="514526"/>
                  <a:pt x="1880135" y="585426"/>
                </a:cubicBezTo>
                <a:cubicBezTo>
                  <a:pt x="2097057" y="1402519"/>
                  <a:pt x="2138139" y="1539608"/>
                  <a:pt x="2296512" y="2163441"/>
                </a:cubicBezTo>
                <a:cubicBezTo>
                  <a:pt x="2313920" y="2245273"/>
                  <a:pt x="2247201" y="2304717"/>
                  <a:pt x="2151425" y="2285702"/>
                </a:cubicBezTo>
                <a:lnTo>
                  <a:pt x="594791" y="1867358"/>
                </a:lnTo>
                <a:cubicBezTo>
                  <a:pt x="507154" y="1842614"/>
                  <a:pt x="450849" y="1799460"/>
                  <a:pt x="416823" y="1672064"/>
                </a:cubicBezTo>
                <a:cubicBezTo>
                  <a:pt x="286664" y="1184744"/>
                  <a:pt x="134198" y="644520"/>
                  <a:pt x="4451" y="139388"/>
                </a:cubicBezTo>
                <a:close/>
              </a:path>
            </a:pathLst>
          </a:custGeom>
          <a:noFill/>
          <a:ln w="28575" cmpd="sng">
            <a:solidFill>
              <a:srgbClr val="A7934B">
                <a:alpha val="15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Rounded Rectangle 11"/>
          <p:cNvSpPr/>
          <p:nvPr userDrawn="1"/>
        </p:nvSpPr>
        <p:spPr>
          <a:xfrm rot="896764">
            <a:off x="9341568" y="-1232547"/>
            <a:ext cx="2343465" cy="2326254"/>
          </a:xfrm>
          <a:custGeom>
            <a:avLst/>
            <a:gdLst>
              <a:gd name="connsiteX0" fmla="*/ 0 w 2309041"/>
              <a:gd name="connsiteY0" fmla="*/ 122448 h 2313432"/>
              <a:gd name="connsiteX1" fmla="*/ 122448 w 2309041"/>
              <a:gd name="connsiteY1" fmla="*/ 0 h 2313432"/>
              <a:gd name="connsiteX2" fmla="*/ 2186593 w 2309041"/>
              <a:gd name="connsiteY2" fmla="*/ 0 h 2313432"/>
              <a:gd name="connsiteX3" fmla="*/ 2309041 w 2309041"/>
              <a:gd name="connsiteY3" fmla="*/ 122448 h 2313432"/>
              <a:gd name="connsiteX4" fmla="*/ 2309041 w 2309041"/>
              <a:gd name="connsiteY4" fmla="*/ 2190984 h 2313432"/>
              <a:gd name="connsiteX5" fmla="*/ 2186593 w 2309041"/>
              <a:gd name="connsiteY5" fmla="*/ 2313432 h 2313432"/>
              <a:gd name="connsiteX6" fmla="*/ 122448 w 2309041"/>
              <a:gd name="connsiteY6" fmla="*/ 2313432 h 2313432"/>
              <a:gd name="connsiteX7" fmla="*/ 0 w 2309041"/>
              <a:gd name="connsiteY7" fmla="*/ 2190984 h 2313432"/>
              <a:gd name="connsiteX8" fmla="*/ 0 w 2309041"/>
              <a:gd name="connsiteY8" fmla="*/ 122448 h 2313432"/>
              <a:gd name="connsiteX0" fmla="*/ 0 w 2756331"/>
              <a:gd name="connsiteY0" fmla="*/ 122448 h 2313432"/>
              <a:gd name="connsiteX1" fmla="*/ 122448 w 2756331"/>
              <a:gd name="connsiteY1" fmla="*/ 0 h 2313432"/>
              <a:gd name="connsiteX2" fmla="*/ 2186593 w 2756331"/>
              <a:gd name="connsiteY2" fmla="*/ 0 h 2313432"/>
              <a:gd name="connsiteX3" fmla="*/ 2309041 w 2756331"/>
              <a:gd name="connsiteY3" fmla="*/ 122448 h 2313432"/>
              <a:gd name="connsiteX4" fmla="*/ 2756331 w 2756331"/>
              <a:gd name="connsiteY4" fmla="*/ 1743694 h 2313432"/>
              <a:gd name="connsiteX5" fmla="*/ 2186593 w 2756331"/>
              <a:gd name="connsiteY5" fmla="*/ 2313432 h 2313432"/>
              <a:gd name="connsiteX6" fmla="*/ 122448 w 2756331"/>
              <a:gd name="connsiteY6" fmla="*/ 2313432 h 2313432"/>
              <a:gd name="connsiteX7" fmla="*/ 0 w 2756331"/>
              <a:gd name="connsiteY7" fmla="*/ 2190984 h 2313432"/>
              <a:gd name="connsiteX8" fmla="*/ 0 w 2756331"/>
              <a:gd name="connsiteY8" fmla="*/ 122448 h 2313432"/>
              <a:gd name="connsiteX0" fmla="*/ 0 w 2756331"/>
              <a:gd name="connsiteY0" fmla="*/ 122448 h 2313432"/>
              <a:gd name="connsiteX1" fmla="*/ 122448 w 2756331"/>
              <a:gd name="connsiteY1" fmla="*/ 0 h 2313432"/>
              <a:gd name="connsiteX2" fmla="*/ 2186593 w 2756331"/>
              <a:gd name="connsiteY2" fmla="*/ 0 h 2313432"/>
              <a:gd name="connsiteX3" fmla="*/ 2309041 w 2756331"/>
              <a:gd name="connsiteY3" fmla="*/ 122448 h 2313432"/>
              <a:gd name="connsiteX4" fmla="*/ 2756331 w 2756331"/>
              <a:gd name="connsiteY4" fmla="*/ 1743694 h 2313432"/>
              <a:gd name="connsiteX5" fmla="*/ 2654369 w 2756331"/>
              <a:gd name="connsiteY5" fmla="*/ 1852485 h 2313432"/>
              <a:gd name="connsiteX6" fmla="*/ 122448 w 2756331"/>
              <a:gd name="connsiteY6" fmla="*/ 2313432 h 2313432"/>
              <a:gd name="connsiteX7" fmla="*/ 0 w 2756331"/>
              <a:gd name="connsiteY7" fmla="*/ 2190984 h 2313432"/>
              <a:gd name="connsiteX8" fmla="*/ 0 w 2756331"/>
              <a:gd name="connsiteY8" fmla="*/ 122448 h 2313432"/>
              <a:gd name="connsiteX0" fmla="*/ 0 w 2756331"/>
              <a:gd name="connsiteY0" fmla="*/ 122448 h 2193261"/>
              <a:gd name="connsiteX1" fmla="*/ 122448 w 2756331"/>
              <a:gd name="connsiteY1" fmla="*/ 0 h 2193261"/>
              <a:gd name="connsiteX2" fmla="*/ 2186593 w 2756331"/>
              <a:gd name="connsiteY2" fmla="*/ 0 h 2193261"/>
              <a:gd name="connsiteX3" fmla="*/ 2309041 w 2756331"/>
              <a:gd name="connsiteY3" fmla="*/ 122448 h 2193261"/>
              <a:gd name="connsiteX4" fmla="*/ 2756331 w 2756331"/>
              <a:gd name="connsiteY4" fmla="*/ 1743694 h 2193261"/>
              <a:gd name="connsiteX5" fmla="*/ 2654369 w 2756331"/>
              <a:gd name="connsiteY5" fmla="*/ 1852485 h 2193261"/>
              <a:gd name="connsiteX6" fmla="*/ 1768205 w 2756331"/>
              <a:gd name="connsiteY6" fmla="*/ 797431 h 2193261"/>
              <a:gd name="connsiteX7" fmla="*/ 0 w 2756331"/>
              <a:gd name="connsiteY7" fmla="*/ 2190984 h 2193261"/>
              <a:gd name="connsiteX8" fmla="*/ 0 w 2756331"/>
              <a:gd name="connsiteY8" fmla="*/ 122448 h 2193261"/>
              <a:gd name="connsiteX0" fmla="*/ 0 w 2756331"/>
              <a:gd name="connsiteY0" fmla="*/ 122448 h 2194935"/>
              <a:gd name="connsiteX1" fmla="*/ 122448 w 2756331"/>
              <a:gd name="connsiteY1" fmla="*/ 0 h 2194935"/>
              <a:gd name="connsiteX2" fmla="*/ 2186593 w 2756331"/>
              <a:gd name="connsiteY2" fmla="*/ 0 h 2194935"/>
              <a:gd name="connsiteX3" fmla="*/ 2309041 w 2756331"/>
              <a:gd name="connsiteY3" fmla="*/ 122448 h 2194935"/>
              <a:gd name="connsiteX4" fmla="*/ 2756331 w 2756331"/>
              <a:gd name="connsiteY4" fmla="*/ 1743694 h 2194935"/>
              <a:gd name="connsiteX5" fmla="*/ 2654369 w 2756331"/>
              <a:gd name="connsiteY5" fmla="*/ 1852485 h 2194935"/>
              <a:gd name="connsiteX6" fmla="*/ 986298 w 2756331"/>
              <a:gd name="connsiteY6" fmla="*/ 1435925 h 2194935"/>
              <a:gd name="connsiteX7" fmla="*/ 0 w 2756331"/>
              <a:gd name="connsiteY7" fmla="*/ 2190984 h 2194935"/>
              <a:gd name="connsiteX8" fmla="*/ 0 w 2756331"/>
              <a:gd name="connsiteY8" fmla="*/ 122448 h 2194935"/>
              <a:gd name="connsiteX0" fmla="*/ 0 w 2756331"/>
              <a:gd name="connsiteY0" fmla="*/ 122448 h 1852485"/>
              <a:gd name="connsiteX1" fmla="*/ 122448 w 2756331"/>
              <a:gd name="connsiteY1" fmla="*/ 0 h 1852485"/>
              <a:gd name="connsiteX2" fmla="*/ 2186593 w 2756331"/>
              <a:gd name="connsiteY2" fmla="*/ 0 h 1852485"/>
              <a:gd name="connsiteX3" fmla="*/ 2309041 w 2756331"/>
              <a:gd name="connsiteY3" fmla="*/ 122448 h 1852485"/>
              <a:gd name="connsiteX4" fmla="*/ 2756331 w 2756331"/>
              <a:gd name="connsiteY4" fmla="*/ 1743694 h 1852485"/>
              <a:gd name="connsiteX5" fmla="*/ 2654369 w 2756331"/>
              <a:gd name="connsiteY5" fmla="*/ 1852485 h 1852485"/>
              <a:gd name="connsiteX6" fmla="*/ 986298 w 2756331"/>
              <a:gd name="connsiteY6" fmla="*/ 1435925 h 1852485"/>
              <a:gd name="connsiteX7" fmla="*/ 894581 w 2756331"/>
              <a:gd name="connsiteY7" fmla="*/ 1337378 h 1852485"/>
              <a:gd name="connsiteX8" fmla="*/ 0 w 2756331"/>
              <a:gd name="connsiteY8" fmla="*/ 122448 h 1852485"/>
              <a:gd name="connsiteX0" fmla="*/ 0 w 2756331"/>
              <a:gd name="connsiteY0" fmla="*/ 539006 h 2269043"/>
              <a:gd name="connsiteX1" fmla="*/ 620956 w 2756331"/>
              <a:gd name="connsiteY1" fmla="*/ 0 h 2269043"/>
              <a:gd name="connsiteX2" fmla="*/ 2186593 w 2756331"/>
              <a:gd name="connsiteY2" fmla="*/ 416558 h 2269043"/>
              <a:gd name="connsiteX3" fmla="*/ 2309041 w 2756331"/>
              <a:gd name="connsiteY3" fmla="*/ 539006 h 2269043"/>
              <a:gd name="connsiteX4" fmla="*/ 2756331 w 2756331"/>
              <a:gd name="connsiteY4" fmla="*/ 2160252 h 2269043"/>
              <a:gd name="connsiteX5" fmla="*/ 2654369 w 2756331"/>
              <a:gd name="connsiteY5" fmla="*/ 2269043 h 2269043"/>
              <a:gd name="connsiteX6" fmla="*/ 986298 w 2756331"/>
              <a:gd name="connsiteY6" fmla="*/ 1852483 h 2269043"/>
              <a:gd name="connsiteX7" fmla="*/ 894581 w 2756331"/>
              <a:gd name="connsiteY7" fmla="*/ 1753936 h 2269043"/>
              <a:gd name="connsiteX8" fmla="*/ 0 w 2756331"/>
              <a:gd name="connsiteY8" fmla="*/ 539006 h 2269043"/>
              <a:gd name="connsiteX0" fmla="*/ 0 w 2288552"/>
              <a:gd name="connsiteY0" fmla="*/ 173665 h 2269043"/>
              <a:gd name="connsiteX1" fmla="*/ 153177 w 2288552"/>
              <a:gd name="connsiteY1" fmla="*/ 0 h 2269043"/>
              <a:gd name="connsiteX2" fmla="*/ 1718814 w 2288552"/>
              <a:gd name="connsiteY2" fmla="*/ 416558 h 2269043"/>
              <a:gd name="connsiteX3" fmla="*/ 1841262 w 2288552"/>
              <a:gd name="connsiteY3" fmla="*/ 539006 h 2269043"/>
              <a:gd name="connsiteX4" fmla="*/ 2288552 w 2288552"/>
              <a:gd name="connsiteY4" fmla="*/ 2160252 h 2269043"/>
              <a:gd name="connsiteX5" fmla="*/ 2186590 w 2288552"/>
              <a:gd name="connsiteY5" fmla="*/ 2269043 h 2269043"/>
              <a:gd name="connsiteX6" fmla="*/ 518519 w 2288552"/>
              <a:gd name="connsiteY6" fmla="*/ 1852483 h 2269043"/>
              <a:gd name="connsiteX7" fmla="*/ 426802 w 2288552"/>
              <a:gd name="connsiteY7" fmla="*/ 1753936 h 2269043"/>
              <a:gd name="connsiteX8" fmla="*/ 0 w 2288552"/>
              <a:gd name="connsiteY8" fmla="*/ 173665 h 2269043"/>
              <a:gd name="connsiteX0" fmla="*/ 0 w 2298796"/>
              <a:gd name="connsiteY0" fmla="*/ 142934 h 2269043"/>
              <a:gd name="connsiteX1" fmla="*/ 163421 w 2298796"/>
              <a:gd name="connsiteY1" fmla="*/ 0 h 2269043"/>
              <a:gd name="connsiteX2" fmla="*/ 1729058 w 2298796"/>
              <a:gd name="connsiteY2" fmla="*/ 416558 h 2269043"/>
              <a:gd name="connsiteX3" fmla="*/ 1851506 w 2298796"/>
              <a:gd name="connsiteY3" fmla="*/ 539006 h 2269043"/>
              <a:gd name="connsiteX4" fmla="*/ 2298796 w 2298796"/>
              <a:gd name="connsiteY4" fmla="*/ 2160252 h 2269043"/>
              <a:gd name="connsiteX5" fmla="*/ 2196834 w 2298796"/>
              <a:gd name="connsiteY5" fmla="*/ 2269043 h 2269043"/>
              <a:gd name="connsiteX6" fmla="*/ 528763 w 2298796"/>
              <a:gd name="connsiteY6" fmla="*/ 1852483 h 2269043"/>
              <a:gd name="connsiteX7" fmla="*/ 437046 w 2298796"/>
              <a:gd name="connsiteY7" fmla="*/ 1753936 h 2269043"/>
              <a:gd name="connsiteX8" fmla="*/ 0 w 2298796"/>
              <a:gd name="connsiteY8" fmla="*/ 142934 h 2269043"/>
              <a:gd name="connsiteX0" fmla="*/ 0 w 2298796"/>
              <a:gd name="connsiteY0" fmla="*/ 145749 h 2271858"/>
              <a:gd name="connsiteX1" fmla="*/ 163421 w 2298796"/>
              <a:gd name="connsiteY1" fmla="*/ 2815 h 2271858"/>
              <a:gd name="connsiteX2" fmla="*/ 1729058 w 2298796"/>
              <a:gd name="connsiteY2" fmla="*/ 419373 h 2271858"/>
              <a:gd name="connsiteX3" fmla="*/ 1851506 w 2298796"/>
              <a:gd name="connsiteY3" fmla="*/ 541821 h 2271858"/>
              <a:gd name="connsiteX4" fmla="*/ 2298796 w 2298796"/>
              <a:gd name="connsiteY4" fmla="*/ 2163067 h 2271858"/>
              <a:gd name="connsiteX5" fmla="*/ 2196834 w 2298796"/>
              <a:gd name="connsiteY5" fmla="*/ 2271858 h 2271858"/>
              <a:gd name="connsiteX6" fmla="*/ 528763 w 2298796"/>
              <a:gd name="connsiteY6" fmla="*/ 1855298 h 2271858"/>
              <a:gd name="connsiteX7" fmla="*/ 437046 w 2298796"/>
              <a:gd name="connsiteY7" fmla="*/ 1756751 h 2271858"/>
              <a:gd name="connsiteX8" fmla="*/ 0 w 2298796"/>
              <a:gd name="connsiteY8" fmla="*/ 145749 h 2271858"/>
              <a:gd name="connsiteX0" fmla="*/ 1583 w 2300379"/>
              <a:gd name="connsiteY0" fmla="*/ 146709 h 2272818"/>
              <a:gd name="connsiteX1" fmla="*/ 165004 w 2300379"/>
              <a:gd name="connsiteY1" fmla="*/ 3775 h 2272818"/>
              <a:gd name="connsiteX2" fmla="*/ 1730641 w 2300379"/>
              <a:gd name="connsiteY2" fmla="*/ 420333 h 2272818"/>
              <a:gd name="connsiteX3" fmla="*/ 1853089 w 2300379"/>
              <a:gd name="connsiteY3" fmla="*/ 542781 h 2272818"/>
              <a:gd name="connsiteX4" fmla="*/ 2300379 w 2300379"/>
              <a:gd name="connsiteY4" fmla="*/ 2164027 h 2272818"/>
              <a:gd name="connsiteX5" fmla="*/ 2198417 w 2300379"/>
              <a:gd name="connsiteY5" fmla="*/ 2272818 h 2272818"/>
              <a:gd name="connsiteX6" fmla="*/ 530346 w 2300379"/>
              <a:gd name="connsiteY6" fmla="*/ 1856258 h 2272818"/>
              <a:gd name="connsiteX7" fmla="*/ 438629 w 2300379"/>
              <a:gd name="connsiteY7" fmla="*/ 1757711 h 2272818"/>
              <a:gd name="connsiteX8" fmla="*/ 1583 w 2300379"/>
              <a:gd name="connsiteY8" fmla="*/ 146709 h 2272818"/>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98751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98751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64606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8243"/>
              <a:gd name="connsiteX1" fmla="*/ 165338 w 2300713"/>
              <a:gd name="connsiteY1" fmla="*/ 6956 h 2288243"/>
              <a:gd name="connsiteX2" fmla="*/ 1730975 w 2300713"/>
              <a:gd name="connsiteY2" fmla="*/ 423514 h 2288243"/>
              <a:gd name="connsiteX3" fmla="*/ 1853423 w 2300713"/>
              <a:gd name="connsiteY3" fmla="*/ 545962 h 2288243"/>
              <a:gd name="connsiteX4" fmla="*/ 2300713 w 2300713"/>
              <a:gd name="connsiteY4" fmla="*/ 2167208 h 2288243"/>
              <a:gd name="connsiteX5" fmla="*/ 2164606 w 2300713"/>
              <a:gd name="connsiteY5" fmla="*/ 2275999 h 2288243"/>
              <a:gd name="connsiteX6" fmla="*/ 530680 w 2300713"/>
              <a:gd name="connsiteY6" fmla="*/ 1859439 h 2288243"/>
              <a:gd name="connsiteX7" fmla="*/ 438963 w 2300713"/>
              <a:gd name="connsiteY7" fmla="*/ 1760892 h 2288243"/>
              <a:gd name="connsiteX8" fmla="*/ 1917 w 2300713"/>
              <a:gd name="connsiteY8" fmla="*/ 149890 h 2288243"/>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08231 w 2303711"/>
              <a:gd name="connsiteY7" fmla="*/ 1682357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08231 w 2303711"/>
              <a:gd name="connsiteY7" fmla="*/ 1682357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77326 w 2303711"/>
              <a:gd name="connsiteY3" fmla="*/ 590351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77326 w 2303711"/>
              <a:gd name="connsiteY3" fmla="*/ 590351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422589 w 2303711"/>
              <a:gd name="connsiteY7" fmla="*/ 1674265 h 2292042"/>
              <a:gd name="connsiteX8" fmla="*/ 1917 w 2303711"/>
              <a:gd name="connsiteY8" fmla="*/ 149890 h 2292042"/>
              <a:gd name="connsiteX0" fmla="*/ 2010 w 2303804"/>
              <a:gd name="connsiteY0" fmla="*/ 147792 h 2289944"/>
              <a:gd name="connsiteX1" fmla="*/ 163186 w 2303804"/>
              <a:gd name="connsiteY1" fmla="*/ 7104 h 2289944"/>
              <a:gd name="connsiteX2" fmla="*/ 1731068 w 2303804"/>
              <a:gd name="connsiteY2" fmla="*/ 421416 h 2289944"/>
              <a:gd name="connsiteX3" fmla="*/ 1877419 w 2303804"/>
              <a:gd name="connsiteY3" fmla="*/ 588253 h 2289944"/>
              <a:gd name="connsiteX4" fmla="*/ 2300806 w 2303804"/>
              <a:gd name="connsiteY4" fmla="*/ 2165110 h 2289944"/>
              <a:gd name="connsiteX5" fmla="*/ 2164699 w 2303804"/>
              <a:gd name="connsiteY5" fmla="*/ 2273901 h 2289944"/>
              <a:gd name="connsiteX6" fmla="*/ 588820 w 2303804"/>
              <a:gd name="connsiteY6" fmla="*/ 1874416 h 2289944"/>
              <a:gd name="connsiteX7" fmla="*/ 422682 w 2303804"/>
              <a:gd name="connsiteY7" fmla="*/ 1672167 h 2289944"/>
              <a:gd name="connsiteX8" fmla="*/ 2010 w 2303804"/>
              <a:gd name="connsiteY8" fmla="*/ 147792 h 2289944"/>
              <a:gd name="connsiteX0" fmla="*/ 2010 w 2303368"/>
              <a:gd name="connsiteY0" fmla="*/ 147792 h 2301573"/>
              <a:gd name="connsiteX1" fmla="*/ 163186 w 2303368"/>
              <a:gd name="connsiteY1" fmla="*/ 7104 h 2301573"/>
              <a:gd name="connsiteX2" fmla="*/ 1731068 w 2303368"/>
              <a:gd name="connsiteY2" fmla="*/ 421416 h 2301573"/>
              <a:gd name="connsiteX3" fmla="*/ 1877419 w 2303368"/>
              <a:gd name="connsiteY3" fmla="*/ 588253 h 2301573"/>
              <a:gd name="connsiteX4" fmla="*/ 2300806 w 2303368"/>
              <a:gd name="connsiteY4" fmla="*/ 2165110 h 2301573"/>
              <a:gd name="connsiteX5" fmla="*/ 2155719 w 2303368"/>
              <a:gd name="connsiteY5" fmla="*/ 2287371 h 2301573"/>
              <a:gd name="connsiteX6" fmla="*/ 588820 w 2303368"/>
              <a:gd name="connsiteY6" fmla="*/ 1874416 h 2301573"/>
              <a:gd name="connsiteX7" fmla="*/ 422682 w 2303368"/>
              <a:gd name="connsiteY7" fmla="*/ 1672167 h 2301573"/>
              <a:gd name="connsiteX8" fmla="*/ 2010 w 2303368"/>
              <a:gd name="connsiteY8" fmla="*/ 147792 h 2301573"/>
              <a:gd name="connsiteX0" fmla="*/ 2010 w 2303368"/>
              <a:gd name="connsiteY0" fmla="*/ 147792 h 2301573"/>
              <a:gd name="connsiteX1" fmla="*/ 163186 w 2303368"/>
              <a:gd name="connsiteY1" fmla="*/ 7104 h 2301573"/>
              <a:gd name="connsiteX2" fmla="*/ 1731068 w 2303368"/>
              <a:gd name="connsiteY2" fmla="*/ 421416 h 2301573"/>
              <a:gd name="connsiteX3" fmla="*/ 1877419 w 2303368"/>
              <a:gd name="connsiteY3" fmla="*/ 588253 h 2301573"/>
              <a:gd name="connsiteX4" fmla="*/ 2300806 w 2303368"/>
              <a:gd name="connsiteY4" fmla="*/ 2165110 h 2301573"/>
              <a:gd name="connsiteX5" fmla="*/ 2155719 w 2303368"/>
              <a:gd name="connsiteY5" fmla="*/ 2287371 h 2301573"/>
              <a:gd name="connsiteX6" fmla="*/ 588820 w 2303368"/>
              <a:gd name="connsiteY6" fmla="*/ 1874416 h 2301573"/>
              <a:gd name="connsiteX7" fmla="*/ 422682 w 2303368"/>
              <a:gd name="connsiteY7" fmla="*/ 1672167 h 2301573"/>
              <a:gd name="connsiteX8" fmla="*/ 2010 w 2303368"/>
              <a:gd name="connsiteY8" fmla="*/ 147792 h 2301573"/>
              <a:gd name="connsiteX0" fmla="*/ 2010 w 2304304"/>
              <a:gd name="connsiteY0" fmla="*/ 147792 h 2296304"/>
              <a:gd name="connsiteX1" fmla="*/ 163186 w 2304304"/>
              <a:gd name="connsiteY1" fmla="*/ 7104 h 2296304"/>
              <a:gd name="connsiteX2" fmla="*/ 1731068 w 2304304"/>
              <a:gd name="connsiteY2" fmla="*/ 421416 h 2296304"/>
              <a:gd name="connsiteX3" fmla="*/ 1877419 w 2304304"/>
              <a:gd name="connsiteY3" fmla="*/ 588253 h 2296304"/>
              <a:gd name="connsiteX4" fmla="*/ 2300806 w 2304304"/>
              <a:gd name="connsiteY4" fmla="*/ 2165110 h 2296304"/>
              <a:gd name="connsiteX5" fmla="*/ 2155719 w 2304304"/>
              <a:gd name="connsiteY5" fmla="*/ 2287371 h 2296304"/>
              <a:gd name="connsiteX6" fmla="*/ 588820 w 2304304"/>
              <a:gd name="connsiteY6" fmla="*/ 1874416 h 2296304"/>
              <a:gd name="connsiteX7" fmla="*/ 422682 w 2304304"/>
              <a:gd name="connsiteY7" fmla="*/ 1672167 h 2296304"/>
              <a:gd name="connsiteX8" fmla="*/ 2010 w 2304304"/>
              <a:gd name="connsiteY8" fmla="*/ 147792 h 2296304"/>
              <a:gd name="connsiteX0" fmla="*/ 2010 w 2300806"/>
              <a:gd name="connsiteY0" fmla="*/ 147792 h 2298797"/>
              <a:gd name="connsiteX1" fmla="*/ 163186 w 2300806"/>
              <a:gd name="connsiteY1" fmla="*/ 7104 h 2298797"/>
              <a:gd name="connsiteX2" fmla="*/ 1731068 w 2300806"/>
              <a:gd name="connsiteY2" fmla="*/ 421416 h 2298797"/>
              <a:gd name="connsiteX3" fmla="*/ 1877419 w 2300806"/>
              <a:gd name="connsiteY3" fmla="*/ 588253 h 2298797"/>
              <a:gd name="connsiteX4" fmla="*/ 2300806 w 2300806"/>
              <a:gd name="connsiteY4" fmla="*/ 2165110 h 2298797"/>
              <a:gd name="connsiteX5" fmla="*/ 2155719 w 2300806"/>
              <a:gd name="connsiteY5" fmla="*/ 2287371 h 2298797"/>
              <a:gd name="connsiteX6" fmla="*/ 588820 w 2300806"/>
              <a:gd name="connsiteY6" fmla="*/ 1874416 h 2298797"/>
              <a:gd name="connsiteX7" fmla="*/ 422682 w 2300806"/>
              <a:gd name="connsiteY7" fmla="*/ 1672167 h 2298797"/>
              <a:gd name="connsiteX8" fmla="*/ 2010 w 2300806"/>
              <a:gd name="connsiteY8" fmla="*/ 147792 h 2298797"/>
              <a:gd name="connsiteX0" fmla="*/ 2010 w 2300806"/>
              <a:gd name="connsiteY0" fmla="*/ 147792 h 2293305"/>
              <a:gd name="connsiteX1" fmla="*/ 163186 w 2300806"/>
              <a:gd name="connsiteY1" fmla="*/ 7104 h 2293305"/>
              <a:gd name="connsiteX2" fmla="*/ 1731068 w 2300806"/>
              <a:gd name="connsiteY2" fmla="*/ 421416 h 2293305"/>
              <a:gd name="connsiteX3" fmla="*/ 1877419 w 2300806"/>
              <a:gd name="connsiteY3" fmla="*/ 588253 h 2293305"/>
              <a:gd name="connsiteX4" fmla="*/ 2300806 w 2300806"/>
              <a:gd name="connsiteY4" fmla="*/ 2165110 h 2293305"/>
              <a:gd name="connsiteX5" fmla="*/ 2155719 w 2300806"/>
              <a:gd name="connsiteY5" fmla="*/ 2287371 h 2293305"/>
              <a:gd name="connsiteX6" fmla="*/ 588820 w 2300806"/>
              <a:gd name="connsiteY6" fmla="*/ 1874416 h 2293305"/>
              <a:gd name="connsiteX7" fmla="*/ 422682 w 2300806"/>
              <a:gd name="connsiteY7" fmla="*/ 1672167 h 2293305"/>
              <a:gd name="connsiteX8" fmla="*/ 2010 w 2300806"/>
              <a:gd name="connsiteY8" fmla="*/ 147792 h 2293305"/>
              <a:gd name="connsiteX0" fmla="*/ 2010 w 2300806"/>
              <a:gd name="connsiteY0" fmla="*/ 147792 h 2290966"/>
              <a:gd name="connsiteX1" fmla="*/ 163186 w 2300806"/>
              <a:gd name="connsiteY1" fmla="*/ 7104 h 2290966"/>
              <a:gd name="connsiteX2" fmla="*/ 1731068 w 2300806"/>
              <a:gd name="connsiteY2" fmla="*/ 421416 h 2290966"/>
              <a:gd name="connsiteX3" fmla="*/ 1877419 w 2300806"/>
              <a:gd name="connsiteY3" fmla="*/ 588253 h 2290966"/>
              <a:gd name="connsiteX4" fmla="*/ 2300806 w 2300806"/>
              <a:gd name="connsiteY4" fmla="*/ 2165110 h 2290966"/>
              <a:gd name="connsiteX5" fmla="*/ 2155719 w 2300806"/>
              <a:gd name="connsiteY5" fmla="*/ 2287371 h 2290966"/>
              <a:gd name="connsiteX6" fmla="*/ 588820 w 2300806"/>
              <a:gd name="connsiteY6" fmla="*/ 1874416 h 2290966"/>
              <a:gd name="connsiteX7" fmla="*/ 422682 w 2300806"/>
              <a:gd name="connsiteY7" fmla="*/ 1672167 h 2290966"/>
              <a:gd name="connsiteX8" fmla="*/ 2010 w 2300806"/>
              <a:gd name="connsiteY8" fmla="*/ 147792 h 2290966"/>
              <a:gd name="connsiteX0" fmla="*/ 2010 w 2300806"/>
              <a:gd name="connsiteY0" fmla="*/ 147792 h 2290966"/>
              <a:gd name="connsiteX1" fmla="*/ 163186 w 2300806"/>
              <a:gd name="connsiteY1" fmla="*/ 7104 h 2290966"/>
              <a:gd name="connsiteX2" fmla="*/ 1731068 w 2300806"/>
              <a:gd name="connsiteY2" fmla="*/ 421416 h 2290966"/>
              <a:gd name="connsiteX3" fmla="*/ 1877419 w 2300806"/>
              <a:gd name="connsiteY3" fmla="*/ 588253 h 2290966"/>
              <a:gd name="connsiteX4" fmla="*/ 2300806 w 2300806"/>
              <a:gd name="connsiteY4" fmla="*/ 2165110 h 2290966"/>
              <a:gd name="connsiteX5" fmla="*/ 2155719 w 2300806"/>
              <a:gd name="connsiteY5" fmla="*/ 2287371 h 2290966"/>
              <a:gd name="connsiteX6" fmla="*/ 588820 w 2300806"/>
              <a:gd name="connsiteY6" fmla="*/ 1874416 h 2290966"/>
              <a:gd name="connsiteX7" fmla="*/ 422682 w 2300806"/>
              <a:gd name="connsiteY7" fmla="*/ 1672167 h 2290966"/>
              <a:gd name="connsiteX8" fmla="*/ 2010 w 2300806"/>
              <a:gd name="connsiteY8" fmla="*/ 147792 h 2290966"/>
              <a:gd name="connsiteX0" fmla="*/ 2321 w 2301117"/>
              <a:gd name="connsiteY0" fmla="*/ 145616 h 2288790"/>
              <a:gd name="connsiteX1" fmla="*/ 163497 w 2301117"/>
              <a:gd name="connsiteY1" fmla="*/ 4928 h 2288790"/>
              <a:gd name="connsiteX2" fmla="*/ 1731379 w 2301117"/>
              <a:gd name="connsiteY2" fmla="*/ 419240 h 2288790"/>
              <a:gd name="connsiteX3" fmla="*/ 1877730 w 2301117"/>
              <a:gd name="connsiteY3" fmla="*/ 586077 h 2288790"/>
              <a:gd name="connsiteX4" fmla="*/ 2301117 w 2301117"/>
              <a:gd name="connsiteY4" fmla="*/ 2162934 h 2288790"/>
              <a:gd name="connsiteX5" fmla="*/ 2156030 w 2301117"/>
              <a:gd name="connsiteY5" fmla="*/ 2285195 h 2288790"/>
              <a:gd name="connsiteX6" fmla="*/ 589131 w 2301117"/>
              <a:gd name="connsiteY6" fmla="*/ 1872240 h 2288790"/>
              <a:gd name="connsiteX7" fmla="*/ 422993 w 2301117"/>
              <a:gd name="connsiteY7" fmla="*/ 1669991 h 2288790"/>
              <a:gd name="connsiteX8" fmla="*/ 2321 w 2301117"/>
              <a:gd name="connsiteY8" fmla="*/ 145616 h 2288790"/>
              <a:gd name="connsiteX0" fmla="*/ 0 w 2298796"/>
              <a:gd name="connsiteY0" fmla="*/ 147175 h 2290349"/>
              <a:gd name="connsiteX1" fmla="*/ 161176 w 2298796"/>
              <a:gd name="connsiteY1" fmla="*/ 6487 h 2290349"/>
              <a:gd name="connsiteX2" fmla="*/ 1729058 w 2298796"/>
              <a:gd name="connsiteY2" fmla="*/ 420799 h 2290349"/>
              <a:gd name="connsiteX3" fmla="*/ 1875409 w 2298796"/>
              <a:gd name="connsiteY3" fmla="*/ 587636 h 2290349"/>
              <a:gd name="connsiteX4" fmla="*/ 2298796 w 2298796"/>
              <a:gd name="connsiteY4" fmla="*/ 2164493 h 2290349"/>
              <a:gd name="connsiteX5" fmla="*/ 2153709 w 2298796"/>
              <a:gd name="connsiteY5" fmla="*/ 2286754 h 2290349"/>
              <a:gd name="connsiteX6" fmla="*/ 586810 w 2298796"/>
              <a:gd name="connsiteY6" fmla="*/ 1873799 h 2290349"/>
              <a:gd name="connsiteX7" fmla="*/ 420672 w 2298796"/>
              <a:gd name="connsiteY7" fmla="*/ 1671550 h 2290349"/>
              <a:gd name="connsiteX8" fmla="*/ 0 w 2298796"/>
              <a:gd name="connsiteY8" fmla="*/ 147175 h 2290349"/>
              <a:gd name="connsiteX0" fmla="*/ 0 w 2298796"/>
              <a:gd name="connsiteY0" fmla="*/ 147356 h 2290530"/>
              <a:gd name="connsiteX1" fmla="*/ 161176 w 2298796"/>
              <a:gd name="connsiteY1" fmla="*/ 6668 h 2290530"/>
              <a:gd name="connsiteX2" fmla="*/ 1729058 w 2298796"/>
              <a:gd name="connsiteY2" fmla="*/ 420980 h 2290530"/>
              <a:gd name="connsiteX3" fmla="*/ 1875409 w 2298796"/>
              <a:gd name="connsiteY3" fmla="*/ 587817 h 2290530"/>
              <a:gd name="connsiteX4" fmla="*/ 2298796 w 2298796"/>
              <a:gd name="connsiteY4" fmla="*/ 2164674 h 2290530"/>
              <a:gd name="connsiteX5" fmla="*/ 2153709 w 2298796"/>
              <a:gd name="connsiteY5" fmla="*/ 2286935 h 2290530"/>
              <a:gd name="connsiteX6" fmla="*/ 586810 w 2298796"/>
              <a:gd name="connsiteY6" fmla="*/ 1873980 h 2290530"/>
              <a:gd name="connsiteX7" fmla="*/ 420672 w 2298796"/>
              <a:gd name="connsiteY7" fmla="*/ 1671731 h 2290530"/>
              <a:gd name="connsiteX8" fmla="*/ 0 w 2298796"/>
              <a:gd name="connsiteY8" fmla="*/ 147356 h 2290530"/>
              <a:gd name="connsiteX0" fmla="*/ 9617 w 2308413"/>
              <a:gd name="connsiteY0" fmla="*/ 144929 h 2288103"/>
              <a:gd name="connsiteX1" fmla="*/ 170793 w 2308413"/>
              <a:gd name="connsiteY1" fmla="*/ 4241 h 2288103"/>
              <a:gd name="connsiteX2" fmla="*/ 1738675 w 2308413"/>
              <a:gd name="connsiteY2" fmla="*/ 418553 h 2288103"/>
              <a:gd name="connsiteX3" fmla="*/ 1885026 w 2308413"/>
              <a:gd name="connsiteY3" fmla="*/ 585390 h 2288103"/>
              <a:gd name="connsiteX4" fmla="*/ 2308413 w 2308413"/>
              <a:gd name="connsiteY4" fmla="*/ 2162247 h 2288103"/>
              <a:gd name="connsiteX5" fmla="*/ 2163326 w 2308413"/>
              <a:gd name="connsiteY5" fmla="*/ 2284508 h 2288103"/>
              <a:gd name="connsiteX6" fmla="*/ 596427 w 2308413"/>
              <a:gd name="connsiteY6" fmla="*/ 1871553 h 2288103"/>
              <a:gd name="connsiteX7" fmla="*/ 430289 w 2308413"/>
              <a:gd name="connsiteY7" fmla="*/ 1669304 h 2288103"/>
              <a:gd name="connsiteX8" fmla="*/ 9617 w 2308413"/>
              <a:gd name="connsiteY8" fmla="*/ 144929 h 2288103"/>
              <a:gd name="connsiteX0" fmla="*/ 8386 w 2307182"/>
              <a:gd name="connsiteY0" fmla="*/ 152138 h 2295312"/>
              <a:gd name="connsiteX1" fmla="*/ 169562 w 2307182"/>
              <a:gd name="connsiteY1" fmla="*/ 11450 h 2295312"/>
              <a:gd name="connsiteX2" fmla="*/ 1737444 w 2307182"/>
              <a:gd name="connsiteY2" fmla="*/ 425762 h 2295312"/>
              <a:gd name="connsiteX3" fmla="*/ 1883795 w 2307182"/>
              <a:gd name="connsiteY3" fmla="*/ 592599 h 2295312"/>
              <a:gd name="connsiteX4" fmla="*/ 2307182 w 2307182"/>
              <a:gd name="connsiteY4" fmla="*/ 2169456 h 2295312"/>
              <a:gd name="connsiteX5" fmla="*/ 2162095 w 2307182"/>
              <a:gd name="connsiteY5" fmla="*/ 2291717 h 2295312"/>
              <a:gd name="connsiteX6" fmla="*/ 595196 w 2307182"/>
              <a:gd name="connsiteY6" fmla="*/ 1878762 h 2295312"/>
              <a:gd name="connsiteX7" fmla="*/ 429058 w 2307182"/>
              <a:gd name="connsiteY7" fmla="*/ 1676513 h 2295312"/>
              <a:gd name="connsiteX8" fmla="*/ 8386 w 2307182"/>
              <a:gd name="connsiteY8" fmla="*/ 152138 h 2295312"/>
              <a:gd name="connsiteX0" fmla="*/ 9020 w 2301081"/>
              <a:gd name="connsiteY0" fmla="*/ 145947 h 2295856"/>
              <a:gd name="connsiteX1" fmla="*/ 163461 w 2301081"/>
              <a:gd name="connsiteY1" fmla="*/ 11994 h 2295856"/>
              <a:gd name="connsiteX2" fmla="*/ 1731343 w 2301081"/>
              <a:gd name="connsiteY2" fmla="*/ 426306 h 2295856"/>
              <a:gd name="connsiteX3" fmla="*/ 1877694 w 2301081"/>
              <a:gd name="connsiteY3" fmla="*/ 593143 h 2295856"/>
              <a:gd name="connsiteX4" fmla="*/ 2301081 w 2301081"/>
              <a:gd name="connsiteY4" fmla="*/ 2170000 h 2295856"/>
              <a:gd name="connsiteX5" fmla="*/ 2155994 w 2301081"/>
              <a:gd name="connsiteY5" fmla="*/ 2292261 h 2295856"/>
              <a:gd name="connsiteX6" fmla="*/ 589095 w 2301081"/>
              <a:gd name="connsiteY6" fmla="*/ 1879306 h 2295856"/>
              <a:gd name="connsiteX7" fmla="*/ 422957 w 2301081"/>
              <a:gd name="connsiteY7" fmla="*/ 1677057 h 2295856"/>
              <a:gd name="connsiteX8" fmla="*/ 9020 w 2301081"/>
              <a:gd name="connsiteY8" fmla="*/ 145947 h 2295856"/>
              <a:gd name="connsiteX0" fmla="*/ 3409 w 2295470"/>
              <a:gd name="connsiteY0" fmla="*/ 146126 h 2296035"/>
              <a:gd name="connsiteX1" fmla="*/ 157850 w 2295470"/>
              <a:gd name="connsiteY1" fmla="*/ 12173 h 2296035"/>
              <a:gd name="connsiteX2" fmla="*/ 1725732 w 2295470"/>
              <a:gd name="connsiteY2" fmla="*/ 426485 h 2296035"/>
              <a:gd name="connsiteX3" fmla="*/ 1872083 w 2295470"/>
              <a:gd name="connsiteY3" fmla="*/ 593322 h 2296035"/>
              <a:gd name="connsiteX4" fmla="*/ 2295470 w 2295470"/>
              <a:gd name="connsiteY4" fmla="*/ 2170179 h 2296035"/>
              <a:gd name="connsiteX5" fmla="*/ 2150383 w 2295470"/>
              <a:gd name="connsiteY5" fmla="*/ 2292440 h 2296035"/>
              <a:gd name="connsiteX6" fmla="*/ 583484 w 2295470"/>
              <a:gd name="connsiteY6" fmla="*/ 1879485 h 2296035"/>
              <a:gd name="connsiteX7" fmla="*/ 417346 w 2295470"/>
              <a:gd name="connsiteY7" fmla="*/ 1677236 h 2296035"/>
              <a:gd name="connsiteX8" fmla="*/ 3409 w 2295470"/>
              <a:gd name="connsiteY8" fmla="*/ 146126 h 2296035"/>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5540 w 2297601"/>
              <a:gd name="connsiteY0" fmla="*/ 143814 h 2293723"/>
              <a:gd name="connsiteX1" fmla="*/ 159981 w 2297601"/>
              <a:gd name="connsiteY1" fmla="*/ 9861 h 2293723"/>
              <a:gd name="connsiteX2" fmla="*/ 1727863 w 2297601"/>
              <a:gd name="connsiteY2" fmla="*/ 424173 h 2293723"/>
              <a:gd name="connsiteX3" fmla="*/ 1874214 w 2297601"/>
              <a:gd name="connsiteY3" fmla="*/ 591010 h 2293723"/>
              <a:gd name="connsiteX4" fmla="*/ 2297601 w 2297601"/>
              <a:gd name="connsiteY4" fmla="*/ 2167867 h 2293723"/>
              <a:gd name="connsiteX5" fmla="*/ 2152514 w 2297601"/>
              <a:gd name="connsiteY5" fmla="*/ 2290128 h 2293723"/>
              <a:gd name="connsiteX6" fmla="*/ 585615 w 2297601"/>
              <a:gd name="connsiteY6" fmla="*/ 1877173 h 2293723"/>
              <a:gd name="connsiteX7" fmla="*/ 419477 w 2297601"/>
              <a:gd name="connsiteY7" fmla="*/ 1674924 h 2293723"/>
              <a:gd name="connsiteX8" fmla="*/ 5540 w 2297601"/>
              <a:gd name="connsiteY8" fmla="*/ 143814 h 2293723"/>
              <a:gd name="connsiteX0" fmla="*/ 5540 w 2297601"/>
              <a:gd name="connsiteY0" fmla="*/ 143814 h 2293723"/>
              <a:gd name="connsiteX1" fmla="*/ 159981 w 2297601"/>
              <a:gd name="connsiteY1" fmla="*/ 9861 h 2293723"/>
              <a:gd name="connsiteX2" fmla="*/ 1727863 w 2297601"/>
              <a:gd name="connsiteY2" fmla="*/ 424173 h 2293723"/>
              <a:gd name="connsiteX3" fmla="*/ 1874214 w 2297601"/>
              <a:gd name="connsiteY3" fmla="*/ 591010 h 2293723"/>
              <a:gd name="connsiteX4" fmla="*/ 2297601 w 2297601"/>
              <a:gd name="connsiteY4" fmla="*/ 2167867 h 2293723"/>
              <a:gd name="connsiteX5" fmla="*/ 2152514 w 2297601"/>
              <a:gd name="connsiteY5" fmla="*/ 2290128 h 2293723"/>
              <a:gd name="connsiteX6" fmla="*/ 585615 w 2297601"/>
              <a:gd name="connsiteY6" fmla="*/ 1877173 h 2293723"/>
              <a:gd name="connsiteX7" fmla="*/ 419477 w 2297601"/>
              <a:gd name="connsiteY7" fmla="*/ 1674924 h 2293723"/>
              <a:gd name="connsiteX8" fmla="*/ 5540 w 2297601"/>
              <a:gd name="connsiteY8" fmla="*/ 143814 h 2293723"/>
              <a:gd name="connsiteX0" fmla="*/ 3923 w 2295984"/>
              <a:gd name="connsiteY0" fmla="*/ 144081 h 2293990"/>
              <a:gd name="connsiteX1" fmla="*/ 158364 w 2295984"/>
              <a:gd name="connsiteY1" fmla="*/ 10128 h 2293990"/>
              <a:gd name="connsiteX2" fmla="*/ 1726246 w 2295984"/>
              <a:gd name="connsiteY2" fmla="*/ 424440 h 2293990"/>
              <a:gd name="connsiteX3" fmla="*/ 1872597 w 2295984"/>
              <a:gd name="connsiteY3" fmla="*/ 591277 h 2293990"/>
              <a:gd name="connsiteX4" fmla="*/ 2295984 w 2295984"/>
              <a:gd name="connsiteY4" fmla="*/ 2168134 h 2293990"/>
              <a:gd name="connsiteX5" fmla="*/ 2150897 w 2295984"/>
              <a:gd name="connsiteY5" fmla="*/ 2290395 h 2293990"/>
              <a:gd name="connsiteX6" fmla="*/ 583998 w 2295984"/>
              <a:gd name="connsiteY6" fmla="*/ 1877440 h 2293990"/>
              <a:gd name="connsiteX7" fmla="*/ 417860 w 2295984"/>
              <a:gd name="connsiteY7" fmla="*/ 1675191 h 2293990"/>
              <a:gd name="connsiteX8" fmla="*/ 3923 w 2295984"/>
              <a:gd name="connsiteY8" fmla="*/ 144081 h 2293990"/>
              <a:gd name="connsiteX0" fmla="*/ 1528 w 2293589"/>
              <a:gd name="connsiteY0" fmla="*/ 144362 h 2294271"/>
              <a:gd name="connsiteX1" fmla="*/ 155969 w 2293589"/>
              <a:gd name="connsiteY1" fmla="*/ 10409 h 2294271"/>
              <a:gd name="connsiteX2" fmla="*/ 1723851 w 2293589"/>
              <a:gd name="connsiteY2" fmla="*/ 424721 h 2294271"/>
              <a:gd name="connsiteX3" fmla="*/ 1870202 w 2293589"/>
              <a:gd name="connsiteY3" fmla="*/ 591558 h 2294271"/>
              <a:gd name="connsiteX4" fmla="*/ 2293589 w 2293589"/>
              <a:gd name="connsiteY4" fmla="*/ 2168415 h 2294271"/>
              <a:gd name="connsiteX5" fmla="*/ 2148502 w 2293589"/>
              <a:gd name="connsiteY5" fmla="*/ 2290676 h 2294271"/>
              <a:gd name="connsiteX6" fmla="*/ 581603 w 2293589"/>
              <a:gd name="connsiteY6" fmla="*/ 1877721 h 2294271"/>
              <a:gd name="connsiteX7" fmla="*/ 415465 w 2293589"/>
              <a:gd name="connsiteY7" fmla="*/ 1675472 h 2294271"/>
              <a:gd name="connsiteX8" fmla="*/ 1528 w 2293589"/>
              <a:gd name="connsiteY8" fmla="*/ 144362 h 2294271"/>
              <a:gd name="connsiteX0" fmla="*/ 1848 w 2293909"/>
              <a:gd name="connsiteY0" fmla="*/ 138202 h 2288111"/>
              <a:gd name="connsiteX1" fmla="*/ 156289 w 2293909"/>
              <a:gd name="connsiteY1" fmla="*/ 4249 h 2288111"/>
              <a:gd name="connsiteX2" fmla="*/ 1724171 w 2293909"/>
              <a:gd name="connsiteY2" fmla="*/ 418561 h 2288111"/>
              <a:gd name="connsiteX3" fmla="*/ 1870522 w 2293909"/>
              <a:gd name="connsiteY3" fmla="*/ 585398 h 2288111"/>
              <a:gd name="connsiteX4" fmla="*/ 2293909 w 2293909"/>
              <a:gd name="connsiteY4" fmla="*/ 2162255 h 2288111"/>
              <a:gd name="connsiteX5" fmla="*/ 2148822 w 2293909"/>
              <a:gd name="connsiteY5" fmla="*/ 2284516 h 2288111"/>
              <a:gd name="connsiteX6" fmla="*/ 581923 w 2293909"/>
              <a:gd name="connsiteY6" fmla="*/ 1871561 h 2288111"/>
              <a:gd name="connsiteX7" fmla="*/ 415785 w 2293909"/>
              <a:gd name="connsiteY7" fmla="*/ 1669312 h 2288111"/>
              <a:gd name="connsiteX8" fmla="*/ 1848 w 2293909"/>
              <a:gd name="connsiteY8" fmla="*/ 138202 h 2288111"/>
              <a:gd name="connsiteX0" fmla="*/ 1289 w 2293350"/>
              <a:gd name="connsiteY0" fmla="*/ 138202 h 2288111"/>
              <a:gd name="connsiteX1" fmla="*/ 155730 w 2293350"/>
              <a:gd name="connsiteY1" fmla="*/ 4249 h 2288111"/>
              <a:gd name="connsiteX2" fmla="*/ 1723612 w 2293350"/>
              <a:gd name="connsiteY2" fmla="*/ 418561 h 2288111"/>
              <a:gd name="connsiteX3" fmla="*/ 1869963 w 2293350"/>
              <a:gd name="connsiteY3" fmla="*/ 585398 h 2288111"/>
              <a:gd name="connsiteX4" fmla="*/ 2293350 w 2293350"/>
              <a:gd name="connsiteY4" fmla="*/ 2162255 h 2288111"/>
              <a:gd name="connsiteX5" fmla="*/ 2148263 w 2293350"/>
              <a:gd name="connsiteY5" fmla="*/ 2284516 h 2288111"/>
              <a:gd name="connsiteX6" fmla="*/ 581364 w 2293350"/>
              <a:gd name="connsiteY6" fmla="*/ 1871561 h 2288111"/>
              <a:gd name="connsiteX7" fmla="*/ 415226 w 2293350"/>
              <a:gd name="connsiteY7" fmla="*/ 1669312 h 2288111"/>
              <a:gd name="connsiteX8" fmla="*/ 1289 w 2293350"/>
              <a:gd name="connsiteY8" fmla="*/ 138202 h 2288111"/>
              <a:gd name="connsiteX0" fmla="*/ 1527 w 2293588"/>
              <a:gd name="connsiteY0" fmla="*/ 138621 h 2288530"/>
              <a:gd name="connsiteX1" fmla="*/ 155968 w 2293588"/>
              <a:gd name="connsiteY1" fmla="*/ 4668 h 2288530"/>
              <a:gd name="connsiteX2" fmla="*/ 1723850 w 2293588"/>
              <a:gd name="connsiteY2" fmla="*/ 418980 h 2288530"/>
              <a:gd name="connsiteX3" fmla="*/ 1870201 w 2293588"/>
              <a:gd name="connsiteY3" fmla="*/ 585817 h 2288530"/>
              <a:gd name="connsiteX4" fmla="*/ 2293588 w 2293588"/>
              <a:gd name="connsiteY4" fmla="*/ 2162674 h 2288530"/>
              <a:gd name="connsiteX5" fmla="*/ 2148501 w 2293588"/>
              <a:gd name="connsiteY5" fmla="*/ 2284935 h 2288530"/>
              <a:gd name="connsiteX6" fmla="*/ 581602 w 2293588"/>
              <a:gd name="connsiteY6" fmla="*/ 1871980 h 2288530"/>
              <a:gd name="connsiteX7" fmla="*/ 415464 w 2293588"/>
              <a:gd name="connsiteY7" fmla="*/ 1669731 h 2288530"/>
              <a:gd name="connsiteX8" fmla="*/ 1527 w 2293588"/>
              <a:gd name="connsiteY8" fmla="*/ 138621 h 2288530"/>
              <a:gd name="connsiteX0" fmla="*/ 4451 w 2296512"/>
              <a:gd name="connsiteY0" fmla="*/ 139388 h 2289297"/>
              <a:gd name="connsiteX1" fmla="*/ 158892 w 2296512"/>
              <a:gd name="connsiteY1" fmla="*/ 5435 h 2289297"/>
              <a:gd name="connsiteX2" fmla="*/ 1726774 w 2296512"/>
              <a:gd name="connsiteY2" fmla="*/ 419747 h 2289297"/>
              <a:gd name="connsiteX3" fmla="*/ 1873125 w 2296512"/>
              <a:gd name="connsiteY3" fmla="*/ 586584 h 2289297"/>
              <a:gd name="connsiteX4" fmla="*/ 2296512 w 2296512"/>
              <a:gd name="connsiteY4" fmla="*/ 2163441 h 2289297"/>
              <a:gd name="connsiteX5" fmla="*/ 2151425 w 2296512"/>
              <a:gd name="connsiteY5" fmla="*/ 2285702 h 2289297"/>
              <a:gd name="connsiteX6" fmla="*/ 584526 w 2296512"/>
              <a:gd name="connsiteY6" fmla="*/ 1872747 h 2289297"/>
              <a:gd name="connsiteX7" fmla="*/ 418388 w 2296512"/>
              <a:gd name="connsiteY7" fmla="*/ 1670498 h 2289297"/>
              <a:gd name="connsiteX8" fmla="*/ 4451 w 2296512"/>
              <a:gd name="connsiteY8" fmla="*/ 139388 h 2289297"/>
              <a:gd name="connsiteX0" fmla="*/ 4451 w 2299782"/>
              <a:gd name="connsiteY0" fmla="*/ 139388 h 2288818"/>
              <a:gd name="connsiteX1" fmla="*/ 158892 w 2299782"/>
              <a:gd name="connsiteY1" fmla="*/ 5435 h 2288818"/>
              <a:gd name="connsiteX2" fmla="*/ 1726774 w 2299782"/>
              <a:gd name="connsiteY2" fmla="*/ 419747 h 2288818"/>
              <a:gd name="connsiteX3" fmla="*/ 1873125 w 2299782"/>
              <a:gd name="connsiteY3" fmla="*/ 586584 h 2288818"/>
              <a:gd name="connsiteX4" fmla="*/ 2296512 w 2299782"/>
              <a:gd name="connsiteY4" fmla="*/ 2163441 h 2288818"/>
              <a:gd name="connsiteX5" fmla="*/ 2151425 w 2299782"/>
              <a:gd name="connsiteY5" fmla="*/ 2285702 h 2288818"/>
              <a:gd name="connsiteX6" fmla="*/ 584526 w 2299782"/>
              <a:gd name="connsiteY6" fmla="*/ 1872747 h 2288818"/>
              <a:gd name="connsiteX7" fmla="*/ 418388 w 2299782"/>
              <a:gd name="connsiteY7" fmla="*/ 1670498 h 2288818"/>
              <a:gd name="connsiteX8" fmla="*/ 4451 w 2299782"/>
              <a:gd name="connsiteY8" fmla="*/ 139388 h 2288818"/>
              <a:gd name="connsiteX0" fmla="*/ 4451 w 2299139"/>
              <a:gd name="connsiteY0" fmla="*/ 139388 h 2287220"/>
              <a:gd name="connsiteX1" fmla="*/ 158892 w 2299139"/>
              <a:gd name="connsiteY1" fmla="*/ 5435 h 2287220"/>
              <a:gd name="connsiteX2" fmla="*/ 1726774 w 2299139"/>
              <a:gd name="connsiteY2" fmla="*/ 419747 h 2287220"/>
              <a:gd name="connsiteX3" fmla="*/ 1873125 w 2299139"/>
              <a:gd name="connsiteY3" fmla="*/ 586584 h 2287220"/>
              <a:gd name="connsiteX4" fmla="*/ 2296512 w 2299139"/>
              <a:gd name="connsiteY4" fmla="*/ 2163441 h 2287220"/>
              <a:gd name="connsiteX5" fmla="*/ 2151425 w 2299139"/>
              <a:gd name="connsiteY5" fmla="*/ 2285702 h 2287220"/>
              <a:gd name="connsiteX6" fmla="*/ 584526 w 2299139"/>
              <a:gd name="connsiteY6" fmla="*/ 1872747 h 2287220"/>
              <a:gd name="connsiteX7" fmla="*/ 418388 w 2299139"/>
              <a:gd name="connsiteY7" fmla="*/ 1670498 h 2287220"/>
              <a:gd name="connsiteX8" fmla="*/ 4451 w 2299139"/>
              <a:gd name="connsiteY8" fmla="*/ 139388 h 2287220"/>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84526 w 2299277"/>
              <a:gd name="connsiteY6" fmla="*/ 1872747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4690 w 2299277"/>
              <a:gd name="connsiteY3" fmla="*/ 585018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4690 w 2299277"/>
              <a:gd name="connsiteY3" fmla="*/ 588149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99277" h="2289265">
                <a:moveTo>
                  <a:pt x="4451" y="139388"/>
                </a:moveTo>
                <a:cubicBezTo>
                  <a:pt x="-13417" y="60766"/>
                  <a:pt x="19464" y="-22226"/>
                  <a:pt x="158892" y="5435"/>
                </a:cubicBezTo>
                <a:lnTo>
                  <a:pt x="1726774" y="419747"/>
                </a:lnTo>
                <a:cubicBezTo>
                  <a:pt x="1822894" y="445626"/>
                  <a:pt x="1861313" y="514526"/>
                  <a:pt x="1880135" y="585426"/>
                </a:cubicBezTo>
                <a:cubicBezTo>
                  <a:pt x="2097057" y="1402519"/>
                  <a:pt x="2138139" y="1539608"/>
                  <a:pt x="2296512" y="2163441"/>
                </a:cubicBezTo>
                <a:cubicBezTo>
                  <a:pt x="2313920" y="2245273"/>
                  <a:pt x="2247201" y="2304717"/>
                  <a:pt x="2151425" y="2285702"/>
                </a:cubicBezTo>
                <a:lnTo>
                  <a:pt x="594791" y="1867358"/>
                </a:lnTo>
                <a:cubicBezTo>
                  <a:pt x="507154" y="1842614"/>
                  <a:pt x="450849" y="1799460"/>
                  <a:pt x="416823" y="1672064"/>
                </a:cubicBezTo>
                <a:cubicBezTo>
                  <a:pt x="286664" y="1184744"/>
                  <a:pt x="134198" y="644520"/>
                  <a:pt x="4451" y="139388"/>
                </a:cubicBezTo>
                <a:close/>
              </a:path>
            </a:pathLst>
          </a:custGeom>
          <a:noFill/>
          <a:ln w="28575" cmpd="sng">
            <a:solidFill>
              <a:srgbClr val="A7934B">
                <a:alpha val="15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Rounded Rectangle 11"/>
          <p:cNvSpPr/>
          <p:nvPr userDrawn="1"/>
        </p:nvSpPr>
        <p:spPr>
          <a:xfrm rot="20703236" flipH="1">
            <a:off x="11163711" y="-1232546"/>
            <a:ext cx="2343465" cy="2326254"/>
          </a:xfrm>
          <a:custGeom>
            <a:avLst/>
            <a:gdLst>
              <a:gd name="connsiteX0" fmla="*/ 0 w 2309041"/>
              <a:gd name="connsiteY0" fmla="*/ 122448 h 2313432"/>
              <a:gd name="connsiteX1" fmla="*/ 122448 w 2309041"/>
              <a:gd name="connsiteY1" fmla="*/ 0 h 2313432"/>
              <a:gd name="connsiteX2" fmla="*/ 2186593 w 2309041"/>
              <a:gd name="connsiteY2" fmla="*/ 0 h 2313432"/>
              <a:gd name="connsiteX3" fmla="*/ 2309041 w 2309041"/>
              <a:gd name="connsiteY3" fmla="*/ 122448 h 2313432"/>
              <a:gd name="connsiteX4" fmla="*/ 2309041 w 2309041"/>
              <a:gd name="connsiteY4" fmla="*/ 2190984 h 2313432"/>
              <a:gd name="connsiteX5" fmla="*/ 2186593 w 2309041"/>
              <a:gd name="connsiteY5" fmla="*/ 2313432 h 2313432"/>
              <a:gd name="connsiteX6" fmla="*/ 122448 w 2309041"/>
              <a:gd name="connsiteY6" fmla="*/ 2313432 h 2313432"/>
              <a:gd name="connsiteX7" fmla="*/ 0 w 2309041"/>
              <a:gd name="connsiteY7" fmla="*/ 2190984 h 2313432"/>
              <a:gd name="connsiteX8" fmla="*/ 0 w 2309041"/>
              <a:gd name="connsiteY8" fmla="*/ 122448 h 2313432"/>
              <a:gd name="connsiteX0" fmla="*/ 0 w 2756331"/>
              <a:gd name="connsiteY0" fmla="*/ 122448 h 2313432"/>
              <a:gd name="connsiteX1" fmla="*/ 122448 w 2756331"/>
              <a:gd name="connsiteY1" fmla="*/ 0 h 2313432"/>
              <a:gd name="connsiteX2" fmla="*/ 2186593 w 2756331"/>
              <a:gd name="connsiteY2" fmla="*/ 0 h 2313432"/>
              <a:gd name="connsiteX3" fmla="*/ 2309041 w 2756331"/>
              <a:gd name="connsiteY3" fmla="*/ 122448 h 2313432"/>
              <a:gd name="connsiteX4" fmla="*/ 2756331 w 2756331"/>
              <a:gd name="connsiteY4" fmla="*/ 1743694 h 2313432"/>
              <a:gd name="connsiteX5" fmla="*/ 2186593 w 2756331"/>
              <a:gd name="connsiteY5" fmla="*/ 2313432 h 2313432"/>
              <a:gd name="connsiteX6" fmla="*/ 122448 w 2756331"/>
              <a:gd name="connsiteY6" fmla="*/ 2313432 h 2313432"/>
              <a:gd name="connsiteX7" fmla="*/ 0 w 2756331"/>
              <a:gd name="connsiteY7" fmla="*/ 2190984 h 2313432"/>
              <a:gd name="connsiteX8" fmla="*/ 0 w 2756331"/>
              <a:gd name="connsiteY8" fmla="*/ 122448 h 2313432"/>
              <a:gd name="connsiteX0" fmla="*/ 0 w 2756331"/>
              <a:gd name="connsiteY0" fmla="*/ 122448 h 2313432"/>
              <a:gd name="connsiteX1" fmla="*/ 122448 w 2756331"/>
              <a:gd name="connsiteY1" fmla="*/ 0 h 2313432"/>
              <a:gd name="connsiteX2" fmla="*/ 2186593 w 2756331"/>
              <a:gd name="connsiteY2" fmla="*/ 0 h 2313432"/>
              <a:gd name="connsiteX3" fmla="*/ 2309041 w 2756331"/>
              <a:gd name="connsiteY3" fmla="*/ 122448 h 2313432"/>
              <a:gd name="connsiteX4" fmla="*/ 2756331 w 2756331"/>
              <a:gd name="connsiteY4" fmla="*/ 1743694 h 2313432"/>
              <a:gd name="connsiteX5" fmla="*/ 2654369 w 2756331"/>
              <a:gd name="connsiteY5" fmla="*/ 1852485 h 2313432"/>
              <a:gd name="connsiteX6" fmla="*/ 122448 w 2756331"/>
              <a:gd name="connsiteY6" fmla="*/ 2313432 h 2313432"/>
              <a:gd name="connsiteX7" fmla="*/ 0 w 2756331"/>
              <a:gd name="connsiteY7" fmla="*/ 2190984 h 2313432"/>
              <a:gd name="connsiteX8" fmla="*/ 0 w 2756331"/>
              <a:gd name="connsiteY8" fmla="*/ 122448 h 2313432"/>
              <a:gd name="connsiteX0" fmla="*/ 0 w 2756331"/>
              <a:gd name="connsiteY0" fmla="*/ 122448 h 2193261"/>
              <a:gd name="connsiteX1" fmla="*/ 122448 w 2756331"/>
              <a:gd name="connsiteY1" fmla="*/ 0 h 2193261"/>
              <a:gd name="connsiteX2" fmla="*/ 2186593 w 2756331"/>
              <a:gd name="connsiteY2" fmla="*/ 0 h 2193261"/>
              <a:gd name="connsiteX3" fmla="*/ 2309041 w 2756331"/>
              <a:gd name="connsiteY3" fmla="*/ 122448 h 2193261"/>
              <a:gd name="connsiteX4" fmla="*/ 2756331 w 2756331"/>
              <a:gd name="connsiteY4" fmla="*/ 1743694 h 2193261"/>
              <a:gd name="connsiteX5" fmla="*/ 2654369 w 2756331"/>
              <a:gd name="connsiteY5" fmla="*/ 1852485 h 2193261"/>
              <a:gd name="connsiteX6" fmla="*/ 1768205 w 2756331"/>
              <a:gd name="connsiteY6" fmla="*/ 797431 h 2193261"/>
              <a:gd name="connsiteX7" fmla="*/ 0 w 2756331"/>
              <a:gd name="connsiteY7" fmla="*/ 2190984 h 2193261"/>
              <a:gd name="connsiteX8" fmla="*/ 0 w 2756331"/>
              <a:gd name="connsiteY8" fmla="*/ 122448 h 2193261"/>
              <a:gd name="connsiteX0" fmla="*/ 0 w 2756331"/>
              <a:gd name="connsiteY0" fmla="*/ 122448 h 2194935"/>
              <a:gd name="connsiteX1" fmla="*/ 122448 w 2756331"/>
              <a:gd name="connsiteY1" fmla="*/ 0 h 2194935"/>
              <a:gd name="connsiteX2" fmla="*/ 2186593 w 2756331"/>
              <a:gd name="connsiteY2" fmla="*/ 0 h 2194935"/>
              <a:gd name="connsiteX3" fmla="*/ 2309041 w 2756331"/>
              <a:gd name="connsiteY3" fmla="*/ 122448 h 2194935"/>
              <a:gd name="connsiteX4" fmla="*/ 2756331 w 2756331"/>
              <a:gd name="connsiteY4" fmla="*/ 1743694 h 2194935"/>
              <a:gd name="connsiteX5" fmla="*/ 2654369 w 2756331"/>
              <a:gd name="connsiteY5" fmla="*/ 1852485 h 2194935"/>
              <a:gd name="connsiteX6" fmla="*/ 986298 w 2756331"/>
              <a:gd name="connsiteY6" fmla="*/ 1435925 h 2194935"/>
              <a:gd name="connsiteX7" fmla="*/ 0 w 2756331"/>
              <a:gd name="connsiteY7" fmla="*/ 2190984 h 2194935"/>
              <a:gd name="connsiteX8" fmla="*/ 0 w 2756331"/>
              <a:gd name="connsiteY8" fmla="*/ 122448 h 2194935"/>
              <a:gd name="connsiteX0" fmla="*/ 0 w 2756331"/>
              <a:gd name="connsiteY0" fmla="*/ 122448 h 1852485"/>
              <a:gd name="connsiteX1" fmla="*/ 122448 w 2756331"/>
              <a:gd name="connsiteY1" fmla="*/ 0 h 1852485"/>
              <a:gd name="connsiteX2" fmla="*/ 2186593 w 2756331"/>
              <a:gd name="connsiteY2" fmla="*/ 0 h 1852485"/>
              <a:gd name="connsiteX3" fmla="*/ 2309041 w 2756331"/>
              <a:gd name="connsiteY3" fmla="*/ 122448 h 1852485"/>
              <a:gd name="connsiteX4" fmla="*/ 2756331 w 2756331"/>
              <a:gd name="connsiteY4" fmla="*/ 1743694 h 1852485"/>
              <a:gd name="connsiteX5" fmla="*/ 2654369 w 2756331"/>
              <a:gd name="connsiteY5" fmla="*/ 1852485 h 1852485"/>
              <a:gd name="connsiteX6" fmla="*/ 986298 w 2756331"/>
              <a:gd name="connsiteY6" fmla="*/ 1435925 h 1852485"/>
              <a:gd name="connsiteX7" fmla="*/ 894581 w 2756331"/>
              <a:gd name="connsiteY7" fmla="*/ 1337378 h 1852485"/>
              <a:gd name="connsiteX8" fmla="*/ 0 w 2756331"/>
              <a:gd name="connsiteY8" fmla="*/ 122448 h 1852485"/>
              <a:gd name="connsiteX0" fmla="*/ 0 w 2756331"/>
              <a:gd name="connsiteY0" fmla="*/ 539006 h 2269043"/>
              <a:gd name="connsiteX1" fmla="*/ 620956 w 2756331"/>
              <a:gd name="connsiteY1" fmla="*/ 0 h 2269043"/>
              <a:gd name="connsiteX2" fmla="*/ 2186593 w 2756331"/>
              <a:gd name="connsiteY2" fmla="*/ 416558 h 2269043"/>
              <a:gd name="connsiteX3" fmla="*/ 2309041 w 2756331"/>
              <a:gd name="connsiteY3" fmla="*/ 539006 h 2269043"/>
              <a:gd name="connsiteX4" fmla="*/ 2756331 w 2756331"/>
              <a:gd name="connsiteY4" fmla="*/ 2160252 h 2269043"/>
              <a:gd name="connsiteX5" fmla="*/ 2654369 w 2756331"/>
              <a:gd name="connsiteY5" fmla="*/ 2269043 h 2269043"/>
              <a:gd name="connsiteX6" fmla="*/ 986298 w 2756331"/>
              <a:gd name="connsiteY6" fmla="*/ 1852483 h 2269043"/>
              <a:gd name="connsiteX7" fmla="*/ 894581 w 2756331"/>
              <a:gd name="connsiteY7" fmla="*/ 1753936 h 2269043"/>
              <a:gd name="connsiteX8" fmla="*/ 0 w 2756331"/>
              <a:gd name="connsiteY8" fmla="*/ 539006 h 2269043"/>
              <a:gd name="connsiteX0" fmla="*/ 0 w 2288552"/>
              <a:gd name="connsiteY0" fmla="*/ 173665 h 2269043"/>
              <a:gd name="connsiteX1" fmla="*/ 153177 w 2288552"/>
              <a:gd name="connsiteY1" fmla="*/ 0 h 2269043"/>
              <a:gd name="connsiteX2" fmla="*/ 1718814 w 2288552"/>
              <a:gd name="connsiteY2" fmla="*/ 416558 h 2269043"/>
              <a:gd name="connsiteX3" fmla="*/ 1841262 w 2288552"/>
              <a:gd name="connsiteY3" fmla="*/ 539006 h 2269043"/>
              <a:gd name="connsiteX4" fmla="*/ 2288552 w 2288552"/>
              <a:gd name="connsiteY4" fmla="*/ 2160252 h 2269043"/>
              <a:gd name="connsiteX5" fmla="*/ 2186590 w 2288552"/>
              <a:gd name="connsiteY5" fmla="*/ 2269043 h 2269043"/>
              <a:gd name="connsiteX6" fmla="*/ 518519 w 2288552"/>
              <a:gd name="connsiteY6" fmla="*/ 1852483 h 2269043"/>
              <a:gd name="connsiteX7" fmla="*/ 426802 w 2288552"/>
              <a:gd name="connsiteY7" fmla="*/ 1753936 h 2269043"/>
              <a:gd name="connsiteX8" fmla="*/ 0 w 2288552"/>
              <a:gd name="connsiteY8" fmla="*/ 173665 h 2269043"/>
              <a:gd name="connsiteX0" fmla="*/ 0 w 2298796"/>
              <a:gd name="connsiteY0" fmla="*/ 142934 h 2269043"/>
              <a:gd name="connsiteX1" fmla="*/ 163421 w 2298796"/>
              <a:gd name="connsiteY1" fmla="*/ 0 h 2269043"/>
              <a:gd name="connsiteX2" fmla="*/ 1729058 w 2298796"/>
              <a:gd name="connsiteY2" fmla="*/ 416558 h 2269043"/>
              <a:gd name="connsiteX3" fmla="*/ 1851506 w 2298796"/>
              <a:gd name="connsiteY3" fmla="*/ 539006 h 2269043"/>
              <a:gd name="connsiteX4" fmla="*/ 2298796 w 2298796"/>
              <a:gd name="connsiteY4" fmla="*/ 2160252 h 2269043"/>
              <a:gd name="connsiteX5" fmla="*/ 2196834 w 2298796"/>
              <a:gd name="connsiteY5" fmla="*/ 2269043 h 2269043"/>
              <a:gd name="connsiteX6" fmla="*/ 528763 w 2298796"/>
              <a:gd name="connsiteY6" fmla="*/ 1852483 h 2269043"/>
              <a:gd name="connsiteX7" fmla="*/ 437046 w 2298796"/>
              <a:gd name="connsiteY7" fmla="*/ 1753936 h 2269043"/>
              <a:gd name="connsiteX8" fmla="*/ 0 w 2298796"/>
              <a:gd name="connsiteY8" fmla="*/ 142934 h 2269043"/>
              <a:gd name="connsiteX0" fmla="*/ 0 w 2298796"/>
              <a:gd name="connsiteY0" fmla="*/ 145749 h 2271858"/>
              <a:gd name="connsiteX1" fmla="*/ 163421 w 2298796"/>
              <a:gd name="connsiteY1" fmla="*/ 2815 h 2271858"/>
              <a:gd name="connsiteX2" fmla="*/ 1729058 w 2298796"/>
              <a:gd name="connsiteY2" fmla="*/ 419373 h 2271858"/>
              <a:gd name="connsiteX3" fmla="*/ 1851506 w 2298796"/>
              <a:gd name="connsiteY3" fmla="*/ 541821 h 2271858"/>
              <a:gd name="connsiteX4" fmla="*/ 2298796 w 2298796"/>
              <a:gd name="connsiteY4" fmla="*/ 2163067 h 2271858"/>
              <a:gd name="connsiteX5" fmla="*/ 2196834 w 2298796"/>
              <a:gd name="connsiteY5" fmla="*/ 2271858 h 2271858"/>
              <a:gd name="connsiteX6" fmla="*/ 528763 w 2298796"/>
              <a:gd name="connsiteY6" fmla="*/ 1855298 h 2271858"/>
              <a:gd name="connsiteX7" fmla="*/ 437046 w 2298796"/>
              <a:gd name="connsiteY7" fmla="*/ 1756751 h 2271858"/>
              <a:gd name="connsiteX8" fmla="*/ 0 w 2298796"/>
              <a:gd name="connsiteY8" fmla="*/ 145749 h 2271858"/>
              <a:gd name="connsiteX0" fmla="*/ 1583 w 2300379"/>
              <a:gd name="connsiteY0" fmla="*/ 146709 h 2272818"/>
              <a:gd name="connsiteX1" fmla="*/ 165004 w 2300379"/>
              <a:gd name="connsiteY1" fmla="*/ 3775 h 2272818"/>
              <a:gd name="connsiteX2" fmla="*/ 1730641 w 2300379"/>
              <a:gd name="connsiteY2" fmla="*/ 420333 h 2272818"/>
              <a:gd name="connsiteX3" fmla="*/ 1853089 w 2300379"/>
              <a:gd name="connsiteY3" fmla="*/ 542781 h 2272818"/>
              <a:gd name="connsiteX4" fmla="*/ 2300379 w 2300379"/>
              <a:gd name="connsiteY4" fmla="*/ 2164027 h 2272818"/>
              <a:gd name="connsiteX5" fmla="*/ 2198417 w 2300379"/>
              <a:gd name="connsiteY5" fmla="*/ 2272818 h 2272818"/>
              <a:gd name="connsiteX6" fmla="*/ 530346 w 2300379"/>
              <a:gd name="connsiteY6" fmla="*/ 1856258 h 2272818"/>
              <a:gd name="connsiteX7" fmla="*/ 438629 w 2300379"/>
              <a:gd name="connsiteY7" fmla="*/ 1757711 h 2272818"/>
              <a:gd name="connsiteX8" fmla="*/ 1583 w 2300379"/>
              <a:gd name="connsiteY8" fmla="*/ 146709 h 2272818"/>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98751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98751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64606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8243"/>
              <a:gd name="connsiteX1" fmla="*/ 165338 w 2300713"/>
              <a:gd name="connsiteY1" fmla="*/ 6956 h 2288243"/>
              <a:gd name="connsiteX2" fmla="*/ 1730975 w 2300713"/>
              <a:gd name="connsiteY2" fmla="*/ 423514 h 2288243"/>
              <a:gd name="connsiteX3" fmla="*/ 1853423 w 2300713"/>
              <a:gd name="connsiteY3" fmla="*/ 545962 h 2288243"/>
              <a:gd name="connsiteX4" fmla="*/ 2300713 w 2300713"/>
              <a:gd name="connsiteY4" fmla="*/ 2167208 h 2288243"/>
              <a:gd name="connsiteX5" fmla="*/ 2164606 w 2300713"/>
              <a:gd name="connsiteY5" fmla="*/ 2275999 h 2288243"/>
              <a:gd name="connsiteX6" fmla="*/ 530680 w 2300713"/>
              <a:gd name="connsiteY6" fmla="*/ 1859439 h 2288243"/>
              <a:gd name="connsiteX7" fmla="*/ 438963 w 2300713"/>
              <a:gd name="connsiteY7" fmla="*/ 1760892 h 2288243"/>
              <a:gd name="connsiteX8" fmla="*/ 1917 w 2300713"/>
              <a:gd name="connsiteY8" fmla="*/ 149890 h 2288243"/>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08231 w 2303711"/>
              <a:gd name="connsiteY7" fmla="*/ 1682357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08231 w 2303711"/>
              <a:gd name="connsiteY7" fmla="*/ 1682357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77326 w 2303711"/>
              <a:gd name="connsiteY3" fmla="*/ 590351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77326 w 2303711"/>
              <a:gd name="connsiteY3" fmla="*/ 590351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422589 w 2303711"/>
              <a:gd name="connsiteY7" fmla="*/ 1674265 h 2292042"/>
              <a:gd name="connsiteX8" fmla="*/ 1917 w 2303711"/>
              <a:gd name="connsiteY8" fmla="*/ 149890 h 2292042"/>
              <a:gd name="connsiteX0" fmla="*/ 2010 w 2303804"/>
              <a:gd name="connsiteY0" fmla="*/ 147792 h 2289944"/>
              <a:gd name="connsiteX1" fmla="*/ 163186 w 2303804"/>
              <a:gd name="connsiteY1" fmla="*/ 7104 h 2289944"/>
              <a:gd name="connsiteX2" fmla="*/ 1731068 w 2303804"/>
              <a:gd name="connsiteY2" fmla="*/ 421416 h 2289944"/>
              <a:gd name="connsiteX3" fmla="*/ 1877419 w 2303804"/>
              <a:gd name="connsiteY3" fmla="*/ 588253 h 2289944"/>
              <a:gd name="connsiteX4" fmla="*/ 2300806 w 2303804"/>
              <a:gd name="connsiteY4" fmla="*/ 2165110 h 2289944"/>
              <a:gd name="connsiteX5" fmla="*/ 2164699 w 2303804"/>
              <a:gd name="connsiteY5" fmla="*/ 2273901 h 2289944"/>
              <a:gd name="connsiteX6" fmla="*/ 588820 w 2303804"/>
              <a:gd name="connsiteY6" fmla="*/ 1874416 h 2289944"/>
              <a:gd name="connsiteX7" fmla="*/ 422682 w 2303804"/>
              <a:gd name="connsiteY7" fmla="*/ 1672167 h 2289944"/>
              <a:gd name="connsiteX8" fmla="*/ 2010 w 2303804"/>
              <a:gd name="connsiteY8" fmla="*/ 147792 h 2289944"/>
              <a:gd name="connsiteX0" fmla="*/ 2010 w 2303368"/>
              <a:gd name="connsiteY0" fmla="*/ 147792 h 2301573"/>
              <a:gd name="connsiteX1" fmla="*/ 163186 w 2303368"/>
              <a:gd name="connsiteY1" fmla="*/ 7104 h 2301573"/>
              <a:gd name="connsiteX2" fmla="*/ 1731068 w 2303368"/>
              <a:gd name="connsiteY2" fmla="*/ 421416 h 2301573"/>
              <a:gd name="connsiteX3" fmla="*/ 1877419 w 2303368"/>
              <a:gd name="connsiteY3" fmla="*/ 588253 h 2301573"/>
              <a:gd name="connsiteX4" fmla="*/ 2300806 w 2303368"/>
              <a:gd name="connsiteY4" fmla="*/ 2165110 h 2301573"/>
              <a:gd name="connsiteX5" fmla="*/ 2155719 w 2303368"/>
              <a:gd name="connsiteY5" fmla="*/ 2287371 h 2301573"/>
              <a:gd name="connsiteX6" fmla="*/ 588820 w 2303368"/>
              <a:gd name="connsiteY6" fmla="*/ 1874416 h 2301573"/>
              <a:gd name="connsiteX7" fmla="*/ 422682 w 2303368"/>
              <a:gd name="connsiteY7" fmla="*/ 1672167 h 2301573"/>
              <a:gd name="connsiteX8" fmla="*/ 2010 w 2303368"/>
              <a:gd name="connsiteY8" fmla="*/ 147792 h 2301573"/>
              <a:gd name="connsiteX0" fmla="*/ 2010 w 2303368"/>
              <a:gd name="connsiteY0" fmla="*/ 147792 h 2301573"/>
              <a:gd name="connsiteX1" fmla="*/ 163186 w 2303368"/>
              <a:gd name="connsiteY1" fmla="*/ 7104 h 2301573"/>
              <a:gd name="connsiteX2" fmla="*/ 1731068 w 2303368"/>
              <a:gd name="connsiteY2" fmla="*/ 421416 h 2301573"/>
              <a:gd name="connsiteX3" fmla="*/ 1877419 w 2303368"/>
              <a:gd name="connsiteY3" fmla="*/ 588253 h 2301573"/>
              <a:gd name="connsiteX4" fmla="*/ 2300806 w 2303368"/>
              <a:gd name="connsiteY4" fmla="*/ 2165110 h 2301573"/>
              <a:gd name="connsiteX5" fmla="*/ 2155719 w 2303368"/>
              <a:gd name="connsiteY5" fmla="*/ 2287371 h 2301573"/>
              <a:gd name="connsiteX6" fmla="*/ 588820 w 2303368"/>
              <a:gd name="connsiteY6" fmla="*/ 1874416 h 2301573"/>
              <a:gd name="connsiteX7" fmla="*/ 422682 w 2303368"/>
              <a:gd name="connsiteY7" fmla="*/ 1672167 h 2301573"/>
              <a:gd name="connsiteX8" fmla="*/ 2010 w 2303368"/>
              <a:gd name="connsiteY8" fmla="*/ 147792 h 2301573"/>
              <a:gd name="connsiteX0" fmla="*/ 2010 w 2304304"/>
              <a:gd name="connsiteY0" fmla="*/ 147792 h 2296304"/>
              <a:gd name="connsiteX1" fmla="*/ 163186 w 2304304"/>
              <a:gd name="connsiteY1" fmla="*/ 7104 h 2296304"/>
              <a:gd name="connsiteX2" fmla="*/ 1731068 w 2304304"/>
              <a:gd name="connsiteY2" fmla="*/ 421416 h 2296304"/>
              <a:gd name="connsiteX3" fmla="*/ 1877419 w 2304304"/>
              <a:gd name="connsiteY3" fmla="*/ 588253 h 2296304"/>
              <a:gd name="connsiteX4" fmla="*/ 2300806 w 2304304"/>
              <a:gd name="connsiteY4" fmla="*/ 2165110 h 2296304"/>
              <a:gd name="connsiteX5" fmla="*/ 2155719 w 2304304"/>
              <a:gd name="connsiteY5" fmla="*/ 2287371 h 2296304"/>
              <a:gd name="connsiteX6" fmla="*/ 588820 w 2304304"/>
              <a:gd name="connsiteY6" fmla="*/ 1874416 h 2296304"/>
              <a:gd name="connsiteX7" fmla="*/ 422682 w 2304304"/>
              <a:gd name="connsiteY7" fmla="*/ 1672167 h 2296304"/>
              <a:gd name="connsiteX8" fmla="*/ 2010 w 2304304"/>
              <a:gd name="connsiteY8" fmla="*/ 147792 h 2296304"/>
              <a:gd name="connsiteX0" fmla="*/ 2010 w 2300806"/>
              <a:gd name="connsiteY0" fmla="*/ 147792 h 2298797"/>
              <a:gd name="connsiteX1" fmla="*/ 163186 w 2300806"/>
              <a:gd name="connsiteY1" fmla="*/ 7104 h 2298797"/>
              <a:gd name="connsiteX2" fmla="*/ 1731068 w 2300806"/>
              <a:gd name="connsiteY2" fmla="*/ 421416 h 2298797"/>
              <a:gd name="connsiteX3" fmla="*/ 1877419 w 2300806"/>
              <a:gd name="connsiteY3" fmla="*/ 588253 h 2298797"/>
              <a:gd name="connsiteX4" fmla="*/ 2300806 w 2300806"/>
              <a:gd name="connsiteY4" fmla="*/ 2165110 h 2298797"/>
              <a:gd name="connsiteX5" fmla="*/ 2155719 w 2300806"/>
              <a:gd name="connsiteY5" fmla="*/ 2287371 h 2298797"/>
              <a:gd name="connsiteX6" fmla="*/ 588820 w 2300806"/>
              <a:gd name="connsiteY6" fmla="*/ 1874416 h 2298797"/>
              <a:gd name="connsiteX7" fmla="*/ 422682 w 2300806"/>
              <a:gd name="connsiteY7" fmla="*/ 1672167 h 2298797"/>
              <a:gd name="connsiteX8" fmla="*/ 2010 w 2300806"/>
              <a:gd name="connsiteY8" fmla="*/ 147792 h 2298797"/>
              <a:gd name="connsiteX0" fmla="*/ 2010 w 2300806"/>
              <a:gd name="connsiteY0" fmla="*/ 147792 h 2293305"/>
              <a:gd name="connsiteX1" fmla="*/ 163186 w 2300806"/>
              <a:gd name="connsiteY1" fmla="*/ 7104 h 2293305"/>
              <a:gd name="connsiteX2" fmla="*/ 1731068 w 2300806"/>
              <a:gd name="connsiteY2" fmla="*/ 421416 h 2293305"/>
              <a:gd name="connsiteX3" fmla="*/ 1877419 w 2300806"/>
              <a:gd name="connsiteY3" fmla="*/ 588253 h 2293305"/>
              <a:gd name="connsiteX4" fmla="*/ 2300806 w 2300806"/>
              <a:gd name="connsiteY4" fmla="*/ 2165110 h 2293305"/>
              <a:gd name="connsiteX5" fmla="*/ 2155719 w 2300806"/>
              <a:gd name="connsiteY5" fmla="*/ 2287371 h 2293305"/>
              <a:gd name="connsiteX6" fmla="*/ 588820 w 2300806"/>
              <a:gd name="connsiteY6" fmla="*/ 1874416 h 2293305"/>
              <a:gd name="connsiteX7" fmla="*/ 422682 w 2300806"/>
              <a:gd name="connsiteY7" fmla="*/ 1672167 h 2293305"/>
              <a:gd name="connsiteX8" fmla="*/ 2010 w 2300806"/>
              <a:gd name="connsiteY8" fmla="*/ 147792 h 2293305"/>
              <a:gd name="connsiteX0" fmla="*/ 2010 w 2300806"/>
              <a:gd name="connsiteY0" fmla="*/ 147792 h 2290966"/>
              <a:gd name="connsiteX1" fmla="*/ 163186 w 2300806"/>
              <a:gd name="connsiteY1" fmla="*/ 7104 h 2290966"/>
              <a:gd name="connsiteX2" fmla="*/ 1731068 w 2300806"/>
              <a:gd name="connsiteY2" fmla="*/ 421416 h 2290966"/>
              <a:gd name="connsiteX3" fmla="*/ 1877419 w 2300806"/>
              <a:gd name="connsiteY3" fmla="*/ 588253 h 2290966"/>
              <a:gd name="connsiteX4" fmla="*/ 2300806 w 2300806"/>
              <a:gd name="connsiteY4" fmla="*/ 2165110 h 2290966"/>
              <a:gd name="connsiteX5" fmla="*/ 2155719 w 2300806"/>
              <a:gd name="connsiteY5" fmla="*/ 2287371 h 2290966"/>
              <a:gd name="connsiteX6" fmla="*/ 588820 w 2300806"/>
              <a:gd name="connsiteY6" fmla="*/ 1874416 h 2290966"/>
              <a:gd name="connsiteX7" fmla="*/ 422682 w 2300806"/>
              <a:gd name="connsiteY7" fmla="*/ 1672167 h 2290966"/>
              <a:gd name="connsiteX8" fmla="*/ 2010 w 2300806"/>
              <a:gd name="connsiteY8" fmla="*/ 147792 h 2290966"/>
              <a:gd name="connsiteX0" fmla="*/ 2010 w 2300806"/>
              <a:gd name="connsiteY0" fmla="*/ 147792 h 2290966"/>
              <a:gd name="connsiteX1" fmla="*/ 163186 w 2300806"/>
              <a:gd name="connsiteY1" fmla="*/ 7104 h 2290966"/>
              <a:gd name="connsiteX2" fmla="*/ 1731068 w 2300806"/>
              <a:gd name="connsiteY2" fmla="*/ 421416 h 2290966"/>
              <a:gd name="connsiteX3" fmla="*/ 1877419 w 2300806"/>
              <a:gd name="connsiteY3" fmla="*/ 588253 h 2290966"/>
              <a:gd name="connsiteX4" fmla="*/ 2300806 w 2300806"/>
              <a:gd name="connsiteY4" fmla="*/ 2165110 h 2290966"/>
              <a:gd name="connsiteX5" fmla="*/ 2155719 w 2300806"/>
              <a:gd name="connsiteY5" fmla="*/ 2287371 h 2290966"/>
              <a:gd name="connsiteX6" fmla="*/ 588820 w 2300806"/>
              <a:gd name="connsiteY6" fmla="*/ 1874416 h 2290966"/>
              <a:gd name="connsiteX7" fmla="*/ 422682 w 2300806"/>
              <a:gd name="connsiteY7" fmla="*/ 1672167 h 2290966"/>
              <a:gd name="connsiteX8" fmla="*/ 2010 w 2300806"/>
              <a:gd name="connsiteY8" fmla="*/ 147792 h 2290966"/>
              <a:gd name="connsiteX0" fmla="*/ 2321 w 2301117"/>
              <a:gd name="connsiteY0" fmla="*/ 145616 h 2288790"/>
              <a:gd name="connsiteX1" fmla="*/ 163497 w 2301117"/>
              <a:gd name="connsiteY1" fmla="*/ 4928 h 2288790"/>
              <a:gd name="connsiteX2" fmla="*/ 1731379 w 2301117"/>
              <a:gd name="connsiteY2" fmla="*/ 419240 h 2288790"/>
              <a:gd name="connsiteX3" fmla="*/ 1877730 w 2301117"/>
              <a:gd name="connsiteY3" fmla="*/ 586077 h 2288790"/>
              <a:gd name="connsiteX4" fmla="*/ 2301117 w 2301117"/>
              <a:gd name="connsiteY4" fmla="*/ 2162934 h 2288790"/>
              <a:gd name="connsiteX5" fmla="*/ 2156030 w 2301117"/>
              <a:gd name="connsiteY5" fmla="*/ 2285195 h 2288790"/>
              <a:gd name="connsiteX6" fmla="*/ 589131 w 2301117"/>
              <a:gd name="connsiteY6" fmla="*/ 1872240 h 2288790"/>
              <a:gd name="connsiteX7" fmla="*/ 422993 w 2301117"/>
              <a:gd name="connsiteY7" fmla="*/ 1669991 h 2288790"/>
              <a:gd name="connsiteX8" fmla="*/ 2321 w 2301117"/>
              <a:gd name="connsiteY8" fmla="*/ 145616 h 2288790"/>
              <a:gd name="connsiteX0" fmla="*/ 0 w 2298796"/>
              <a:gd name="connsiteY0" fmla="*/ 147175 h 2290349"/>
              <a:gd name="connsiteX1" fmla="*/ 161176 w 2298796"/>
              <a:gd name="connsiteY1" fmla="*/ 6487 h 2290349"/>
              <a:gd name="connsiteX2" fmla="*/ 1729058 w 2298796"/>
              <a:gd name="connsiteY2" fmla="*/ 420799 h 2290349"/>
              <a:gd name="connsiteX3" fmla="*/ 1875409 w 2298796"/>
              <a:gd name="connsiteY3" fmla="*/ 587636 h 2290349"/>
              <a:gd name="connsiteX4" fmla="*/ 2298796 w 2298796"/>
              <a:gd name="connsiteY4" fmla="*/ 2164493 h 2290349"/>
              <a:gd name="connsiteX5" fmla="*/ 2153709 w 2298796"/>
              <a:gd name="connsiteY5" fmla="*/ 2286754 h 2290349"/>
              <a:gd name="connsiteX6" fmla="*/ 586810 w 2298796"/>
              <a:gd name="connsiteY6" fmla="*/ 1873799 h 2290349"/>
              <a:gd name="connsiteX7" fmla="*/ 420672 w 2298796"/>
              <a:gd name="connsiteY7" fmla="*/ 1671550 h 2290349"/>
              <a:gd name="connsiteX8" fmla="*/ 0 w 2298796"/>
              <a:gd name="connsiteY8" fmla="*/ 147175 h 2290349"/>
              <a:gd name="connsiteX0" fmla="*/ 0 w 2298796"/>
              <a:gd name="connsiteY0" fmla="*/ 147356 h 2290530"/>
              <a:gd name="connsiteX1" fmla="*/ 161176 w 2298796"/>
              <a:gd name="connsiteY1" fmla="*/ 6668 h 2290530"/>
              <a:gd name="connsiteX2" fmla="*/ 1729058 w 2298796"/>
              <a:gd name="connsiteY2" fmla="*/ 420980 h 2290530"/>
              <a:gd name="connsiteX3" fmla="*/ 1875409 w 2298796"/>
              <a:gd name="connsiteY3" fmla="*/ 587817 h 2290530"/>
              <a:gd name="connsiteX4" fmla="*/ 2298796 w 2298796"/>
              <a:gd name="connsiteY4" fmla="*/ 2164674 h 2290530"/>
              <a:gd name="connsiteX5" fmla="*/ 2153709 w 2298796"/>
              <a:gd name="connsiteY5" fmla="*/ 2286935 h 2290530"/>
              <a:gd name="connsiteX6" fmla="*/ 586810 w 2298796"/>
              <a:gd name="connsiteY6" fmla="*/ 1873980 h 2290530"/>
              <a:gd name="connsiteX7" fmla="*/ 420672 w 2298796"/>
              <a:gd name="connsiteY7" fmla="*/ 1671731 h 2290530"/>
              <a:gd name="connsiteX8" fmla="*/ 0 w 2298796"/>
              <a:gd name="connsiteY8" fmla="*/ 147356 h 2290530"/>
              <a:gd name="connsiteX0" fmla="*/ 9617 w 2308413"/>
              <a:gd name="connsiteY0" fmla="*/ 144929 h 2288103"/>
              <a:gd name="connsiteX1" fmla="*/ 170793 w 2308413"/>
              <a:gd name="connsiteY1" fmla="*/ 4241 h 2288103"/>
              <a:gd name="connsiteX2" fmla="*/ 1738675 w 2308413"/>
              <a:gd name="connsiteY2" fmla="*/ 418553 h 2288103"/>
              <a:gd name="connsiteX3" fmla="*/ 1885026 w 2308413"/>
              <a:gd name="connsiteY3" fmla="*/ 585390 h 2288103"/>
              <a:gd name="connsiteX4" fmla="*/ 2308413 w 2308413"/>
              <a:gd name="connsiteY4" fmla="*/ 2162247 h 2288103"/>
              <a:gd name="connsiteX5" fmla="*/ 2163326 w 2308413"/>
              <a:gd name="connsiteY5" fmla="*/ 2284508 h 2288103"/>
              <a:gd name="connsiteX6" fmla="*/ 596427 w 2308413"/>
              <a:gd name="connsiteY6" fmla="*/ 1871553 h 2288103"/>
              <a:gd name="connsiteX7" fmla="*/ 430289 w 2308413"/>
              <a:gd name="connsiteY7" fmla="*/ 1669304 h 2288103"/>
              <a:gd name="connsiteX8" fmla="*/ 9617 w 2308413"/>
              <a:gd name="connsiteY8" fmla="*/ 144929 h 2288103"/>
              <a:gd name="connsiteX0" fmla="*/ 8386 w 2307182"/>
              <a:gd name="connsiteY0" fmla="*/ 152138 h 2295312"/>
              <a:gd name="connsiteX1" fmla="*/ 169562 w 2307182"/>
              <a:gd name="connsiteY1" fmla="*/ 11450 h 2295312"/>
              <a:gd name="connsiteX2" fmla="*/ 1737444 w 2307182"/>
              <a:gd name="connsiteY2" fmla="*/ 425762 h 2295312"/>
              <a:gd name="connsiteX3" fmla="*/ 1883795 w 2307182"/>
              <a:gd name="connsiteY3" fmla="*/ 592599 h 2295312"/>
              <a:gd name="connsiteX4" fmla="*/ 2307182 w 2307182"/>
              <a:gd name="connsiteY4" fmla="*/ 2169456 h 2295312"/>
              <a:gd name="connsiteX5" fmla="*/ 2162095 w 2307182"/>
              <a:gd name="connsiteY5" fmla="*/ 2291717 h 2295312"/>
              <a:gd name="connsiteX6" fmla="*/ 595196 w 2307182"/>
              <a:gd name="connsiteY6" fmla="*/ 1878762 h 2295312"/>
              <a:gd name="connsiteX7" fmla="*/ 429058 w 2307182"/>
              <a:gd name="connsiteY7" fmla="*/ 1676513 h 2295312"/>
              <a:gd name="connsiteX8" fmla="*/ 8386 w 2307182"/>
              <a:gd name="connsiteY8" fmla="*/ 152138 h 2295312"/>
              <a:gd name="connsiteX0" fmla="*/ 9020 w 2301081"/>
              <a:gd name="connsiteY0" fmla="*/ 145947 h 2295856"/>
              <a:gd name="connsiteX1" fmla="*/ 163461 w 2301081"/>
              <a:gd name="connsiteY1" fmla="*/ 11994 h 2295856"/>
              <a:gd name="connsiteX2" fmla="*/ 1731343 w 2301081"/>
              <a:gd name="connsiteY2" fmla="*/ 426306 h 2295856"/>
              <a:gd name="connsiteX3" fmla="*/ 1877694 w 2301081"/>
              <a:gd name="connsiteY3" fmla="*/ 593143 h 2295856"/>
              <a:gd name="connsiteX4" fmla="*/ 2301081 w 2301081"/>
              <a:gd name="connsiteY4" fmla="*/ 2170000 h 2295856"/>
              <a:gd name="connsiteX5" fmla="*/ 2155994 w 2301081"/>
              <a:gd name="connsiteY5" fmla="*/ 2292261 h 2295856"/>
              <a:gd name="connsiteX6" fmla="*/ 589095 w 2301081"/>
              <a:gd name="connsiteY6" fmla="*/ 1879306 h 2295856"/>
              <a:gd name="connsiteX7" fmla="*/ 422957 w 2301081"/>
              <a:gd name="connsiteY7" fmla="*/ 1677057 h 2295856"/>
              <a:gd name="connsiteX8" fmla="*/ 9020 w 2301081"/>
              <a:gd name="connsiteY8" fmla="*/ 145947 h 2295856"/>
              <a:gd name="connsiteX0" fmla="*/ 3409 w 2295470"/>
              <a:gd name="connsiteY0" fmla="*/ 146126 h 2296035"/>
              <a:gd name="connsiteX1" fmla="*/ 157850 w 2295470"/>
              <a:gd name="connsiteY1" fmla="*/ 12173 h 2296035"/>
              <a:gd name="connsiteX2" fmla="*/ 1725732 w 2295470"/>
              <a:gd name="connsiteY2" fmla="*/ 426485 h 2296035"/>
              <a:gd name="connsiteX3" fmla="*/ 1872083 w 2295470"/>
              <a:gd name="connsiteY3" fmla="*/ 593322 h 2296035"/>
              <a:gd name="connsiteX4" fmla="*/ 2295470 w 2295470"/>
              <a:gd name="connsiteY4" fmla="*/ 2170179 h 2296035"/>
              <a:gd name="connsiteX5" fmla="*/ 2150383 w 2295470"/>
              <a:gd name="connsiteY5" fmla="*/ 2292440 h 2296035"/>
              <a:gd name="connsiteX6" fmla="*/ 583484 w 2295470"/>
              <a:gd name="connsiteY6" fmla="*/ 1879485 h 2296035"/>
              <a:gd name="connsiteX7" fmla="*/ 417346 w 2295470"/>
              <a:gd name="connsiteY7" fmla="*/ 1677236 h 2296035"/>
              <a:gd name="connsiteX8" fmla="*/ 3409 w 2295470"/>
              <a:gd name="connsiteY8" fmla="*/ 146126 h 2296035"/>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5540 w 2297601"/>
              <a:gd name="connsiteY0" fmla="*/ 143814 h 2293723"/>
              <a:gd name="connsiteX1" fmla="*/ 159981 w 2297601"/>
              <a:gd name="connsiteY1" fmla="*/ 9861 h 2293723"/>
              <a:gd name="connsiteX2" fmla="*/ 1727863 w 2297601"/>
              <a:gd name="connsiteY2" fmla="*/ 424173 h 2293723"/>
              <a:gd name="connsiteX3" fmla="*/ 1874214 w 2297601"/>
              <a:gd name="connsiteY3" fmla="*/ 591010 h 2293723"/>
              <a:gd name="connsiteX4" fmla="*/ 2297601 w 2297601"/>
              <a:gd name="connsiteY4" fmla="*/ 2167867 h 2293723"/>
              <a:gd name="connsiteX5" fmla="*/ 2152514 w 2297601"/>
              <a:gd name="connsiteY5" fmla="*/ 2290128 h 2293723"/>
              <a:gd name="connsiteX6" fmla="*/ 585615 w 2297601"/>
              <a:gd name="connsiteY6" fmla="*/ 1877173 h 2293723"/>
              <a:gd name="connsiteX7" fmla="*/ 419477 w 2297601"/>
              <a:gd name="connsiteY7" fmla="*/ 1674924 h 2293723"/>
              <a:gd name="connsiteX8" fmla="*/ 5540 w 2297601"/>
              <a:gd name="connsiteY8" fmla="*/ 143814 h 2293723"/>
              <a:gd name="connsiteX0" fmla="*/ 5540 w 2297601"/>
              <a:gd name="connsiteY0" fmla="*/ 143814 h 2293723"/>
              <a:gd name="connsiteX1" fmla="*/ 159981 w 2297601"/>
              <a:gd name="connsiteY1" fmla="*/ 9861 h 2293723"/>
              <a:gd name="connsiteX2" fmla="*/ 1727863 w 2297601"/>
              <a:gd name="connsiteY2" fmla="*/ 424173 h 2293723"/>
              <a:gd name="connsiteX3" fmla="*/ 1874214 w 2297601"/>
              <a:gd name="connsiteY3" fmla="*/ 591010 h 2293723"/>
              <a:gd name="connsiteX4" fmla="*/ 2297601 w 2297601"/>
              <a:gd name="connsiteY4" fmla="*/ 2167867 h 2293723"/>
              <a:gd name="connsiteX5" fmla="*/ 2152514 w 2297601"/>
              <a:gd name="connsiteY5" fmla="*/ 2290128 h 2293723"/>
              <a:gd name="connsiteX6" fmla="*/ 585615 w 2297601"/>
              <a:gd name="connsiteY6" fmla="*/ 1877173 h 2293723"/>
              <a:gd name="connsiteX7" fmla="*/ 419477 w 2297601"/>
              <a:gd name="connsiteY7" fmla="*/ 1674924 h 2293723"/>
              <a:gd name="connsiteX8" fmla="*/ 5540 w 2297601"/>
              <a:gd name="connsiteY8" fmla="*/ 143814 h 2293723"/>
              <a:gd name="connsiteX0" fmla="*/ 3923 w 2295984"/>
              <a:gd name="connsiteY0" fmla="*/ 144081 h 2293990"/>
              <a:gd name="connsiteX1" fmla="*/ 158364 w 2295984"/>
              <a:gd name="connsiteY1" fmla="*/ 10128 h 2293990"/>
              <a:gd name="connsiteX2" fmla="*/ 1726246 w 2295984"/>
              <a:gd name="connsiteY2" fmla="*/ 424440 h 2293990"/>
              <a:gd name="connsiteX3" fmla="*/ 1872597 w 2295984"/>
              <a:gd name="connsiteY3" fmla="*/ 591277 h 2293990"/>
              <a:gd name="connsiteX4" fmla="*/ 2295984 w 2295984"/>
              <a:gd name="connsiteY4" fmla="*/ 2168134 h 2293990"/>
              <a:gd name="connsiteX5" fmla="*/ 2150897 w 2295984"/>
              <a:gd name="connsiteY5" fmla="*/ 2290395 h 2293990"/>
              <a:gd name="connsiteX6" fmla="*/ 583998 w 2295984"/>
              <a:gd name="connsiteY6" fmla="*/ 1877440 h 2293990"/>
              <a:gd name="connsiteX7" fmla="*/ 417860 w 2295984"/>
              <a:gd name="connsiteY7" fmla="*/ 1675191 h 2293990"/>
              <a:gd name="connsiteX8" fmla="*/ 3923 w 2295984"/>
              <a:gd name="connsiteY8" fmla="*/ 144081 h 2293990"/>
              <a:gd name="connsiteX0" fmla="*/ 1528 w 2293589"/>
              <a:gd name="connsiteY0" fmla="*/ 144362 h 2294271"/>
              <a:gd name="connsiteX1" fmla="*/ 155969 w 2293589"/>
              <a:gd name="connsiteY1" fmla="*/ 10409 h 2294271"/>
              <a:gd name="connsiteX2" fmla="*/ 1723851 w 2293589"/>
              <a:gd name="connsiteY2" fmla="*/ 424721 h 2294271"/>
              <a:gd name="connsiteX3" fmla="*/ 1870202 w 2293589"/>
              <a:gd name="connsiteY3" fmla="*/ 591558 h 2294271"/>
              <a:gd name="connsiteX4" fmla="*/ 2293589 w 2293589"/>
              <a:gd name="connsiteY4" fmla="*/ 2168415 h 2294271"/>
              <a:gd name="connsiteX5" fmla="*/ 2148502 w 2293589"/>
              <a:gd name="connsiteY5" fmla="*/ 2290676 h 2294271"/>
              <a:gd name="connsiteX6" fmla="*/ 581603 w 2293589"/>
              <a:gd name="connsiteY6" fmla="*/ 1877721 h 2294271"/>
              <a:gd name="connsiteX7" fmla="*/ 415465 w 2293589"/>
              <a:gd name="connsiteY7" fmla="*/ 1675472 h 2294271"/>
              <a:gd name="connsiteX8" fmla="*/ 1528 w 2293589"/>
              <a:gd name="connsiteY8" fmla="*/ 144362 h 2294271"/>
              <a:gd name="connsiteX0" fmla="*/ 1848 w 2293909"/>
              <a:gd name="connsiteY0" fmla="*/ 138202 h 2288111"/>
              <a:gd name="connsiteX1" fmla="*/ 156289 w 2293909"/>
              <a:gd name="connsiteY1" fmla="*/ 4249 h 2288111"/>
              <a:gd name="connsiteX2" fmla="*/ 1724171 w 2293909"/>
              <a:gd name="connsiteY2" fmla="*/ 418561 h 2288111"/>
              <a:gd name="connsiteX3" fmla="*/ 1870522 w 2293909"/>
              <a:gd name="connsiteY3" fmla="*/ 585398 h 2288111"/>
              <a:gd name="connsiteX4" fmla="*/ 2293909 w 2293909"/>
              <a:gd name="connsiteY4" fmla="*/ 2162255 h 2288111"/>
              <a:gd name="connsiteX5" fmla="*/ 2148822 w 2293909"/>
              <a:gd name="connsiteY5" fmla="*/ 2284516 h 2288111"/>
              <a:gd name="connsiteX6" fmla="*/ 581923 w 2293909"/>
              <a:gd name="connsiteY6" fmla="*/ 1871561 h 2288111"/>
              <a:gd name="connsiteX7" fmla="*/ 415785 w 2293909"/>
              <a:gd name="connsiteY7" fmla="*/ 1669312 h 2288111"/>
              <a:gd name="connsiteX8" fmla="*/ 1848 w 2293909"/>
              <a:gd name="connsiteY8" fmla="*/ 138202 h 2288111"/>
              <a:gd name="connsiteX0" fmla="*/ 1289 w 2293350"/>
              <a:gd name="connsiteY0" fmla="*/ 138202 h 2288111"/>
              <a:gd name="connsiteX1" fmla="*/ 155730 w 2293350"/>
              <a:gd name="connsiteY1" fmla="*/ 4249 h 2288111"/>
              <a:gd name="connsiteX2" fmla="*/ 1723612 w 2293350"/>
              <a:gd name="connsiteY2" fmla="*/ 418561 h 2288111"/>
              <a:gd name="connsiteX3" fmla="*/ 1869963 w 2293350"/>
              <a:gd name="connsiteY3" fmla="*/ 585398 h 2288111"/>
              <a:gd name="connsiteX4" fmla="*/ 2293350 w 2293350"/>
              <a:gd name="connsiteY4" fmla="*/ 2162255 h 2288111"/>
              <a:gd name="connsiteX5" fmla="*/ 2148263 w 2293350"/>
              <a:gd name="connsiteY5" fmla="*/ 2284516 h 2288111"/>
              <a:gd name="connsiteX6" fmla="*/ 581364 w 2293350"/>
              <a:gd name="connsiteY6" fmla="*/ 1871561 h 2288111"/>
              <a:gd name="connsiteX7" fmla="*/ 415226 w 2293350"/>
              <a:gd name="connsiteY7" fmla="*/ 1669312 h 2288111"/>
              <a:gd name="connsiteX8" fmla="*/ 1289 w 2293350"/>
              <a:gd name="connsiteY8" fmla="*/ 138202 h 2288111"/>
              <a:gd name="connsiteX0" fmla="*/ 1527 w 2293588"/>
              <a:gd name="connsiteY0" fmla="*/ 138621 h 2288530"/>
              <a:gd name="connsiteX1" fmla="*/ 155968 w 2293588"/>
              <a:gd name="connsiteY1" fmla="*/ 4668 h 2288530"/>
              <a:gd name="connsiteX2" fmla="*/ 1723850 w 2293588"/>
              <a:gd name="connsiteY2" fmla="*/ 418980 h 2288530"/>
              <a:gd name="connsiteX3" fmla="*/ 1870201 w 2293588"/>
              <a:gd name="connsiteY3" fmla="*/ 585817 h 2288530"/>
              <a:gd name="connsiteX4" fmla="*/ 2293588 w 2293588"/>
              <a:gd name="connsiteY4" fmla="*/ 2162674 h 2288530"/>
              <a:gd name="connsiteX5" fmla="*/ 2148501 w 2293588"/>
              <a:gd name="connsiteY5" fmla="*/ 2284935 h 2288530"/>
              <a:gd name="connsiteX6" fmla="*/ 581602 w 2293588"/>
              <a:gd name="connsiteY6" fmla="*/ 1871980 h 2288530"/>
              <a:gd name="connsiteX7" fmla="*/ 415464 w 2293588"/>
              <a:gd name="connsiteY7" fmla="*/ 1669731 h 2288530"/>
              <a:gd name="connsiteX8" fmla="*/ 1527 w 2293588"/>
              <a:gd name="connsiteY8" fmla="*/ 138621 h 2288530"/>
              <a:gd name="connsiteX0" fmla="*/ 4451 w 2296512"/>
              <a:gd name="connsiteY0" fmla="*/ 139388 h 2289297"/>
              <a:gd name="connsiteX1" fmla="*/ 158892 w 2296512"/>
              <a:gd name="connsiteY1" fmla="*/ 5435 h 2289297"/>
              <a:gd name="connsiteX2" fmla="*/ 1726774 w 2296512"/>
              <a:gd name="connsiteY2" fmla="*/ 419747 h 2289297"/>
              <a:gd name="connsiteX3" fmla="*/ 1873125 w 2296512"/>
              <a:gd name="connsiteY3" fmla="*/ 586584 h 2289297"/>
              <a:gd name="connsiteX4" fmla="*/ 2296512 w 2296512"/>
              <a:gd name="connsiteY4" fmla="*/ 2163441 h 2289297"/>
              <a:gd name="connsiteX5" fmla="*/ 2151425 w 2296512"/>
              <a:gd name="connsiteY5" fmla="*/ 2285702 h 2289297"/>
              <a:gd name="connsiteX6" fmla="*/ 584526 w 2296512"/>
              <a:gd name="connsiteY6" fmla="*/ 1872747 h 2289297"/>
              <a:gd name="connsiteX7" fmla="*/ 418388 w 2296512"/>
              <a:gd name="connsiteY7" fmla="*/ 1670498 h 2289297"/>
              <a:gd name="connsiteX8" fmla="*/ 4451 w 2296512"/>
              <a:gd name="connsiteY8" fmla="*/ 139388 h 2289297"/>
              <a:gd name="connsiteX0" fmla="*/ 4451 w 2299782"/>
              <a:gd name="connsiteY0" fmla="*/ 139388 h 2288818"/>
              <a:gd name="connsiteX1" fmla="*/ 158892 w 2299782"/>
              <a:gd name="connsiteY1" fmla="*/ 5435 h 2288818"/>
              <a:gd name="connsiteX2" fmla="*/ 1726774 w 2299782"/>
              <a:gd name="connsiteY2" fmla="*/ 419747 h 2288818"/>
              <a:gd name="connsiteX3" fmla="*/ 1873125 w 2299782"/>
              <a:gd name="connsiteY3" fmla="*/ 586584 h 2288818"/>
              <a:gd name="connsiteX4" fmla="*/ 2296512 w 2299782"/>
              <a:gd name="connsiteY4" fmla="*/ 2163441 h 2288818"/>
              <a:gd name="connsiteX5" fmla="*/ 2151425 w 2299782"/>
              <a:gd name="connsiteY5" fmla="*/ 2285702 h 2288818"/>
              <a:gd name="connsiteX6" fmla="*/ 584526 w 2299782"/>
              <a:gd name="connsiteY6" fmla="*/ 1872747 h 2288818"/>
              <a:gd name="connsiteX7" fmla="*/ 418388 w 2299782"/>
              <a:gd name="connsiteY7" fmla="*/ 1670498 h 2288818"/>
              <a:gd name="connsiteX8" fmla="*/ 4451 w 2299782"/>
              <a:gd name="connsiteY8" fmla="*/ 139388 h 2288818"/>
              <a:gd name="connsiteX0" fmla="*/ 4451 w 2299139"/>
              <a:gd name="connsiteY0" fmla="*/ 139388 h 2287220"/>
              <a:gd name="connsiteX1" fmla="*/ 158892 w 2299139"/>
              <a:gd name="connsiteY1" fmla="*/ 5435 h 2287220"/>
              <a:gd name="connsiteX2" fmla="*/ 1726774 w 2299139"/>
              <a:gd name="connsiteY2" fmla="*/ 419747 h 2287220"/>
              <a:gd name="connsiteX3" fmla="*/ 1873125 w 2299139"/>
              <a:gd name="connsiteY3" fmla="*/ 586584 h 2287220"/>
              <a:gd name="connsiteX4" fmla="*/ 2296512 w 2299139"/>
              <a:gd name="connsiteY4" fmla="*/ 2163441 h 2287220"/>
              <a:gd name="connsiteX5" fmla="*/ 2151425 w 2299139"/>
              <a:gd name="connsiteY5" fmla="*/ 2285702 h 2287220"/>
              <a:gd name="connsiteX6" fmla="*/ 584526 w 2299139"/>
              <a:gd name="connsiteY6" fmla="*/ 1872747 h 2287220"/>
              <a:gd name="connsiteX7" fmla="*/ 418388 w 2299139"/>
              <a:gd name="connsiteY7" fmla="*/ 1670498 h 2287220"/>
              <a:gd name="connsiteX8" fmla="*/ 4451 w 2299139"/>
              <a:gd name="connsiteY8" fmla="*/ 139388 h 2287220"/>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84526 w 2299277"/>
              <a:gd name="connsiteY6" fmla="*/ 1872747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4690 w 2299277"/>
              <a:gd name="connsiteY3" fmla="*/ 585018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4690 w 2299277"/>
              <a:gd name="connsiteY3" fmla="*/ 588149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99277" h="2289265">
                <a:moveTo>
                  <a:pt x="4451" y="139388"/>
                </a:moveTo>
                <a:cubicBezTo>
                  <a:pt x="-13417" y="60766"/>
                  <a:pt x="19464" y="-22226"/>
                  <a:pt x="158892" y="5435"/>
                </a:cubicBezTo>
                <a:lnTo>
                  <a:pt x="1726774" y="419747"/>
                </a:lnTo>
                <a:cubicBezTo>
                  <a:pt x="1822894" y="445626"/>
                  <a:pt x="1861313" y="514526"/>
                  <a:pt x="1880135" y="585426"/>
                </a:cubicBezTo>
                <a:cubicBezTo>
                  <a:pt x="2097057" y="1402519"/>
                  <a:pt x="2138139" y="1539608"/>
                  <a:pt x="2296512" y="2163441"/>
                </a:cubicBezTo>
                <a:cubicBezTo>
                  <a:pt x="2313920" y="2245273"/>
                  <a:pt x="2247201" y="2304717"/>
                  <a:pt x="2151425" y="2285702"/>
                </a:cubicBezTo>
                <a:lnTo>
                  <a:pt x="594791" y="1867358"/>
                </a:lnTo>
                <a:cubicBezTo>
                  <a:pt x="507154" y="1842614"/>
                  <a:pt x="450849" y="1799460"/>
                  <a:pt x="416823" y="1672064"/>
                </a:cubicBezTo>
                <a:cubicBezTo>
                  <a:pt x="286664" y="1184744"/>
                  <a:pt x="134198" y="644520"/>
                  <a:pt x="4451" y="139388"/>
                </a:cubicBezTo>
                <a:close/>
              </a:path>
            </a:pathLst>
          </a:custGeom>
          <a:noFill/>
          <a:ln w="28575" cmpd="sng">
            <a:solidFill>
              <a:srgbClr val="A7934B">
                <a:alpha val="15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Rounded Rectangle 11"/>
          <p:cNvSpPr/>
          <p:nvPr userDrawn="1"/>
        </p:nvSpPr>
        <p:spPr>
          <a:xfrm rot="18900000">
            <a:off x="13407488" y="3813528"/>
            <a:ext cx="2343465" cy="2326254"/>
          </a:xfrm>
          <a:custGeom>
            <a:avLst/>
            <a:gdLst>
              <a:gd name="connsiteX0" fmla="*/ 0 w 2309041"/>
              <a:gd name="connsiteY0" fmla="*/ 122448 h 2313432"/>
              <a:gd name="connsiteX1" fmla="*/ 122448 w 2309041"/>
              <a:gd name="connsiteY1" fmla="*/ 0 h 2313432"/>
              <a:gd name="connsiteX2" fmla="*/ 2186593 w 2309041"/>
              <a:gd name="connsiteY2" fmla="*/ 0 h 2313432"/>
              <a:gd name="connsiteX3" fmla="*/ 2309041 w 2309041"/>
              <a:gd name="connsiteY3" fmla="*/ 122448 h 2313432"/>
              <a:gd name="connsiteX4" fmla="*/ 2309041 w 2309041"/>
              <a:gd name="connsiteY4" fmla="*/ 2190984 h 2313432"/>
              <a:gd name="connsiteX5" fmla="*/ 2186593 w 2309041"/>
              <a:gd name="connsiteY5" fmla="*/ 2313432 h 2313432"/>
              <a:gd name="connsiteX6" fmla="*/ 122448 w 2309041"/>
              <a:gd name="connsiteY6" fmla="*/ 2313432 h 2313432"/>
              <a:gd name="connsiteX7" fmla="*/ 0 w 2309041"/>
              <a:gd name="connsiteY7" fmla="*/ 2190984 h 2313432"/>
              <a:gd name="connsiteX8" fmla="*/ 0 w 2309041"/>
              <a:gd name="connsiteY8" fmla="*/ 122448 h 2313432"/>
              <a:gd name="connsiteX0" fmla="*/ 0 w 2756331"/>
              <a:gd name="connsiteY0" fmla="*/ 122448 h 2313432"/>
              <a:gd name="connsiteX1" fmla="*/ 122448 w 2756331"/>
              <a:gd name="connsiteY1" fmla="*/ 0 h 2313432"/>
              <a:gd name="connsiteX2" fmla="*/ 2186593 w 2756331"/>
              <a:gd name="connsiteY2" fmla="*/ 0 h 2313432"/>
              <a:gd name="connsiteX3" fmla="*/ 2309041 w 2756331"/>
              <a:gd name="connsiteY3" fmla="*/ 122448 h 2313432"/>
              <a:gd name="connsiteX4" fmla="*/ 2756331 w 2756331"/>
              <a:gd name="connsiteY4" fmla="*/ 1743694 h 2313432"/>
              <a:gd name="connsiteX5" fmla="*/ 2186593 w 2756331"/>
              <a:gd name="connsiteY5" fmla="*/ 2313432 h 2313432"/>
              <a:gd name="connsiteX6" fmla="*/ 122448 w 2756331"/>
              <a:gd name="connsiteY6" fmla="*/ 2313432 h 2313432"/>
              <a:gd name="connsiteX7" fmla="*/ 0 w 2756331"/>
              <a:gd name="connsiteY7" fmla="*/ 2190984 h 2313432"/>
              <a:gd name="connsiteX8" fmla="*/ 0 w 2756331"/>
              <a:gd name="connsiteY8" fmla="*/ 122448 h 2313432"/>
              <a:gd name="connsiteX0" fmla="*/ 0 w 2756331"/>
              <a:gd name="connsiteY0" fmla="*/ 122448 h 2313432"/>
              <a:gd name="connsiteX1" fmla="*/ 122448 w 2756331"/>
              <a:gd name="connsiteY1" fmla="*/ 0 h 2313432"/>
              <a:gd name="connsiteX2" fmla="*/ 2186593 w 2756331"/>
              <a:gd name="connsiteY2" fmla="*/ 0 h 2313432"/>
              <a:gd name="connsiteX3" fmla="*/ 2309041 w 2756331"/>
              <a:gd name="connsiteY3" fmla="*/ 122448 h 2313432"/>
              <a:gd name="connsiteX4" fmla="*/ 2756331 w 2756331"/>
              <a:gd name="connsiteY4" fmla="*/ 1743694 h 2313432"/>
              <a:gd name="connsiteX5" fmla="*/ 2654369 w 2756331"/>
              <a:gd name="connsiteY5" fmla="*/ 1852485 h 2313432"/>
              <a:gd name="connsiteX6" fmla="*/ 122448 w 2756331"/>
              <a:gd name="connsiteY6" fmla="*/ 2313432 h 2313432"/>
              <a:gd name="connsiteX7" fmla="*/ 0 w 2756331"/>
              <a:gd name="connsiteY7" fmla="*/ 2190984 h 2313432"/>
              <a:gd name="connsiteX8" fmla="*/ 0 w 2756331"/>
              <a:gd name="connsiteY8" fmla="*/ 122448 h 2313432"/>
              <a:gd name="connsiteX0" fmla="*/ 0 w 2756331"/>
              <a:gd name="connsiteY0" fmla="*/ 122448 h 2193261"/>
              <a:gd name="connsiteX1" fmla="*/ 122448 w 2756331"/>
              <a:gd name="connsiteY1" fmla="*/ 0 h 2193261"/>
              <a:gd name="connsiteX2" fmla="*/ 2186593 w 2756331"/>
              <a:gd name="connsiteY2" fmla="*/ 0 h 2193261"/>
              <a:gd name="connsiteX3" fmla="*/ 2309041 w 2756331"/>
              <a:gd name="connsiteY3" fmla="*/ 122448 h 2193261"/>
              <a:gd name="connsiteX4" fmla="*/ 2756331 w 2756331"/>
              <a:gd name="connsiteY4" fmla="*/ 1743694 h 2193261"/>
              <a:gd name="connsiteX5" fmla="*/ 2654369 w 2756331"/>
              <a:gd name="connsiteY5" fmla="*/ 1852485 h 2193261"/>
              <a:gd name="connsiteX6" fmla="*/ 1768205 w 2756331"/>
              <a:gd name="connsiteY6" fmla="*/ 797431 h 2193261"/>
              <a:gd name="connsiteX7" fmla="*/ 0 w 2756331"/>
              <a:gd name="connsiteY7" fmla="*/ 2190984 h 2193261"/>
              <a:gd name="connsiteX8" fmla="*/ 0 w 2756331"/>
              <a:gd name="connsiteY8" fmla="*/ 122448 h 2193261"/>
              <a:gd name="connsiteX0" fmla="*/ 0 w 2756331"/>
              <a:gd name="connsiteY0" fmla="*/ 122448 h 2194935"/>
              <a:gd name="connsiteX1" fmla="*/ 122448 w 2756331"/>
              <a:gd name="connsiteY1" fmla="*/ 0 h 2194935"/>
              <a:gd name="connsiteX2" fmla="*/ 2186593 w 2756331"/>
              <a:gd name="connsiteY2" fmla="*/ 0 h 2194935"/>
              <a:gd name="connsiteX3" fmla="*/ 2309041 w 2756331"/>
              <a:gd name="connsiteY3" fmla="*/ 122448 h 2194935"/>
              <a:gd name="connsiteX4" fmla="*/ 2756331 w 2756331"/>
              <a:gd name="connsiteY4" fmla="*/ 1743694 h 2194935"/>
              <a:gd name="connsiteX5" fmla="*/ 2654369 w 2756331"/>
              <a:gd name="connsiteY5" fmla="*/ 1852485 h 2194935"/>
              <a:gd name="connsiteX6" fmla="*/ 986298 w 2756331"/>
              <a:gd name="connsiteY6" fmla="*/ 1435925 h 2194935"/>
              <a:gd name="connsiteX7" fmla="*/ 0 w 2756331"/>
              <a:gd name="connsiteY7" fmla="*/ 2190984 h 2194935"/>
              <a:gd name="connsiteX8" fmla="*/ 0 w 2756331"/>
              <a:gd name="connsiteY8" fmla="*/ 122448 h 2194935"/>
              <a:gd name="connsiteX0" fmla="*/ 0 w 2756331"/>
              <a:gd name="connsiteY0" fmla="*/ 122448 h 1852485"/>
              <a:gd name="connsiteX1" fmla="*/ 122448 w 2756331"/>
              <a:gd name="connsiteY1" fmla="*/ 0 h 1852485"/>
              <a:gd name="connsiteX2" fmla="*/ 2186593 w 2756331"/>
              <a:gd name="connsiteY2" fmla="*/ 0 h 1852485"/>
              <a:gd name="connsiteX3" fmla="*/ 2309041 w 2756331"/>
              <a:gd name="connsiteY3" fmla="*/ 122448 h 1852485"/>
              <a:gd name="connsiteX4" fmla="*/ 2756331 w 2756331"/>
              <a:gd name="connsiteY4" fmla="*/ 1743694 h 1852485"/>
              <a:gd name="connsiteX5" fmla="*/ 2654369 w 2756331"/>
              <a:gd name="connsiteY5" fmla="*/ 1852485 h 1852485"/>
              <a:gd name="connsiteX6" fmla="*/ 986298 w 2756331"/>
              <a:gd name="connsiteY6" fmla="*/ 1435925 h 1852485"/>
              <a:gd name="connsiteX7" fmla="*/ 894581 w 2756331"/>
              <a:gd name="connsiteY7" fmla="*/ 1337378 h 1852485"/>
              <a:gd name="connsiteX8" fmla="*/ 0 w 2756331"/>
              <a:gd name="connsiteY8" fmla="*/ 122448 h 1852485"/>
              <a:gd name="connsiteX0" fmla="*/ 0 w 2756331"/>
              <a:gd name="connsiteY0" fmla="*/ 539006 h 2269043"/>
              <a:gd name="connsiteX1" fmla="*/ 620956 w 2756331"/>
              <a:gd name="connsiteY1" fmla="*/ 0 h 2269043"/>
              <a:gd name="connsiteX2" fmla="*/ 2186593 w 2756331"/>
              <a:gd name="connsiteY2" fmla="*/ 416558 h 2269043"/>
              <a:gd name="connsiteX3" fmla="*/ 2309041 w 2756331"/>
              <a:gd name="connsiteY3" fmla="*/ 539006 h 2269043"/>
              <a:gd name="connsiteX4" fmla="*/ 2756331 w 2756331"/>
              <a:gd name="connsiteY4" fmla="*/ 2160252 h 2269043"/>
              <a:gd name="connsiteX5" fmla="*/ 2654369 w 2756331"/>
              <a:gd name="connsiteY5" fmla="*/ 2269043 h 2269043"/>
              <a:gd name="connsiteX6" fmla="*/ 986298 w 2756331"/>
              <a:gd name="connsiteY6" fmla="*/ 1852483 h 2269043"/>
              <a:gd name="connsiteX7" fmla="*/ 894581 w 2756331"/>
              <a:gd name="connsiteY7" fmla="*/ 1753936 h 2269043"/>
              <a:gd name="connsiteX8" fmla="*/ 0 w 2756331"/>
              <a:gd name="connsiteY8" fmla="*/ 539006 h 2269043"/>
              <a:gd name="connsiteX0" fmla="*/ 0 w 2288552"/>
              <a:gd name="connsiteY0" fmla="*/ 173665 h 2269043"/>
              <a:gd name="connsiteX1" fmla="*/ 153177 w 2288552"/>
              <a:gd name="connsiteY1" fmla="*/ 0 h 2269043"/>
              <a:gd name="connsiteX2" fmla="*/ 1718814 w 2288552"/>
              <a:gd name="connsiteY2" fmla="*/ 416558 h 2269043"/>
              <a:gd name="connsiteX3" fmla="*/ 1841262 w 2288552"/>
              <a:gd name="connsiteY3" fmla="*/ 539006 h 2269043"/>
              <a:gd name="connsiteX4" fmla="*/ 2288552 w 2288552"/>
              <a:gd name="connsiteY4" fmla="*/ 2160252 h 2269043"/>
              <a:gd name="connsiteX5" fmla="*/ 2186590 w 2288552"/>
              <a:gd name="connsiteY5" fmla="*/ 2269043 h 2269043"/>
              <a:gd name="connsiteX6" fmla="*/ 518519 w 2288552"/>
              <a:gd name="connsiteY6" fmla="*/ 1852483 h 2269043"/>
              <a:gd name="connsiteX7" fmla="*/ 426802 w 2288552"/>
              <a:gd name="connsiteY7" fmla="*/ 1753936 h 2269043"/>
              <a:gd name="connsiteX8" fmla="*/ 0 w 2288552"/>
              <a:gd name="connsiteY8" fmla="*/ 173665 h 2269043"/>
              <a:gd name="connsiteX0" fmla="*/ 0 w 2298796"/>
              <a:gd name="connsiteY0" fmla="*/ 142934 h 2269043"/>
              <a:gd name="connsiteX1" fmla="*/ 163421 w 2298796"/>
              <a:gd name="connsiteY1" fmla="*/ 0 h 2269043"/>
              <a:gd name="connsiteX2" fmla="*/ 1729058 w 2298796"/>
              <a:gd name="connsiteY2" fmla="*/ 416558 h 2269043"/>
              <a:gd name="connsiteX3" fmla="*/ 1851506 w 2298796"/>
              <a:gd name="connsiteY3" fmla="*/ 539006 h 2269043"/>
              <a:gd name="connsiteX4" fmla="*/ 2298796 w 2298796"/>
              <a:gd name="connsiteY4" fmla="*/ 2160252 h 2269043"/>
              <a:gd name="connsiteX5" fmla="*/ 2196834 w 2298796"/>
              <a:gd name="connsiteY5" fmla="*/ 2269043 h 2269043"/>
              <a:gd name="connsiteX6" fmla="*/ 528763 w 2298796"/>
              <a:gd name="connsiteY6" fmla="*/ 1852483 h 2269043"/>
              <a:gd name="connsiteX7" fmla="*/ 437046 w 2298796"/>
              <a:gd name="connsiteY7" fmla="*/ 1753936 h 2269043"/>
              <a:gd name="connsiteX8" fmla="*/ 0 w 2298796"/>
              <a:gd name="connsiteY8" fmla="*/ 142934 h 2269043"/>
              <a:gd name="connsiteX0" fmla="*/ 0 w 2298796"/>
              <a:gd name="connsiteY0" fmla="*/ 145749 h 2271858"/>
              <a:gd name="connsiteX1" fmla="*/ 163421 w 2298796"/>
              <a:gd name="connsiteY1" fmla="*/ 2815 h 2271858"/>
              <a:gd name="connsiteX2" fmla="*/ 1729058 w 2298796"/>
              <a:gd name="connsiteY2" fmla="*/ 419373 h 2271858"/>
              <a:gd name="connsiteX3" fmla="*/ 1851506 w 2298796"/>
              <a:gd name="connsiteY3" fmla="*/ 541821 h 2271858"/>
              <a:gd name="connsiteX4" fmla="*/ 2298796 w 2298796"/>
              <a:gd name="connsiteY4" fmla="*/ 2163067 h 2271858"/>
              <a:gd name="connsiteX5" fmla="*/ 2196834 w 2298796"/>
              <a:gd name="connsiteY5" fmla="*/ 2271858 h 2271858"/>
              <a:gd name="connsiteX6" fmla="*/ 528763 w 2298796"/>
              <a:gd name="connsiteY6" fmla="*/ 1855298 h 2271858"/>
              <a:gd name="connsiteX7" fmla="*/ 437046 w 2298796"/>
              <a:gd name="connsiteY7" fmla="*/ 1756751 h 2271858"/>
              <a:gd name="connsiteX8" fmla="*/ 0 w 2298796"/>
              <a:gd name="connsiteY8" fmla="*/ 145749 h 2271858"/>
              <a:gd name="connsiteX0" fmla="*/ 1583 w 2300379"/>
              <a:gd name="connsiteY0" fmla="*/ 146709 h 2272818"/>
              <a:gd name="connsiteX1" fmla="*/ 165004 w 2300379"/>
              <a:gd name="connsiteY1" fmla="*/ 3775 h 2272818"/>
              <a:gd name="connsiteX2" fmla="*/ 1730641 w 2300379"/>
              <a:gd name="connsiteY2" fmla="*/ 420333 h 2272818"/>
              <a:gd name="connsiteX3" fmla="*/ 1853089 w 2300379"/>
              <a:gd name="connsiteY3" fmla="*/ 542781 h 2272818"/>
              <a:gd name="connsiteX4" fmla="*/ 2300379 w 2300379"/>
              <a:gd name="connsiteY4" fmla="*/ 2164027 h 2272818"/>
              <a:gd name="connsiteX5" fmla="*/ 2198417 w 2300379"/>
              <a:gd name="connsiteY5" fmla="*/ 2272818 h 2272818"/>
              <a:gd name="connsiteX6" fmla="*/ 530346 w 2300379"/>
              <a:gd name="connsiteY6" fmla="*/ 1856258 h 2272818"/>
              <a:gd name="connsiteX7" fmla="*/ 438629 w 2300379"/>
              <a:gd name="connsiteY7" fmla="*/ 1757711 h 2272818"/>
              <a:gd name="connsiteX8" fmla="*/ 1583 w 2300379"/>
              <a:gd name="connsiteY8" fmla="*/ 146709 h 2272818"/>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98751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98751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64606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8243"/>
              <a:gd name="connsiteX1" fmla="*/ 165338 w 2300713"/>
              <a:gd name="connsiteY1" fmla="*/ 6956 h 2288243"/>
              <a:gd name="connsiteX2" fmla="*/ 1730975 w 2300713"/>
              <a:gd name="connsiteY2" fmla="*/ 423514 h 2288243"/>
              <a:gd name="connsiteX3" fmla="*/ 1853423 w 2300713"/>
              <a:gd name="connsiteY3" fmla="*/ 545962 h 2288243"/>
              <a:gd name="connsiteX4" fmla="*/ 2300713 w 2300713"/>
              <a:gd name="connsiteY4" fmla="*/ 2167208 h 2288243"/>
              <a:gd name="connsiteX5" fmla="*/ 2164606 w 2300713"/>
              <a:gd name="connsiteY5" fmla="*/ 2275999 h 2288243"/>
              <a:gd name="connsiteX6" fmla="*/ 530680 w 2300713"/>
              <a:gd name="connsiteY6" fmla="*/ 1859439 h 2288243"/>
              <a:gd name="connsiteX7" fmla="*/ 438963 w 2300713"/>
              <a:gd name="connsiteY7" fmla="*/ 1760892 h 2288243"/>
              <a:gd name="connsiteX8" fmla="*/ 1917 w 2300713"/>
              <a:gd name="connsiteY8" fmla="*/ 149890 h 2288243"/>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08231 w 2303711"/>
              <a:gd name="connsiteY7" fmla="*/ 1682357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08231 w 2303711"/>
              <a:gd name="connsiteY7" fmla="*/ 1682357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77326 w 2303711"/>
              <a:gd name="connsiteY3" fmla="*/ 590351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77326 w 2303711"/>
              <a:gd name="connsiteY3" fmla="*/ 590351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422589 w 2303711"/>
              <a:gd name="connsiteY7" fmla="*/ 1674265 h 2292042"/>
              <a:gd name="connsiteX8" fmla="*/ 1917 w 2303711"/>
              <a:gd name="connsiteY8" fmla="*/ 149890 h 2292042"/>
              <a:gd name="connsiteX0" fmla="*/ 2010 w 2303804"/>
              <a:gd name="connsiteY0" fmla="*/ 147792 h 2289944"/>
              <a:gd name="connsiteX1" fmla="*/ 163186 w 2303804"/>
              <a:gd name="connsiteY1" fmla="*/ 7104 h 2289944"/>
              <a:gd name="connsiteX2" fmla="*/ 1731068 w 2303804"/>
              <a:gd name="connsiteY2" fmla="*/ 421416 h 2289944"/>
              <a:gd name="connsiteX3" fmla="*/ 1877419 w 2303804"/>
              <a:gd name="connsiteY3" fmla="*/ 588253 h 2289944"/>
              <a:gd name="connsiteX4" fmla="*/ 2300806 w 2303804"/>
              <a:gd name="connsiteY4" fmla="*/ 2165110 h 2289944"/>
              <a:gd name="connsiteX5" fmla="*/ 2164699 w 2303804"/>
              <a:gd name="connsiteY5" fmla="*/ 2273901 h 2289944"/>
              <a:gd name="connsiteX6" fmla="*/ 588820 w 2303804"/>
              <a:gd name="connsiteY6" fmla="*/ 1874416 h 2289944"/>
              <a:gd name="connsiteX7" fmla="*/ 422682 w 2303804"/>
              <a:gd name="connsiteY7" fmla="*/ 1672167 h 2289944"/>
              <a:gd name="connsiteX8" fmla="*/ 2010 w 2303804"/>
              <a:gd name="connsiteY8" fmla="*/ 147792 h 2289944"/>
              <a:gd name="connsiteX0" fmla="*/ 2010 w 2303368"/>
              <a:gd name="connsiteY0" fmla="*/ 147792 h 2301573"/>
              <a:gd name="connsiteX1" fmla="*/ 163186 w 2303368"/>
              <a:gd name="connsiteY1" fmla="*/ 7104 h 2301573"/>
              <a:gd name="connsiteX2" fmla="*/ 1731068 w 2303368"/>
              <a:gd name="connsiteY2" fmla="*/ 421416 h 2301573"/>
              <a:gd name="connsiteX3" fmla="*/ 1877419 w 2303368"/>
              <a:gd name="connsiteY3" fmla="*/ 588253 h 2301573"/>
              <a:gd name="connsiteX4" fmla="*/ 2300806 w 2303368"/>
              <a:gd name="connsiteY4" fmla="*/ 2165110 h 2301573"/>
              <a:gd name="connsiteX5" fmla="*/ 2155719 w 2303368"/>
              <a:gd name="connsiteY5" fmla="*/ 2287371 h 2301573"/>
              <a:gd name="connsiteX6" fmla="*/ 588820 w 2303368"/>
              <a:gd name="connsiteY6" fmla="*/ 1874416 h 2301573"/>
              <a:gd name="connsiteX7" fmla="*/ 422682 w 2303368"/>
              <a:gd name="connsiteY7" fmla="*/ 1672167 h 2301573"/>
              <a:gd name="connsiteX8" fmla="*/ 2010 w 2303368"/>
              <a:gd name="connsiteY8" fmla="*/ 147792 h 2301573"/>
              <a:gd name="connsiteX0" fmla="*/ 2010 w 2303368"/>
              <a:gd name="connsiteY0" fmla="*/ 147792 h 2301573"/>
              <a:gd name="connsiteX1" fmla="*/ 163186 w 2303368"/>
              <a:gd name="connsiteY1" fmla="*/ 7104 h 2301573"/>
              <a:gd name="connsiteX2" fmla="*/ 1731068 w 2303368"/>
              <a:gd name="connsiteY2" fmla="*/ 421416 h 2301573"/>
              <a:gd name="connsiteX3" fmla="*/ 1877419 w 2303368"/>
              <a:gd name="connsiteY3" fmla="*/ 588253 h 2301573"/>
              <a:gd name="connsiteX4" fmla="*/ 2300806 w 2303368"/>
              <a:gd name="connsiteY4" fmla="*/ 2165110 h 2301573"/>
              <a:gd name="connsiteX5" fmla="*/ 2155719 w 2303368"/>
              <a:gd name="connsiteY5" fmla="*/ 2287371 h 2301573"/>
              <a:gd name="connsiteX6" fmla="*/ 588820 w 2303368"/>
              <a:gd name="connsiteY6" fmla="*/ 1874416 h 2301573"/>
              <a:gd name="connsiteX7" fmla="*/ 422682 w 2303368"/>
              <a:gd name="connsiteY7" fmla="*/ 1672167 h 2301573"/>
              <a:gd name="connsiteX8" fmla="*/ 2010 w 2303368"/>
              <a:gd name="connsiteY8" fmla="*/ 147792 h 2301573"/>
              <a:gd name="connsiteX0" fmla="*/ 2010 w 2304304"/>
              <a:gd name="connsiteY0" fmla="*/ 147792 h 2296304"/>
              <a:gd name="connsiteX1" fmla="*/ 163186 w 2304304"/>
              <a:gd name="connsiteY1" fmla="*/ 7104 h 2296304"/>
              <a:gd name="connsiteX2" fmla="*/ 1731068 w 2304304"/>
              <a:gd name="connsiteY2" fmla="*/ 421416 h 2296304"/>
              <a:gd name="connsiteX3" fmla="*/ 1877419 w 2304304"/>
              <a:gd name="connsiteY3" fmla="*/ 588253 h 2296304"/>
              <a:gd name="connsiteX4" fmla="*/ 2300806 w 2304304"/>
              <a:gd name="connsiteY4" fmla="*/ 2165110 h 2296304"/>
              <a:gd name="connsiteX5" fmla="*/ 2155719 w 2304304"/>
              <a:gd name="connsiteY5" fmla="*/ 2287371 h 2296304"/>
              <a:gd name="connsiteX6" fmla="*/ 588820 w 2304304"/>
              <a:gd name="connsiteY6" fmla="*/ 1874416 h 2296304"/>
              <a:gd name="connsiteX7" fmla="*/ 422682 w 2304304"/>
              <a:gd name="connsiteY7" fmla="*/ 1672167 h 2296304"/>
              <a:gd name="connsiteX8" fmla="*/ 2010 w 2304304"/>
              <a:gd name="connsiteY8" fmla="*/ 147792 h 2296304"/>
              <a:gd name="connsiteX0" fmla="*/ 2010 w 2300806"/>
              <a:gd name="connsiteY0" fmla="*/ 147792 h 2298797"/>
              <a:gd name="connsiteX1" fmla="*/ 163186 w 2300806"/>
              <a:gd name="connsiteY1" fmla="*/ 7104 h 2298797"/>
              <a:gd name="connsiteX2" fmla="*/ 1731068 w 2300806"/>
              <a:gd name="connsiteY2" fmla="*/ 421416 h 2298797"/>
              <a:gd name="connsiteX3" fmla="*/ 1877419 w 2300806"/>
              <a:gd name="connsiteY3" fmla="*/ 588253 h 2298797"/>
              <a:gd name="connsiteX4" fmla="*/ 2300806 w 2300806"/>
              <a:gd name="connsiteY4" fmla="*/ 2165110 h 2298797"/>
              <a:gd name="connsiteX5" fmla="*/ 2155719 w 2300806"/>
              <a:gd name="connsiteY5" fmla="*/ 2287371 h 2298797"/>
              <a:gd name="connsiteX6" fmla="*/ 588820 w 2300806"/>
              <a:gd name="connsiteY6" fmla="*/ 1874416 h 2298797"/>
              <a:gd name="connsiteX7" fmla="*/ 422682 w 2300806"/>
              <a:gd name="connsiteY7" fmla="*/ 1672167 h 2298797"/>
              <a:gd name="connsiteX8" fmla="*/ 2010 w 2300806"/>
              <a:gd name="connsiteY8" fmla="*/ 147792 h 2298797"/>
              <a:gd name="connsiteX0" fmla="*/ 2010 w 2300806"/>
              <a:gd name="connsiteY0" fmla="*/ 147792 h 2293305"/>
              <a:gd name="connsiteX1" fmla="*/ 163186 w 2300806"/>
              <a:gd name="connsiteY1" fmla="*/ 7104 h 2293305"/>
              <a:gd name="connsiteX2" fmla="*/ 1731068 w 2300806"/>
              <a:gd name="connsiteY2" fmla="*/ 421416 h 2293305"/>
              <a:gd name="connsiteX3" fmla="*/ 1877419 w 2300806"/>
              <a:gd name="connsiteY3" fmla="*/ 588253 h 2293305"/>
              <a:gd name="connsiteX4" fmla="*/ 2300806 w 2300806"/>
              <a:gd name="connsiteY4" fmla="*/ 2165110 h 2293305"/>
              <a:gd name="connsiteX5" fmla="*/ 2155719 w 2300806"/>
              <a:gd name="connsiteY5" fmla="*/ 2287371 h 2293305"/>
              <a:gd name="connsiteX6" fmla="*/ 588820 w 2300806"/>
              <a:gd name="connsiteY6" fmla="*/ 1874416 h 2293305"/>
              <a:gd name="connsiteX7" fmla="*/ 422682 w 2300806"/>
              <a:gd name="connsiteY7" fmla="*/ 1672167 h 2293305"/>
              <a:gd name="connsiteX8" fmla="*/ 2010 w 2300806"/>
              <a:gd name="connsiteY8" fmla="*/ 147792 h 2293305"/>
              <a:gd name="connsiteX0" fmla="*/ 2010 w 2300806"/>
              <a:gd name="connsiteY0" fmla="*/ 147792 h 2290966"/>
              <a:gd name="connsiteX1" fmla="*/ 163186 w 2300806"/>
              <a:gd name="connsiteY1" fmla="*/ 7104 h 2290966"/>
              <a:gd name="connsiteX2" fmla="*/ 1731068 w 2300806"/>
              <a:gd name="connsiteY2" fmla="*/ 421416 h 2290966"/>
              <a:gd name="connsiteX3" fmla="*/ 1877419 w 2300806"/>
              <a:gd name="connsiteY3" fmla="*/ 588253 h 2290966"/>
              <a:gd name="connsiteX4" fmla="*/ 2300806 w 2300806"/>
              <a:gd name="connsiteY4" fmla="*/ 2165110 h 2290966"/>
              <a:gd name="connsiteX5" fmla="*/ 2155719 w 2300806"/>
              <a:gd name="connsiteY5" fmla="*/ 2287371 h 2290966"/>
              <a:gd name="connsiteX6" fmla="*/ 588820 w 2300806"/>
              <a:gd name="connsiteY6" fmla="*/ 1874416 h 2290966"/>
              <a:gd name="connsiteX7" fmla="*/ 422682 w 2300806"/>
              <a:gd name="connsiteY7" fmla="*/ 1672167 h 2290966"/>
              <a:gd name="connsiteX8" fmla="*/ 2010 w 2300806"/>
              <a:gd name="connsiteY8" fmla="*/ 147792 h 2290966"/>
              <a:gd name="connsiteX0" fmla="*/ 2010 w 2300806"/>
              <a:gd name="connsiteY0" fmla="*/ 147792 h 2290966"/>
              <a:gd name="connsiteX1" fmla="*/ 163186 w 2300806"/>
              <a:gd name="connsiteY1" fmla="*/ 7104 h 2290966"/>
              <a:gd name="connsiteX2" fmla="*/ 1731068 w 2300806"/>
              <a:gd name="connsiteY2" fmla="*/ 421416 h 2290966"/>
              <a:gd name="connsiteX3" fmla="*/ 1877419 w 2300806"/>
              <a:gd name="connsiteY3" fmla="*/ 588253 h 2290966"/>
              <a:gd name="connsiteX4" fmla="*/ 2300806 w 2300806"/>
              <a:gd name="connsiteY4" fmla="*/ 2165110 h 2290966"/>
              <a:gd name="connsiteX5" fmla="*/ 2155719 w 2300806"/>
              <a:gd name="connsiteY5" fmla="*/ 2287371 h 2290966"/>
              <a:gd name="connsiteX6" fmla="*/ 588820 w 2300806"/>
              <a:gd name="connsiteY6" fmla="*/ 1874416 h 2290966"/>
              <a:gd name="connsiteX7" fmla="*/ 422682 w 2300806"/>
              <a:gd name="connsiteY7" fmla="*/ 1672167 h 2290966"/>
              <a:gd name="connsiteX8" fmla="*/ 2010 w 2300806"/>
              <a:gd name="connsiteY8" fmla="*/ 147792 h 2290966"/>
              <a:gd name="connsiteX0" fmla="*/ 2321 w 2301117"/>
              <a:gd name="connsiteY0" fmla="*/ 145616 h 2288790"/>
              <a:gd name="connsiteX1" fmla="*/ 163497 w 2301117"/>
              <a:gd name="connsiteY1" fmla="*/ 4928 h 2288790"/>
              <a:gd name="connsiteX2" fmla="*/ 1731379 w 2301117"/>
              <a:gd name="connsiteY2" fmla="*/ 419240 h 2288790"/>
              <a:gd name="connsiteX3" fmla="*/ 1877730 w 2301117"/>
              <a:gd name="connsiteY3" fmla="*/ 586077 h 2288790"/>
              <a:gd name="connsiteX4" fmla="*/ 2301117 w 2301117"/>
              <a:gd name="connsiteY4" fmla="*/ 2162934 h 2288790"/>
              <a:gd name="connsiteX5" fmla="*/ 2156030 w 2301117"/>
              <a:gd name="connsiteY5" fmla="*/ 2285195 h 2288790"/>
              <a:gd name="connsiteX6" fmla="*/ 589131 w 2301117"/>
              <a:gd name="connsiteY6" fmla="*/ 1872240 h 2288790"/>
              <a:gd name="connsiteX7" fmla="*/ 422993 w 2301117"/>
              <a:gd name="connsiteY7" fmla="*/ 1669991 h 2288790"/>
              <a:gd name="connsiteX8" fmla="*/ 2321 w 2301117"/>
              <a:gd name="connsiteY8" fmla="*/ 145616 h 2288790"/>
              <a:gd name="connsiteX0" fmla="*/ 0 w 2298796"/>
              <a:gd name="connsiteY0" fmla="*/ 147175 h 2290349"/>
              <a:gd name="connsiteX1" fmla="*/ 161176 w 2298796"/>
              <a:gd name="connsiteY1" fmla="*/ 6487 h 2290349"/>
              <a:gd name="connsiteX2" fmla="*/ 1729058 w 2298796"/>
              <a:gd name="connsiteY2" fmla="*/ 420799 h 2290349"/>
              <a:gd name="connsiteX3" fmla="*/ 1875409 w 2298796"/>
              <a:gd name="connsiteY3" fmla="*/ 587636 h 2290349"/>
              <a:gd name="connsiteX4" fmla="*/ 2298796 w 2298796"/>
              <a:gd name="connsiteY4" fmla="*/ 2164493 h 2290349"/>
              <a:gd name="connsiteX5" fmla="*/ 2153709 w 2298796"/>
              <a:gd name="connsiteY5" fmla="*/ 2286754 h 2290349"/>
              <a:gd name="connsiteX6" fmla="*/ 586810 w 2298796"/>
              <a:gd name="connsiteY6" fmla="*/ 1873799 h 2290349"/>
              <a:gd name="connsiteX7" fmla="*/ 420672 w 2298796"/>
              <a:gd name="connsiteY7" fmla="*/ 1671550 h 2290349"/>
              <a:gd name="connsiteX8" fmla="*/ 0 w 2298796"/>
              <a:gd name="connsiteY8" fmla="*/ 147175 h 2290349"/>
              <a:gd name="connsiteX0" fmla="*/ 0 w 2298796"/>
              <a:gd name="connsiteY0" fmla="*/ 147356 h 2290530"/>
              <a:gd name="connsiteX1" fmla="*/ 161176 w 2298796"/>
              <a:gd name="connsiteY1" fmla="*/ 6668 h 2290530"/>
              <a:gd name="connsiteX2" fmla="*/ 1729058 w 2298796"/>
              <a:gd name="connsiteY2" fmla="*/ 420980 h 2290530"/>
              <a:gd name="connsiteX3" fmla="*/ 1875409 w 2298796"/>
              <a:gd name="connsiteY3" fmla="*/ 587817 h 2290530"/>
              <a:gd name="connsiteX4" fmla="*/ 2298796 w 2298796"/>
              <a:gd name="connsiteY4" fmla="*/ 2164674 h 2290530"/>
              <a:gd name="connsiteX5" fmla="*/ 2153709 w 2298796"/>
              <a:gd name="connsiteY5" fmla="*/ 2286935 h 2290530"/>
              <a:gd name="connsiteX6" fmla="*/ 586810 w 2298796"/>
              <a:gd name="connsiteY6" fmla="*/ 1873980 h 2290530"/>
              <a:gd name="connsiteX7" fmla="*/ 420672 w 2298796"/>
              <a:gd name="connsiteY7" fmla="*/ 1671731 h 2290530"/>
              <a:gd name="connsiteX8" fmla="*/ 0 w 2298796"/>
              <a:gd name="connsiteY8" fmla="*/ 147356 h 2290530"/>
              <a:gd name="connsiteX0" fmla="*/ 9617 w 2308413"/>
              <a:gd name="connsiteY0" fmla="*/ 144929 h 2288103"/>
              <a:gd name="connsiteX1" fmla="*/ 170793 w 2308413"/>
              <a:gd name="connsiteY1" fmla="*/ 4241 h 2288103"/>
              <a:gd name="connsiteX2" fmla="*/ 1738675 w 2308413"/>
              <a:gd name="connsiteY2" fmla="*/ 418553 h 2288103"/>
              <a:gd name="connsiteX3" fmla="*/ 1885026 w 2308413"/>
              <a:gd name="connsiteY3" fmla="*/ 585390 h 2288103"/>
              <a:gd name="connsiteX4" fmla="*/ 2308413 w 2308413"/>
              <a:gd name="connsiteY4" fmla="*/ 2162247 h 2288103"/>
              <a:gd name="connsiteX5" fmla="*/ 2163326 w 2308413"/>
              <a:gd name="connsiteY5" fmla="*/ 2284508 h 2288103"/>
              <a:gd name="connsiteX6" fmla="*/ 596427 w 2308413"/>
              <a:gd name="connsiteY6" fmla="*/ 1871553 h 2288103"/>
              <a:gd name="connsiteX7" fmla="*/ 430289 w 2308413"/>
              <a:gd name="connsiteY7" fmla="*/ 1669304 h 2288103"/>
              <a:gd name="connsiteX8" fmla="*/ 9617 w 2308413"/>
              <a:gd name="connsiteY8" fmla="*/ 144929 h 2288103"/>
              <a:gd name="connsiteX0" fmla="*/ 8386 w 2307182"/>
              <a:gd name="connsiteY0" fmla="*/ 152138 h 2295312"/>
              <a:gd name="connsiteX1" fmla="*/ 169562 w 2307182"/>
              <a:gd name="connsiteY1" fmla="*/ 11450 h 2295312"/>
              <a:gd name="connsiteX2" fmla="*/ 1737444 w 2307182"/>
              <a:gd name="connsiteY2" fmla="*/ 425762 h 2295312"/>
              <a:gd name="connsiteX3" fmla="*/ 1883795 w 2307182"/>
              <a:gd name="connsiteY3" fmla="*/ 592599 h 2295312"/>
              <a:gd name="connsiteX4" fmla="*/ 2307182 w 2307182"/>
              <a:gd name="connsiteY4" fmla="*/ 2169456 h 2295312"/>
              <a:gd name="connsiteX5" fmla="*/ 2162095 w 2307182"/>
              <a:gd name="connsiteY5" fmla="*/ 2291717 h 2295312"/>
              <a:gd name="connsiteX6" fmla="*/ 595196 w 2307182"/>
              <a:gd name="connsiteY6" fmla="*/ 1878762 h 2295312"/>
              <a:gd name="connsiteX7" fmla="*/ 429058 w 2307182"/>
              <a:gd name="connsiteY7" fmla="*/ 1676513 h 2295312"/>
              <a:gd name="connsiteX8" fmla="*/ 8386 w 2307182"/>
              <a:gd name="connsiteY8" fmla="*/ 152138 h 2295312"/>
              <a:gd name="connsiteX0" fmla="*/ 9020 w 2301081"/>
              <a:gd name="connsiteY0" fmla="*/ 145947 h 2295856"/>
              <a:gd name="connsiteX1" fmla="*/ 163461 w 2301081"/>
              <a:gd name="connsiteY1" fmla="*/ 11994 h 2295856"/>
              <a:gd name="connsiteX2" fmla="*/ 1731343 w 2301081"/>
              <a:gd name="connsiteY2" fmla="*/ 426306 h 2295856"/>
              <a:gd name="connsiteX3" fmla="*/ 1877694 w 2301081"/>
              <a:gd name="connsiteY3" fmla="*/ 593143 h 2295856"/>
              <a:gd name="connsiteX4" fmla="*/ 2301081 w 2301081"/>
              <a:gd name="connsiteY4" fmla="*/ 2170000 h 2295856"/>
              <a:gd name="connsiteX5" fmla="*/ 2155994 w 2301081"/>
              <a:gd name="connsiteY5" fmla="*/ 2292261 h 2295856"/>
              <a:gd name="connsiteX6" fmla="*/ 589095 w 2301081"/>
              <a:gd name="connsiteY6" fmla="*/ 1879306 h 2295856"/>
              <a:gd name="connsiteX7" fmla="*/ 422957 w 2301081"/>
              <a:gd name="connsiteY7" fmla="*/ 1677057 h 2295856"/>
              <a:gd name="connsiteX8" fmla="*/ 9020 w 2301081"/>
              <a:gd name="connsiteY8" fmla="*/ 145947 h 2295856"/>
              <a:gd name="connsiteX0" fmla="*/ 3409 w 2295470"/>
              <a:gd name="connsiteY0" fmla="*/ 146126 h 2296035"/>
              <a:gd name="connsiteX1" fmla="*/ 157850 w 2295470"/>
              <a:gd name="connsiteY1" fmla="*/ 12173 h 2296035"/>
              <a:gd name="connsiteX2" fmla="*/ 1725732 w 2295470"/>
              <a:gd name="connsiteY2" fmla="*/ 426485 h 2296035"/>
              <a:gd name="connsiteX3" fmla="*/ 1872083 w 2295470"/>
              <a:gd name="connsiteY3" fmla="*/ 593322 h 2296035"/>
              <a:gd name="connsiteX4" fmla="*/ 2295470 w 2295470"/>
              <a:gd name="connsiteY4" fmla="*/ 2170179 h 2296035"/>
              <a:gd name="connsiteX5" fmla="*/ 2150383 w 2295470"/>
              <a:gd name="connsiteY5" fmla="*/ 2292440 h 2296035"/>
              <a:gd name="connsiteX6" fmla="*/ 583484 w 2295470"/>
              <a:gd name="connsiteY6" fmla="*/ 1879485 h 2296035"/>
              <a:gd name="connsiteX7" fmla="*/ 417346 w 2295470"/>
              <a:gd name="connsiteY7" fmla="*/ 1677236 h 2296035"/>
              <a:gd name="connsiteX8" fmla="*/ 3409 w 2295470"/>
              <a:gd name="connsiteY8" fmla="*/ 146126 h 2296035"/>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5540 w 2297601"/>
              <a:gd name="connsiteY0" fmla="*/ 143814 h 2293723"/>
              <a:gd name="connsiteX1" fmla="*/ 159981 w 2297601"/>
              <a:gd name="connsiteY1" fmla="*/ 9861 h 2293723"/>
              <a:gd name="connsiteX2" fmla="*/ 1727863 w 2297601"/>
              <a:gd name="connsiteY2" fmla="*/ 424173 h 2293723"/>
              <a:gd name="connsiteX3" fmla="*/ 1874214 w 2297601"/>
              <a:gd name="connsiteY3" fmla="*/ 591010 h 2293723"/>
              <a:gd name="connsiteX4" fmla="*/ 2297601 w 2297601"/>
              <a:gd name="connsiteY4" fmla="*/ 2167867 h 2293723"/>
              <a:gd name="connsiteX5" fmla="*/ 2152514 w 2297601"/>
              <a:gd name="connsiteY5" fmla="*/ 2290128 h 2293723"/>
              <a:gd name="connsiteX6" fmla="*/ 585615 w 2297601"/>
              <a:gd name="connsiteY6" fmla="*/ 1877173 h 2293723"/>
              <a:gd name="connsiteX7" fmla="*/ 419477 w 2297601"/>
              <a:gd name="connsiteY7" fmla="*/ 1674924 h 2293723"/>
              <a:gd name="connsiteX8" fmla="*/ 5540 w 2297601"/>
              <a:gd name="connsiteY8" fmla="*/ 143814 h 2293723"/>
              <a:gd name="connsiteX0" fmla="*/ 5540 w 2297601"/>
              <a:gd name="connsiteY0" fmla="*/ 143814 h 2293723"/>
              <a:gd name="connsiteX1" fmla="*/ 159981 w 2297601"/>
              <a:gd name="connsiteY1" fmla="*/ 9861 h 2293723"/>
              <a:gd name="connsiteX2" fmla="*/ 1727863 w 2297601"/>
              <a:gd name="connsiteY2" fmla="*/ 424173 h 2293723"/>
              <a:gd name="connsiteX3" fmla="*/ 1874214 w 2297601"/>
              <a:gd name="connsiteY3" fmla="*/ 591010 h 2293723"/>
              <a:gd name="connsiteX4" fmla="*/ 2297601 w 2297601"/>
              <a:gd name="connsiteY4" fmla="*/ 2167867 h 2293723"/>
              <a:gd name="connsiteX5" fmla="*/ 2152514 w 2297601"/>
              <a:gd name="connsiteY5" fmla="*/ 2290128 h 2293723"/>
              <a:gd name="connsiteX6" fmla="*/ 585615 w 2297601"/>
              <a:gd name="connsiteY6" fmla="*/ 1877173 h 2293723"/>
              <a:gd name="connsiteX7" fmla="*/ 419477 w 2297601"/>
              <a:gd name="connsiteY7" fmla="*/ 1674924 h 2293723"/>
              <a:gd name="connsiteX8" fmla="*/ 5540 w 2297601"/>
              <a:gd name="connsiteY8" fmla="*/ 143814 h 2293723"/>
              <a:gd name="connsiteX0" fmla="*/ 3923 w 2295984"/>
              <a:gd name="connsiteY0" fmla="*/ 144081 h 2293990"/>
              <a:gd name="connsiteX1" fmla="*/ 158364 w 2295984"/>
              <a:gd name="connsiteY1" fmla="*/ 10128 h 2293990"/>
              <a:gd name="connsiteX2" fmla="*/ 1726246 w 2295984"/>
              <a:gd name="connsiteY2" fmla="*/ 424440 h 2293990"/>
              <a:gd name="connsiteX3" fmla="*/ 1872597 w 2295984"/>
              <a:gd name="connsiteY3" fmla="*/ 591277 h 2293990"/>
              <a:gd name="connsiteX4" fmla="*/ 2295984 w 2295984"/>
              <a:gd name="connsiteY4" fmla="*/ 2168134 h 2293990"/>
              <a:gd name="connsiteX5" fmla="*/ 2150897 w 2295984"/>
              <a:gd name="connsiteY5" fmla="*/ 2290395 h 2293990"/>
              <a:gd name="connsiteX6" fmla="*/ 583998 w 2295984"/>
              <a:gd name="connsiteY6" fmla="*/ 1877440 h 2293990"/>
              <a:gd name="connsiteX7" fmla="*/ 417860 w 2295984"/>
              <a:gd name="connsiteY7" fmla="*/ 1675191 h 2293990"/>
              <a:gd name="connsiteX8" fmla="*/ 3923 w 2295984"/>
              <a:gd name="connsiteY8" fmla="*/ 144081 h 2293990"/>
              <a:gd name="connsiteX0" fmla="*/ 1528 w 2293589"/>
              <a:gd name="connsiteY0" fmla="*/ 144362 h 2294271"/>
              <a:gd name="connsiteX1" fmla="*/ 155969 w 2293589"/>
              <a:gd name="connsiteY1" fmla="*/ 10409 h 2294271"/>
              <a:gd name="connsiteX2" fmla="*/ 1723851 w 2293589"/>
              <a:gd name="connsiteY2" fmla="*/ 424721 h 2294271"/>
              <a:gd name="connsiteX3" fmla="*/ 1870202 w 2293589"/>
              <a:gd name="connsiteY3" fmla="*/ 591558 h 2294271"/>
              <a:gd name="connsiteX4" fmla="*/ 2293589 w 2293589"/>
              <a:gd name="connsiteY4" fmla="*/ 2168415 h 2294271"/>
              <a:gd name="connsiteX5" fmla="*/ 2148502 w 2293589"/>
              <a:gd name="connsiteY5" fmla="*/ 2290676 h 2294271"/>
              <a:gd name="connsiteX6" fmla="*/ 581603 w 2293589"/>
              <a:gd name="connsiteY6" fmla="*/ 1877721 h 2294271"/>
              <a:gd name="connsiteX7" fmla="*/ 415465 w 2293589"/>
              <a:gd name="connsiteY7" fmla="*/ 1675472 h 2294271"/>
              <a:gd name="connsiteX8" fmla="*/ 1528 w 2293589"/>
              <a:gd name="connsiteY8" fmla="*/ 144362 h 2294271"/>
              <a:gd name="connsiteX0" fmla="*/ 1848 w 2293909"/>
              <a:gd name="connsiteY0" fmla="*/ 138202 h 2288111"/>
              <a:gd name="connsiteX1" fmla="*/ 156289 w 2293909"/>
              <a:gd name="connsiteY1" fmla="*/ 4249 h 2288111"/>
              <a:gd name="connsiteX2" fmla="*/ 1724171 w 2293909"/>
              <a:gd name="connsiteY2" fmla="*/ 418561 h 2288111"/>
              <a:gd name="connsiteX3" fmla="*/ 1870522 w 2293909"/>
              <a:gd name="connsiteY3" fmla="*/ 585398 h 2288111"/>
              <a:gd name="connsiteX4" fmla="*/ 2293909 w 2293909"/>
              <a:gd name="connsiteY4" fmla="*/ 2162255 h 2288111"/>
              <a:gd name="connsiteX5" fmla="*/ 2148822 w 2293909"/>
              <a:gd name="connsiteY5" fmla="*/ 2284516 h 2288111"/>
              <a:gd name="connsiteX6" fmla="*/ 581923 w 2293909"/>
              <a:gd name="connsiteY6" fmla="*/ 1871561 h 2288111"/>
              <a:gd name="connsiteX7" fmla="*/ 415785 w 2293909"/>
              <a:gd name="connsiteY7" fmla="*/ 1669312 h 2288111"/>
              <a:gd name="connsiteX8" fmla="*/ 1848 w 2293909"/>
              <a:gd name="connsiteY8" fmla="*/ 138202 h 2288111"/>
              <a:gd name="connsiteX0" fmla="*/ 1289 w 2293350"/>
              <a:gd name="connsiteY0" fmla="*/ 138202 h 2288111"/>
              <a:gd name="connsiteX1" fmla="*/ 155730 w 2293350"/>
              <a:gd name="connsiteY1" fmla="*/ 4249 h 2288111"/>
              <a:gd name="connsiteX2" fmla="*/ 1723612 w 2293350"/>
              <a:gd name="connsiteY2" fmla="*/ 418561 h 2288111"/>
              <a:gd name="connsiteX3" fmla="*/ 1869963 w 2293350"/>
              <a:gd name="connsiteY3" fmla="*/ 585398 h 2288111"/>
              <a:gd name="connsiteX4" fmla="*/ 2293350 w 2293350"/>
              <a:gd name="connsiteY4" fmla="*/ 2162255 h 2288111"/>
              <a:gd name="connsiteX5" fmla="*/ 2148263 w 2293350"/>
              <a:gd name="connsiteY5" fmla="*/ 2284516 h 2288111"/>
              <a:gd name="connsiteX6" fmla="*/ 581364 w 2293350"/>
              <a:gd name="connsiteY6" fmla="*/ 1871561 h 2288111"/>
              <a:gd name="connsiteX7" fmla="*/ 415226 w 2293350"/>
              <a:gd name="connsiteY7" fmla="*/ 1669312 h 2288111"/>
              <a:gd name="connsiteX8" fmla="*/ 1289 w 2293350"/>
              <a:gd name="connsiteY8" fmla="*/ 138202 h 2288111"/>
              <a:gd name="connsiteX0" fmla="*/ 1527 w 2293588"/>
              <a:gd name="connsiteY0" fmla="*/ 138621 h 2288530"/>
              <a:gd name="connsiteX1" fmla="*/ 155968 w 2293588"/>
              <a:gd name="connsiteY1" fmla="*/ 4668 h 2288530"/>
              <a:gd name="connsiteX2" fmla="*/ 1723850 w 2293588"/>
              <a:gd name="connsiteY2" fmla="*/ 418980 h 2288530"/>
              <a:gd name="connsiteX3" fmla="*/ 1870201 w 2293588"/>
              <a:gd name="connsiteY3" fmla="*/ 585817 h 2288530"/>
              <a:gd name="connsiteX4" fmla="*/ 2293588 w 2293588"/>
              <a:gd name="connsiteY4" fmla="*/ 2162674 h 2288530"/>
              <a:gd name="connsiteX5" fmla="*/ 2148501 w 2293588"/>
              <a:gd name="connsiteY5" fmla="*/ 2284935 h 2288530"/>
              <a:gd name="connsiteX6" fmla="*/ 581602 w 2293588"/>
              <a:gd name="connsiteY6" fmla="*/ 1871980 h 2288530"/>
              <a:gd name="connsiteX7" fmla="*/ 415464 w 2293588"/>
              <a:gd name="connsiteY7" fmla="*/ 1669731 h 2288530"/>
              <a:gd name="connsiteX8" fmla="*/ 1527 w 2293588"/>
              <a:gd name="connsiteY8" fmla="*/ 138621 h 2288530"/>
              <a:gd name="connsiteX0" fmla="*/ 4451 w 2296512"/>
              <a:gd name="connsiteY0" fmla="*/ 139388 h 2289297"/>
              <a:gd name="connsiteX1" fmla="*/ 158892 w 2296512"/>
              <a:gd name="connsiteY1" fmla="*/ 5435 h 2289297"/>
              <a:gd name="connsiteX2" fmla="*/ 1726774 w 2296512"/>
              <a:gd name="connsiteY2" fmla="*/ 419747 h 2289297"/>
              <a:gd name="connsiteX3" fmla="*/ 1873125 w 2296512"/>
              <a:gd name="connsiteY3" fmla="*/ 586584 h 2289297"/>
              <a:gd name="connsiteX4" fmla="*/ 2296512 w 2296512"/>
              <a:gd name="connsiteY4" fmla="*/ 2163441 h 2289297"/>
              <a:gd name="connsiteX5" fmla="*/ 2151425 w 2296512"/>
              <a:gd name="connsiteY5" fmla="*/ 2285702 h 2289297"/>
              <a:gd name="connsiteX6" fmla="*/ 584526 w 2296512"/>
              <a:gd name="connsiteY6" fmla="*/ 1872747 h 2289297"/>
              <a:gd name="connsiteX7" fmla="*/ 418388 w 2296512"/>
              <a:gd name="connsiteY7" fmla="*/ 1670498 h 2289297"/>
              <a:gd name="connsiteX8" fmla="*/ 4451 w 2296512"/>
              <a:gd name="connsiteY8" fmla="*/ 139388 h 2289297"/>
              <a:gd name="connsiteX0" fmla="*/ 4451 w 2299782"/>
              <a:gd name="connsiteY0" fmla="*/ 139388 h 2288818"/>
              <a:gd name="connsiteX1" fmla="*/ 158892 w 2299782"/>
              <a:gd name="connsiteY1" fmla="*/ 5435 h 2288818"/>
              <a:gd name="connsiteX2" fmla="*/ 1726774 w 2299782"/>
              <a:gd name="connsiteY2" fmla="*/ 419747 h 2288818"/>
              <a:gd name="connsiteX3" fmla="*/ 1873125 w 2299782"/>
              <a:gd name="connsiteY3" fmla="*/ 586584 h 2288818"/>
              <a:gd name="connsiteX4" fmla="*/ 2296512 w 2299782"/>
              <a:gd name="connsiteY4" fmla="*/ 2163441 h 2288818"/>
              <a:gd name="connsiteX5" fmla="*/ 2151425 w 2299782"/>
              <a:gd name="connsiteY5" fmla="*/ 2285702 h 2288818"/>
              <a:gd name="connsiteX6" fmla="*/ 584526 w 2299782"/>
              <a:gd name="connsiteY6" fmla="*/ 1872747 h 2288818"/>
              <a:gd name="connsiteX7" fmla="*/ 418388 w 2299782"/>
              <a:gd name="connsiteY7" fmla="*/ 1670498 h 2288818"/>
              <a:gd name="connsiteX8" fmla="*/ 4451 w 2299782"/>
              <a:gd name="connsiteY8" fmla="*/ 139388 h 2288818"/>
              <a:gd name="connsiteX0" fmla="*/ 4451 w 2299139"/>
              <a:gd name="connsiteY0" fmla="*/ 139388 h 2287220"/>
              <a:gd name="connsiteX1" fmla="*/ 158892 w 2299139"/>
              <a:gd name="connsiteY1" fmla="*/ 5435 h 2287220"/>
              <a:gd name="connsiteX2" fmla="*/ 1726774 w 2299139"/>
              <a:gd name="connsiteY2" fmla="*/ 419747 h 2287220"/>
              <a:gd name="connsiteX3" fmla="*/ 1873125 w 2299139"/>
              <a:gd name="connsiteY3" fmla="*/ 586584 h 2287220"/>
              <a:gd name="connsiteX4" fmla="*/ 2296512 w 2299139"/>
              <a:gd name="connsiteY4" fmla="*/ 2163441 h 2287220"/>
              <a:gd name="connsiteX5" fmla="*/ 2151425 w 2299139"/>
              <a:gd name="connsiteY5" fmla="*/ 2285702 h 2287220"/>
              <a:gd name="connsiteX6" fmla="*/ 584526 w 2299139"/>
              <a:gd name="connsiteY6" fmla="*/ 1872747 h 2287220"/>
              <a:gd name="connsiteX7" fmla="*/ 418388 w 2299139"/>
              <a:gd name="connsiteY7" fmla="*/ 1670498 h 2287220"/>
              <a:gd name="connsiteX8" fmla="*/ 4451 w 2299139"/>
              <a:gd name="connsiteY8" fmla="*/ 139388 h 2287220"/>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84526 w 2299277"/>
              <a:gd name="connsiteY6" fmla="*/ 1872747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4690 w 2299277"/>
              <a:gd name="connsiteY3" fmla="*/ 585018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4690 w 2299277"/>
              <a:gd name="connsiteY3" fmla="*/ 588149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99277" h="2289265">
                <a:moveTo>
                  <a:pt x="4451" y="139388"/>
                </a:moveTo>
                <a:cubicBezTo>
                  <a:pt x="-13417" y="60766"/>
                  <a:pt x="19464" y="-22226"/>
                  <a:pt x="158892" y="5435"/>
                </a:cubicBezTo>
                <a:lnTo>
                  <a:pt x="1726774" y="419747"/>
                </a:lnTo>
                <a:cubicBezTo>
                  <a:pt x="1822894" y="445626"/>
                  <a:pt x="1861313" y="514526"/>
                  <a:pt x="1880135" y="585426"/>
                </a:cubicBezTo>
                <a:cubicBezTo>
                  <a:pt x="2097057" y="1402519"/>
                  <a:pt x="2138139" y="1539608"/>
                  <a:pt x="2296512" y="2163441"/>
                </a:cubicBezTo>
                <a:cubicBezTo>
                  <a:pt x="2313920" y="2245273"/>
                  <a:pt x="2247201" y="2304717"/>
                  <a:pt x="2151425" y="2285702"/>
                </a:cubicBezTo>
                <a:lnTo>
                  <a:pt x="594791" y="1867358"/>
                </a:lnTo>
                <a:cubicBezTo>
                  <a:pt x="507154" y="1842614"/>
                  <a:pt x="450849" y="1799460"/>
                  <a:pt x="416823" y="1672064"/>
                </a:cubicBezTo>
                <a:cubicBezTo>
                  <a:pt x="286664" y="1184744"/>
                  <a:pt x="134198" y="644520"/>
                  <a:pt x="4451" y="139388"/>
                </a:cubicBezTo>
                <a:close/>
              </a:path>
            </a:pathLst>
          </a:custGeom>
          <a:noFill/>
          <a:ln w="28575" cmpd="sng">
            <a:solidFill>
              <a:srgbClr val="A7934B">
                <a:alpha val="15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Rounded Rectangle 11"/>
          <p:cNvSpPr/>
          <p:nvPr userDrawn="1"/>
        </p:nvSpPr>
        <p:spPr>
          <a:xfrm rot="896764">
            <a:off x="12139077" y="5432816"/>
            <a:ext cx="2343465" cy="2326254"/>
          </a:xfrm>
          <a:custGeom>
            <a:avLst/>
            <a:gdLst>
              <a:gd name="connsiteX0" fmla="*/ 0 w 2309041"/>
              <a:gd name="connsiteY0" fmla="*/ 122448 h 2313432"/>
              <a:gd name="connsiteX1" fmla="*/ 122448 w 2309041"/>
              <a:gd name="connsiteY1" fmla="*/ 0 h 2313432"/>
              <a:gd name="connsiteX2" fmla="*/ 2186593 w 2309041"/>
              <a:gd name="connsiteY2" fmla="*/ 0 h 2313432"/>
              <a:gd name="connsiteX3" fmla="*/ 2309041 w 2309041"/>
              <a:gd name="connsiteY3" fmla="*/ 122448 h 2313432"/>
              <a:gd name="connsiteX4" fmla="*/ 2309041 w 2309041"/>
              <a:gd name="connsiteY4" fmla="*/ 2190984 h 2313432"/>
              <a:gd name="connsiteX5" fmla="*/ 2186593 w 2309041"/>
              <a:gd name="connsiteY5" fmla="*/ 2313432 h 2313432"/>
              <a:gd name="connsiteX6" fmla="*/ 122448 w 2309041"/>
              <a:gd name="connsiteY6" fmla="*/ 2313432 h 2313432"/>
              <a:gd name="connsiteX7" fmla="*/ 0 w 2309041"/>
              <a:gd name="connsiteY7" fmla="*/ 2190984 h 2313432"/>
              <a:gd name="connsiteX8" fmla="*/ 0 w 2309041"/>
              <a:gd name="connsiteY8" fmla="*/ 122448 h 2313432"/>
              <a:gd name="connsiteX0" fmla="*/ 0 w 2756331"/>
              <a:gd name="connsiteY0" fmla="*/ 122448 h 2313432"/>
              <a:gd name="connsiteX1" fmla="*/ 122448 w 2756331"/>
              <a:gd name="connsiteY1" fmla="*/ 0 h 2313432"/>
              <a:gd name="connsiteX2" fmla="*/ 2186593 w 2756331"/>
              <a:gd name="connsiteY2" fmla="*/ 0 h 2313432"/>
              <a:gd name="connsiteX3" fmla="*/ 2309041 w 2756331"/>
              <a:gd name="connsiteY3" fmla="*/ 122448 h 2313432"/>
              <a:gd name="connsiteX4" fmla="*/ 2756331 w 2756331"/>
              <a:gd name="connsiteY4" fmla="*/ 1743694 h 2313432"/>
              <a:gd name="connsiteX5" fmla="*/ 2186593 w 2756331"/>
              <a:gd name="connsiteY5" fmla="*/ 2313432 h 2313432"/>
              <a:gd name="connsiteX6" fmla="*/ 122448 w 2756331"/>
              <a:gd name="connsiteY6" fmla="*/ 2313432 h 2313432"/>
              <a:gd name="connsiteX7" fmla="*/ 0 w 2756331"/>
              <a:gd name="connsiteY7" fmla="*/ 2190984 h 2313432"/>
              <a:gd name="connsiteX8" fmla="*/ 0 w 2756331"/>
              <a:gd name="connsiteY8" fmla="*/ 122448 h 2313432"/>
              <a:gd name="connsiteX0" fmla="*/ 0 w 2756331"/>
              <a:gd name="connsiteY0" fmla="*/ 122448 h 2313432"/>
              <a:gd name="connsiteX1" fmla="*/ 122448 w 2756331"/>
              <a:gd name="connsiteY1" fmla="*/ 0 h 2313432"/>
              <a:gd name="connsiteX2" fmla="*/ 2186593 w 2756331"/>
              <a:gd name="connsiteY2" fmla="*/ 0 h 2313432"/>
              <a:gd name="connsiteX3" fmla="*/ 2309041 w 2756331"/>
              <a:gd name="connsiteY3" fmla="*/ 122448 h 2313432"/>
              <a:gd name="connsiteX4" fmla="*/ 2756331 w 2756331"/>
              <a:gd name="connsiteY4" fmla="*/ 1743694 h 2313432"/>
              <a:gd name="connsiteX5" fmla="*/ 2654369 w 2756331"/>
              <a:gd name="connsiteY5" fmla="*/ 1852485 h 2313432"/>
              <a:gd name="connsiteX6" fmla="*/ 122448 w 2756331"/>
              <a:gd name="connsiteY6" fmla="*/ 2313432 h 2313432"/>
              <a:gd name="connsiteX7" fmla="*/ 0 w 2756331"/>
              <a:gd name="connsiteY7" fmla="*/ 2190984 h 2313432"/>
              <a:gd name="connsiteX8" fmla="*/ 0 w 2756331"/>
              <a:gd name="connsiteY8" fmla="*/ 122448 h 2313432"/>
              <a:gd name="connsiteX0" fmla="*/ 0 w 2756331"/>
              <a:gd name="connsiteY0" fmla="*/ 122448 h 2193261"/>
              <a:gd name="connsiteX1" fmla="*/ 122448 w 2756331"/>
              <a:gd name="connsiteY1" fmla="*/ 0 h 2193261"/>
              <a:gd name="connsiteX2" fmla="*/ 2186593 w 2756331"/>
              <a:gd name="connsiteY2" fmla="*/ 0 h 2193261"/>
              <a:gd name="connsiteX3" fmla="*/ 2309041 w 2756331"/>
              <a:gd name="connsiteY3" fmla="*/ 122448 h 2193261"/>
              <a:gd name="connsiteX4" fmla="*/ 2756331 w 2756331"/>
              <a:gd name="connsiteY4" fmla="*/ 1743694 h 2193261"/>
              <a:gd name="connsiteX5" fmla="*/ 2654369 w 2756331"/>
              <a:gd name="connsiteY5" fmla="*/ 1852485 h 2193261"/>
              <a:gd name="connsiteX6" fmla="*/ 1768205 w 2756331"/>
              <a:gd name="connsiteY6" fmla="*/ 797431 h 2193261"/>
              <a:gd name="connsiteX7" fmla="*/ 0 w 2756331"/>
              <a:gd name="connsiteY7" fmla="*/ 2190984 h 2193261"/>
              <a:gd name="connsiteX8" fmla="*/ 0 w 2756331"/>
              <a:gd name="connsiteY8" fmla="*/ 122448 h 2193261"/>
              <a:gd name="connsiteX0" fmla="*/ 0 w 2756331"/>
              <a:gd name="connsiteY0" fmla="*/ 122448 h 2194935"/>
              <a:gd name="connsiteX1" fmla="*/ 122448 w 2756331"/>
              <a:gd name="connsiteY1" fmla="*/ 0 h 2194935"/>
              <a:gd name="connsiteX2" fmla="*/ 2186593 w 2756331"/>
              <a:gd name="connsiteY2" fmla="*/ 0 h 2194935"/>
              <a:gd name="connsiteX3" fmla="*/ 2309041 w 2756331"/>
              <a:gd name="connsiteY3" fmla="*/ 122448 h 2194935"/>
              <a:gd name="connsiteX4" fmla="*/ 2756331 w 2756331"/>
              <a:gd name="connsiteY4" fmla="*/ 1743694 h 2194935"/>
              <a:gd name="connsiteX5" fmla="*/ 2654369 w 2756331"/>
              <a:gd name="connsiteY5" fmla="*/ 1852485 h 2194935"/>
              <a:gd name="connsiteX6" fmla="*/ 986298 w 2756331"/>
              <a:gd name="connsiteY6" fmla="*/ 1435925 h 2194935"/>
              <a:gd name="connsiteX7" fmla="*/ 0 w 2756331"/>
              <a:gd name="connsiteY7" fmla="*/ 2190984 h 2194935"/>
              <a:gd name="connsiteX8" fmla="*/ 0 w 2756331"/>
              <a:gd name="connsiteY8" fmla="*/ 122448 h 2194935"/>
              <a:gd name="connsiteX0" fmla="*/ 0 w 2756331"/>
              <a:gd name="connsiteY0" fmla="*/ 122448 h 1852485"/>
              <a:gd name="connsiteX1" fmla="*/ 122448 w 2756331"/>
              <a:gd name="connsiteY1" fmla="*/ 0 h 1852485"/>
              <a:gd name="connsiteX2" fmla="*/ 2186593 w 2756331"/>
              <a:gd name="connsiteY2" fmla="*/ 0 h 1852485"/>
              <a:gd name="connsiteX3" fmla="*/ 2309041 w 2756331"/>
              <a:gd name="connsiteY3" fmla="*/ 122448 h 1852485"/>
              <a:gd name="connsiteX4" fmla="*/ 2756331 w 2756331"/>
              <a:gd name="connsiteY4" fmla="*/ 1743694 h 1852485"/>
              <a:gd name="connsiteX5" fmla="*/ 2654369 w 2756331"/>
              <a:gd name="connsiteY5" fmla="*/ 1852485 h 1852485"/>
              <a:gd name="connsiteX6" fmla="*/ 986298 w 2756331"/>
              <a:gd name="connsiteY6" fmla="*/ 1435925 h 1852485"/>
              <a:gd name="connsiteX7" fmla="*/ 894581 w 2756331"/>
              <a:gd name="connsiteY7" fmla="*/ 1337378 h 1852485"/>
              <a:gd name="connsiteX8" fmla="*/ 0 w 2756331"/>
              <a:gd name="connsiteY8" fmla="*/ 122448 h 1852485"/>
              <a:gd name="connsiteX0" fmla="*/ 0 w 2756331"/>
              <a:gd name="connsiteY0" fmla="*/ 539006 h 2269043"/>
              <a:gd name="connsiteX1" fmla="*/ 620956 w 2756331"/>
              <a:gd name="connsiteY1" fmla="*/ 0 h 2269043"/>
              <a:gd name="connsiteX2" fmla="*/ 2186593 w 2756331"/>
              <a:gd name="connsiteY2" fmla="*/ 416558 h 2269043"/>
              <a:gd name="connsiteX3" fmla="*/ 2309041 w 2756331"/>
              <a:gd name="connsiteY3" fmla="*/ 539006 h 2269043"/>
              <a:gd name="connsiteX4" fmla="*/ 2756331 w 2756331"/>
              <a:gd name="connsiteY4" fmla="*/ 2160252 h 2269043"/>
              <a:gd name="connsiteX5" fmla="*/ 2654369 w 2756331"/>
              <a:gd name="connsiteY5" fmla="*/ 2269043 h 2269043"/>
              <a:gd name="connsiteX6" fmla="*/ 986298 w 2756331"/>
              <a:gd name="connsiteY6" fmla="*/ 1852483 h 2269043"/>
              <a:gd name="connsiteX7" fmla="*/ 894581 w 2756331"/>
              <a:gd name="connsiteY7" fmla="*/ 1753936 h 2269043"/>
              <a:gd name="connsiteX8" fmla="*/ 0 w 2756331"/>
              <a:gd name="connsiteY8" fmla="*/ 539006 h 2269043"/>
              <a:gd name="connsiteX0" fmla="*/ 0 w 2288552"/>
              <a:gd name="connsiteY0" fmla="*/ 173665 h 2269043"/>
              <a:gd name="connsiteX1" fmla="*/ 153177 w 2288552"/>
              <a:gd name="connsiteY1" fmla="*/ 0 h 2269043"/>
              <a:gd name="connsiteX2" fmla="*/ 1718814 w 2288552"/>
              <a:gd name="connsiteY2" fmla="*/ 416558 h 2269043"/>
              <a:gd name="connsiteX3" fmla="*/ 1841262 w 2288552"/>
              <a:gd name="connsiteY3" fmla="*/ 539006 h 2269043"/>
              <a:gd name="connsiteX4" fmla="*/ 2288552 w 2288552"/>
              <a:gd name="connsiteY4" fmla="*/ 2160252 h 2269043"/>
              <a:gd name="connsiteX5" fmla="*/ 2186590 w 2288552"/>
              <a:gd name="connsiteY5" fmla="*/ 2269043 h 2269043"/>
              <a:gd name="connsiteX6" fmla="*/ 518519 w 2288552"/>
              <a:gd name="connsiteY6" fmla="*/ 1852483 h 2269043"/>
              <a:gd name="connsiteX7" fmla="*/ 426802 w 2288552"/>
              <a:gd name="connsiteY7" fmla="*/ 1753936 h 2269043"/>
              <a:gd name="connsiteX8" fmla="*/ 0 w 2288552"/>
              <a:gd name="connsiteY8" fmla="*/ 173665 h 2269043"/>
              <a:gd name="connsiteX0" fmla="*/ 0 w 2298796"/>
              <a:gd name="connsiteY0" fmla="*/ 142934 h 2269043"/>
              <a:gd name="connsiteX1" fmla="*/ 163421 w 2298796"/>
              <a:gd name="connsiteY1" fmla="*/ 0 h 2269043"/>
              <a:gd name="connsiteX2" fmla="*/ 1729058 w 2298796"/>
              <a:gd name="connsiteY2" fmla="*/ 416558 h 2269043"/>
              <a:gd name="connsiteX3" fmla="*/ 1851506 w 2298796"/>
              <a:gd name="connsiteY3" fmla="*/ 539006 h 2269043"/>
              <a:gd name="connsiteX4" fmla="*/ 2298796 w 2298796"/>
              <a:gd name="connsiteY4" fmla="*/ 2160252 h 2269043"/>
              <a:gd name="connsiteX5" fmla="*/ 2196834 w 2298796"/>
              <a:gd name="connsiteY5" fmla="*/ 2269043 h 2269043"/>
              <a:gd name="connsiteX6" fmla="*/ 528763 w 2298796"/>
              <a:gd name="connsiteY6" fmla="*/ 1852483 h 2269043"/>
              <a:gd name="connsiteX7" fmla="*/ 437046 w 2298796"/>
              <a:gd name="connsiteY7" fmla="*/ 1753936 h 2269043"/>
              <a:gd name="connsiteX8" fmla="*/ 0 w 2298796"/>
              <a:gd name="connsiteY8" fmla="*/ 142934 h 2269043"/>
              <a:gd name="connsiteX0" fmla="*/ 0 w 2298796"/>
              <a:gd name="connsiteY0" fmla="*/ 145749 h 2271858"/>
              <a:gd name="connsiteX1" fmla="*/ 163421 w 2298796"/>
              <a:gd name="connsiteY1" fmla="*/ 2815 h 2271858"/>
              <a:gd name="connsiteX2" fmla="*/ 1729058 w 2298796"/>
              <a:gd name="connsiteY2" fmla="*/ 419373 h 2271858"/>
              <a:gd name="connsiteX3" fmla="*/ 1851506 w 2298796"/>
              <a:gd name="connsiteY3" fmla="*/ 541821 h 2271858"/>
              <a:gd name="connsiteX4" fmla="*/ 2298796 w 2298796"/>
              <a:gd name="connsiteY4" fmla="*/ 2163067 h 2271858"/>
              <a:gd name="connsiteX5" fmla="*/ 2196834 w 2298796"/>
              <a:gd name="connsiteY5" fmla="*/ 2271858 h 2271858"/>
              <a:gd name="connsiteX6" fmla="*/ 528763 w 2298796"/>
              <a:gd name="connsiteY6" fmla="*/ 1855298 h 2271858"/>
              <a:gd name="connsiteX7" fmla="*/ 437046 w 2298796"/>
              <a:gd name="connsiteY7" fmla="*/ 1756751 h 2271858"/>
              <a:gd name="connsiteX8" fmla="*/ 0 w 2298796"/>
              <a:gd name="connsiteY8" fmla="*/ 145749 h 2271858"/>
              <a:gd name="connsiteX0" fmla="*/ 1583 w 2300379"/>
              <a:gd name="connsiteY0" fmla="*/ 146709 h 2272818"/>
              <a:gd name="connsiteX1" fmla="*/ 165004 w 2300379"/>
              <a:gd name="connsiteY1" fmla="*/ 3775 h 2272818"/>
              <a:gd name="connsiteX2" fmla="*/ 1730641 w 2300379"/>
              <a:gd name="connsiteY2" fmla="*/ 420333 h 2272818"/>
              <a:gd name="connsiteX3" fmla="*/ 1853089 w 2300379"/>
              <a:gd name="connsiteY3" fmla="*/ 542781 h 2272818"/>
              <a:gd name="connsiteX4" fmla="*/ 2300379 w 2300379"/>
              <a:gd name="connsiteY4" fmla="*/ 2164027 h 2272818"/>
              <a:gd name="connsiteX5" fmla="*/ 2198417 w 2300379"/>
              <a:gd name="connsiteY5" fmla="*/ 2272818 h 2272818"/>
              <a:gd name="connsiteX6" fmla="*/ 530346 w 2300379"/>
              <a:gd name="connsiteY6" fmla="*/ 1856258 h 2272818"/>
              <a:gd name="connsiteX7" fmla="*/ 438629 w 2300379"/>
              <a:gd name="connsiteY7" fmla="*/ 1757711 h 2272818"/>
              <a:gd name="connsiteX8" fmla="*/ 1583 w 2300379"/>
              <a:gd name="connsiteY8" fmla="*/ 146709 h 2272818"/>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98751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98751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64606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8243"/>
              <a:gd name="connsiteX1" fmla="*/ 165338 w 2300713"/>
              <a:gd name="connsiteY1" fmla="*/ 6956 h 2288243"/>
              <a:gd name="connsiteX2" fmla="*/ 1730975 w 2300713"/>
              <a:gd name="connsiteY2" fmla="*/ 423514 h 2288243"/>
              <a:gd name="connsiteX3" fmla="*/ 1853423 w 2300713"/>
              <a:gd name="connsiteY3" fmla="*/ 545962 h 2288243"/>
              <a:gd name="connsiteX4" fmla="*/ 2300713 w 2300713"/>
              <a:gd name="connsiteY4" fmla="*/ 2167208 h 2288243"/>
              <a:gd name="connsiteX5" fmla="*/ 2164606 w 2300713"/>
              <a:gd name="connsiteY5" fmla="*/ 2275999 h 2288243"/>
              <a:gd name="connsiteX6" fmla="*/ 530680 w 2300713"/>
              <a:gd name="connsiteY6" fmla="*/ 1859439 h 2288243"/>
              <a:gd name="connsiteX7" fmla="*/ 438963 w 2300713"/>
              <a:gd name="connsiteY7" fmla="*/ 1760892 h 2288243"/>
              <a:gd name="connsiteX8" fmla="*/ 1917 w 2300713"/>
              <a:gd name="connsiteY8" fmla="*/ 149890 h 2288243"/>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08231 w 2303711"/>
              <a:gd name="connsiteY7" fmla="*/ 1682357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08231 w 2303711"/>
              <a:gd name="connsiteY7" fmla="*/ 1682357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77326 w 2303711"/>
              <a:gd name="connsiteY3" fmla="*/ 590351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77326 w 2303711"/>
              <a:gd name="connsiteY3" fmla="*/ 590351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422589 w 2303711"/>
              <a:gd name="connsiteY7" fmla="*/ 1674265 h 2292042"/>
              <a:gd name="connsiteX8" fmla="*/ 1917 w 2303711"/>
              <a:gd name="connsiteY8" fmla="*/ 149890 h 2292042"/>
              <a:gd name="connsiteX0" fmla="*/ 2010 w 2303804"/>
              <a:gd name="connsiteY0" fmla="*/ 147792 h 2289944"/>
              <a:gd name="connsiteX1" fmla="*/ 163186 w 2303804"/>
              <a:gd name="connsiteY1" fmla="*/ 7104 h 2289944"/>
              <a:gd name="connsiteX2" fmla="*/ 1731068 w 2303804"/>
              <a:gd name="connsiteY2" fmla="*/ 421416 h 2289944"/>
              <a:gd name="connsiteX3" fmla="*/ 1877419 w 2303804"/>
              <a:gd name="connsiteY3" fmla="*/ 588253 h 2289944"/>
              <a:gd name="connsiteX4" fmla="*/ 2300806 w 2303804"/>
              <a:gd name="connsiteY4" fmla="*/ 2165110 h 2289944"/>
              <a:gd name="connsiteX5" fmla="*/ 2164699 w 2303804"/>
              <a:gd name="connsiteY5" fmla="*/ 2273901 h 2289944"/>
              <a:gd name="connsiteX6" fmla="*/ 588820 w 2303804"/>
              <a:gd name="connsiteY6" fmla="*/ 1874416 h 2289944"/>
              <a:gd name="connsiteX7" fmla="*/ 422682 w 2303804"/>
              <a:gd name="connsiteY7" fmla="*/ 1672167 h 2289944"/>
              <a:gd name="connsiteX8" fmla="*/ 2010 w 2303804"/>
              <a:gd name="connsiteY8" fmla="*/ 147792 h 2289944"/>
              <a:gd name="connsiteX0" fmla="*/ 2010 w 2303368"/>
              <a:gd name="connsiteY0" fmla="*/ 147792 h 2301573"/>
              <a:gd name="connsiteX1" fmla="*/ 163186 w 2303368"/>
              <a:gd name="connsiteY1" fmla="*/ 7104 h 2301573"/>
              <a:gd name="connsiteX2" fmla="*/ 1731068 w 2303368"/>
              <a:gd name="connsiteY2" fmla="*/ 421416 h 2301573"/>
              <a:gd name="connsiteX3" fmla="*/ 1877419 w 2303368"/>
              <a:gd name="connsiteY3" fmla="*/ 588253 h 2301573"/>
              <a:gd name="connsiteX4" fmla="*/ 2300806 w 2303368"/>
              <a:gd name="connsiteY4" fmla="*/ 2165110 h 2301573"/>
              <a:gd name="connsiteX5" fmla="*/ 2155719 w 2303368"/>
              <a:gd name="connsiteY5" fmla="*/ 2287371 h 2301573"/>
              <a:gd name="connsiteX6" fmla="*/ 588820 w 2303368"/>
              <a:gd name="connsiteY6" fmla="*/ 1874416 h 2301573"/>
              <a:gd name="connsiteX7" fmla="*/ 422682 w 2303368"/>
              <a:gd name="connsiteY7" fmla="*/ 1672167 h 2301573"/>
              <a:gd name="connsiteX8" fmla="*/ 2010 w 2303368"/>
              <a:gd name="connsiteY8" fmla="*/ 147792 h 2301573"/>
              <a:gd name="connsiteX0" fmla="*/ 2010 w 2303368"/>
              <a:gd name="connsiteY0" fmla="*/ 147792 h 2301573"/>
              <a:gd name="connsiteX1" fmla="*/ 163186 w 2303368"/>
              <a:gd name="connsiteY1" fmla="*/ 7104 h 2301573"/>
              <a:gd name="connsiteX2" fmla="*/ 1731068 w 2303368"/>
              <a:gd name="connsiteY2" fmla="*/ 421416 h 2301573"/>
              <a:gd name="connsiteX3" fmla="*/ 1877419 w 2303368"/>
              <a:gd name="connsiteY3" fmla="*/ 588253 h 2301573"/>
              <a:gd name="connsiteX4" fmla="*/ 2300806 w 2303368"/>
              <a:gd name="connsiteY4" fmla="*/ 2165110 h 2301573"/>
              <a:gd name="connsiteX5" fmla="*/ 2155719 w 2303368"/>
              <a:gd name="connsiteY5" fmla="*/ 2287371 h 2301573"/>
              <a:gd name="connsiteX6" fmla="*/ 588820 w 2303368"/>
              <a:gd name="connsiteY6" fmla="*/ 1874416 h 2301573"/>
              <a:gd name="connsiteX7" fmla="*/ 422682 w 2303368"/>
              <a:gd name="connsiteY7" fmla="*/ 1672167 h 2301573"/>
              <a:gd name="connsiteX8" fmla="*/ 2010 w 2303368"/>
              <a:gd name="connsiteY8" fmla="*/ 147792 h 2301573"/>
              <a:gd name="connsiteX0" fmla="*/ 2010 w 2304304"/>
              <a:gd name="connsiteY0" fmla="*/ 147792 h 2296304"/>
              <a:gd name="connsiteX1" fmla="*/ 163186 w 2304304"/>
              <a:gd name="connsiteY1" fmla="*/ 7104 h 2296304"/>
              <a:gd name="connsiteX2" fmla="*/ 1731068 w 2304304"/>
              <a:gd name="connsiteY2" fmla="*/ 421416 h 2296304"/>
              <a:gd name="connsiteX3" fmla="*/ 1877419 w 2304304"/>
              <a:gd name="connsiteY3" fmla="*/ 588253 h 2296304"/>
              <a:gd name="connsiteX4" fmla="*/ 2300806 w 2304304"/>
              <a:gd name="connsiteY4" fmla="*/ 2165110 h 2296304"/>
              <a:gd name="connsiteX5" fmla="*/ 2155719 w 2304304"/>
              <a:gd name="connsiteY5" fmla="*/ 2287371 h 2296304"/>
              <a:gd name="connsiteX6" fmla="*/ 588820 w 2304304"/>
              <a:gd name="connsiteY6" fmla="*/ 1874416 h 2296304"/>
              <a:gd name="connsiteX7" fmla="*/ 422682 w 2304304"/>
              <a:gd name="connsiteY7" fmla="*/ 1672167 h 2296304"/>
              <a:gd name="connsiteX8" fmla="*/ 2010 w 2304304"/>
              <a:gd name="connsiteY8" fmla="*/ 147792 h 2296304"/>
              <a:gd name="connsiteX0" fmla="*/ 2010 w 2300806"/>
              <a:gd name="connsiteY0" fmla="*/ 147792 h 2298797"/>
              <a:gd name="connsiteX1" fmla="*/ 163186 w 2300806"/>
              <a:gd name="connsiteY1" fmla="*/ 7104 h 2298797"/>
              <a:gd name="connsiteX2" fmla="*/ 1731068 w 2300806"/>
              <a:gd name="connsiteY2" fmla="*/ 421416 h 2298797"/>
              <a:gd name="connsiteX3" fmla="*/ 1877419 w 2300806"/>
              <a:gd name="connsiteY3" fmla="*/ 588253 h 2298797"/>
              <a:gd name="connsiteX4" fmla="*/ 2300806 w 2300806"/>
              <a:gd name="connsiteY4" fmla="*/ 2165110 h 2298797"/>
              <a:gd name="connsiteX5" fmla="*/ 2155719 w 2300806"/>
              <a:gd name="connsiteY5" fmla="*/ 2287371 h 2298797"/>
              <a:gd name="connsiteX6" fmla="*/ 588820 w 2300806"/>
              <a:gd name="connsiteY6" fmla="*/ 1874416 h 2298797"/>
              <a:gd name="connsiteX7" fmla="*/ 422682 w 2300806"/>
              <a:gd name="connsiteY7" fmla="*/ 1672167 h 2298797"/>
              <a:gd name="connsiteX8" fmla="*/ 2010 w 2300806"/>
              <a:gd name="connsiteY8" fmla="*/ 147792 h 2298797"/>
              <a:gd name="connsiteX0" fmla="*/ 2010 w 2300806"/>
              <a:gd name="connsiteY0" fmla="*/ 147792 h 2293305"/>
              <a:gd name="connsiteX1" fmla="*/ 163186 w 2300806"/>
              <a:gd name="connsiteY1" fmla="*/ 7104 h 2293305"/>
              <a:gd name="connsiteX2" fmla="*/ 1731068 w 2300806"/>
              <a:gd name="connsiteY2" fmla="*/ 421416 h 2293305"/>
              <a:gd name="connsiteX3" fmla="*/ 1877419 w 2300806"/>
              <a:gd name="connsiteY3" fmla="*/ 588253 h 2293305"/>
              <a:gd name="connsiteX4" fmla="*/ 2300806 w 2300806"/>
              <a:gd name="connsiteY4" fmla="*/ 2165110 h 2293305"/>
              <a:gd name="connsiteX5" fmla="*/ 2155719 w 2300806"/>
              <a:gd name="connsiteY5" fmla="*/ 2287371 h 2293305"/>
              <a:gd name="connsiteX6" fmla="*/ 588820 w 2300806"/>
              <a:gd name="connsiteY6" fmla="*/ 1874416 h 2293305"/>
              <a:gd name="connsiteX7" fmla="*/ 422682 w 2300806"/>
              <a:gd name="connsiteY7" fmla="*/ 1672167 h 2293305"/>
              <a:gd name="connsiteX8" fmla="*/ 2010 w 2300806"/>
              <a:gd name="connsiteY8" fmla="*/ 147792 h 2293305"/>
              <a:gd name="connsiteX0" fmla="*/ 2010 w 2300806"/>
              <a:gd name="connsiteY0" fmla="*/ 147792 h 2290966"/>
              <a:gd name="connsiteX1" fmla="*/ 163186 w 2300806"/>
              <a:gd name="connsiteY1" fmla="*/ 7104 h 2290966"/>
              <a:gd name="connsiteX2" fmla="*/ 1731068 w 2300806"/>
              <a:gd name="connsiteY2" fmla="*/ 421416 h 2290966"/>
              <a:gd name="connsiteX3" fmla="*/ 1877419 w 2300806"/>
              <a:gd name="connsiteY3" fmla="*/ 588253 h 2290966"/>
              <a:gd name="connsiteX4" fmla="*/ 2300806 w 2300806"/>
              <a:gd name="connsiteY4" fmla="*/ 2165110 h 2290966"/>
              <a:gd name="connsiteX5" fmla="*/ 2155719 w 2300806"/>
              <a:gd name="connsiteY5" fmla="*/ 2287371 h 2290966"/>
              <a:gd name="connsiteX6" fmla="*/ 588820 w 2300806"/>
              <a:gd name="connsiteY6" fmla="*/ 1874416 h 2290966"/>
              <a:gd name="connsiteX7" fmla="*/ 422682 w 2300806"/>
              <a:gd name="connsiteY7" fmla="*/ 1672167 h 2290966"/>
              <a:gd name="connsiteX8" fmla="*/ 2010 w 2300806"/>
              <a:gd name="connsiteY8" fmla="*/ 147792 h 2290966"/>
              <a:gd name="connsiteX0" fmla="*/ 2010 w 2300806"/>
              <a:gd name="connsiteY0" fmla="*/ 147792 h 2290966"/>
              <a:gd name="connsiteX1" fmla="*/ 163186 w 2300806"/>
              <a:gd name="connsiteY1" fmla="*/ 7104 h 2290966"/>
              <a:gd name="connsiteX2" fmla="*/ 1731068 w 2300806"/>
              <a:gd name="connsiteY2" fmla="*/ 421416 h 2290966"/>
              <a:gd name="connsiteX3" fmla="*/ 1877419 w 2300806"/>
              <a:gd name="connsiteY3" fmla="*/ 588253 h 2290966"/>
              <a:gd name="connsiteX4" fmla="*/ 2300806 w 2300806"/>
              <a:gd name="connsiteY4" fmla="*/ 2165110 h 2290966"/>
              <a:gd name="connsiteX5" fmla="*/ 2155719 w 2300806"/>
              <a:gd name="connsiteY5" fmla="*/ 2287371 h 2290966"/>
              <a:gd name="connsiteX6" fmla="*/ 588820 w 2300806"/>
              <a:gd name="connsiteY6" fmla="*/ 1874416 h 2290966"/>
              <a:gd name="connsiteX7" fmla="*/ 422682 w 2300806"/>
              <a:gd name="connsiteY7" fmla="*/ 1672167 h 2290966"/>
              <a:gd name="connsiteX8" fmla="*/ 2010 w 2300806"/>
              <a:gd name="connsiteY8" fmla="*/ 147792 h 2290966"/>
              <a:gd name="connsiteX0" fmla="*/ 2321 w 2301117"/>
              <a:gd name="connsiteY0" fmla="*/ 145616 h 2288790"/>
              <a:gd name="connsiteX1" fmla="*/ 163497 w 2301117"/>
              <a:gd name="connsiteY1" fmla="*/ 4928 h 2288790"/>
              <a:gd name="connsiteX2" fmla="*/ 1731379 w 2301117"/>
              <a:gd name="connsiteY2" fmla="*/ 419240 h 2288790"/>
              <a:gd name="connsiteX3" fmla="*/ 1877730 w 2301117"/>
              <a:gd name="connsiteY3" fmla="*/ 586077 h 2288790"/>
              <a:gd name="connsiteX4" fmla="*/ 2301117 w 2301117"/>
              <a:gd name="connsiteY4" fmla="*/ 2162934 h 2288790"/>
              <a:gd name="connsiteX5" fmla="*/ 2156030 w 2301117"/>
              <a:gd name="connsiteY5" fmla="*/ 2285195 h 2288790"/>
              <a:gd name="connsiteX6" fmla="*/ 589131 w 2301117"/>
              <a:gd name="connsiteY6" fmla="*/ 1872240 h 2288790"/>
              <a:gd name="connsiteX7" fmla="*/ 422993 w 2301117"/>
              <a:gd name="connsiteY7" fmla="*/ 1669991 h 2288790"/>
              <a:gd name="connsiteX8" fmla="*/ 2321 w 2301117"/>
              <a:gd name="connsiteY8" fmla="*/ 145616 h 2288790"/>
              <a:gd name="connsiteX0" fmla="*/ 0 w 2298796"/>
              <a:gd name="connsiteY0" fmla="*/ 147175 h 2290349"/>
              <a:gd name="connsiteX1" fmla="*/ 161176 w 2298796"/>
              <a:gd name="connsiteY1" fmla="*/ 6487 h 2290349"/>
              <a:gd name="connsiteX2" fmla="*/ 1729058 w 2298796"/>
              <a:gd name="connsiteY2" fmla="*/ 420799 h 2290349"/>
              <a:gd name="connsiteX3" fmla="*/ 1875409 w 2298796"/>
              <a:gd name="connsiteY3" fmla="*/ 587636 h 2290349"/>
              <a:gd name="connsiteX4" fmla="*/ 2298796 w 2298796"/>
              <a:gd name="connsiteY4" fmla="*/ 2164493 h 2290349"/>
              <a:gd name="connsiteX5" fmla="*/ 2153709 w 2298796"/>
              <a:gd name="connsiteY5" fmla="*/ 2286754 h 2290349"/>
              <a:gd name="connsiteX6" fmla="*/ 586810 w 2298796"/>
              <a:gd name="connsiteY6" fmla="*/ 1873799 h 2290349"/>
              <a:gd name="connsiteX7" fmla="*/ 420672 w 2298796"/>
              <a:gd name="connsiteY7" fmla="*/ 1671550 h 2290349"/>
              <a:gd name="connsiteX8" fmla="*/ 0 w 2298796"/>
              <a:gd name="connsiteY8" fmla="*/ 147175 h 2290349"/>
              <a:gd name="connsiteX0" fmla="*/ 0 w 2298796"/>
              <a:gd name="connsiteY0" fmla="*/ 147356 h 2290530"/>
              <a:gd name="connsiteX1" fmla="*/ 161176 w 2298796"/>
              <a:gd name="connsiteY1" fmla="*/ 6668 h 2290530"/>
              <a:gd name="connsiteX2" fmla="*/ 1729058 w 2298796"/>
              <a:gd name="connsiteY2" fmla="*/ 420980 h 2290530"/>
              <a:gd name="connsiteX3" fmla="*/ 1875409 w 2298796"/>
              <a:gd name="connsiteY3" fmla="*/ 587817 h 2290530"/>
              <a:gd name="connsiteX4" fmla="*/ 2298796 w 2298796"/>
              <a:gd name="connsiteY4" fmla="*/ 2164674 h 2290530"/>
              <a:gd name="connsiteX5" fmla="*/ 2153709 w 2298796"/>
              <a:gd name="connsiteY5" fmla="*/ 2286935 h 2290530"/>
              <a:gd name="connsiteX6" fmla="*/ 586810 w 2298796"/>
              <a:gd name="connsiteY6" fmla="*/ 1873980 h 2290530"/>
              <a:gd name="connsiteX7" fmla="*/ 420672 w 2298796"/>
              <a:gd name="connsiteY7" fmla="*/ 1671731 h 2290530"/>
              <a:gd name="connsiteX8" fmla="*/ 0 w 2298796"/>
              <a:gd name="connsiteY8" fmla="*/ 147356 h 2290530"/>
              <a:gd name="connsiteX0" fmla="*/ 9617 w 2308413"/>
              <a:gd name="connsiteY0" fmla="*/ 144929 h 2288103"/>
              <a:gd name="connsiteX1" fmla="*/ 170793 w 2308413"/>
              <a:gd name="connsiteY1" fmla="*/ 4241 h 2288103"/>
              <a:gd name="connsiteX2" fmla="*/ 1738675 w 2308413"/>
              <a:gd name="connsiteY2" fmla="*/ 418553 h 2288103"/>
              <a:gd name="connsiteX3" fmla="*/ 1885026 w 2308413"/>
              <a:gd name="connsiteY3" fmla="*/ 585390 h 2288103"/>
              <a:gd name="connsiteX4" fmla="*/ 2308413 w 2308413"/>
              <a:gd name="connsiteY4" fmla="*/ 2162247 h 2288103"/>
              <a:gd name="connsiteX5" fmla="*/ 2163326 w 2308413"/>
              <a:gd name="connsiteY5" fmla="*/ 2284508 h 2288103"/>
              <a:gd name="connsiteX6" fmla="*/ 596427 w 2308413"/>
              <a:gd name="connsiteY6" fmla="*/ 1871553 h 2288103"/>
              <a:gd name="connsiteX7" fmla="*/ 430289 w 2308413"/>
              <a:gd name="connsiteY7" fmla="*/ 1669304 h 2288103"/>
              <a:gd name="connsiteX8" fmla="*/ 9617 w 2308413"/>
              <a:gd name="connsiteY8" fmla="*/ 144929 h 2288103"/>
              <a:gd name="connsiteX0" fmla="*/ 8386 w 2307182"/>
              <a:gd name="connsiteY0" fmla="*/ 152138 h 2295312"/>
              <a:gd name="connsiteX1" fmla="*/ 169562 w 2307182"/>
              <a:gd name="connsiteY1" fmla="*/ 11450 h 2295312"/>
              <a:gd name="connsiteX2" fmla="*/ 1737444 w 2307182"/>
              <a:gd name="connsiteY2" fmla="*/ 425762 h 2295312"/>
              <a:gd name="connsiteX3" fmla="*/ 1883795 w 2307182"/>
              <a:gd name="connsiteY3" fmla="*/ 592599 h 2295312"/>
              <a:gd name="connsiteX4" fmla="*/ 2307182 w 2307182"/>
              <a:gd name="connsiteY4" fmla="*/ 2169456 h 2295312"/>
              <a:gd name="connsiteX5" fmla="*/ 2162095 w 2307182"/>
              <a:gd name="connsiteY5" fmla="*/ 2291717 h 2295312"/>
              <a:gd name="connsiteX6" fmla="*/ 595196 w 2307182"/>
              <a:gd name="connsiteY6" fmla="*/ 1878762 h 2295312"/>
              <a:gd name="connsiteX7" fmla="*/ 429058 w 2307182"/>
              <a:gd name="connsiteY7" fmla="*/ 1676513 h 2295312"/>
              <a:gd name="connsiteX8" fmla="*/ 8386 w 2307182"/>
              <a:gd name="connsiteY8" fmla="*/ 152138 h 2295312"/>
              <a:gd name="connsiteX0" fmla="*/ 9020 w 2301081"/>
              <a:gd name="connsiteY0" fmla="*/ 145947 h 2295856"/>
              <a:gd name="connsiteX1" fmla="*/ 163461 w 2301081"/>
              <a:gd name="connsiteY1" fmla="*/ 11994 h 2295856"/>
              <a:gd name="connsiteX2" fmla="*/ 1731343 w 2301081"/>
              <a:gd name="connsiteY2" fmla="*/ 426306 h 2295856"/>
              <a:gd name="connsiteX3" fmla="*/ 1877694 w 2301081"/>
              <a:gd name="connsiteY3" fmla="*/ 593143 h 2295856"/>
              <a:gd name="connsiteX4" fmla="*/ 2301081 w 2301081"/>
              <a:gd name="connsiteY4" fmla="*/ 2170000 h 2295856"/>
              <a:gd name="connsiteX5" fmla="*/ 2155994 w 2301081"/>
              <a:gd name="connsiteY5" fmla="*/ 2292261 h 2295856"/>
              <a:gd name="connsiteX6" fmla="*/ 589095 w 2301081"/>
              <a:gd name="connsiteY6" fmla="*/ 1879306 h 2295856"/>
              <a:gd name="connsiteX7" fmla="*/ 422957 w 2301081"/>
              <a:gd name="connsiteY7" fmla="*/ 1677057 h 2295856"/>
              <a:gd name="connsiteX8" fmla="*/ 9020 w 2301081"/>
              <a:gd name="connsiteY8" fmla="*/ 145947 h 2295856"/>
              <a:gd name="connsiteX0" fmla="*/ 3409 w 2295470"/>
              <a:gd name="connsiteY0" fmla="*/ 146126 h 2296035"/>
              <a:gd name="connsiteX1" fmla="*/ 157850 w 2295470"/>
              <a:gd name="connsiteY1" fmla="*/ 12173 h 2296035"/>
              <a:gd name="connsiteX2" fmla="*/ 1725732 w 2295470"/>
              <a:gd name="connsiteY2" fmla="*/ 426485 h 2296035"/>
              <a:gd name="connsiteX3" fmla="*/ 1872083 w 2295470"/>
              <a:gd name="connsiteY3" fmla="*/ 593322 h 2296035"/>
              <a:gd name="connsiteX4" fmla="*/ 2295470 w 2295470"/>
              <a:gd name="connsiteY4" fmla="*/ 2170179 h 2296035"/>
              <a:gd name="connsiteX5" fmla="*/ 2150383 w 2295470"/>
              <a:gd name="connsiteY5" fmla="*/ 2292440 h 2296035"/>
              <a:gd name="connsiteX6" fmla="*/ 583484 w 2295470"/>
              <a:gd name="connsiteY6" fmla="*/ 1879485 h 2296035"/>
              <a:gd name="connsiteX7" fmla="*/ 417346 w 2295470"/>
              <a:gd name="connsiteY7" fmla="*/ 1677236 h 2296035"/>
              <a:gd name="connsiteX8" fmla="*/ 3409 w 2295470"/>
              <a:gd name="connsiteY8" fmla="*/ 146126 h 2296035"/>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5540 w 2297601"/>
              <a:gd name="connsiteY0" fmla="*/ 143814 h 2293723"/>
              <a:gd name="connsiteX1" fmla="*/ 159981 w 2297601"/>
              <a:gd name="connsiteY1" fmla="*/ 9861 h 2293723"/>
              <a:gd name="connsiteX2" fmla="*/ 1727863 w 2297601"/>
              <a:gd name="connsiteY2" fmla="*/ 424173 h 2293723"/>
              <a:gd name="connsiteX3" fmla="*/ 1874214 w 2297601"/>
              <a:gd name="connsiteY3" fmla="*/ 591010 h 2293723"/>
              <a:gd name="connsiteX4" fmla="*/ 2297601 w 2297601"/>
              <a:gd name="connsiteY4" fmla="*/ 2167867 h 2293723"/>
              <a:gd name="connsiteX5" fmla="*/ 2152514 w 2297601"/>
              <a:gd name="connsiteY5" fmla="*/ 2290128 h 2293723"/>
              <a:gd name="connsiteX6" fmla="*/ 585615 w 2297601"/>
              <a:gd name="connsiteY6" fmla="*/ 1877173 h 2293723"/>
              <a:gd name="connsiteX7" fmla="*/ 419477 w 2297601"/>
              <a:gd name="connsiteY7" fmla="*/ 1674924 h 2293723"/>
              <a:gd name="connsiteX8" fmla="*/ 5540 w 2297601"/>
              <a:gd name="connsiteY8" fmla="*/ 143814 h 2293723"/>
              <a:gd name="connsiteX0" fmla="*/ 5540 w 2297601"/>
              <a:gd name="connsiteY0" fmla="*/ 143814 h 2293723"/>
              <a:gd name="connsiteX1" fmla="*/ 159981 w 2297601"/>
              <a:gd name="connsiteY1" fmla="*/ 9861 h 2293723"/>
              <a:gd name="connsiteX2" fmla="*/ 1727863 w 2297601"/>
              <a:gd name="connsiteY2" fmla="*/ 424173 h 2293723"/>
              <a:gd name="connsiteX3" fmla="*/ 1874214 w 2297601"/>
              <a:gd name="connsiteY3" fmla="*/ 591010 h 2293723"/>
              <a:gd name="connsiteX4" fmla="*/ 2297601 w 2297601"/>
              <a:gd name="connsiteY4" fmla="*/ 2167867 h 2293723"/>
              <a:gd name="connsiteX5" fmla="*/ 2152514 w 2297601"/>
              <a:gd name="connsiteY5" fmla="*/ 2290128 h 2293723"/>
              <a:gd name="connsiteX6" fmla="*/ 585615 w 2297601"/>
              <a:gd name="connsiteY6" fmla="*/ 1877173 h 2293723"/>
              <a:gd name="connsiteX7" fmla="*/ 419477 w 2297601"/>
              <a:gd name="connsiteY7" fmla="*/ 1674924 h 2293723"/>
              <a:gd name="connsiteX8" fmla="*/ 5540 w 2297601"/>
              <a:gd name="connsiteY8" fmla="*/ 143814 h 2293723"/>
              <a:gd name="connsiteX0" fmla="*/ 3923 w 2295984"/>
              <a:gd name="connsiteY0" fmla="*/ 144081 h 2293990"/>
              <a:gd name="connsiteX1" fmla="*/ 158364 w 2295984"/>
              <a:gd name="connsiteY1" fmla="*/ 10128 h 2293990"/>
              <a:gd name="connsiteX2" fmla="*/ 1726246 w 2295984"/>
              <a:gd name="connsiteY2" fmla="*/ 424440 h 2293990"/>
              <a:gd name="connsiteX3" fmla="*/ 1872597 w 2295984"/>
              <a:gd name="connsiteY3" fmla="*/ 591277 h 2293990"/>
              <a:gd name="connsiteX4" fmla="*/ 2295984 w 2295984"/>
              <a:gd name="connsiteY4" fmla="*/ 2168134 h 2293990"/>
              <a:gd name="connsiteX5" fmla="*/ 2150897 w 2295984"/>
              <a:gd name="connsiteY5" fmla="*/ 2290395 h 2293990"/>
              <a:gd name="connsiteX6" fmla="*/ 583998 w 2295984"/>
              <a:gd name="connsiteY6" fmla="*/ 1877440 h 2293990"/>
              <a:gd name="connsiteX7" fmla="*/ 417860 w 2295984"/>
              <a:gd name="connsiteY7" fmla="*/ 1675191 h 2293990"/>
              <a:gd name="connsiteX8" fmla="*/ 3923 w 2295984"/>
              <a:gd name="connsiteY8" fmla="*/ 144081 h 2293990"/>
              <a:gd name="connsiteX0" fmla="*/ 1528 w 2293589"/>
              <a:gd name="connsiteY0" fmla="*/ 144362 h 2294271"/>
              <a:gd name="connsiteX1" fmla="*/ 155969 w 2293589"/>
              <a:gd name="connsiteY1" fmla="*/ 10409 h 2294271"/>
              <a:gd name="connsiteX2" fmla="*/ 1723851 w 2293589"/>
              <a:gd name="connsiteY2" fmla="*/ 424721 h 2294271"/>
              <a:gd name="connsiteX3" fmla="*/ 1870202 w 2293589"/>
              <a:gd name="connsiteY3" fmla="*/ 591558 h 2294271"/>
              <a:gd name="connsiteX4" fmla="*/ 2293589 w 2293589"/>
              <a:gd name="connsiteY4" fmla="*/ 2168415 h 2294271"/>
              <a:gd name="connsiteX5" fmla="*/ 2148502 w 2293589"/>
              <a:gd name="connsiteY5" fmla="*/ 2290676 h 2294271"/>
              <a:gd name="connsiteX6" fmla="*/ 581603 w 2293589"/>
              <a:gd name="connsiteY6" fmla="*/ 1877721 h 2294271"/>
              <a:gd name="connsiteX7" fmla="*/ 415465 w 2293589"/>
              <a:gd name="connsiteY7" fmla="*/ 1675472 h 2294271"/>
              <a:gd name="connsiteX8" fmla="*/ 1528 w 2293589"/>
              <a:gd name="connsiteY8" fmla="*/ 144362 h 2294271"/>
              <a:gd name="connsiteX0" fmla="*/ 1848 w 2293909"/>
              <a:gd name="connsiteY0" fmla="*/ 138202 h 2288111"/>
              <a:gd name="connsiteX1" fmla="*/ 156289 w 2293909"/>
              <a:gd name="connsiteY1" fmla="*/ 4249 h 2288111"/>
              <a:gd name="connsiteX2" fmla="*/ 1724171 w 2293909"/>
              <a:gd name="connsiteY2" fmla="*/ 418561 h 2288111"/>
              <a:gd name="connsiteX3" fmla="*/ 1870522 w 2293909"/>
              <a:gd name="connsiteY3" fmla="*/ 585398 h 2288111"/>
              <a:gd name="connsiteX4" fmla="*/ 2293909 w 2293909"/>
              <a:gd name="connsiteY4" fmla="*/ 2162255 h 2288111"/>
              <a:gd name="connsiteX5" fmla="*/ 2148822 w 2293909"/>
              <a:gd name="connsiteY5" fmla="*/ 2284516 h 2288111"/>
              <a:gd name="connsiteX6" fmla="*/ 581923 w 2293909"/>
              <a:gd name="connsiteY6" fmla="*/ 1871561 h 2288111"/>
              <a:gd name="connsiteX7" fmla="*/ 415785 w 2293909"/>
              <a:gd name="connsiteY7" fmla="*/ 1669312 h 2288111"/>
              <a:gd name="connsiteX8" fmla="*/ 1848 w 2293909"/>
              <a:gd name="connsiteY8" fmla="*/ 138202 h 2288111"/>
              <a:gd name="connsiteX0" fmla="*/ 1289 w 2293350"/>
              <a:gd name="connsiteY0" fmla="*/ 138202 h 2288111"/>
              <a:gd name="connsiteX1" fmla="*/ 155730 w 2293350"/>
              <a:gd name="connsiteY1" fmla="*/ 4249 h 2288111"/>
              <a:gd name="connsiteX2" fmla="*/ 1723612 w 2293350"/>
              <a:gd name="connsiteY2" fmla="*/ 418561 h 2288111"/>
              <a:gd name="connsiteX3" fmla="*/ 1869963 w 2293350"/>
              <a:gd name="connsiteY3" fmla="*/ 585398 h 2288111"/>
              <a:gd name="connsiteX4" fmla="*/ 2293350 w 2293350"/>
              <a:gd name="connsiteY4" fmla="*/ 2162255 h 2288111"/>
              <a:gd name="connsiteX5" fmla="*/ 2148263 w 2293350"/>
              <a:gd name="connsiteY5" fmla="*/ 2284516 h 2288111"/>
              <a:gd name="connsiteX6" fmla="*/ 581364 w 2293350"/>
              <a:gd name="connsiteY6" fmla="*/ 1871561 h 2288111"/>
              <a:gd name="connsiteX7" fmla="*/ 415226 w 2293350"/>
              <a:gd name="connsiteY7" fmla="*/ 1669312 h 2288111"/>
              <a:gd name="connsiteX8" fmla="*/ 1289 w 2293350"/>
              <a:gd name="connsiteY8" fmla="*/ 138202 h 2288111"/>
              <a:gd name="connsiteX0" fmla="*/ 1527 w 2293588"/>
              <a:gd name="connsiteY0" fmla="*/ 138621 h 2288530"/>
              <a:gd name="connsiteX1" fmla="*/ 155968 w 2293588"/>
              <a:gd name="connsiteY1" fmla="*/ 4668 h 2288530"/>
              <a:gd name="connsiteX2" fmla="*/ 1723850 w 2293588"/>
              <a:gd name="connsiteY2" fmla="*/ 418980 h 2288530"/>
              <a:gd name="connsiteX3" fmla="*/ 1870201 w 2293588"/>
              <a:gd name="connsiteY3" fmla="*/ 585817 h 2288530"/>
              <a:gd name="connsiteX4" fmla="*/ 2293588 w 2293588"/>
              <a:gd name="connsiteY4" fmla="*/ 2162674 h 2288530"/>
              <a:gd name="connsiteX5" fmla="*/ 2148501 w 2293588"/>
              <a:gd name="connsiteY5" fmla="*/ 2284935 h 2288530"/>
              <a:gd name="connsiteX6" fmla="*/ 581602 w 2293588"/>
              <a:gd name="connsiteY6" fmla="*/ 1871980 h 2288530"/>
              <a:gd name="connsiteX7" fmla="*/ 415464 w 2293588"/>
              <a:gd name="connsiteY7" fmla="*/ 1669731 h 2288530"/>
              <a:gd name="connsiteX8" fmla="*/ 1527 w 2293588"/>
              <a:gd name="connsiteY8" fmla="*/ 138621 h 2288530"/>
              <a:gd name="connsiteX0" fmla="*/ 4451 w 2296512"/>
              <a:gd name="connsiteY0" fmla="*/ 139388 h 2289297"/>
              <a:gd name="connsiteX1" fmla="*/ 158892 w 2296512"/>
              <a:gd name="connsiteY1" fmla="*/ 5435 h 2289297"/>
              <a:gd name="connsiteX2" fmla="*/ 1726774 w 2296512"/>
              <a:gd name="connsiteY2" fmla="*/ 419747 h 2289297"/>
              <a:gd name="connsiteX3" fmla="*/ 1873125 w 2296512"/>
              <a:gd name="connsiteY3" fmla="*/ 586584 h 2289297"/>
              <a:gd name="connsiteX4" fmla="*/ 2296512 w 2296512"/>
              <a:gd name="connsiteY4" fmla="*/ 2163441 h 2289297"/>
              <a:gd name="connsiteX5" fmla="*/ 2151425 w 2296512"/>
              <a:gd name="connsiteY5" fmla="*/ 2285702 h 2289297"/>
              <a:gd name="connsiteX6" fmla="*/ 584526 w 2296512"/>
              <a:gd name="connsiteY6" fmla="*/ 1872747 h 2289297"/>
              <a:gd name="connsiteX7" fmla="*/ 418388 w 2296512"/>
              <a:gd name="connsiteY7" fmla="*/ 1670498 h 2289297"/>
              <a:gd name="connsiteX8" fmla="*/ 4451 w 2296512"/>
              <a:gd name="connsiteY8" fmla="*/ 139388 h 2289297"/>
              <a:gd name="connsiteX0" fmla="*/ 4451 w 2299782"/>
              <a:gd name="connsiteY0" fmla="*/ 139388 h 2288818"/>
              <a:gd name="connsiteX1" fmla="*/ 158892 w 2299782"/>
              <a:gd name="connsiteY1" fmla="*/ 5435 h 2288818"/>
              <a:gd name="connsiteX2" fmla="*/ 1726774 w 2299782"/>
              <a:gd name="connsiteY2" fmla="*/ 419747 h 2288818"/>
              <a:gd name="connsiteX3" fmla="*/ 1873125 w 2299782"/>
              <a:gd name="connsiteY3" fmla="*/ 586584 h 2288818"/>
              <a:gd name="connsiteX4" fmla="*/ 2296512 w 2299782"/>
              <a:gd name="connsiteY4" fmla="*/ 2163441 h 2288818"/>
              <a:gd name="connsiteX5" fmla="*/ 2151425 w 2299782"/>
              <a:gd name="connsiteY5" fmla="*/ 2285702 h 2288818"/>
              <a:gd name="connsiteX6" fmla="*/ 584526 w 2299782"/>
              <a:gd name="connsiteY6" fmla="*/ 1872747 h 2288818"/>
              <a:gd name="connsiteX7" fmla="*/ 418388 w 2299782"/>
              <a:gd name="connsiteY7" fmla="*/ 1670498 h 2288818"/>
              <a:gd name="connsiteX8" fmla="*/ 4451 w 2299782"/>
              <a:gd name="connsiteY8" fmla="*/ 139388 h 2288818"/>
              <a:gd name="connsiteX0" fmla="*/ 4451 w 2299139"/>
              <a:gd name="connsiteY0" fmla="*/ 139388 h 2287220"/>
              <a:gd name="connsiteX1" fmla="*/ 158892 w 2299139"/>
              <a:gd name="connsiteY1" fmla="*/ 5435 h 2287220"/>
              <a:gd name="connsiteX2" fmla="*/ 1726774 w 2299139"/>
              <a:gd name="connsiteY2" fmla="*/ 419747 h 2287220"/>
              <a:gd name="connsiteX3" fmla="*/ 1873125 w 2299139"/>
              <a:gd name="connsiteY3" fmla="*/ 586584 h 2287220"/>
              <a:gd name="connsiteX4" fmla="*/ 2296512 w 2299139"/>
              <a:gd name="connsiteY4" fmla="*/ 2163441 h 2287220"/>
              <a:gd name="connsiteX5" fmla="*/ 2151425 w 2299139"/>
              <a:gd name="connsiteY5" fmla="*/ 2285702 h 2287220"/>
              <a:gd name="connsiteX6" fmla="*/ 584526 w 2299139"/>
              <a:gd name="connsiteY6" fmla="*/ 1872747 h 2287220"/>
              <a:gd name="connsiteX7" fmla="*/ 418388 w 2299139"/>
              <a:gd name="connsiteY7" fmla="*/ 1670498 h 2287220"/>
              <a:gd name="connsiteX8" fmla="*/ 4451 w 2299139"/>
              <a:gd name="connsiteY8" fmla="*/ 139388 h 2287220"/>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84526 w 2299277"/>
              <a:gd name="connsiteY6" fmla="*/ 1872747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4690 w 2299277"/>
              <a:gd name="connsiteY3" fmla="*/ 585018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4690 w 2299277"/>
              <a:gd name="connsiteY3" fmla="*/ 588149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99277" h="2289265">
                <a:moveTo>
                  <a:pt x="4451" y="139388"/>
                </a:moveTo>
                <a:cubicBezTo>
                  <a:pt x="-13417" y="60766"/>
                  <a:pt x="19464" y="-22226"/>
                  <a:pt x="158892" y="5435"/>
                </a:cubicBezTo>
                <a:lnTo>
                  <a:pt x="1726774" y="419747"/>
                </a:lnTo>
                <a:cubicBezTo>
                  <a:pt x="1822894" y="445626"/>
                  <a:pt x="1861313" y="514526"/>
                  <a:pt x="1880135" y="585426"/>
                </a:cubicBezTo>
                <a:cubicBezTo>
                  <a:pt x="2097057" y="1402519"/>
                  <a:pt x="2138139" y="1539608"/>
                  <a:pt x="2296512" y="2163441"/>
                </a:cubicBezTo>
                <a:cubicBezTo>
                  <a:pt x="2313920" y="2245273"/>
                  <a:pt x="2247201" y="2304717"/>
                  <a:pt x="2151425" y="2285702"/>
                </a:cubicBezTo>
                <a:lnTo>
                  <a:pt x="594791" y="1867358"/>
                </a:lnTo>
                <a:cubicBezTo>
                  <a:pt x="507154" y="1842614"/>
                  <a:pt x="450849" y="1799460"/>
                  <a:pt x="416823" y="1672064"/>
                </a:cubicBezTo>
                <a:cubicBezTo>
                  <a:pt x="286664" y="1184744"/>
                  <a:pt x="134198" y="644520"/>
                  <a:pt x="4451" y="139388"/>
                </a:cubicBezTo>
                <a:close/>
              </a:path>
            </a:pathLst>
          </a:custGeom>
          <a:noFill/>
          <a:ln w="28575" cmpd="sng">
            <a:solidFill>
              <a:srgbClr val="A7934B">
                <a:alpha val="15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Rounded Rectangle 11"/>
          <p:cNvSpPr/>
          <p:nvPr userDrawn="1"/>
        </p:nvSpPr>
        <p:spPr>
          <a:xfrm rot="20703236" flipH="1">
            <a:off x="13961220" y="5432817"/>
            <a:ext cx="2343465" cy="2326254"/>
          </a:xfrm>
          <a:custGeom>
            <a:avLst/>
            <a:gdLst>
              <a:gd name="connsiteX0" fmla="*/ 0 w 2309041"/>
              <a:gd name="connsiteY0" fmla="*/ 122448 h 2313432"/>
              <a:gd name="connsiteX1" fmla="*/ 122448 w 2309041"/>
              <a:gd name="connsiteY1" fmla="*/ 0 h 2313432"/>
              <a:gd name="connsiteX2" fmla="*/ 2186593 w 2309041"/>
              <a:gd name="connsiteY2" fmla="*/ 0 h 2313432"/>
              <a:gd name="connsiteX3" fmla="*/ 2309041 w 2309041"/>
              <a:gd name="connsiteY3" fmla="*/ 122448 h 2313432"/>
              <a:gd name="connsiteX4" fmla="*/ 2309041 w 2309041"/>
              <a:gd name="connsiteY4" fmla="*/ 2190984 h 2313432"/>
              <a:gd name="connsiteX5" fmla="*/ 2186593 w 2309041"/>
              <a:gd name="connsiteY5" fmla="*/ 2313432 h 2313432"/>
              <a:gd name="connsiteX6" fmla="*/ 122448 w 2309041"/>
              <a:gd name="connsiteY6" fmla="*/ 2313432 h 2313432"/>
              <a:gd name="connsiteX7" fmla="*/ 0 w 2309041"/>
              <a:gd name="connsiteY7" fmla="*/ 2190984 h 2313432"/>
              <a:gd name="connsiteX8" fmla="*/ 0 w 2309041"/>
              <a:gd name="connsiteY8" fmla="*/ 122448 h 2313432"/>
              <a:gd name="connsiteX0" fmla="*/ 0 w 2756331"/>
              <a:gd name="connsiteY0" fmla="*/ 122448 h 2313432"/>
              <a:gd name="connsiteX1" fmla="*/ 122448 w 2756331"/>
              <a:gd name="connsiteY1" fmla="*/ 0 h 2313432"/>
              <a:gd name="connsiteX2" fmla="*/ 2186593 w 2756331"/>
              <a:gd name="connsiteY2" fmla="*/ 0 h 2313432"/>
              <a:gd name="connsiteX3" fmla="*/ 2309041 w 2756331"/>
              <a:gd name="connsiteY3" fmla="*/ 122448 h 2313432"/>
              <a:gd name="connsiteX4" fmla="*/ 2756331 w 2756331"/>
              <a:gd name="connsiteY4" fmla="*/ 1743694 h 2313432"/>
              <a:gd name="connsiteX5" fmla="*/ 2186593 w 2756331"/>
              <a:gd name="connsiteY5" fmla="*/ 2313432 h 2313432"/>
              <a:gd name="connsiteX6" fmla="*/ 122448 w 2756331"/>
              <a:gd name="connsiteY6" fmla="*/ 2313432 h 2313432"/>
              <a:gd name="connsiteX7" fmla="*/ 0 w 2756331"/>
              <a:gd name="connsiteY7" fmla="*/ 2190984 h 2313432"/>
              <a:gd name="connsiteX8" fmla="*/ 0 w 2756331"/>
              <a:gd name="connsiteY8" fmla="*/ 122448 h 2313432"/>
              <a:gd name="connsiteX0" fmla="*/ 0 w 2756331"/>
              <a:gd name="connsiteY0" fmla="*/ 122448 h 2313432"/>
              <a:gd name="connsiteX1" fmla="*/ 122448 w 2756331"/>
              <a:gd name="connsiteY1" fmla="*/ 0 h 2313432"/>
              <a:gd name="connsiteX2" fmla="*/ 2186593 w 2756331"/>
              <a:gd name="connsiteY2" fmla="*/ 0 h 2313432"/>
              <a:gd name="connsiteX3" fmla="*/ 2309041 w 2756331"/>
              <a:gd name="connsiteY3" fmla="*/ 122448 h 2313432"/>
              <a:gd name="connsiteX4" fmla="*/ 2756331 w 2756331"/>
              <a:gd name="connsiteY4" fmla="*/ 1743694 h 2313432"/>
              <a:gd name="connsiteX5" fmla="*/ 2654369 w 2756331"/>
              <a:gd name="connsiteY5" fmla="*/ 1852485 h 2313432"/>
              <a:gd name="connsiteX6" fmla="*/ 122448 w 2756331"/>
              <a:gd name="connsiteY6" fmla="*/ 2313432 h 2313432"/>
              <a:gd name="connsiteX7" fmla="*/ 0 w 2756331"/>
              <a:gd name="connsiteY7" fmla="*/ 2190984 h 2313432"/>
              <a:gd name="connsiteX8" fmla="*/ 0 w 2756331"/>
              <a:gd name="connsiteY8" fmla="*/ 122448 h 2313432"/>
              <a:gd name="connsiteX0" fmla="*/ 0 w 2756331"/>
              <a:gd name="connsiteY0" fmla="*/ 122448 h 2193261"/>
              <a:gd name="connsiteX1" fmla="*/ 122448 w 2756331"/>
              <a:gd name="connsiteY1" fmla="*/ 0 h 2193261"/>
              <a:gd name="connsiteX2" fmla="*/ 2186593 w 2756331"/>
              <a:gd name="connsiteY2" fmla="*/ 0 h 2193261"/>
              <a:gd name="connsiteX3" fmla="*/ 2309041 w 2756331"/>
              <a:gd name="connsiteY3" fmla="*/ 122448 h 2193261"/>
              <a:gd name="connsiteX4" fmla="*/ 2756331 w 2756331"/>
              <a:gd name="connsiteY4" fmla="*/ 1743694 h 2193261"/>
              <a:gd name="connsiteX5" fmla="*/ 2654369 w 2756331"/>
              <a:gd name="connsiteY5" fmla="*/ 1852485 h 2193261"/>
              <a:gd name="connsiteX6" fmla="*/ 1768205 w 2756331"/>
              <a:gd name="connsiteY6" fmla="*/ 797431 h 2193261"/>
              <a:gd name="connsiteX7" fmla="*/ 0 w 2756331"/>
              <a:gd name="connsiteY7" fmla="*/ 2190984 h 2193261"/>
              <a:gd name="connsiteX8" fmla="*/ 0 w 2756331"/>
              <a:gd name="connsiteY8" fmla="*/ 122448 h 2193261"/>
              <a:gd name="connsiteX0" fmla="*/ 0 w 2756331"/>
              <a:gd name="connsiteY0" fmla="*/ 122448 h 2194935"/>
              <a:gd name="connsiteX1" fmla="*/ 122448 w 2756331"/>
              <a:gd name="connsiteY1" fmla="*/ 0 h 2194935"/>
              <a:gd name="connsiteX2" fmla="*/ 2186593 w 2756331"/>
              <a:gd name="connsiteY2" fmla="*/ 0 h 2194935"/>
              <a:gd name="connsiteX3" fmla="*/ 2309041 w 2756331"/>
              <a:gd name="connsiteY3" fmla="*/ 122448 h 2194935"/>
              <a:gd name="connsiteX4" fmla="*/ 2756331 w 2756331"/>
              <a:gd name="connsiteY4" fmla="*/ 1743694 h 2194935"/>
              <a:gd name="connsiteX5" fmla="*/ 2654369 w 2756331"/>
              <a:gd name="connsiteY5" fmla="*/ 1852485 h 2194935"/>
              <a:gd name="connsiteX6" fmla="*/ 986298 w 2756331"/>
              <a:gd name="connsiteY6" fmla="*/ 1435925 h 2194935"/>
              <a:gd name="connsiteX7" fmla="*/ 0 w 2756331"/>
              <a:gd name="connsiteY7" fmla="*/ 2190984 h 2194935"/>
              <a:gd name="connsiteX8" fmla="*/ 0 w 2756331"/>
              <a:gd name="connsiteY8" fmla="*/ 122448 h 2194935"/>
              <a:gd name="connsiteX0" fmla="*/ 0 w 2756331"/>
              <a:gd name="connsiteY0" fmla="*/ 122448 h 1852485"/>
              <a:gd name="connsiteX1" fmla="*/ 122448 w 2756331"/>
              <a:gd name="connsiteY1" fmla="*/ 0 h 1852485"/>
              <a:gd name="connsiteX2" fmla="*/ 2186593 w 2756331"/>
              <a:gd name="connsiteY2" fmla="*/ 0 h 1852485"/>
              <a:gd name="connsiteX3" fmla="*/ 2309041 w 2756331"/>
              <a:gd name="connsiteY3" fmla="*/ 122448 h 1852485"/>
              <a:gd name="connsiteX4" fmla="*/ 2756331 w 2756331"/>
              <a:gd name="connsiteY4" fmla="*/ 1743694 h 1852485"/>
              <a:gd name="connsiteX5" fmla="*/ 2654369 w 2756331"/>
              <a:gd name="connsiteY5" fmla="*/ 1852485 h 1852485"/>
              <a:gd name="connsiteX6" fmla="*/ 986298 w 2756331"/>
              <a:gd name="connsiteY6" fmla="*/ 1435925 h 1852485"/>
              <a:gd name="connsiteX7" fmla="*/ 894581 w 2756331"/>
              <a:gd name="connsiteY7" fmla="*/ 1337378 h 1852485"/>
              <a:gd name="connsiteX8" fmla="*/ 0 w 2756331"/>
              <a:gd name="connsiteY8" fmla="*/ 122448 h 1852485"/>
              <a:gd name="connsiteX0" fmla="*/ 0 w 2756331"/>
              <a:gd name="connsiteY0" fmla="*/ 539006 h 2269043"/>
              <a:gd name="connsiteX1" fmla="*/ 620956 w 2756331"/>
              <a:gd name="connsiteY1" fmla="*/ 0 h 2269043"/>
              <a:gd name="connsiteX2" fmla="*/ 2186593 w 2756331"/>
              <a:gd name="connsiteY2" fmla="*/ 416558 h 2269043"/>
              <a:gd name="connsiteX3" fmla="*/ 2309041 w 2756331"/>
              <a:gd name="connsiteY3" fmla="*/ 539006 h 2269043"/>
              <a:gd name="connsiteX4" fmla="*/ 2756331 w 2756331"/>
              <a:gd name="connsiteY4" fmla="*/ 2160252 h 2269043"/>
              <a:gd name="connsiteX5" fmla="*/ 2654369 w 2756331"/>
              <a:gd name="connsiteY5" fmla="*/ 2269043 h 2269043"/>
              <a:gd name="connsiteX6" fmla="*/ 986298 w 2756331"/>
              <a:gd name="connsiteY6" fmla="*/ 1852483 h 2269043"/>
              <a:gd name="connsiteX7" fmla="*/ 894581 w 2756331"/>
              <a:gd name="connsiteY7" fmla="*/ 1753936 h 2269043"/>
              <a:gd name="connsiteX8" fmla="*/ 0 w 2756331"/>
              <a:gd name="connsiteY8" fmla="*/ 539006 h 2269043"/>
              <a:gd name="connsiteX0" fmla="*/ 0 w 2288552"/>
              <a:gd name="connsiteY0" fmla="*/ 173665 h 2269043"/>
              <a:gd name="connsiteX1" fmla="*/ 153177 w 2288552"/>
              <a:gd name="connsiteY1" fmla="*/ 0 h 2269043"/>
              <a:gd name="connsiteX2" fmla="*/ 1718814 w 2288552"/>
              <a:gd name="connsiteY2" fmla="*/ 416558 h 2269043"/>
              <a:gd name="connsiteX3" fmla="*/ 1841262 w 2288552"/>
              <a:gd name="connsiteY3" fmla="*/ 539006 h 2269043"/>
              <a:gd name="connsiteX4" fmla="*/ 2288552 w 2288552"/>
              <a:gd name="connsiteY4" fmla="*/ 2160252 h 2269043"/>
              <a:gd name="connsiteX5" fmla="*/ 2186590 w 2288552"/>
              <a:gd name="connsiteY5" fmla="*/ 2269043 h 2269043"/>
              <a:gd name="connsiteX6" fmla="*/ 518519 w 2288552"/>
              <a:gd name="connsiteY6" fmla="*/ 1852483 h 2269043"/>
              <a:gd name="connsiteX7" fmla="*/ 426802 w 2288552"/>
              <a:gd name="connsiteY7" fmla="*/ 1753936 h 2269043"/>
              <a:gd name="connsiteX8" fmla="*/ 0 w 2288552"/>
              <a:gd name="connsiteY8" fmla="*/ 173665 h 2269043"/>
              <a:gd name="connsiteX0" fmla="*/ 0 w 2298796"/>
              <a:gd name="connsiteY0" fmla="*/ 142934 h 2269043"/>
              <a:gd name="connsiteX1" fmla="*/ 163421 w 2298796"/>
              <a:gd name="connsiteY1" fmla="*/ 0 h 2269043"/>
              <a:gd name="connsiteX2" fmla="*/ 1729058 w 2298796"/>
              <a:gd name="connsiteY2" fmla="*/ 416558 h 2269043"/>
              <a:gd name="connsiteX3" fmla="*/ 1851506 w 2298796"/>
              <a:gd name="connsiteY3" fmla="*/ 539006 h 2269043"/>
              <a:gd name="connsiteX4" fmla="*/ 2298796 w 2298796"/>
              <a:gd name="connsiteY4" fmla="*/ 2160252 h 2269043"/>
              <a:gd name="connsiteX5" fmla="*/ 2196834 w 2298796"/>
              <a:gd name="connsiteY5" fmla="*/ 2269043 h 2269043"/>
              <a:gd name="connsiteX6" fmla="*/ 528763 w 2298796"/>
              <a:gd name="connsiteY6" fmla="*/ 1852483 h 2269043"/>
              <a:gd name="connsiteX7" fmla="*/ 437046 w 2298796"/>
              <a:gd name="connsiteY7" fmla="*/ 1753936 h 2269043"/>
              <a:gd name="connsiteX8" fmla="*/ 0 w 2298796"/>
              <a:gd name="connsiteY8" fmla="*/ 142934 h 2269043"/>
              <a:gd name="connsiteX0" fmla="*/ 0 w 2298796"/>
              <a:gd name="connsiteY0" fmla="*/ 145749 h 2271858"/>
              <a:gd name="connsiteX1" fmla="*/ 163421 w 2298796"/>
              <a:gd name="connsiteY1" fmla="*/ 2815 h 2271858"/>
              <a:gd name="connsiteX2" fmla="*/ 1729058 w 2298796"/>
              <a:gd name="connsiteY2" fmla="*/ 419373 h 2271858"/>
              <a:gd name="connsiteX3" fmla="*/ 1851506 w 2298796"/>
              <a:gd name="connsiteY3" fmla="*/ 541821 h 2271858"/>
              <a:gd name="connsiteX4" fmla="*/ 2298796 w 2298796"/>
              <a:gd name="connsiteY4" fmla="*/ 2163067 h 2271858"/>
              <a:gd name="connsiteX5" fmla="*/ 2196834 w 2298796"/>
              <a:gd name="connsiteY5" fmla="*/ 2271858 h 2271858"/>
              <a:gd name="connsiteX6" fmla="*/ 528763 w 2298796"/>
              <a:gd name="connsiteY6" fmla="*/ 1855298 h 2271858"/>
              <a:gd name="connsiteX7" fmla="*/ 437046 w 2298796"/>
              <a:gd name="connsiteY7" fmla="*/ 1756751 h 2271858"/>
              <a:gd name="connsiteX8" fmla="*/ 0 w 2298796"/>
              <a:gd name="connsiteY8" fmla="*/ 145749 h 2271858"/>
              <a:gd name="connsiteX0" fmla="*/ 1583 w 2300379"/>
              <a:gd name="connsiteY0" fmla="*/ 146709 h 2272818"/>
              <a:gd name="connsiteX1" fmla="*/ 165004 w 2300379"/>
              <a:gd name="connsiteY1" fmla="*/ 3775 h 2272818"/>
              <a:gd name="connsiteX2" fmla="*/ 1730641 w 2300379"/>
              <a:gd name="connsiteY2" fmla="*/ 420333 h 2272818"/>
              <a:gd name="connsiteX3" fmla="*/ 1853089 w 2300379"/>
              <a:gd name="connsiteY3" fmla="*/ 542781 h 2272818"/>
              <a:gd name="connsiteX4" fmla="*/ 2300379 w 2300379"/>
              <a:gd name="connsiteY4" fmla="*/ 2164027 h 2272818"/>
              <a:gd name="connsiteX5" fmla="*/ 2198417 w 2300379"/>
              <a:gd name="connsiteY5" fmla="*/ 2272818 h 2272818"/>
              <a:gd name="connsiteX6" fmla="*/ 530346 w 2300379"/>
              <a:gd name="connsiteY6" fmla="*/ 1856258 h 2272818"/>
              <a:gd name="connsiteX7" fmla="*/ 438629 w 2300379"/>
              <a:gd name="connsiteY7" fmla="*/ 1757711 h 2272818"/>
              <a:gd name="connsiteX8" fmla="*/ 1583 w 2300379"/>
              <a:gd name="connsiteY8" fmla="*/ 146709 h 2272818"/>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98751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98751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64606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8243"/>
              <a:gd name="connsiteX1" fmla="*/ 165338 w 2300713"/>
              <a:gd name="connsiteY1" fmla="*/ 6956 h 2288243"/>
              <a:gd name="connsiteX2" fmla="*/ 1730975 w 2300713"/>
              <a:gd name="connsiteY2" fmla="*/ 423514 h 2288243"/>
              <a:gd name="connsiteX3" fmla="*/ 1853423 w 2300713"/>
              <a:gd name="connsiteY3" fmla="*/ 545962 h 2288243"/>
              <a:gd name="connsiteX4" fmla="*/ 2300713 w 2300713"/>
              <a:gd name="connsiteY4" fmla="*/ 2167208 h 2288243"/>
              <a:gd name="connsiteX5" fmla="*/ 2164606 w 2300713"/>
              <a:gd name="connsiteY5" fmla="*/ 2275999 h 2288243"/>
              <a:gd name="connsiteX6" fmla="*/ 530680 w 2300713"/>
              <a:gd name="connsiteY6" fmla="*/ 1859439 h 2288243"/>
              <a:gd name="connsiteX7" fmla="*/ 438963 w 2300713"/>
              <a:gd name="connsiteY7" fmla="*/ 1760892 h 2288243"/>
              <a:gd name="connsiteX8" fmla="*/ 1917 w 2300713"/>
              <a:gd name="connsiteY8" fmla="*/ 149890 h 2288243"/>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08231 w 2303711"/>
              <a:gd name="connsiteY7" fmla="*/ 1682357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08231 w 2303711"/>
              <a:gd name="connsiteY7" fmla="*/ 1682357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77326 w 2303711"/>
              <a:gd name="connsiteY3" fmla="*/ 590351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77326 w 2303711"/>
              <a:gd name="connsiteY3" fmla="*/ 590351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422589 w 2303711"/>
              <a:gd name="connsiteY7" fmla="*/ 1674265 h 2292042"/>
              <a:gd name="connsiteX8" fmla="*/ 1917 w 2303711"/>
              <a:gd name="connsiteY8" fmla="*/ 149890 h 2292042"/>
              <a:gd name="connsiteX0" fmla="*/ 2010 w 2303804"/>
              <a:gd name="connsiteY0" fmla="*/ 147792 h 2289944"/>
              <a:gd name="connsiteX1" fmla="*/ 163186 w 2303804"/>
              <a:gd name="connsiteY1" fmla="*/ 7104 h 2289944"/>
              <a:gd name="connsiteX2" fmla="*/ 1731068 w 2303804"/>
              <a:gd name="connsiteY2" fmla="*/ 421416 h 2289944"/>
              <a:gd name="connsiteX3" fmla="*/ 1877419 w 2303804"/>
              <a:gd name="connsiteY3" fmla="*/ 588253 h 2289944"/>
              <a:gd name="connsiteX4" fmla="*/ 2300806 w 2303804"/>
              <a:gd name="connsiteY4" fmla="*/ 2165110 h 2289944"/>
              <a:gd name="connsiteX5" fmla="*/ 2164699 w 2303804"/>
              <a:gd name="connsiteY5" fmla="*/ 2273901 h 2289944"/>
              <a:gd name="connsiteX6" fmla="*/ 588820 w 2303804"/>
              <a:gd name="connsiteY6" fmla="*/ 1874416 h 2289944"/>
              <a:gd name="connsiteX7" fmla="*/ 422682 w 2303804"/>
              <a:gd name="connsiteY7" fmla="*/ 1672167 h 2289944"/>
              <a:gd name="connsiteX8" fmla="*/ 2010 w 2303804"/>
              <a:gd name="connsiteY8" fmla="*/ 147792 h 2289944"/>
              <a:gd name="connsiteX0" fmla="*/ 2010 w 2303368"/>
              <a:gd name="connsiteY0" fmla="*/ 147792 h 2301573"/>
              <a:gd name="connsiteX1" fmla="*/ 163186 w 2303368"/>
              <a:gd name="connsiteY1" fmla="*/ 7104 h 2301573"/>
              <a:gd name="connsiteX2" fmla="*/ 1731068 w 2303368"/>
              <a:gd name="connsiteY2" fmla="*/ 421416 h 2301573"/>
              <a:gd name="connsiteX3" fmla="*/ 1877419 w 2303368"/>
              <a:gd name="connsiteY3" fmla="*/ 588253 h 2301573"/>
              <a:gd name="connsiteX4" fmla="*/ 2300806 w 2303368"/>
              <a:gd name="connsiteY4" fmla="*/ 2165110 h 2301573"/>
              <a:gd name="connsiteX5" fmla="*/ 2155719 w 2303368"/>
              <a:gd name="connsiteY5" fmla="*/ 2287371 h 2301573"/>
              <a:gd name="connsiteX6" fmla="*/ 588820 w 2303368"/>
              <a:gd name="connsiteY6" fmla="*/ 1874416 h 2301573"/>
              <a:gd name="connsiteX7" fmla="*/ 422682 w 2303368"/>
              <a:gd name="connsiteY7" fmla="*/ 1672167 h 2301573"/>
              <a:gd name="connsiteX8" fmla="*/ 2010 w 2303368"/>
              <a:gd name="connsiteY8" fmla="*/ 147792 h 2301573"/>
              <a:gd name="connsiteX0" fmla="*/ 2010 w 2303368"/>
              <a:gd name="connsiteY0" fmla="*/ 147792 h 2301573"/>
              <a:gd name="connsiteX1" fmla="*/ 163186 w 2303368"/>
              <a:gd name="connsiteY1" fmla="*/ 7104 h 2301573"/>
              <a:gd name="connsiteX2" fmla="*/ 1731068 w 2303368"/>
              <a:gd name="connsiteY2" fmla="*/ 421416 h 2301573"/>
              <a:gd name="connsiteX3" fmla="*/ 1877419 w 2303368"/>
              <a:gd name="connsiteY3" fmla="*/ 588253 h 2301573"/>
              <a:gd name="connsiteX4" fmla="*/ 2300806 w 2303368"/>
              <a:gd name="connsiteY4" fmla="*/ 2165110 h 2301573"/>
              <a:gd name="connsiteX5" fmla="*/ 2155719 w 2303368"/>
              <a:gd name="connsiteY5" fmla="*/ 2287371 h 2301573"/>
              <a:gd name="connsiteX6" fmla="*/ 588820 w 2303368"/>
              <a:gd name="connsiteY6" fmla="*/ 1874416 h 2301573"/>
              <a:gd name="connsiteX7" fmla="*/ 422682 w 2303368"/>
              <a:gd name="connsiteY7" fmla="*/ 1672167 h 2301573"/>
              <a:gd name="connsiteX8" fmla="*/ 2010 w 2303368"/>
              <a:gd name="connsiteY8" fmla="*/ 147792 h 2301573"/>
              <a:gd name="connsiteX0" fmla="*/ 2010 w 2304304"/>
              <a:gd name="connsiteY0" fmla="*/ 147792 h 2296304"/>
              <a:gd name="connsiteX1" fmla="*/ 163186 w 2304304"/>
              <a:gd name="connsiteY1" fmla="*/ 7104 h 2296304"/>
              <a:gd name="connsiteX2" fmla="*/ 1731068 w 2304304"/>
              <a:gd name="connsiteY2" fmla="*/ 421416 h 2296304"/>
              <a:gd name="connsiteX3" fmla="*/ 1877419 w 2304304"/>
              <a:gd name="connsiteY3" fmla="*/ 588253 h 2296304"/>
              <a:gd name="connsiteX4" fmla="*/ 2300806 w 2304304"/>
              <a:gd name="connsiteY4" fmla="*/ 2165110 h 2296304"/>
              <a:gd name="connsiteX5" fmla="*/ 2155719 w 2304304"/>
              <a:gd name="connsiteY5" fmla="*/ 2287371 h 2296304"/>
              <a:gd name="connsiteX6" fmla="*/ 588820 w 2304304"/>
              <a:gd name="connsiteY6" fmla="*/ 1874416 h 2296304"/>
              <a:gd name="connsiteX7" fmla="*/ 422682 w 2304304"/>
              <a:gd name="connsiteY7" fmla="*/ 1672167 h 2296304"/>
              <a:gd name="connsiteX8" fmla="*/ 2010 w 2304304"/>
              <a:gd name="connsiteY8" fmla="*/ 147792 h 2296304"/>
              <a:gd name="connsiteX0" fmla="*/ 2010 w 2300806"/>
              <a:gd name="connsiteY0" fmla="*/ 147792 h 2298797"/>
              <a:gd name="connsiteX1" fmla="*/ 163186 w 2300806"/>
              <a:gd name="connsiteY1" fmla="*/ 7104 h 2298797"/>
              <a:gd name="connsiteX2" fmla="*/ 1731068 w 2300806"/>
              <a:gd name="connsiteY2" fmla="*/ 421416 h 2298797"/>
              <a:gd name="connsiteX3" fmla="*/ 1877419 w 2300806"/>
              <a:gd name="connsiteY3" fmla="*/ 588253 h 2298797"/>
              <a:gd name="connsiteX4" fmla="*/ 2300806 w 2300806"/>
              <a:gd name="connsiteY4" fmla="*/ 2165110 h 2298797"/>
              <a:gd name="connsiteX5" fmla="*/ 2155719 w 2300806"/>
              <a:gd name="connsiteY5" fmla="*/ 2287371 h 2298797"/>
              <a:gd name="connsiteX6" fmla="*/ 588820 w 2300806"/>
              <a:gd name="connsiteY6" fmla="*/ 1874416 h 2298797"/>
              <a:gd name="connsiteX7" fmla="*/ 422682 w 2300806"/>
              <a:gd name="connsiteY7" fmla="*/ 1672167 h 2298797"/>
              <a:gd name="connsiteX8" fmla="*/ 2010 w 2300806"/>
              <a:gd name="connsiteY8" fmla="*/ 147792 h 2298797"/>
              <a:gd name="connsiteX0" fmla="*/ 2010 w 2300806"/>
              <a:gd name="connsiteY0" fmla="*/ 147792 h 2293305"/>
              <a:gd name="connsiteX1" fmla="*/ 163186 w 2300806"/>
              <a:gd name="connsiteY1" fmla="*/ 7104 h 2293305"/>
              <a:gd name="connsiteX2" fmla="*/ 1731068 w 2300806"/>
              <a:gd name="connsiteY2" fmla="*/ 421416 h 2293305"/>
              <a:gd name="connsiteX3" fmla="*/ 1877419 w 2300806"/>
              <a:gd name="connsiteY3" fmla="*/ 588253 h 2293305"/>
              <a:gd name="connsiteX4" fmla="*/ 2300806 w 2300806"/>
              <a:gd name="connsiteY4" fmla="*/ 2165110 h 2293305"/>
              <a:gd name="connsiteX5" fmla="*/ 2155719 w 2300806"/>
              <a:gd name="connsiteY5" fmla="*/ 2287371 h 2293305"/>
              <a:gd name="connsiteX6" fmla="*/ 588820 w 2300806"/>
              <a:gd name="connsiteY6" fmla="*/ 1874416 h 2293305"/>
              <a:gd name="connsiteX7" fmla="*/ 422682 w 2300806"/>
              <a:gd name="connsiteY7" fmla="*/ 1672167 h 2293305"/>
              <a:gd name="connsiteX8" fmla="*/ 2010 w 2300806"/>
              <a:gd name="connsiteY8" fmla="*/ 147792 h 2293305"/>
              <a:gd name="connsiteX0" fmla="*/ 2010 w 2300806"/>
              <a:gd name="connsiteY0" fmla="*/ 147792 h 2290966"/>
              <a:gd name="connsiteX1" fmla="*/ 163186 w 2300806"/>
              <a:gd name="connsiteY1" fmla="*/ 7104 h 2290966"/>
              <a:gd name="connsiteX2" fmla="*/ 1731068 w 2300806"/>
              <a:gd name="connsiteY2" fmla="*/ 421416 h 2290966"/>
              <a:gd name="connsiteX3" fmla="*/ 1877419 w 2300806"/>
              <a:gd name="connsiteY3" fmla="*/ 588253 h 2290966"/>
              <a:gd name="connsiteX4" fmla="*/ 2300806 w 2300806"/>
              <a:gd name="connsiteY4" fmla="*/ 2165110 h 2290966"/>
              <a:gd name="connsiteX5" fmla="*/ 2155719 w 2300806"/>
              <a:gd name="connsiteY5" fmla="*/ 2287371 h 2290966"/>
              <a:gd name="connsiteX6" fmla="*/ 588820 w 2300806"/>
              <a:gd name="connsiteY6" fmla="*/ 1874416 h 2290966"/>
              <a:gd name="connsiteX7" fmla="*/ 422682 w 2300806"/>
              <a:gd name="connsiteY7" fmla="*/ 1672167 h 2290966"/>
              <a:gd name="connsiteX8" fmla="*/ 2010 w 2300806"/>
              <a:gd name="connsiteY8" fmla="*/ 147792 h 2290966"/>
              <a:gd name="connsiteX0" fmla="*/ 2010 w 2300806"/>
              <a:gd name="connsiteY0" fmla="*/ 147792 h 2290966"/>
              <a:gd name="connsiteX1" fmla="*/ 163186 w 2300806"/>
              <a:gd name="connsiteY1" fmla="*/ 7104 h 2290966"/>
              <a:gd name="connsiteX2" fmla="*/ 1731068 w 2300806"/>
              <a:gd name="connsiteY2" fmla="*/ 421416 h 2290966"/>
              <a:gd name="connsiteX3" fmla="*/ 1877419 w 2300806"/>
              <a:gd name="connsiteY3" fmla="*/ 588253 h 2290966"/>
              <a:gd name="connsiteX4" fmla="*/ 2300806 w 2300806"/>
              <a:gd name="connsiteY4" fmla="*/ 2165110 h 2290966"/>
              <a:gd name="connsiteX5" fmla="*/ 2155719 w 2300806"/>
              <a:gd name="connsiteY5" fmla="*/ 2287371 h 2290966"/>
              <a:gd name="connsiteX6" fmla="*/ 588820 w 2300806"/>
              <a:gd name="connsiteY6" fmla="*/ 1874416 h 2290966"/>
              <a:gd name="connsiteX7" fmla="*/ 422682 w 2300806"/>
              <a:gd name="connsiteY7" fmla="*/ 1672167 h 2290966"/>
              <a:gd name="connsiteX8" fmla="*/ 2010 w 2300806"/>
              <a:gd name="connsiteY8" fmla="*/ 147792 h 2290966"/>
              <a:gd name="connsiteX0" fmla="*/ 2321 w 2301117"/>
              <a:gd name="connsiteY0" fmla="*/ 145616 h 2288790"/>
              <a:gd name="connsiteX1" fmla="*/ 163497 w 2301117"/>
              <a:gd name="connsiteY1" fmla="*/ 4928 h 2288790"/>
              <a:gd name="connsiteX2" fmla="*/ 1731379 w 2301117"/>
              <a:gd name="connsiteY2" fmla="*/ 419240 h 2288790"/>
              <a:gd name="connsiteX3" fmla="*/ 1877730 w 2301117"/>
              <a:gd name="connsiteY3" fmla="*/ 586077 h 2288790"/>
              <a:gd name="connsiteX4" fmla="*/ 2301117 w 2301117"/>
              <a:gd name="connsiteY4" fmla="*/ 2162934 h 2288790"/>
              <a:gd name="connsiteX5" fmla="*/ 2156030 w 2301117"/>
              <a:gd name="connsiteY5" fmla="*/ 2285195 h 2288790"/>
              <a:gd name="connsiteX6" fmla="*/ 589131 w 2301117"/>
              <a:gd name="connsiteY6" fmla="*/ 1872240 h 2288790"/>
              <a:gd name="connsiteX7" fmla="*/ 422993 w 2301117"/>
              <a:gd name="connsiteY7" fmla="*/ 1669991 h 2288790"/>
              <a:gd name="connsiteX8" fmla="*/ 2321 w 2301117"/>
              <a:gd name="connsiteY8" fmla="*/ 145616 h 2288790"/>
              <a:gd name="connsiteX0" fmla="*/ 0 w 2298796"/>
              <a:gd name="connsiteY0" fmla="*/ 147175 h 2290349"/>
              <a:gd name="connsiteX1" fmla="*/ 161176 w 2298796"/>
              <a:gd name="connsiteY1" fmla="*/ 6487 h 2290349"/>
              <a:gd name="connsiteX2" fmla="*/ 1729058 w 2298796"/>
              <a:gd name="connsiteY2" fmla="*/ 420799 h 2290349"/>
              <a:gd name="connsiteX3" fmla="*/ 1875409 w 2298796"/>
              <a:gd name="connsiteY3" fmla="*/ 587636 h 2290349"/>
              <a:gd name="connsiteX4" fmla="*/ 2298796 w 2298796"/>
              <a:gd name="connsiteY4" fmla="*/ 2164493 h 2290349"/>
              <a:gd name="connsiteX5" fmla="*/ 2153709 w 2298796"/>
              <a:gd name="connsiteY5" fmla="*/ 2286754 h 2290349"/>
              <a:gd name="connsiteX6" fmla="*/ 586810 w 2298796"/>
              <a:gd name="connsiteY6" fmla="*/ 1873799 h 2290349"/>
              <a:gd name="connsiteX7" fmla="*/ 420672 w 2298796"/>
              <a:gd name="connsiteY7" fmla="*/ 1671550 h 2290349"/>
              <a:gd name="connsiteX8" fmla="*/ 0 w 2298796"/>
              <a:gd name="connsiteY8" fmla="*/ 147175 h 2290349"/>
              <a:gd name="connsiteX0" fmla="*/ 0 w 2298796"/>
              <a:gd name="connsiteY0" fmla="*/ 147356 h 2290530"/>
              <a:gd name="connsiteX1" fmla="*/ 161176 w 2298796"/>
              <a:gd name="connsiteY1" fmla="*/ 6668 h 2290530"/>
              <a:gd name="connsiteX2" fmla="*/ 1729058 w 2298796"/>
              <a:gd name="connsiteY2" fmla="*/ 420980 h 2290530"/>
              <a:gd name="connsiteX3" fmla="*/ 1875409 w 2298796"/>
              <a:gd name="connsiteY3" fmla="*/ 587817 h 2290530"/>
              <a:gd name="connsiteX4" fmla="*/ 2298796 w 2298796"/>
              <a:gd name="connsiteY4" fmla="*/ 2164674 h 2290530"/>
              <a:gd name="connsiteX5" fmla="*/ 2153709 w 2298796"/>
              <a:gd name="connsiteY5" fmla="*/ 2286935 h 2290530"/>
              <a:gd name="connsiteX6" fmla="*/ 586810 w 2298796"/>
              <a:gd name="connsiteY6" fmla="*/ 1873980 h 2290530"/>
              <a:gd name="connsiteX7" fmla="*/ 420672 w 2298796"/>
              <a:gd name="connsiteY7" fmla="*/ 1671731 h 2290530"/>
              <a:gd name="connsiteX8" fmla="*/ 0 w 2298796"/>
              <a:gd name="connsiteY8" fmla="*/ 147356 h 2290530"/>
              <a:gd name="connsiteX0" fmla="*/ 9617 w 2308413"/>
              <a:gd name="connsiteY0" fmla="*/ 144929 h 2288103"/>
              <a:gd name="connsiteX1" fmla="*/ 170793 w 2308413"/>
              <a:gd name="connsiteY1" fmla="*/ 4241 h 2288103"/>
              <a:gd name="connsiteX2" fmla="*/ 1738675 w 2308413"/>
              <a:gd name="connsiteY2" fmla="*/ 418553 h 2288103"/>
              <a:gd name="connsiteX3" fmla="*/ 1885026 w 2308413"/>
              <a:gd name="connsiteY3" fmla="*/ 585390 h 2288103"/>
              <a:gd name="connsiteX4" fmla="*/ 2308413 w 2308413"/>
              <a:gd name="connsiteY4" fmla="*/ 2162247 h 2288103"/>
              <a:gd name="connsiteX5" fmla="*/ 2163326 w 2308413"/>
              <a:gd name="connsiteY5" fmla="*/ 2284508 h 2288103"/>
              <a:gd name="connsiteX6" fmla="*/ 596427 w 2308413"/>
              <a:gd name="connsiteY6" fmla="*/ 1871553 h 2288103"/>
              <a:gd name="connsiteX7" fmla="*/ 430289 w 2308413"/>
              <a:gd name="connsiteY7" fmla="*/ 1669304 h 2288103"/>
              <a:gd name="connsiteX8" fmla="*/ 9617 w 2308413"/>
              <a:gd name="connsiteY8" fmla="*/ 144929 h 2288103"/>
              <a:gd name="connsiteX0" fmla="*/ 8386 w 2307182"/>
              <a:gd name="connsiteY0" fmla="*/ 152138 h 2295312"/>
              <a:gd name="connsiteX1" fmla="*/ 169562 w 2307182"/>
              <a:gd name="connsiteY1" fmla="*/ 11450 h 2295312"/>
              <a:gd name="connsiteX2" fmla="*/ 1737444 w 2307182"/>
              <a:gd name="connsiteY2" fmla="*/ 425762 h 2295312"/>
              <a:gd name="connsiteX3" fmla="*/ 1883795 w 2307182"/>
              <a:gd name="connsiteY3" fmla="*/ 592599 h 2295312"/>
              <a:gd name="connsiteX4" fmla="*/ 2307182 w 2307182"/>
              <a:gd name="connsiteY4" fmla="*/ 2169456 h 2295312"/>
              <a:gd name="connsiteX5" fmla="*/ 2162095 w 2307182"/>
              <a:gd name="connsiteY5" fmla="*/ 2291717 h 2295312"/>
              <a:gd name="connsiteX6" fmla="*/ 595196 w 2307182"/>
              <a:gd name="connsiteY6" fmla="*/ 1878762 h 2295312"/>
              <a:gd name="connsiteX7" fmla="*/ 429058 w 2307182"/>
              <a:gd name="connsiteY7" fmla="*/ 1676513 h 2295312"/>
              <a:gd name="connsiteX8" fmla="*/ 8386 w 2307182"/>
              <a:gd name="connsiteY8" fmla="*/ 152138 h 2295312"/>
              <a:gd name="connsiteX0" fmla="*/ 9020 w 2301081"/>
              <a:gd name="connsiteY0" fmla="*/ 145947 h 2295856"/>
              <a:gd name="connsiteX1" fmla="*/ 163461 w 2301081"/>
              <a:gd name="connsiteY1" fmla="*/ 11994 h 2295856"/>
              <a:gd name="connsiteX2" fmla="*/ 1731343 w 2301081"/>
              <a:gd name="connsiteY2" fmla="*/ 426306 h 2295856"/>
              <a:gd name="connsiteX3" fmla="*/ 1877694 w 2301081"/>
              <a:gd name="connsiteY3" fmla="*/ 593143 h 2295856"/>
              <a:gd name="connsiteX4" fmla="*/ 2301081 w 2301081"/>
              <a:gd name="connsiteY4" fmla="*/ 2170000 h 2295856"/>
              <a:gd name="connsiteX5" fmla="*/ 2155994 w 2301081"/>
              <a:gd name="connsiteY5" fmla="*/ 2292261 h 2295856"/>
              <a:gd name="connsiteX6" fmla="*/ 589095 w 2301081"/>
              <a:gd name="connsiteY6" fmla="*/ 1879306 h 2295856"/>
              <a:gd name="connsiteX7" fmla="*/ 422957 w 2301081"/>
              <a:gd name="connsiteY7" fmla="*/ 1677057 h 2295856"/>
              <a:gd name="connsiteX8" fmla="*/ 9020 w 2301081"/>
              <a:gd name="connsiteY8" fmla="*/ 145947 h 2295856"/>
              <a:gd name="connsiteX0" fmla="*/ 3409 w 2295470"/>
              <a:gd name="connsiteY0" fmla="*/ 146126 h 2296035"/>
              <a:gd name="connsiteX1" fmla="*/ 157850 w 2295470"/>
              <a:gd name="connsiteY1" fmla="*/ 12173 h 2296035"/>
              <a:gd name="connsiteX2" fmla="*/ 1725732 w 2295470"/>
              <a:gd name="connsiteY2" fmla="*/ 426485 h 2296035"/>
              <a:gd name="connsiteX3" fmla="*/ 1872083 w 2295470"/>
              <a:gd name="connsiteY3" fmla="*/ 593322 h 2296035"/>
              <a:gd name="connsiteX4" fmla="*/ 2295470 w 2295470"/>
              <a:gd name="connsiteY4" fmla="*/ 2170179 h 2296035"/>
              <a:gd name="connsiteX5" fmla="*/ 2150383 w 2295470"/>
              <a:gd name="connsiteY5" fmla="*/ 2292440 h 2296035"/>
              <a:gd name="connsiteX6" fmla="*/ 583484 w 2295470"/>
              <a:gd name="connsiteY6" fmla="*/ 1879485 h 2296035"/>
              <a:gd name="connsiteX7" fmla="*/ 417346 w 2295470"/>
              <a:gd name="connsiteY7" fmla="*/ 1677236 h 2296035"/>
              <a:gd name="connsiteX8" fmla="*/ 3409 w 2295470"/>
              <a:gd name="connsiteY8" fmla="*/ 146126 h 2296035"/>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5540 w 2297601"/>
              <a:gd name="connsiteY0" fmla="*/ 143814 h 2293723"/>
              <a:gd name="connsiteX1" fmla="*/ 159981 w 2297601"/>
              <a:gd name="connsiteY1" fmla="*/ 9861 h 2293723"/>
              <a:gd name="connsiteX2" fmla="*/ 1727863 w 2297601"/>
              <a:gd name="connsiteY2" fmla="*/ 424173 h 2293723"/>
              <a:gd name="connsiteX3" fmla="*/ 1874214 w 2297601"/>
              <a:gd name="connsiteY3" fmla="*/ 591010 h 2293723"/>
              <a:gd name="connsiteX4" fmla="*/ 2297601 w 2297601"/>
              <a:gd name="connsiteY4" fmla="*/ 2167867 h 2293723"/>
              <a:gd name="connsiteX5" fmla="*/ 2152514 w 2297601"/>
              <a:gd name="connsiteY5" fmla="*/ 2290128 h 2293723"/>
              <a:gd name="connsiteX6" fmla="*/ 585615 w 2297601"/>
              <a:gd name="connsiteY6" fmla="*/ 1877173 h 2293723"/>
              <a:gd name="connsiteX7" fmla="*/ 419477 w 2297601"/>
              <a:gd name="connsiteY7" fmla="*/ 1674924 h 2293723"/>
              <a:gd name="connsiteX8" fmla="*/ 5540 w 2297601"/>
              <a:gd name="connsiteY8" fmla="*/ 143814 h 2293723"/>
              <a:gd name="connsiteX0" fmla="*/ 5540 w 2297601"/>
              <a:gd name="connsiteY0" fmla="*/ 143814 h 2293723"/>
              <a:gd name="connsiteX1" fmla="*/ 159981 w 2297601"/>
              <a:gd name="connsiteY1" fmla="*/ 9861 h 2293723"/>
              <a:gd name="connsiteX2" fmla="*/ 1727863 w 2297601"/>
              <a:gd name="connsiteY2" fmla="*/ 424173 h 2293723"/>
              <a:gd name="connsiteX3" fmla="*/ 1874214 w 2297601"/>
              <a:gd name="connsiteY3" fmla="*/ 591010 h 2293723"/>
              <a:gd name="connsiteX4" fmla="*/ 2297601 w 2297601"/>
              <a:gd name="connsiteY4" fmla="*/ 2167867 h 2293723"/>
              <a:gd name="connsiteX5" fmla="*/ 2152514 w 2297601"/>
              <a:gd name="connsiteY5" fmla="*/ 2290128 h 2293723"/>
              <a:gd name="connsiteX6" fmla="*/ 585615 w 2297601"/>
              <a:gd name="connsiteY6" fmla="*/ 1877173 h 2293723"/>
              <a:gd name="connsiteX7" fmla="*/ 419477 w 2297601"/>
              <a:gd name="connsiteY7" fmla="*/ 1674924 h 2293723"/>
              <a:gd name="connsiteX8" fmla="*/ 5540 w 2297601"/>
              <a:gd name="connsiteY8" fmla="*/ 143814 h 2293723"/>
              <a:gd name="connsiteX0" fmla="*/ 3923 w 2295984"/>
              <a:gd name="connsiteY0" fmla="*/ 144081 h 2293990"/>
              <a:gd name="connsiteX1" fmla="*/ 158364 w 2295984"/>
              <a:gd name="connsiteY1" fmla="*/ 10128 h 2293990"/>
              <a:gd name="connsiteX2" fmla="*/ 1726246 w 2295984"/>
              <a:gd name="connsiteY2" fmla="*/ 424440 h 2293990"/>
              <a:gd name="connsiteX3" fmla="*/ 1872597 w 2295984"/>
              <a:gd name="connsiteY3" fmla="*/ 591277 h 2293990"/>
              <a:gd name="connsiteX4" fmla="*/ 2295984 w 2295984"/>
              <a:gd name="connsiteY4" fmla="*/ 2168134 h 2293990"/>
              <a:gd name="connsiteX5" fmla="*/ 2150897 w 2295984"/>
              <a:gd name="connsiteY5" fmla="*/ 2290395 h 2293990"/>
              <a:gd name="connsiteX6" fmla="*/ 583998 w 2295984"/>
              <a:gd name="connsiteY6" fmla="*/ 1877440 h 2293990"/>
              <a:gd name="connsiteX7" fmla="*/ 417860 w 2295984"/>
              <a:gd name="connsiteY7" fmla="*/ 1675191 h 2293990"/>
              <a:gd name="connsiteX8" fmla="*/ 3923 w 2295984"/>
              <a:gd name="connsiteY8" fmla="*/ 144081 h 2293990"/>
              <a:gd name="connsiteX0" fmla="*/ 1528 w 2293589"/>
              <a:gd name="connsiteY0" fmla="*/ 144362 h 2294271"/>
              <a:gd name="connsiteX1" fmla="*/ 155969 w 2293589"/>
              <a:gd name="connsiteY1" fmla="*/ 10409 h 2294271"/>
              <a:gd name="connsiteX2" fmla="*/ 1723851 w 2293589"/>
              <a:gd name="connsiteY2" fmla="*/ 424721 h 2294271"/>
              <a:gd name="connsiteX3" fmla="*/ 1870202 w 2293589"/>
              <a:gd name="connsiteY3" fmla="*/ 591558 h 2294271"/>
              <a:gd name="connsiteX4" fmla="*/ 2293589 w 2293589"/>
              <a:gd name="connsiteY4" fmla="*/ 2168415 h 2294271"/>
              <a:gd name="connsiteX5" fmla="*/ 2148502 w 2293589"/>
              <a:gd name="connsiteY5" fmla="*/ 2290676 h 2294271"/>
              <a:gd name="connsiteX6" fmla="*/ 581603 w 2293589"/>
              <a:gd name="connsiteY6" fmla="*/ 1877721 h 2294271"/>
              <a:gd name="connsiteX7" fmla="*/ 415465 w 2293589"/>
              <a:gd name="connsiteY7" fmla="*/ 1675472 h 2294271"/>
              <a:gd name="connsiteX8" fmla="*/ 1528 w 2293589"/>
              <a:gd name="connsiteY8" fmla="*/ 144362 h 2294271"/>
              <a:gd name="connsiteX0" fmla="*/ 1848 w 2293909"/>
              <a:gd name="connsiteY0" fmla="*/ 138202 h 2288111"/>
              <a:gd name="connsiteX1" fmla="*/ 156289 w 2293909"/>
              <a:gd name="connsiteY1" fmla="*/ 4249 h 2288111"/>
              <a:gd name="connsiteX2" fmla="*/ 1724171 w 2293909"/>
              <a:gd name="connsiteY2" fmla="*/ 418561 h 2288111"/>
              <a:gd name="connsiteX3" fmla="*/ 1870522 w 2293909"/>
              <a:gd name="connsiteY3" fmla="*/ 585398 h 2288111"/>
              <a:gd name="connsiteX4" fmla="*/ 2293909 w 2293909"/>
              <a:gd name="connsiteY4" fmla="*/ 2162255 h 2288111"/>
              <a:gd name="connsiteX5" fmla="*/ 2148822 w 2293909"/>
              <a:gd name="connsiteY5" fmla="*/ 2284516 h 2288111"/>
              <a:gd name="connsiteX6" fmla="*/ 581923 w 2293909"/>
              <a:gd name="connsiteY6" fmla="*/ 1871561 h 2288111"/>
              <a:gd name="connsiteX7" fmla="*/ 415785 w 2293909"/>
              <a:gd name="connsiteY7" fmla="*/ 1669312 h 2288111"/>
              <a:gd name="connsiteX8" fmla="*/ 1848 w 2293909"/>
              <a:gd name="connsiteY8" fmla="*/ 138202 h 2288111"/>
              <a:gd name="connsiteX0" fmla="*/ 1289 w 2293350"/>
              <a:gd name="connsiteY0" fmla="*/ 138202 h 2288111"/>
              <a:gd name="connsiteX1" fmla="*/ 155730 w 2293350"/>
              <a:gd name="connsiteY1" fmla="*/ 4249 h 2288111"/>
              <a:gd name="connsiteX2" fmla="*/ 1723612 w 2293350"/>
              <a:gd name="connsiteY2" fmla="*/ 418561 h 2288111"/>
              <a:gd name="connsiteX3" fmla="*/ 1869963 w 2293350"/>
              <a:gd name="connsiteY3" fmla="*/ 585398 h 2288111"/>
              <a:gd name="connsiteX4" fmla="*/ 2293350 w 2293350"/>
              <a:gd name="connsiteY4" fmla="*/ 2162255 h 2288111"/>
              <a:gd name="connsiteX5" fmla="*/ 2148263 w 2293350"/>
              <a:gd name="connsiteY5" fmla="*/ 2284516 h 2288111"/>
              <a:gd name="connsiteX6" fmla="*/ 581364 w 2293350"/>
              <a:gd name="connsiteY6" fmla="*/ 1871561 h 2288111"/>
              <a:gd name="connsiteX7" fmla="*/ 415226 w 2293350"/>
              <a:gd name="connsiteY7" fmla="*/ 1669312 h 2288111"/>
              <a:gd name="connsiteX8" fmla="*/ 1289 w 2293350"/>
              <a:gd name="connsiteY8" fmla="*/ 138202 h 2288111"/>
              <a:gd name="connsiteX0" fmla="*/ 1527 w 2293588"/>
              <a:gd name="connsiteY0" fmla="*/ 138621 h 2288530"/>
              <a:gd name="connsiteX1" fmla="*/ 155968 w 2293588"/>
              <a:gd name="connsiteY1" fmla="*/ 4668 h 2288530"/>
              <a:gd name="connsiteX2" fmla="*/ 1723850 w 2293588"/>
              <a:gd name="connsiteY2" fmla="*/ 418980 h 2288530"/>
              <a:gd name="connsiteX3" fmla="*/ 1870201 w 2293588"/>
              <a:gd name="connsiteY3" fmla="*/ 585817 h 2288530"/>
              <a:gd name="connsiteX4" fmla="*/ 2293588 w 2293588"/>
              <a:gd name="connsiteY4" fmla="*/ 2162674 h 2288530"/>
              <a:gd name="connsiteX5" fmla="*/ 2148501 w 2293588"/>
              <a:gd name="connsiteY5" fmla="*/ 2284935 h 2288530"/>
              <a:gd name="connsiteX6" fmla="*/ 581602 w 2293588"/>
              <a:gd name="connsiteY6" fmla="*/ 1871980 h 2288530"/>
              <a:gd name="connsiteX7" fmla="*/ 415464 w 2293588"/>
              <a:gd name="connsiteY7" fmla="*/ 1669731 h 2288530"/>
              <a:gd name="connsiteX8" fmla="*/ 1527 w 2293588"/>
              <a:gd name="connsiteY8" fmla="*/ 138621 h 2288530"/>
              <a:gd name="connsiteX0" fmla="*/ 4451 w 2296512"/>
              <a:gd name="connsiteY0" fmla="*/ 139388 h 2289297"/>
              <a:gd name="connsiteX1" fmla="*/ 158892 w 2296512"/>
              <a:gd name="connsiteY1" fmla="*/ 5435 h 2289297"/>
              <a:gd name="connsiteX2" fmla="*/ 1726774 w 2296512"/>
              <a:gd name="connsiteY2" fmla="*/ 419747 h 2289297"/>
              <a:gd name="connsiteX3" fmla="*/ 1873125 w 2296512"/>
              <a:gd name="connsiteY3" fmla="*/ 586584 h 2289297"/>
              <a:gd name="connsiteX4" fmla="*/ 2296512 w 2296512"/>
              <a:gd name="connsiteY4" fmla="*/ 2163441 h 2289297"/>
              <a:gd name="connsiteX5" fmla="*/ 2151425 w 2296512"/>
              <a:gd name="connsiteY5" fmla="*/ 2285702 h 2289297"/>
              <a:gd name="connsiteX6" fmla="*/ 584526 w 2296512"/>
              <a:gd name="connsiteY6" fmla="*/ 1872747 h 2289297"/>
              <a:gd name="connsiteX7" fmla="*/ 418388 w 2296512"/>
              <a:gd name="connsiteY7" fmla="*/ 1670498 h 2289297"/>
              <a:gd name="connsiteX8" fmla="*/ 4451 w 2296512"/>
              <a:gd name="connsiteY8" fmla="*/ 139388 h 2289297"/>
              <a:gd name="connsiteX0" fmla="*/ 4451 w 2299782"/>
              <a:gd name="connsiteY0" fmla="*/ 139388 h 2288818"/>
              <a:gd name="connsiteX1" fmla="*/ 158892 w 2299782"/>
              <a:gd name="connsiteY1" fmla="*/ 5435 h 2288818"/>
              <a:gd name="connsiteX2" fmla="*/ 1726774 w 2299782"/>
              <a:gd name="connsiteY2" fmla="*/ 419747 h 2288818"/>
              <a:gd name="connsiteX3" fmla="*/ 1873125 w 2299782"/>
              <a:gd name="connsiteY3" fmla="*/ 586584 h 2288818"/>
              <a:gd name="connsiteX4" fmla="*/ 2296512 w 2299782"/>
              <a:gd name="connsiteY4" fmla="*/ 2163441 h 2288818"/>
              <a:gd name="connsiteX5" fmla="*/ 2151425 w 2299782"/>
              <a:gd name="connsiteY5" fmla="*/ 2285702 h 2288818"/>
              <a:gd name="connsiteX6" fmla="*/ 584526 w 2299782"/>
              <a:gd name="connsiteY6" fmla="*/ 1872747 h 2288818"/>
              <a:gd name="connsiteX7" fmla="*/ 418388 w 2299782"/>
              <a:gd name="connsiteY7" fmla="*/ 1670498 h 2288818"/>
              <a:gd name="connsiteX8" fmla="*/ 4451 w 2299782"/>
              <a:gd name="connsiteY8" fmla="*/ 139388 h 2288818"/>
              <a:gd name="connsiteX0" fmla="*/ 4451 w 2299139"/>
              <a:gd name="connsiteY0" fmla="*/ 139388 h 2287220"/>
              <a:gd name="connsiteX1" fmla="*/ 158892 w 2299139"/>
              <a:gd name="connsiteY1" fmla="*/ 5435 h 2287220"/>
              <a:gd name="connsiteX2" fmla="*/ 1726774 w 2299139"/>
              <a:gd name="connsiteY2" fmla="*/ 419747 h 2287220"/>
              <a:gd name="connsiteX3" fmla="*/ 1873125 w 2299139"/>
              <a:gd name="connsiteY3" fmla="*/ 586584 h 2287220"/>
              <a:gd name="connsiteX4" fmla="*/ 2296512 w 2299139"/>
              <a:gd name="connsiteY4" fmla="*/ 2163441 h 2287220"/>
              <a:gd name="connsiteX5" fmla="*/ 2151425 w 2299139"/>
              <a:gd name="connsiteY5" fmla="*/ 2285702 h 2287220"/>
              <a:gd name="connsiteX6" fmla="*/ 584526 w 2299139"/>
              <a:gd name="connsiteY6" fmla="*/ 1872747 h 2287220"/>
              <a:gd name="connsiteX7" fmla="*/ 418388 w 2299139"/>
              <a:gd name="connsiteY7" fmla="*/ 1670498 h 2287220"/>
              <a:gd name="connsiteX8" fmla="*/ 4451 w 2299139"/>
              <a:gd name="connsiteY8" fmla="*/ 139388 h 2287220"/>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84526 w 2299277"/>
              <a:gd name="connsiteY6" fmla="*/ 1872747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4690 w 2299277"/>
              <a:gd name="connsiteY3" fmla="*/ 585018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4690 w 2299277"/>
              <a:gd name="connsiteY3" fmla="*/ 588149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99277" h="2289265">
                <a:moveTo>
                  <a:pt x="4451" y="139388"/>
                </a:moveTo>
                <a:cubicBezTo>
                  <a:pt x="-13417" y="60766"/>
                  <a:pt x="19464" y="-22226"/>
                  <a:pt x="158892" y="5435"/>
                </a:cubicBezTo>
                <a:lnTo>
                  <a:pt x="1726774" y="419747"/>
                </a:lnTo>
                <a:cubicBezTo>
                  <a:pt x="1822894" y="445626"/>
                  <a:pt x="1861313" y="514526"/>
                  <a:pt x="1880135" y="585426"/>
                </a:cubicBezTo>
                <a:cubicBezTo>
                  <a:pt x="2097057" y="1402519"/>
                  <a:pt x="2138139" y="1539608"/>
                  <a:pt x="2296512" y="2163441"/>
                </a:cubicBezTo>
                <a:cubicBezTo>
                  <a:pt x="2313920" y="2245273"/>
                  <a:pt x="2247201" y="2304717"/>
                  <a:pt x="2151425" y="2285702"/>
                </a:cubicBezTo>
                <a:lnTo>
                  <a:pt x="594791" y="1867358"/>
                </a:lnTo>
                <a:cubicBezTo>
                  <a:pt x="507154" y="1842614"/>
                  <a:pt x="450849" y="1799460"/>
                  <a:pt x="416823" y="1672064"/>
                </a:cubicBezTo>
                <a:cubicBezTo>
                  <a:pt x="286664" y="1184744"/>
                  <a:pt x="134198" y="644520"/>
                  <a:pt x="4451" y="139388"/>
                </a:cubicBezTo>
                <a:close/>
              </a:path>
            </a:pathLst>
          </a:custGeom>
          <a:noFill/>
          <a:ln w="28575" cmpd="sng">
            <a:solidFill>
              <a:srgbClr val="A7934B">
                <a:alpha val="15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Rounded Rectangle 11"/>
          <p:cNvSpPr/>
          <p:nvPr userDrawn="1"/>
        </p:nvSpPr>
        <p:spPr>
          <a:xfrm rot="896764">
            <a:off x="13047762" y="-1200841"/>
            <a:ext cx="2343465" cy="2326254"/>
          </a:xfrm>
          <a:custGeom>
            <a:avLst/>
            <a:gdLst>
              <a:gd name="connsiteX0" fmla="*/ 0 w 2309041"/>
              <a:gd name="connsiteY0" fmla="*/ 122448 h 2313432"/>
              <a:gd name="connsiteX1" fmla="*/ 122448 w 2309041"/>
              <a:gd name="connsiteY1" fmla="*/ 0 h 2313432"/>
              <a:gd name="connsiteX2" fmla="*/ 2186593 w 2309041"/>
              <a:gd name="connsiteY2" fmla="*/ 0 h 2313432"/>
              <a:gd name="connsiteX3" fmla="*/ 2309041 w 2309041"/>
              <a:gd name="connsiteY3" fmla="*/ 122448 h 2313432"/>
              <a:gd name="connsiteX4" fmla="*/ 2309041 w 2309041"/>
              <a:gd name="connsiteY4" fmla="*/ 2190984 h 2313432"/>
              <a:gd name="connsiteX5" fmla="*/ 2186593 w 2309041"/>
              <a:gd name="connsiteY5" fmla="*/ 2313432 h 2313432"/>
              <a:gd name="connsiteX6" fmla="*/ 122448 w 2309041"/>
              <a:gd name="connsiteY6" fmla="*/ 2313432 h 2313432"/>
              <a:gd name="connsiteX7" fmla="*/ 0 w 2309041"/>
              <a:gd name="connsiteY7" fmla="*/ 2190984 h 2313432"/>
              <a:gd name="connsiteX8" fmla="*/ 0 w 2309041"/>
              <a:gd name="connsiteY8" fmla="*/ 122448 h 2313432"/>
              <a:gd name="connsiteX0" fmla="*/ 0 w 2756331"/>
              <a:gd name="connsiteY0" fmla="*/ 122448 h 2313432"/>
              <a:gd name="connsiteX1" fmla="*/ 122448 w 2756331"/>
              <a:gd name="connsiteY1" fmla="*/ 0 h 2313432"/>
              <a:gd name="connsiteX2" fmla="*/ 2186593 w 2756331"/>
              <a:gd name="connsiteY2" fmla="*/ 0 h 2313432"/>
              <a:gd name="connsiteX3" fmla="*/ 2309041 w 2756331"/>
              <a:gd name="connsiteY3" fmla="*/ 122448 h 2313432"/>
              <a:gd name="connsiteX4" fmla="*/ 2756331 w 2756331"/>
              <a:gd name="connsiteY4" fmla="*/ 1743694 h 2313432"/>
              <a:gd name="connsiteX5" fmla="*/ 2186593 w 2756331"/>
              <a:gd name="connsiteY5" fmla="*/ 2313432 h 2313432"/>
              <a:gd name="connsiteX6" fmla="*/ 122448 w 2756331"/>
              <a:gd name="connsiteY6" fmla="*/ 2313432 h 2313432"/>
              <a:gd name="connsiteX7" fmla="*/ 0 w 2756331"/>
              <a:gd name="connsiteY7" fmla="*/ 2190984 h 2313432"/>
              <a:gd name="connsiteX8" fmla="*/ 0 w 2756331"/>
              <a:gd name="connsiteY8" fmla="*/ 122448 h 2313432"/>
              <a:gd name="connsiteX0" fmla="*/ 0 w 2756331"/>
              <a:gd name="connsiteY0" fmla="*/ 122448 h 2313432"/>
              <a:gd name="connsiteX1" fmla="*/ 122448 w 2756331"/>
              <a:gd name="connsiteY1" fmla="*/ 0 h 2313432"/>
              <a:gd name="connsiteX2" fmla="*/ 2186593 w 2756331"/>
              <a:gd name="connsiteY2" fmla="*/ 0 h 2313432"/>
              <a:gd name="connsiteX3" fmla="*/ 2309041 w 2756331"/>
              <a:gd name="connsiteY3" fmla="*/ 122448 h 2313432"/>
              <a:gd name="connsiteX4" fmla="*/ 2756331 w 2756331"/>
              <a:gd name="connsiteY4" fmla="*/ 1743694 h 2313432"/>
              <a:gd name="connsiteX5" fmla="*/ 2654369 w 2756331"/>
              <a:gd name="connsiteY5" fmla="*/ 1852485 h 2313432"/>
              <a:gd name="connsiteX6" fmla="*/ 122448 w 2756331"/>
              <a:gd name="connsiteY6" fmla="*/ 2313432 h 2313432"/>
              <a:gd name="connsiteX7" fmla="*/ 0 w 2756331"/>
              <a:gd name="connsiteY7" fmla="*/ 2190984 h 2313432"/>
              <a:gd name="connsiteX8" fmla="*/ 0 w 2756331"/>
              <a:gd name="connsiteY8" fmla="*/ 122448 h 2313432"/>
              <a:gd name="connsiteX0" fmla="*/ 0 w 2756331"/>
              <a:gd name="connsiteY0" fmla="*/ 122448 h 2193261"/>
              <a:gd name="connsiteX1" fmla="*/ 122448 w 2756331"/>
              <a:gd name="connsiteY1" fmla="*/ 0 h 2193261"/>
              <a:gd name="connsiteX2" fmla="*/ 2186593 w 2756331"/>
              <a:gd name="connsiteY2" fmla="*/ 0 h 2193261"/>
              <a:gd name="connsiteX3" fmla="*/ 2309041 w 2756331"/>
              <a:gd name="connsiteY3" fmla="*/ 122448 h 2193261"/>
              <a:gd name="connsiteX4" fmla="*/ 2756331 w 2756331"/>
              <a:gd name="connsiteY4" fmla="*/ 1743694 h 2193261"/>
              <a:gd name="connsiteX5" fmla="*/ 2654369 w 2756331"/>
              <a:gd name="connsiteY5" fmla="*/ 1852485 h 2193261"/>
              <a:gd name="connsiteX6" fmla="*/ 1768205 w 2756331"/>
              <a:gd name="connsiteY6" fmla="*/ 797431 h 2193261"/>
              <a:gd name="connsiteX7" fmla="*/ 0 w 2756331"/>
              <a:gd name="connsiteY7" fmla="*/ 2190984 h 2193261"/>
              <a:gd name="connsiteX8" fmla="*/ 0 w 2756331"/>
              <a:gd name="connsiteY8" fmla="*/ 122448 h 2193261"/>
              <a:gd name="connsiteX0" fmla="*/ 0 w 2756331"/>
              <a:gd name="connsiteY0" fmla="*/ 122448 h 2194935"/>
              <a:gd name="connsiteX1" fmla="*/ 122448 w 2756331"/>
              <a:gd name="connsiteY1" fmla="*/ 0 h 2194935"/>
              <a:gd name="connsiteX2" fmla="*/ 2186593 w 2756331"/>
              <a:gd name="connsiteY2" fmla="*/ 0 h 2194935"/>
              <a:gd name="connsiteX3" fmla="*/ 2309041 w 2756331"/>
              <a:gd name="connsiteY3" fmla="*/ 122448 h 2194935"/>
              <a:gd name="connsiteX4" fmla="*/ 2756331 w 2756331"/>
              <a:gd name="connsiteY4" fmla="*/ 1743694 h 2194935"/>
              <a:gd name="connsiteX5" fmla="*/ 2654369 w 2756331"/>
              <a:gd name="connsiteY5" fmla="*/ 1852485 h 2194935"/>
              <a:gd name="connsiteX6" fmla="*/ 986298 w 2756331"/>
              <a:gd name="connsiteY6" fmla="*/ 1435925 h 2194935"/>
              <a:gd name="connsiteX7" fmla="*/ 0 w 2756331"/>
              <a:gd name="connsiteY7" fmla="*/ 2190984 h 2194935"/>
              <a:gd name="connsiteX8" fmla="*/ 0 w 2756331"/>
              <a:gd name="connsiteY8" fmla="*/ 122448 h 2194935"/>
              <a:gd name="connsiteX0" fmla="*/ 0 w 2756331"/>
              <a:gd name="connsiteY0" fmla="*/ 122448 h 1852485"/>
              <a:gd name="connsiteX1" fmla="*/ 122448 w 2756331"/>
              <a:gd name="connsiteY1" fmla="*/ 0 h 1852485"/>
              <a:gd name="connsiteX2" fmla="*/ 2186593 w 2756331"/>
              <a:gd name="connsiteY2" fmla="*/ 0 h 1852485"/>
              <a:gd name="connsiteX3" fmla="*/ 2309041 w 2756331"/>
              <a:gd name="connsiteY3" fmla="*/ 122448 h 1852485"/>
              <a:gd name="connsiteX4" fmla="*/ 2756331 w 2756331"/>
              <a:gd name="connsiteY4" fmla="*/ 1743694 h 1852485"/>
              <a:gd name="connsiteX5" fmla="*/ 2654369 w 2756331"/>
              <a:gd name="connsiteY5" fmla="*/ 1852485 h 1852485"/>
              <a:gd name="connsiteX6" fmla="*/ 986298 w 2756331"/>
              <a:gd name="connsiteY6" fmla="*/ 1435925 h 1852485"/>
              <a:gd name="connsiteX7" fmla="*/ 894581 w 2756331"/>
              <a:gd name="connsiteY7" fmla="*/ 1337378 h 1852485"/>
              <a:gd name="connsiteX8" fmla="*/ 0 w 2756331"/>
              <a:gd name="connsiteY8" fmla="*/ 122448 h 1852485"/>
              <a:gd name="connsiteX0" fmla="*/ 0 w 2756331"/>
              <a:gd name="connsiteY0" fmla="*/ 539006 h 2269043"/>
              <a:gd name="connsiteX1" fmla="*/ 620956 w 2756331"/>
              <a:gd name="connsiteY1" fmla="*/ 0 h 2269043"/>
              <a:gd name="connsiteX2" fmla="*/ 2186593 w 2756331"/>
              <a:gd name="connsiteY2" fmla="*/ 416558 h 2269043"/>
              <a:gd name="connsiteX3" fmla="*/ 2309041 w 2756331"/>
              <a:gd name="connsiteY3" fmla="*/ 539006 h 2269043"/>
              <a:gd name="connsiteX4" fmla="*/ 2756331 w 2756331"/>
              <a:gd name="connsiteY4" fmla="*/ 2160252 h 2269043"/>
              <a:gd name="connsiteX5" fmla="*/ 2654369 w 2756331"/>
              <a:gd name="connsiteY5" fmla="*/ 2269043 h 2269043"/>
              <a:gd name="connsiteX6" fmla="*/ 986298 w 2756331"/>
              <a:gd name="connsiteY6" fmla="*/ 1852483 h 2269043"/>
              <a:gd name="connsiteX7" fmla="*/ 894581 w 2756331"/>
              <a:gd name="connsiteY7" fmla="*/ 1753936 h 2269043"/>
              <a:gd name="connsiteX8" fmla="*/ 0 w 2756331"/>
              <a:gd name="connsiteY8" fmla="*/ 539006 h 2269043"/>
              <a:gd name="connsiteX0" fmla="*/ 0 w 2288552"/>
              <a:gd name="connsiteY0" fmla="*/ 173665 h 2269043"/>
              <a:gd name="connsiteX1" fmla="*/ 153177 w 2288552"/>
              <a:gd name="connsiteY1" fmla="*/ 0 h 2269043"/>
              <a:gd name="connsiteX2" fmla="*/ 1718814 w 2288552"/>
              <a:gd name="connsiteY2" fmla="*/ 416558 h 2269043"/>
              <a:gd name="connsiteX3" fmla="*/ 1841262 w 2288552"/>
              <a:gd name="connsiteY3" fmla="*/ 539006 h 2269043"/>
              <a:gd name="connsiteX4" fmla="*/ 2288552 w 2288552"/>
              <a:gd name="connsiteY4" fmla="*/ 2160252 h 2269043"/>
              <a:gd name="connsiteX5" fmla="*/ 2186590 w 2288552"/>
              <a:gd name="connsiteY5" fmla="*/ 2269043 h 2269043"/>
              <a:gd name="connsiteX6" fmla="*/ 518519 w 2288552"/>
              <a:gd name="connsiteY6" fmla="*/ 1852483 h 2269043"/>
              <a:gd name="connsiteX7" fmla="*/ 426802 w 2288552"/>
              <a:gd name="connsiteY7" fmla="*/ 1753936 h 2269043"/>
              <a:gd name="connsiteX8" fmla="*/ 0 w 2288552"/>
              <a:gd name="connsiteY8" fmla="*/ 173665 h 2269043"/>
              <a:gd name="connsiteX0" fmla="*/ 0 w 2298796"/>
              <a:gd name="connsiteY0" fmla="*/ 142934 h 2269043"/>
              <a:gd name="connsiteX1" fmla="*/ 163421 w 2298796"/>
              <a:gd name="connsiteY1" fmla="*/ 0 h 2269043"/>
              <a:gd name="connsiteX2" fmla="*/ 1729058 w 2298796"/>
              <a:gd name="connsiteY2" fmla="*/ 416558 h 2269043"/>
              <a:gd name="connsiteX3" fmla="*/ 1851506 w 2298796"/>
              <a:gd name="connsiteY3" fmla="*/ 539006 h 2269043"/>
              <a:gd name="connsiteX4" fmla="*/ 2298796 w 2298796"/>
              <a:gd name="connsiteY4" fmla="*/ 2160252 h 2269043"/>
              <a:gd name="connsiteX5" fmla="*/ 2196834 w 2298796"/>
              <a:gd name="connsiteY5" fmla="*/ 2269043 h 2269043"/>
              <a:gd name="connsiteX6" fmla="*/ 528763 w 2298796"/>
              <a:gd name="connsiteY6" fmla="*/ 1852483 h 2269043"/>
              <a:gd name="connsiteX7" fmla="*/ 437046 w 2298796"/>
              <a:gd name="connsiteY7" fmla="*/ 1753936 h 2269043"/>
              <a:gd name="connsiteX8" fmla="*/ 0 w 2298796"/>
              <a:gd name="connsiteY8" fmla="*/ 142934 h 2269043"/>
              <a:gd name="connsiteX0" fmla="*/ 0 w 2298796"/>
              <a:gd name="connsiteY0" fmla="*/ 145749 h 2271858"/>
              <a:gd name="connsiteX1" fmla="*/ 163421 w 2298796"/>
              <a:gd name="connsiteY1" fmla="*/ 2815 h 2271858"/>
              <a:gd name="connsiteX2" fmla="*/ 1729058 w 2298796"/>
              <a:gd name="connsiteY2" fmla="*/ 419373 h 2271858"/>
              <a:gd name="connsiteX3" fmla="*/ 1851506 w 2298796"/>
              <a:gd name="connsiteY3" fmla="*/ 541821 h 2271858"/>
              <a:gd name="connsiteX4" fmla="*/ 2298796 w 2298796"/>
              <a:gd name="connsiteY4" fmla="*/ 2163067 h 2271858"/>
              <a:gd name="connsiteX5" fmla="*/ 2196834 w 2298796"/>
              <a:gd name="connsiteY5" fmla="*/ 2271858 h 2271858"/>
              <a:gd name="connsiteX6" fmla="*/ 528763 w 2298796"/>
              <a:gd name="connsiteY6" fmla="*/ 1855298 h 2271858"/>
              <a:gd name="connsiteX7" fmla="*/ 437046 w 2298796"/>
              <a:gd name="connsiteY7" fmla="*/ 1756751 h 2271858"/>
              <a:gd name="connsiteX8" fmla="*/ 0 w 2298796"/>
              <a:gd name="connsiteY8" fmla="*/ 145749 h 2271858"/>
              <a:gd name="connsiteX0" fmla="*/ 1583 w 2300379"/>
              <a:gd name="connsiteY0" fmla="*/ 146709 h 2272818"/>
              <a:gd name="connsiteX1" fmla="*/ 165004 w 2300379"/>
              <a:gd name="connsiteY1" fmla="*/ 3775 h 2272818"/>
              <a:gd name="connsiteX2" fmla="*/ 1730641 w 2300379"/>
              <a:gd name="connsiteY2" fmla="*/ 420333 h 2272818"/>
              <a:gd name="connsiteX3" fmla="*/ 1853089 w 2300379"/>
              <a:gd name="connsiteY3" fmla="*/ 542781 h 2272818"/>
              <a:gd name="connsiteX4" fmla="*/ 2300379 w 2300379"/>
              <a:gd name="connsiteY4" fmla="*/ 2164027 h 2272818"/>
              <a:gd name="connsiteX5" fmla="*/ 2198417 w 2300379"/>
              <a:gd name="connsiteY5" fmla="*/ 2272818 h 2272818"/>
              <a:gd name="connsiteX6" fmla="*/ 530346 w 2300379"/>
              <a:gd name="connsiteY6" fmla="*/ 1856258 h 2272818"/>
              <a:gd name="connsiteX7" fmla="*/ 438629 w 2300379"/>
              <a:gd name="connsiteY7" fmla="*/ 1757711 h 2272818"/>
              <a:gd name="connsiteX8" fmla="*/ 1583 w 2300379"/>
              <a:gd name="connsiteY8" fmla="*/ 146709 h 2272818"/>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98751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98751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64606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8243"/>
              <a:gd name="connsiteX1" fmla="*/ 165338 w 2300713"/>
              <a:gd name="connsiteY1" fmla="*/ 6956 h 2288243"/>
              <a:gd name="connsiteX2" fmla="*/ 1730975 w 2300713"/>
              <a:gd name="connsiteY2" fmla="*/ 423514 h 2288243"/>
              <a:gd name="connsiteX3" fmla="*/ 1853423 w 2300713"/>
              <a:gd name="connsiteY3" fmla="*/ 545962 h 2288243"/>
              <a:gd name="connsiteX4" fmla="*/ 2300713 w 2300713"/>
              <a:gd name="connsiteY4" fmla="*/ 2167208 h 2288243"/>
              <a:gd name="connsiteX5" fmla="*/ 2164606 w 2300713"/>
              <a:gd name="connsiteY5" fmla="*/ 2275999 h 2288243"/>
              <a:gd name="connsiteX6" fmla="*/ 530680 w 2300713"/>
              <a:gd name="connsiteY6" fmla="*/ 1859439 h 2288243"/>
              <a:gd name="connsiteX7" fmla="*/ 438963 w 2300713"/>
              <a:gd name="connsiteY7" fmla="*/ 1760892 h 2288243"/>
              <a:gd name="connsiteX8" fmla="*/ 1917 w 2300713"/>
              <a:gd name="connsiteY8" fmla="*/ 149890 h 2288243"/>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08231 w 2303711"/>
              <a:gd name="connsiteY7" fmla="*/ 1682357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08231 w 2303711"/>
              <a:gd name="connsiteY7" fmla="*/ 1682357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77326 w 2303711"/>
              <a:gd name="connsiteY3" fmla="*/ 590351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77326 w 2303711"/>
              <a:gd name="connsiteY3" fmla="*/ 590351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422589 w 2303711"/>
              <a:gd name="connsiteY7" fmla="*/ 1674265 h 2292042"/>
              <a:gd name="connsiteX8" fmla="*/ 1917 w 2303711"/>
              <a:gd name="connsiteY8" fmla="*/ 149890 h 2292042"/>
              <a:gd name="connsiteX0" fmla="*/ 2010 w 2303804"/>
              <a:gd name="connsiteY0" fmla="*/ 147792 h 2289944"/>
              <a:gd name="connsiteX1" fmla="*/ 163186 w 2303804"/>
              <a:gd name="connsiteY1" fmla="*/ 7104 h 2289944"/>
              <a:gd name="connsiteX2" fmla="*/ 1731068 w 2303804"/>
              <a:gd name="connsiteY2" fmla="*/ 421416 h 2289944"/>
              <a:gd name="connsiteX3" fmla="*/ 1877419 w 2303804"/>
              <a:gd name="connsiteY3" fmla="*/ 588253 h 2289944"/>
              <a:gd name="connsiteX4" fmla="*/ 2300806 w 2303804"/>
              <a:gd name="connsiteY4" fmla="*/ 2165110 h 2289944"/>
              <a:gd name="connsiteX5" fmla="*/ 2164699 w 2303804"/>
              <a:gd name="connsiteY5" fmla="*/ 2273901 h 2289944"/>
              <a:gd name="connsiteX6" fmla="*/ 588820 w 2303804"/>
              <a:gd name="connsiteY6" fmla="*/ 1874416 h 2289944"/>
              <a:gd name="connsiteX7" fmla="*/ 422682 w 2303804"/>
              <a:gd name="connsiteY7" fmla="*/ 1672167 h 2289944"/>
              <a:gd name="connsiteX8" fmla="*/ 2010 w 2303804"/>
              <a:gd name="connsiteY8" fmla="*/ 147792 h 2289944"/>
              <a:gd name="connsiteX0" fmla="*/ 2010 w 2303368"/>
              <a:gd name="connsiteY0" fmla="*/ 147792 h 2301573"/>
              <a:gd name="connsiteX1" fmla="*/ 163186 w 2303368"/>
              <a:gd name="connsiteY1" fmla="*/ 7104 h 2301573"/>
              <a:gd name="connsiteX2" fmla="*/ 1731068 w 2303368"/>
              <a:gd name="connsiteY2" fmla="*/ 421416 h 2301573"/>
              <a:gd name="connsiteX3" fmla="*/ 1877419 w 2303368"/>
              <a:gd name="connsiteY3" fmla="*/ 588253 h 2301573"/>
              <a:gd name="connsiteX4" fmla="*/ 2300806 w 2303368"/>
              <a:gd name="connsiteY4" fmla="*/ 2165110 h 2301573"/>
              <a:gd name="connsiteX5" fmla="*/ 2155719 w 2303368"/>
              <a:gd name="connsiteY5" fmla="*/ 2287371 h 2301573"/>
              <a:gd name="connsiteX6" fmla="*/ 588820 w 2303368"/>
              <a:gd name="connsiteY6" fmla="*/ 1874416 h 2301573"/>
              <a:gd name="connsiteX7" fmla="*/ 422682 w 2303368"/>
              <a:gd name="connsiteY7" fmla="*/ 1672167 h 2301573"/>
              <a:gd name="connsiteX8" fmla="*/ 2010 w 2303368"/>
              <a:gd name="connsiteY8" fmla="*/ 147792 h 2301573"/>
              <a:gd name="connsiteX0" fmla="*/ 2010 w 2303368"/>
              <a:gd name="connsiteY0" fmla="*/ 147792 h 2301573"/>
              <a:gd name="connsiteX1" fmla="*/ 163186 w 2303368"/>
              <a:gd name="connsiteY1" fmla="*/ 7104 h 2301573"/>
              <a:gd name="connsiteX2" fmla="*/ 1731068 w 2303368"/>
              <a:gd name="connsiteY2" fmla="*/ 421416 h 2301573"/>
              <a:gd name="connsiteX3" fmla="*/ 1877419 w 2303368"/>
              <a:gd name="connsiteY3" fmla="*/ 588253 h 2301573"/>
              <a:gd name="connsiteX4" fmla="*/ 2300806 w 2303368"/>
              <a:gd name="connsiteY4" fmla="*/ 2165110 h 2301573"/>
              <a:gd name="connsiteX5" fmla="*/ 2155719 w 2303368"/>
              <a:gd name="connsiteY5" fmla="*/ 2287371 h 2301573"/>
              <a:gd name="connsiteX6" fmla="*/ 588820 w 2303368"/>
              <a:gd name="connsiteY6" fmla="*/ 1874416 h 2301573"/>
              <a:gd name="connsiteX7" fmla="*/ 422682 w 2303368"/>
              <a:gd name="connsiteY7" fmla="*/ 1672167 h 2301573"/>
              <a:gd name="connsiteX8" fmla="*/ 2010 w 2303368"/>
              <a:gd name="connsiteY8" fmla="*/ 147792 h 2301573"/>
              <a:gd name="connsiteX0" fmla="*/ 2010 w 2304304"/>
              <a:gd name="connsiteY0" fmla="*/ 147792 h 2296304"/>
              <a:gd name="connsiteX1" fmla="*/ 163186 w 2304304"/>
              <a:gd name="connsiteY1" fmla="*/ 7104 h 2296304"/>
              <a:gd name="connsiteX2" fmla="*/ 1731068 w 2304304"/>
              <a:gd name="connsiteY2" fmla="*/ 421416 h 2296304"/>
              <a:gd name="connsiteX3" fmla="*/ 1877419 w 2304304"/>
              <a:gd name="connsiteY3" fmla="*/ 588253 h 2296304"/>
              <a:gd name="connsiteX4" fmla="*/ 2300806 w 2304304"/>
              <a:gd name="connsiteY4" fmla="*/ 2165110 h 2296304"/>
              <a:gd name="connsiteX5" fmla="*/ 2155719 w 2304304"/>
              <a:gd name="connsiteY5" fmla="*/ 2287371 h 2296304"/>
              <a:gd name="connsiteX6" fmla="*/ 588820 w 2304304"/>
              <a:gd name="connsiteY6" fmla="*/ 1874416 h 2296304"/>
              <a:gd name="connsiteX7" fmla="*/ 422682 w 2304304"/>
              <a:gd name="connsiteY7" fmla="*/ 1672167 h 2296304"/>
              <a:gd name="connsiteX8" fmla="*/ 2010 w 2304304"/>
              <a:gd name="connsiteY8" fmla="*/ 147792 h 2296304"/>
              <a:gd name="connsiteX0" fmla="*/ 2010 w 2300806"/>
              <a:gd name="connsiteY0" fmla="*/ 147792 h 2298797"/>
              <a:gd name="connsiteX1" fmla="*/ 163186 w 2300806"/>
              <a:gd name="connsiteY1" fmla="*/ 7104 h 2298797"/>
              <a:gd name="connsiteX2" fmla="*/ 1731068 w 2300806"/>
              <a:gd name="connsiteY2" fmla="*/ 421416 h 2298797"/>
              <a:gd name="connsiteX3" fmla="*/ 1877419 w 2300806"/>
              <a:gd name="connsiteY3" fmla="*/ 588253 h 2298797"/>
              <a:gd name="connsiteX4" fmla="*/ 2300806 w 2300806"/>
              <a:gd name="connsiteY4" fmla="*/ 2165110 h 2298797"/>
              <a:gd name="connsiteX5" fmla="*/ 2155719 w 2300806"/>
              <a:gd name="connsiteY5" fmla="*/ 2287371 h 2298797"/>
              <a:gd name="connsiteX6" fmla="*/ 588820 w 2300806"/>
              <a:gd name="connsiteY6" fmla="*/ 1874416 h 2298797"/>
              <a:gd name="connsiteX7" fmla="*/ 422682 w 2300806"/>
              <a:gd name="connsiteY7" fmla="*/ 1672167 h 2298797"/>
              <a:gd name="connsiteX8" fmla="*/ 2010 w 2300806"/>
              <a:gd name="connsiteY8" fmla="*/ 147792 h 2298797"/>
              <a:gd name="connsiteX0" fmla="*/ 2010 w 2300806"/>
              <a:gd name="connsiteY0" fmla="*/ 147792 h 2293305"/>
              <a:gd name="connsiteX1" fmla="*/ 163186 w 2300806"/>
              <a:gd name="connsiteY1" fmla="*/ 7104 h 2293305"/>
              <a:gd name="connsiteX2" fmla="*/ 1731068 w 2300806"/>
              <a:gd name="connsiteY2" fmla="*/ 421416 h 2293305"/>
              <a:gd name="connsiteX3" fmla="*/ 1877419 w 2300806"/>
              <a:gd name="connsiteY3" fmla="*/ 588253 h 2293305"/>
              <a:gd name="connsiteX4" fmla="*/ 2300806 w 2300806"/>
              <a:gd name="connsiteY4" fmla="*/ 2165110 h 2293305"/>
              <a:gd name="connsiteX5" fmla="*/ 2155719 w 2300806"/>
              <a:gd name="connsiteY5" fmla="*/ 2287371 h 2293305"/>
              <a:gd name="connsiteX6" fmla="*/ 588820 w 2300806"/>
              <a:gd name="connsiteY6" fmla="*/ 1874416 h 2293305"/>
              <a:gd name="connsiteX7" fmla="*/ 422682 w 2300806"/>
              <a:gd name="connsiteY7" fmla="*/ 1672167 h 2293305"/>
              <a:gd name="connsiteX8" fmla="*/ 2010 w 2300806"/>
              <a:gd name="connsiteY8" fmla="*/ 147792 h 2293305"/>
              <a:gd name="connsiteX0" fmla="*/ 2010 w 2300806"/>
              <a:gd name="connsiteY0" fmla="*/ 147792 h 2290966"/>
              <a:gd name="connsiteX1" fmla="*/ 163186 w 2300806"/>
              <a:gd name="connsiteY1" fmla="*/ 7104 h 2290966"/>
              <a:gd name="connsiteX2" fmla="*/ 1731068 w 2300806"/>
              <a:gd name="connsiteY2" fmla="*/ 421416 h 2290966"/>
              <a:gd name="connsiteX3" fmla="*/ 1877419 w 2300806"/>
              <a:gd name="connsiteY3" fmla="*/ 588253 h 2290966"/>
              <a:gd name="connsiteX4" fmla="*/ 2300806 w 2300806"/>
              <a:gd name="connsiteY4" fmla="*/ 2165110 h 2290966"/>
              <a:gd name="connsiteX5" fmla="*/ 2155719 w 2300806"/>
              <a:gd name="connsiteY5" fmla="*/ 2287371 h 2290966"/>
              <a:gd name="connsiteX6" fmla="*/ 588820 w 2300806"/>
              <a:gd name="connsiteY6" fmla="*/ 1874416 h 2290966"/>
              <a:gd name="connsiteX7" fmla="*/ 422682 w 2300806"/>
              <a:gd name="connsiteY7" fmla="*/ 1672167 h 2290966"/>
              <a:gd name="connsiteX8" fmla="*/ 2010 w 2300806"/>
              <a:gd name="connsiteY8" fmla="*/ 147792 h 2290966"/>
              <a:gd name="connsiteX0" fmla="*/ 2010 w 2300806"/>
              <a:gd name="connsiteY0" fmla="*/ 147792 h 2290966"/>
              <a:gd name="connsiteX1" fmla="*/ 163186 w 2300806"/>
              <a:gd name="connsiteY1" fmla="*/ 7104 h 2290966"/>
              <a:gd name="connsiteX2" fmla="*/ 1731068 w 2300806"/>
              <a:gd name="connsiteY2" fmla="*/ 421416 h 2290966"/>
              <a:gd name="connsiteX3" fmla="*/ 1877419 w 2300806"/>
              <a:gd name="connsiteY3" fmla="*/ 588253 h 2290966"/>
              <a:gd name="connsiteX4" fmla="*/ 2300806 w 2300806"/>
              <a:gd name="connsiteY4" fmla="*/ 2165110 h 2290966"/>
              <a:gd name="connsiteX5" fmla="*/ 2155719 w 2300806"/>
              <a:gd name="connsiteY5" fmla="*/ 2287371 h 2290966"/>
              <a:gd name="connsiteX6" fmla="*/ 588820 w 2300806"/>
              <a:gd name="connsiteY6" fmla="*/ 1874416 h 2290966"/>
              <a:gd name="connsiteX7" fmla="*/ 422682 w 2300806"/>
              <a:gd name="connsiteY7" fmla="*/ 1672167 h 2290966"/>
              <a:gd name="connsiteX8" fmla="*/ 2010 w 2300806"/>
              <a:gd name="connsiteY8" fmla="*/ 147792 h 2290966"/>
              <a:gd name="connsiteX0" fmla="*/ 2321 w 2301117"/>
              <a:gd name="connsiteY0" fmla="*/ 145616 h 2288790"/>
              <a:gd name="connsiteX1" fmla="*/ 163497 w 2301117"/>
              <a:gd name="connsiteY1" fmla="*/ 4928 h 2288790"/>
              <a:gd name="connsiteX2" fmla="*/ 1731379 w 2301117"/>
              <a:gd name="connsiteY2" fmla="*/ 419240 h 2288790"/>
              <a:gd name="connsiteX3" fmla="*/ 1877730 w 2301117"/>
              <a:gd name="connsiteY3" fmla="*/ 586077 h 2288790"/>
              <a:gd name="connsiteX4" fmla="*/ 2301117 w 2301117"/>
              <a:gd name="connsiteY4" fmla="*/ 2162934 h 2288790"/>
              <a:gd name="connsiteX5" fmla="*/ 2156030 w 2301117"/>
              <a:gd name="connsiteY5" fmla="*/ 2285195 h 2288790"/>
              <a:gd name="connsiteX6" fmla="*/ 589131 w 2301117"/>
              <a:gd name="connsiteY6" fmla="*/ 1872240 h 2288790"/>
              <a:gd name="connsiteX7" fmla="*/ 422993 w 2301117"/>
              <a:gd name="connsiteY7" fmla="*/ 1669991 h 2288790"/>
              <a:gd name="connsiteX8" fmla="*/ 2321 w 2301117"/>
              <a:gd name="connsiteY8" fmla="*/ 145616 h 2288790"/>
              <a:gd name="connsiteX0" fmla="*/ 0 w 2298796"/>
              <a:gd name="connsiteY0" fmla="*/ 147175 h 2290349"/>
              <a:gd name="connsiteX1" fmla="*/ 161176 w 2298796"/>
              <a:gd name="connsiteY1" fmla="*/ 6487 h 2290349"/>
              <a:gd name="connsiteX2" fmla="*/ 1729058 w 2298796"/>
              <a:gd name="connsiteY2" fmla="*/ 420799 h 2290349"/>
              <a:gd name="connsiteX3" fmla="*/ 1875409 w 2298796"/>
              <a:gd name="connsiteY3" fmla="*/ 587636 h 2290349"/>
              <a:gd name="connsiteX4" fmla="*/ 2298796 w 2298796"/>
              <a:gd name="connsiteY4" fmla="*/ 2164493 h 2290349"/>
              <a:gd name="connsiteX5" fmla="*/ 2153709 w 2298796"/>
              <a:gd name="connsiteY5" fmla="*/ 2286754 h 2290349"/>
              <a:gd name="connsiteX6" fmla="*/ 586810 w 2298796"/>
              <a:gd name="connsiteY6" fmla="*/ 1873799 h 2290349"/>
              <a:gd name="connsiteX7" fmla="*/ 420672 w 2298796"/>
              <a:gd name="connsiteY7" fmla="*/ 1671550 h 2290349"/>
              <a:gd name="connsiteX8" fmla="*/ 0 w 2298796"/>
              <a:gd name="connsiteY8" fmla="*/ 147175 h 2290349"/>
              <a:gd name="connsiteX0" fmla="*/ 0 w 2298796"/>
              <a:gd name="connsiteY0" fmla="*/ 147356 h 2290530"/>
              <a:gd name="connsiteX1" fmla="*/ 161176 w 2298796"/>
              <a:gd name="connsiteY1" fmla="*/ 6668 h 2290530"/>
              <a:gd name="connsiteX2" fmla="*/ 1729058 w 2298796"/>
              <a:gd name="connsiteY2" fmla="*/ 420980 h 2290530"/>
              <a:gd name="connsiteX3" fmla="*/ 1875409 w 2298796"/>
              <a:gd name="connsiteY3" fmla="*/ 587817 h 2290530"/>
              <a:gd name="connsiteX4" fmla="*/ 2298796 w 2298796"/>
              <a:gd name="connsiteY4" fmla="*/ 2164674 h 2290530"/>
              <a:gd name="connsiteX5" fmla="*/ 2153709 w 2298796"/>
              <a:gd name="connsiteY5" fmla="*/ 2286935 h 2290530"/>
              <a:gd name="connsiteX6" fmla="*/ 586810 w 2298796"/>
              <a:gd name="connsiteY6" fmla="*/ 1873980 h 2290530"/>
              <a:gd name="connsiteX7" fmla="*/ 420672 w 2298796"/>
              <a:gd name="connsiteY7" fmla="*/ 1671731 h 2290530"/>
              <a:gd name="connsiteX8" fmla="*/ 0 w 2298796"/>
              <a:gd name="connsiteY8" fmla="*/ 147356 h 2290530"/>
              <a:gd name="connsiteX0" fmla="*/ 9617 w 2308413"/>
              <a:gd name="connsiteY0" fmla="*/ 144929 h 2288103"/>
              <a:gd name="connsiteX1" fmla="*/ 170793 w 2308413"/>
              <a:gd name="connsiteY1" fmla="*/ 4241 h 2288103"/>
              <a:gd name="connsiteX2" fmla="*/ 1738675 w 2308413"/>
              <a:gd name="connsiteY2" fmla="*/ 418553 h 2288103"/>
              <a:gd name="connsiteX3" fmla="*/ 1885026 w 2308413"/>
              <a:gd name="connsiteY3" fmla="*/ 585390 h 2288103"/>
              <a:gd name="connsiteX4" fmla="*/ 2308413 w 2308413"/>
              <a:gd name="connsiteY4" fmla="*/ 2162247 h 2288103"/>
              <a:gd name="connsiteX5" fmla="*/ 2163326 w 2308413"/>
              <a:gd name="connsiteY5" fmla="*/ 2284508 h 2288103"/>
              <a:gd name="connsiteX6" fmla="*/ 596427 w 2308413"/>
              <a:gd name="connsiteY6" fmla="*/ 1871553 h 2288103"/>
              <a:gd name="connsiteX7" fmla="*/ 430289 w 2308413"/>
              <a:gd name="connsiteY7" fmla="*/ 1669304 h 2288103"/>
              <a:gd name="connsiteX8" fmla="*/ 9617 w 2308413"/>
              <a:gd name="connsiteY8" fmla="*/ 144929 h 2288103"/>
              <a:gd name="connsiteX0" fmla="*/ 8386 w 2307182"/>
              <a:gd name="connsiteY0" fmla="*/ 152138 h 2295312"/>
              <a:gd name="connsiteX1" fmla="*/ 169562 w 2307182"/>
              <a:gd name="connsiteY1" fmla="*/ 11450 h 2295312"/>
              <a:gd name="connsiteX2" fmla="*/ 1737444 w 2307182"/>
              <a:gd name="connsiteY2" fmla="*/ 425762 h 2295312"/>
              <a:gd name="connsiteX3" fmla="*/ 1883795 w 2307182"/>
              <a:gd name="connsiteY3" fmla="*/ 592599 h 2295312"/>
              <a:gd name="connsiteX4" fmla="*/ 2307182 w 2307182"/>
              <a:gd name="connsiteY4" fmla="*/ 2169456 h 2295312"/>
              <a:gd name="connsiteX5" fmla="*/ 2162095 w 2307182"/>
              <a:gd name="connsiteY5" fmla="*/ 2291717 h 2295312"/>
              <a:gd name="connsiteX6" fmla="*/ 595196 w 2307182"/>
              <a:gd name="connsiteY6" fmla="*/ 1878762 h 2295312"/>
              <a:gd name="connsiteX7" fmla="*/ 429058 w 2307182"/>
              <a:gd name="connsiteY7" fmla="*/ 1676513 h 2295312"/>
              <a:gd name="connsiteX8" fmla="*/ 8386 w 2307182"/>
              <a:gd name="connsiteY8" fmla="*/ 152138 h 2295312"/>
              <a:gd name="connsiteX0" fmla="*/ 9020 w 2301081"/>
              <a:gd name="connsiteY0" fmla="*/ 145947 h 2295856"/>
              <a:gd name="connsiteX1" fmla="*/ 163461 w 2301081"/>
              <a:gd name="connsiteY1" fmla="*/ 11994 h 2295856"/>
              <a:gd name="connsiteX2" fmla="*/ 1731343 w 2301081"/>
              <a:gd name="connsiteY2" fmla="*/ 426306 h 2295856"/>
              <a:gd name="connsiteX3" fmla="*/ 1877694 w 2301081"/>
              <a:gd name="connsiteY3" fmla="*/ 593143 h 2295856"/>
              <a:gd name="connsiteX4" fmla="*/ 2301081 w 2301081"/>
              <a:gd name="connsiteY4" fmla="*/ 2170000 h 2295856"/>
              <a:gd name="connsiteX5" fmla="*/ 2155994 w 2301081"/>
              <a:gd name="connsiteY5" fmla="*/ 2292261 h 2295856"/>
              <a:gd name="connsiteX6" fmla="*/ 589095 w 2301081"/>
              <a:gd name="connsiteY6" fmla="*/ 1879306 h 2295856"/>
              <a:gd name="connsiteX7" fmla="*/ 422957 w 2301081"/>
              <a:gd name="connsiteY7" fmla="*/ 1677057 h 2295856"/>
              <a:gd name="connsiteX8" fmla="*/ 9020 w 2301081"/>
              <a:gd name="connsiteY8" fmla="*/ 145947 h 2295856"/>
              <a:gd name="connsiteX0" fmla="*/ 3409 w 2295470"/>
              <a:gd name="connsiteY0" fmla="*/ 146126 h 2296035"/>
              <a:gd name="connsiteX1" fmla="*/ 157850 w 2295470"/>
              <a:gd name="connsiteY1" fmla="*/ 12173 h 2296035"/>
              <a:gd name="connsiteX2" fmla="*/ 1725732 w 2295470"/>
              <a:gd name="connsiteY2" fmla="*/ 426485 h 2296035"/>
              <a:gd name="connsiteX3" fmla="*/ 1872083 w 2295470"/>
              <a:gd name="connsiteY3" fmla="*/ 593322 h 2296035"/>
              <a:gd name="connsiteX4" fmla="*/ 2295470 w 2295470"/>
              <a:gd name="connsiteY4" fmla="*/ 2170179 h 2296035"/>
              <a:gd name="connsiteX5" fmla="*/ 2150383 w 2295470"/>
              <a:gd name="connsiteY5" fmla="*/ 2292440 h 2296035"/>
              <a:gd name="connsiteX6" fmla="*/ 583484 w 2295470"/>
              <a:gd name="connsiteY6" fmla="*/ 1879485 h 2296035"/>
              <a:gd name="connsiteX7" fmla="*/ 417346 w 2295470"/>
              <a:gd name="connsiteY7" fmla="*/ 1677236 h 2296035"/>
              <a:gd name="connsiteX8" fmla="*/ 3409 w 2295470"/>
              <a:gd name="connsiteY8" fmla="*/ 146126 h 2296035"/>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5540 w 2297601"/>
              <a:gd name="connsiteY0" fmla="*/ 143814 h 2293723"/>
              <a:gd name="connsiteX1" fmla="*/ 159981 w 2297601"/>
              <a:gd name="connsiteY1" fmla="*/ 9861 h 2293723"/>
              <a:gd name="connsiteX2" fmla="*/ 1727863 w 2297601"/>
              <a:gd name="connsiteY2" fmla="*/ 424173 h 2293723"/>
              <a:gd name="connsiteX3" fmla="*/ 1874214 w 2297601"/>
              <a:gd name="connsiteY3" fmla="*/ 591010 h 2293723"/>
              <a:gd name="connsiteX4" fmla="*/ 2297601 w 2297601"/>
              <a:gd name="connsiteY4" fmla="*/ 2167867 h 2293723"/>
              <a:gd name="connsiteX5" fmla="*/ 2152514 w 2297601"/>
              <a:gd name="connsiteY5" fmla="*/ 2290128 h 2293723"/>
              <a:gd name="connsiteX6" fmla="*/ 585615 w 2297601"/>
              <a:gd name="connsiteY6" fmla="*/ 1877173 h 2293723"/>
              <a:gd name="connsiteX7" fmla="*/ 419477 w 2297601"/>
              <a:gd name="connsiteY7" fmla="*/ 1674924 h 2293723"/>
              <a:gd name="connsiteX8" fmla="*/ 5540 w 2297601"/>
              <a:gd name="connsiteY8" fmla="*/ 143814 h 2293723"/>
              <a:gd name="connsiteX0" fmla="*/ 5540 w 2297601"/>
              <a:gd name="connsiteY0" fmla="*/ 143814 h 2293723"/>
              <a:gd name="connsiteX1" fmla="*/ 159981 w 2297601"/>
              <a:gd name="connsiteY1" fmla="*/ 9861 h 2293723"/>
              <a:gd name="connsiteX2" fmla="*/ 1727863 w 2297601"/>
              <a:gd name="connsiteY2" fmla="*/ 424173 h 2293723"/>
              <a:gd name="connsiteX3" fmla="*/ 1874214 w 2297601"/>
              <a:gd name="connsiteY3" fmla="*/ 591010 h 2293723"/>
              <a:gd name="connsiteX4" fmla="*/ 2297601 w 2297601"/>
              <a:gd name="connsiteY4" fmla="*/ 2167867 h 2293723"/>
              <a:gd name="connsiteX5" fmla="*/ 2152514 w 2297601"/>
              <a:gd name="connsiteY5" fmla="*/ 2290128 h 2293723"/>
              <a:gd name="connsiteX6" fmla="*/ 585615 w 2297601"/>
              <a:gd name="connsiteY6" fmla="*/ 1877173 h 2293723"/>
              <a:gd name="connsiteX7" fmla="*/ 419477 w 2297601"/>
              <a:gd name="connsiteY7" fmla="*/ 1674924 h 2293723"/>
              <a:gd name="connsiteX8" fmla="*/ 5540 w 2297601"/>
              <a:gd name="connsiteY8" fmla="*/ 143814 h 2293723"/>
              <a:gd name="connsiteX0" fmla="*/ 3923 w 2295984"/>
              <a:gd name="connsiteY0" fmla="*/ 144081 h 2293990"/>
              <a:gd name="connsiteX1" fmla="*/ 158364 w 2295984"/>
              <a:gd name="connsiteY1" fmla="*/ 10128 h 2293990"/>
              <a:gd name="connsiteX2" fmla="*/ 1726246 w 2295984"/>
              <a:gd name="connsiteY2" fmla="*/ 424440 h 2293990"/>
              <a:gd name="connsiteX3" fmla="*/ 1872597 w 2295984"/>
              <a:gd name="connsiteY3" fmla="*/ 591277 h 2293990"/>
              <a:gd name="connsiteX4" fmla="*/ 2295984 w 2295984"/>
              <a:gd name="connsiteY4" fmla="*/ 2168134 h 2293990"/>
              <a:gd name="connsiteX5" fmla="*/ 2150897 w 2295984"/>
              <a:gd name="connsiteY5" fmla="*/ 2290395 h 2293990"/>
              <a:gd name="connsiteX6" fmla="*/ 583998 w 2295984"/>
              <a:gd name="connsiteY6" fmla="*/ 1877440 h 2293990"/>
              <a:gd name="connsiteX7" fmla="*/ 417860 w 2295984"/>
              <a:gd name="connsiteY7" fmla="*/ 1675191 h 2293990"/>
              <a:gd name="connsiteX8" fmla="*/ 3923 w 2295984"/>
              <a:gd name="connsiteY8" fmla="*/ 144081 h 2293990"/>
              <a:gd name="connsiteX0" fmla="*/ 1528 w 2293589"/>
              <a:gd name="connsiteY0" fmla="*/ 144362 h 2294271"/>
              <a:gd name="connsiteX1" fmla="*/ 155969 w 2293589"/>
              <a:gd name="connsiteY1" fmla="*/ 10409 h 2294271"/>
              <a:gd name="connsiteX2" fmla="*/ 1723851 w 2293589"/>
              <a:gd name="connsiteY2" fmla="*/ 424721 h 2294271"/>
              <a:gd name="connsiteX3" fmla="*/ 1870202 w 2293589"/>
              <a:gd name="connsiteY3" fmla="*/ 591558 h 2294271"/>
              <a:gd name="connsiteX4" fmla="*/ 2293589 w 2293589"/>
              <a:gd name="connsiteY4" fmla="*/ 2168415 h 2294271"/>
              <a:gd name="connsiteX5" fmla="*/ 2148502 w 2293589"/>
              <a:gd name="connsiteY5" fmla="*/ 2290676 h 2294271"/>
              <a:gd name="connsiteX6" fmla="*/ 581603 w 2293589"/>
              <a:gd name="connsiteY6" fmla="*/ 1877721 h 2294271"/>
              <a:gd name="connsiteX7" fmla="*/ 415465 w 2293589"/>
              <a:gd name="connsiteY7" fmla="*/ 1675472 h 2294271"/>
              <a:gd name="connsiteX8" fmla="*/ 1528 w 2293589"/>
              <a:gd name="connsiteY8" fmla="*/ 144362 h 2294271"/>
              <a:gd name="connsiteX0" fmla="*/ 1848 w 2293909"/>
              <a:gd name="connsiteY0" fmla="*/ 138202 h 2288111"/>
              <a:gd name="connsiteX1" fmla="*/ 156289 w 2293909"/>
              <a:gd name="connsiteY1" fmla="*/ 4249 h 2288111"/>
              <a:gd name="connsiteX2" fmla="*/ 1724171 w 2293909"/>
              <a:gd name="connsiteY2" fmla="*/ 418561 h 2288111"/>
              <a:gd name="connsiteX3" fmla="*/ 1870522 w 2293909"/>
              <a:gd name="connsiteY3" fmla="*/ 585398 h 2288111"/>
              <a:gd name="connsiteX4" fmla="*/ 2293909 w 2293909"/>
              <a:gd name="connsiteY4" fmla="*/ 2162255 h 2288111"/>
              <a:gd name="connsiteX5" fmla="*/ 2148822 w 2293909"/>
              <a:gd name="connsiteY5" fmla="*/ 2284516 h 2288111"/>
              <a:gd name="connsiteX6" fmla="*/ 581923 w 2293909"/>
              <a:gd name="connsiteY6" fmla="*/ 1871561 h 2288111"/>
              <a:gd name="connsiteX7" fmla="*/ 415785 w 2293909"/>
              <a:gd name="connsiteY7" fmla="*/ 1669312 h 2288111"/>
              <a:gd name="connsiteX8" fmla="*/ 1848 w 2293909"/>
              <a:gd name="connsiteY8" fmla="*/ 138202 h 2288111"/>
              <a:gd name="connsiteX0" fmla="*/ 1289 w 2293350"/>
              <a:gd name="connsiteY0" fmla="*/ 138202 h 2288111"/>
              <a:gd name="connsiteX1" fmla="*/ 155730 w 2293350"/>
              <a:gd name="connsiteY1" fmla="*/ 4249 h 2288111"/>
              <a:gd name="connsiteX2" fmla="*/ 1723612 w 2293350"/>
              <a:gd name="connsiteY2" fmla="*/ 418561 h 2288111"/>
              <a:gd name="connsiteX3" fmla="*/ 1869963 w 2293350"/>
              <a:gd name="connsiteY3" fmla="*/ 585398 h 2288111"/>
              <a:gd name="connsiteX4" fmla="*/ 2293350 w 2293350"/>
              <a:gd name="connsiteY4" fmla="*/ 2162255 h 2288111"/>
              <a:gd name="connsiteX5" fmla="*/ 2148263 w 2293350"/>
              <a:gd name="connsiteY5" fmla="*/ 2284516 h 2288111"/>
              <a:gd name="connsiteX6" fmla="*/ 581364 w 2293350"/>
              <a:gd name="connsiteY6" fmla="*/ 1871561 h 2288111"/>
              <a:gd name="connsiteX7" fmla="*/ 415226 w 2293350"/>
              <a:gd name="connsiteY7" fmla="*/ 1669312 h 2288111"/>
              <a:gd name="connsiteX8" fmla="*/ 1289 w 2293350"/>
              <a:gd name="connsiteY8" fmla="*/ 138202 h 2288111"/>
              <a:gd name="connsiteX0" fmla="*/ 1527 w 2293588"/>
              <a:gd name="connsiteY0" fmla="*/ 138621 h 2288530"/>
              <a:gd name="connsiteX1" fmla="*/ 155968 w 2293588"/>
              <a:gd name="connsiteY1" fmla="*/ 4668 h 2288530"/>
              <a:gd name="connsiteX2" fmla="*/ 1723850 w 2293588"/>
              <a:gd name="connsiteY2" fmla="*/ 418980 h 2288530"/>
              <a:gd name="connsiteX3" fmla="*/ 1870201 w 2293588"/>
              <a:gd name="connsiteY3" fmla="*/ 585817 h 2288530"/>
              <a:gd name="connsiteX4" fmla="*/ 2293588 w 2293588"/>
              <a:gd name="connsiteY4" fmla="*/ 2162674 h 2288530"/>
              <a:gd name="connsiteX5" fmla="*/ 2148501 w 2293588"/>
              <a:gd name="connsiteY5" fmla="*/ 2284935 h 2288530"/>
              <a:gd name="connsiteX6" fmla="*/ 581602 w 2293588"/>
              <a:gd name="connsiteY6" fmla="*/ 1871980 h 2288530"/>
              <a:gd name="connsiteX7" fmla="*/ 415464 w 2293588"/>
              <a:gd name="connsiteY7" fmla="*/ 1669731 h 2288530"/>
              <a:gd name="connsiteX8" fmla="*/ 1527 w 2293588"/>
              <a:gd name="connsiteY8" fmla="*/ 138621 h 2288530"/>
              <a:gd name="connsiteX0" fmla="*/ 4451 w 2296512"/>
              <a:gd name="connsiteY0" fmla="*/ 139388 h 2289297"/>
              <a:gd name="connsiteX1" fmla="*/ 158892 w 2296512"/>
              <a:gd name="connsiteY1" fmla="*/ 5435 h 2289297"/>
              <a:gd name="connsiteX2" fmla="*/ 1726774 w 2296512"/>
              <a:gd name="connsiteY2" fmla="*/ 419747 h 2289297"/>
              <a:gd name="connsiteX3" fmla="*/ 1873125 w 2296512"/>
              <a:gd name="connsiteY3" fmla="*/ 586584 h 2289297"/>
              <a:gd name="connsiteX4" fmla="*/ 2296512 w 2296512"/>
              <a:gd name="connsiteY4" fmla="*/ 2163441 h 2289297"/>
              <a:gd name="connsiteX5" fmla="*/ 2151425 w 2296512"/>
              <a:gd name="connsiteY5" fmla="*/ 2285702 h 2289297"/>
              <a:gd name="connsiteX6" fmla="*/ 584526 w 2296512"/>
              <a:gd name="connsiteY6" fmla="*/ 1872747 h 2289297"/>
              <a:gd name="connsiteX7" fmla="*/ 418388 w 2296512"/>
              <a:gd name="connsiteY7" fmla="*/ 1670498 h 2289297"/>
              <a:gd name="connsiteX8" fmla="*/ 4451 w 2296512"/>
              <a:gd name="connsiteY8" fmla="*/ 139388 h 2289297"/>
              <a:gd name="connsiteX0" fmla="*/ 4451 w 2299782"/>
              <a:gd name="connsiteY0" fmla="*/ 139388 h 2288818"/>
              <a:gd name="connsiteX1" fmla="*/ 158892 w 2299782"/>
              <a:gd name="connsiteY1" fmla="*/ 5435 h 2288818"/>
              <a:gd name="connsiteX2" fmla="*/ 1726774 w 2299782"/>
              <a:gd name="connsiteY2" fmla="*/ 419747 h 2288818"/>
              <a:gd name="connsiteX3" fmla="*/ 1873125 w 2299782"/>
              <a:gd name="connsiteY3" fmla="*/ 586584 h 2288818"/>
              <a:gd name="connsiteX4" fmla="*/ 2296512 w 2299782"/>
              <a:gd name="connsiteY4" fmla="*/ 2163441 h 2288818"/>
              <a:gd name="connsiteX5" fmla="*/ 2151425 w 2299782"/>
              <a:gd name="connsiteY5" fmla="*/ 2285702 h 2288818"/>
              <a:gd name="connsiteX6" fmla="*/ 584526 w 2299782"/>
              <a:gd name="connsiteY6" fmla="*/ 1872747 h 2288818"/>
              <a:gd name="connsiteX7" fmla="*/ 418388 w 2299782"/>
              <a:gd name="connsiteY7" fmla="*/ 1670498 h 2288818"/>
              <a:gd name="connsiteX8" fmla="*/ 4451 w 2299782"/>
              <a:gd name="connsiteY8" fmla="*/ 139388 h 2288818"/>
              <a:gd name="connsiteX0" fmla="*/ 4451 w 2299139"/>
              <a:gd name="connsiteY0" fmla="*/ 139388 h 2287220"/>
              <a:gd name="connsiteX1" fmla="*/ 158892 w 2299139"/>
              <a:gd name="connsiteY1" fmla="*/ 5435 h 2287220"/>
              <a:gd name="connsiteX2" fmla="*/ 1726774 w 2299139"/>
              <a:gd name="connsiteY2" fmla="*/ 419747 h 2287220"/>
              <a:gd name="connsiteX3" fmla="*/ 1873125 w 2299139"/>
              <a:gd name="connsiteY3" fmla="*/ 586584 h 2287220"/>
              <a:gd name="connsiteX4" fmla="*/ 2296512 w 2299139"/>
              <a:gd name="connsiteY4" fmla="*/ 2163441 h 2287220"/>
              <a:gd name="connsiteX5" fmla="*/ 2151425 w 2299139"/>
              <a:gd name="connsiteY5" fmla="*/ 2285702 h 2287220"/>
              <a:gd name="connsiteX6" fmla="*/ 584526 w 2299139"/>
              <a:gd name="connsiteY6" fmla="*/ 1872747 h 2287220"/>
              <a:gd name="connsiteX7" fmla="*/ 418388 w 2299139"/>
              <a:gd name="connsiteY7" fmla="*/ 1670498 h 2287220"/>
              <a:gd name="connsiteX8" fmla="*/ 4451 w 2299139"/>
              <a:gd name="connsiteY8" fmla="*/ 139388 h 2287220"/>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84526 w 2299277"/>
              <a:gd name="connsiteY6" fmla="*/ 1872747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4690 w 2299277"/>
              <a:gd name="connsiteY3" fmla="*/ 585018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4690 w 2299277"/>
              <a:gd name="connsiteY3" fmla="*/ 588149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99277" h="2289265">
                <a:moveTo>
                  <a:pt x="4451" y="139388"/>
                </a:moveTo>
                <a:cubicBezTo>
                  <a:pt x="-13417" y="60766"/>
                  <a:pt x="19464" y="-22226"/>
                  <a:pt x="158892" y="5435"/>
                </a:cubicBezTo>
                <a:lnTo>
                  <a:pt x="1726774" y="419747"/>
                </a:lnTo>
                <a:cubicBezTo>
                  <a:pt x="1822894" y="445626"/>
                  <a:pt x="1861313" y="514526"/>
                  <a:pt x="1880135" y="585426"/>
                </a:cubicBezTo>
                <a:cubicBezTo>
                  <a:pt x="2097057" y="1402519"/>
                  <a:pt x="2138139" y="1539608"/>
                  <a:pt x="2296512" y="2163441"/>
                </a:cubicBezTo>
                <a:cubicBezTo>
                  <a:pt x="2313920" y="2245273"/>
                  <a:pt x="2247201" y="2304717"/>
                  <a:pt x="2151425" y="2285702"/>
                </a:cubicBezTo>
                <a:lnTo>
                  <a:pt x="594791" y="1867358"/>
                </a:lnTo>
                <a:cubicBezTo>
                  <a:pt x="507154" y="1842614"/>
                  <a:pt x="450849" y="1799460"/>
                  <a:pt x="416823" y="1672064"/>
                </a:cubicBezTo>
                <a:cubicBezTo>
                  <a:pt x="286664" y="1184744"/>
                  <a:pt x="134198" y="644520"/>
                  <a:pt x="4451" y="139388"/>
                </a:cubicBezTo>
                <a:close/>
              </a:path>
            </a:pathLst>
          </a:custGeom>
          <a:noFill/>
          <a:ln w="28575" cmpd="sng">
            <a:solidFill>
              <a:srgbClr val="A7934B">
                <a:alpha val="15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Rounded Rectangle 11"/>
          <p:cNvSpPr/>
          <p:nvPr userDrawn="1"/>
        </p:nvSpPr>
        <p:spPr>
          <a:xfrm rot="20703236" flipH="1">
            <a:off x="14869905" y="-1200840"/>
            <a:ext cx="2343465" cy="2326254"/>
          </a:xfrm>
          <a:custGeom>
            <a:avLst/>
            <a:gdLst>
              <a:gd name="connsiteX0" fmla="*/ 0 w 2309041"/>
              <a:gd name="connsiteY0" fmla="*/ 122448 h 2313432"/>
              <a:gd name="connsiteX1" fmla="*/ 122448 w 2309041"/>
              <a:gd name="connsiteY1" fmla="*/ 0 h 2313432"/>
              <a:gd name="connsiteX2" fmla="*/ 2186593 w 2309041"/>
              <a:gd name="connsiteY2" fmla="*/ 0 h 2313432"/>
              <a:gd name="connsiteX3" fmla="*/ 2309041 w 2309041"/>
              <a:gd name="connsiteY3" fmla="*/ 122448 h 2313432"/>
              <a:gd name="connsiteX4" fmla="*/ 2309041 w 2309041"/>
              <a:gd name="connsiteY4" fmla="*/ 2190984 h 2313432"/>
              <a:gd name="connsiteX5" fmla="*/ 2186593 w 2309041"/>
              <a:gd name="connsiteY5" fmla="*/ 2313432 h 2313432"/>
              <a:gd name="connsiteX6" fmla="*/ 122448 w 2309041"/>
              <a:gd name="connsiteY6" fmla="*/ 2313432 h 2313432"/>
              <a:gd name="connsiteX7" fmla="*/ 0 w 2309041"/>
              <a:gd name="connsiteY7" fmla="*/ 2190984 h 2313432"/>
              <a:gd name="connsiteX8" fmla="*/ 0 w 2309041"/>
              <a:gd name="connsiteY8" fmla="*/ 122448 h 2313432"/>
              <a:gd name="connsiteX0" fmla="*/ 0 w 2756331"/>
              <a:gd name="connsiteY0" fmla="*/ 122448 h 2313432"/>
              <a:gd name="connsiteX1" fmla="*/ 122448 w 2756331"/>
              <a:gd name="connsiteY1" fmla="*/ 0 h 2313432"/>
              <a:gd name="connsiteX2" fmla="*/ 2186593 w 2756331"/>
              <a:gd name="connsiteY2" fmla="*/ 0 h 2313432"/>
              <a:gd name="connsiteX3" fmla="*/ 2309041 w 2756331"/>
              <a:gd name="connsiteY3" fmla="*/ 122448 h 2313432"/>
              <a:gd name="connsiteX4" fmla="*/ 2756331 w 2756331"/>
              <a:gd name="connsiteY4" fmla="*/ 1743694 h 2313432"/>
              <a:gd name="connsiteX5" fmla="*/ 2186593 w 2756331"/>
              <a:gd name="connsiteY5" fmla="*/ 2313432 h 2313432"/>
              <a:gd name="connsiteX6" fmla="*/ 122448 w 2756331"/>
              <a:gd name="connsiteY6" fmla="*/ 2313432 h 2313432"/>
              <a:gd name="connsiteX7" fmla="*/ 0 w 2756331"/>
              <a:gd name="connsiteY7" fmla="*/ 2190984 h 2313432"/>
              <a:gd name="connsiteX8" fmla="*/ 0 w 2756331"/>
              <a:gd name="connsiteY8" fmla="*/ 122448 h 2313432"/>
              <a:gd name="connsiteX0" fmla="*/ 0 w 2756331"/>
              <a:gd name="connsiteY0" fmla="*/ 122448 h 2313432"/>
              <a:gd name="connsiteX1" fmla="*/ 122448 w 2756331"/>
              <a:gd name="connsiteY1" fmla="*/ 0 h 2313432"/>
              <a:gd name="connsiteX2" fmla="*/ 2186593 w 2756331"/>
              <a:gd name="connsiteY2" fmla="*/ 0 h 2313432"/>
              <a:gd name="connsiteX3" fmla="*/ 2309041 w 2756331"/>
              <a:gd name="connsiteY3" fmla="*/ 122448 h 2313432"/>
              <a:gd name="connsiteX4" fmla="*/ 2756331 w 2756331"/>
              <a:gd name="connsiteY4" fmla="*/ 1743694 h 2313432"/>
              <a:gd name="connsiteX5" fmla="*/ 2654369 w 2756331"/>
              <a:gd name="connsiteY5" fmla="*/ 1852485 h 2313432"/>
              <a:gd name="connsiteX6" fmla="*/ 122448 w 2756331"/>
              <a:gd name="connsiteY6" fmla="*/ 2313432 h 2313432"/>
              <a:gd name="connsiteX7" fmla="*/ 0 w 2756331"/>
              <a:gd name="connsiteY7" fmla="*/ 2190984 h 2313432"/>
              <a:gd name="connsiteX8" fmla="*/ 0 w 2756331"/>
              <a:gd name="connsiteY8" fmla="*/ 122448 h 2313432"/>
              <a:gd name="connsiteX0" fmla="*/ 0 w 2756331"/>
              <a:gd name="connsiteY0" fmla="*/ 122448 h 2193261"/>
              <a:gd name="connsiteX1" fmla="*/ 122448 w 2756331"/>
              <a:gd name="connsiteY1" fmla="*/ 0 h 2193261"/>
              <a:gd name="connsiteX2" fmla="*/ 2186593 w 2756331"/>
              <a:gd name="connsiteY2" fmla="*/ 0 h 2193261"/>
              <a:gd name="connsiteX3" fmla="*/ 2309041 w 2756331"/>
              <a:gd name="connsiteY3" fmla="*/ 122448 h 2193261"/>
              <a:gd name="connsiteX4" fmla="*/ 2756331 w 2756331"/>
              <a:gd name="connsiteY4" fmla="*/ 1743694 h 2193261"/>
              <a:gd name="connsiteX5" fmla="*/ 2654369 w 2756331"/>
              <a:gd name="connsiteY5" fmla="*/ 1852485 h 2193261"/>
              <a:gd name="connsiteX6" fmla="*/ 1768205 w 2756331"/>
              <a:gd name="connsiteY6" fmla="*/ 797431 h 2193261"/>
              <a:gd name="connsiteX7" fmla="*/ 0 w 2756331"/>
              <a:gd name="connsiteY7" fmla="*/ 2190984 h 2193261"/>
              <a:gd name="connsiteX8" fmla="*/ 0 w 2756331"/>
              <a:gd name="connsiteY8" fmla="*/ 122448 h 2193261"/>
              <a:gd name="connsiteX0" fmla="*/ 0 w 2756331"/>
              <a:gd name="connsiteY0" fmla="*/ 122448 h 2194935"/>
              <a:gd name="connsiteX1" fmla="*/ 122448 w 2756331"/>
              <a:gd name="connsiteY1" fmla="*/ 0 h 2194935"/>
              <a:gd name="connsiteX2" fmla="*/ 2186593 w 2756331"/>
              <a:gd name="connsiteY2" fmla="*/ 0 h 2194935"/>
              <a:gd name="connsiteX3" fmla="*/ 2309041 w 2756331"/>
              <a:gd name="connsiteY3" fmla="*/ 122448 h 2194935"/>
              <a:gd name="connsiteX4" fmla="*/ 2756331 w 2756331"/>
              <a:gd name="connsiteY4" fmla="*/ 1743694 h 2194935"/>
              <a:gd name="connsiteX5" fmla="*/ 2654369 w 2756331"/>
              <a:gd name="connsiteY5" fmla="*/ 1852485 h 2194935"/>
              <a:gd name="connsiteX6" fmla="*/ 986298 w 2756331"/>
              <a:gd name="connsiteY6" fmla="*/ 1435925 h 2194935"/>
              <a:gd name="connsiteX7" fmla="*/ 0 w 2756331"/>
              <a:gd name="connsiteY7" fmla="*/ 2190984 h 2194935"/>
              <a:gd name="connsiteX8" fmla="*/ 0 w 2756331"/>
              <a:gd name="connsiteY8" fmla="*/ 122448 h 2194935"/>
              <a:gd name="connsiteX0" fmla="*/ 0 w 2756331"/>
              <a:gd name="connsiteY0" fmla="*/ 122448 h 1852485"/>
              <a:gd name="connsiteX1" fmla="*/ 122448 w 2756331"/>
              <a:gd name="connsiteY1" fmla="*/ 0 h 1852485"/>
              <a:gd name="connsiteX2" fmla="*/ 2186593 w 2756331"/>
              <a:gd name="connsiteY2" fmla="*/ 0 h 1852485"/>
              <a:gd name="connsiteX3" fmla="*/ 2309041 w 2756331"/>
              <a:gd name="connsiteY3" fmla="*/ 122448 h 1852485"/>
              <a:gd name="connsiteX4" fmla="*/ 2756331 w 2756331"/>
              <a:gd name="connsiteY4" fmla="*/ 1743694 h 1852485"/>
              <a:gd name="connsiteX5" fmla="*/ 2654369 w 2756331"/>
              <a:gd name="connsiteY5" fmla="*/ 1852485 h 1852485"/>
              <a:gd name="connsiteX6" fmla="*/ 986298 w 2756331"/>
              <a:gd name="connsiteY6" fmla="*/ 1435925 h 1852485"/>
              <a:gd name="connsiteX7" fmla="*/ 894581 w 2756331"/>
              <a:gd name="connsiteY7" fmla="*/ 1337378 h 1852485"/>
              <a:gd name="connsiteX8" fmla="*/ 0 w 2756331"/>
              <a:gd name="connsiteY8" fmla="*/ 122448 h 1852485"/>
              <a:gd name="connsiteX0" fmla="*/ 0 w 2756331"/>
              <a:gd name="connsiteY0" fmla="*/ 539006 h 2269043"/>
              <a:gd name="connsiteX1" fmla="*/ 620956 w 2756331"/>
              <a:gd name="connsiteY1" fmla="*/ 0 h 2269043"/>
              <a:gd name="connsiteX2" fmla="*/ 2186593 w 2756331"/>
              <a:gd name="connsiteY2" fmla="*/ 416558 h 2269043"/>
              <a:gd name="connsiteX3" fmla="*/ 2309041 w 2756331"/>
              <a:gd name="connsiteY3" fmla="*/ 539006 h 2269043"/>
              <a:gd name="connsiteX4" fmla="*/ 2756331 w 2756331"/>
              <a:gd name="connsiteY4" fmla="*/ 2160252 h 2269043"/>
              <a:gd name="connsiteX5" fmla="*/ 2654369 w 2756331"/>
              <a:gd name="connsiteY5" fmla="*/ 2269043 h 2269043"/>
              <a:gd name="connsiteX6" fmla="*/ 986298 w 2756331"/>
              <a:gd name="connsiteY6" fmla="*/ 1852483 h 2269043"/>
              <a:gd name="connsiteX7" fmla="*/ 894581 w 2756331"/>
              <a:gd name="connsiteY7" fmla="*/ 1753936 h 2269043"/>
              <a:gd name="connsiteX8" fmla="*/ 0 w 2756331"/>
              <a:gd name="connsiteY8" fmla="*/ 539006 h 2269043"/>
              <a:gd name="connsiteX0" fmla="*/ 0 w 2288552"/>
              <a:gd name="connsiteY0" fmla="*/ 173665 h 2269043"/>
              <a:gd name="connsiteX1" fmla="*/ 153177 w 2288552"/>
              <a:gd name="connsiteY1" fmla="*/ 0 h 2269043"/>
              <a:gd name="connsiteX2" fmla="*/ 1718814 w 2288552"/>
              <a:gd name="connsiteY2" fmla="*/ 416558 h 2269043"/>
              <a:gd name="connsiteX3" fmla="*/ 1841262 w 2288552"/>
              <a:gd name="connsiteY3" fmla="*/ 539006 h 2269043"/>
              <a:gd name="connsiteX4" fmla="*/ 2288552 w 2288552"/>
              <a:gd name="connsiteY4" fmla="*/ 2160252 h 2269043"/>
              <a:gd name="connsiteX5" fmla="*/ 2186590 w 2288552"/>
              <a:gd name="connsiteY5" fmla="*/ 2269043 h 2269043"/>
              <a:gd name="connsiteX6" fmla="*/ 518519 w 2288552"/>
              <a:gd name="connsiteY6" fmla="*/ 1852483 h 2269043"/>
              <a:gd name="connsiteX7" fmla="*/ 426802 w 2288552"/>
              <a:gd name="connsiteY7" fmla="*/ 1753936 h 2269043"/>
              <a:gd name="connsiteX8" fmla="*/ 0 w 2288552"/>
              <a:gd name="connsiteY8" fmla="*/ 173665 h 2269043"/>
              <a:gd name="connsiteX0" fmla="*/ 0 w 2298796"/>
              <a:gd name="connsiteY0" fmla="*/ 142934 h 2269043"/>
              <a:gd name="connsiteX1" fmla="*/ 163421 w 2298796"/>
              <a:gd name="connsiteY1" fmla="*/ 0 h 2269043"/>
              <a:gd name="connsiteX2" fmla="*/ 1729058 w 2298796"/>
              <a:gd name="connsiteY2" fmla="*/ 416558 h 2269043"/>
              <a:gd name="connsiteX3" fmla="*/ 1851506 w 2298796"/>
              <a:gd name="connsiteY3" fmla="*/ 539006 h 2269043"/>
              <a:gd name="connsiteX4" fmla="*/ 2298796 w 2298796"/>
              <a:gd name="connsiteY4" fmla="*/ 2160252 h 2269043"/>
              <a:gd name="connsiteX5" fmla="*/ 2196834 w 2298796"/>
              <a:gd name="connsiteY5" fmla="*/ 2269043 h 2269043"/>
              <a:gd name="connsiteX6" fmla="*/ 528763 w 2298796"/>
              <a:gd name="connsiteY6" fmla="*/ 1852483 h 2269043"/>
              <a:gd name="connsiteX7" fmla="*/ 437046 w 2298796"/>
              <a:gd name="connsiteY7" fmla="*/ 1753936 h 2269043"/>
              <a:gd name="connsiteX8" fmla="*/ 0 w 2298796"/>
              <a:gd name="connsiteY8" fmla="*/ 142934 h 2269043"/>
              <a:gd name="connsiteX0" fmla="*/ 0 w 2298796"/>
              <a:gd name="connsiteY0" fmla="*/ 145749 h 2271858"/>
              <a:gd name="connsiteX1" fmla="*/ 163421 w 2298796"/>
              <a:gd name="connsiteY1" fmla="*/ 2815 h 2271858"/>
              <a:gd name="connsiteX2" fmla="*/ 1729058 w 2298796"/>
              <a:gd name="connsiteY2" fmla="*/ 419373 h 2271858"/>
              <a:gd name="connsiteX3" fmla="*/ 1851506 w 2298796"/>
              <a:gd name="connsiteY3" fmla="*/ 541821 h 2271858"/>
              <a:gd name="connsiteX4" fmla="*/ 2298796 w 2298796"/>
              <a:gd name="connsiteY4" fmla="*/ 2163067 h 2271858"/>
              <a:gd name="connsiteX5" fmla="*/ 2196834 w 2298796"/>
              <a:gd name="connsiteY5" fmla="*/ 2271858 h 2271858"/>
              <a:gd name="connsiteX6" fmla="*/ 528763 w 2298796"/>
              <a:gd name="connsiteY6" fmla="*/ 1855298 h 2271858"/>
              <a:gd name="connsiteX7" fmla="*/ 437046 w 2298796"/>
              <a:gd name="connsiteY7" fmla="*/ 1756751 h 2271858"/>
              <a:gd name="connsiteX8" fmla="*/ 0 w 2298796"/>
              <a:gd name="connsiteY8" fmla="*/ 145749 h 2271858"/>
              <a:gd name="connsiteX0" fmla="*/ 1583 w 2300379"/>
              <a:gd name="connsiteY0" fmla="*/ 146709 h 2272818"/>
              <a:gd name="connsiteX1" fmla="*/ 165004 w 2300379"/>
              <a:gd name="connsiteY1" fmla="*/ 3775 h 2272818"/>
              <a:gd name="connsiteX2" fmla="*/ 1730641 w 2300379"/>
              <a:gd name="connsiteY2" fmla="*/ 420333 h 2272818"/>
              <a:gd name="connsiteX3" fmla="*/ 1853089 w 2300379"/>
              <a:gd name="connsiteY3" fmla="*/ 542781 h 2272818"/>
              <a:gd name="connsiteX4" fmla="*/ 2300379 w 2300379"/>
              <a:gd name="connsiteY4" fmla="*/ 2164027 h 2272818"/>
              <a:gd name="connsiteX5" fmla="*/ 2198417 w 2300379"/>
              <a:gd name="connsiteY5" fmla="*/ 2272818 h 2272818"/>
              <a:gd name="connsiteX6" fmla="*/ 530346 w 2300379"/>
              <a:gd name="connsiteY6" fmla="*/ 1856258 h 2272818"/>
              <a:gd name="connsiteX7" fmla="*/ 438629 w 2300379"/>
              <a:gd name="connsiteY7" fmla="*/ 1757711 h 2272818"/>
              <a:gd name="connsiteX8" fmla="*/ 1583 w 2300379"/>
              <a:gd name="connsiteY8" fmla="*/ 146709 h 2272818"/>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98751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98751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64606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8243"/>
              <a:gd name="connsiteX1" fmla="*/ 165338 w 2300713"/>
              <a:gd name="connsiteY1" fmla="*/ 6956 h 2288243"/>
              <a:gd name="connsiteX2" fmla="*/ 1730975 w 2300713"/>
              <a:gd name="connsiteY2" fmla="*/ 423514 h 2288243"/>
              <a:gd name="connsiteX3" fmla="*/ 1853423 w 2300713"/>
              <a:gd name="connsiteY3" fmla="*/ 545962 h 2288243"/>
              <a:gd name="connsiteX4" fmla="*/ 2300713 w 2300713"/>
              <a:gd name="connsiteY4" fmla="*/ 2167208 h 2288243"/>
              <a:gd name="connsiteX5" fmla="*/ 2164606 w 2300713"/>
              <a:gd name="connsiteY5" fmla="*/ 2275999 h 2288243"/>
              <a:gd name="connsiteX6" fmla="*/ 530680 w 2300713"/>
              <a:gd name="connsiteY6" fmla="*/ 1859439 h 2288243"/>
              <a:gd name="connsiteX7" fmla="*/ 438963 w 2300713"/>
              <a:gd name="connsiteY7" fmla="*/ 1760892 h 2288243"/>
              <a:gd name="connsiteX8" fmla="*/ 1917 w 2300713"/>
              <a:gd name="connsiteY8" fmla="*/ 149890 h 2288243"/>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08231 w 2303711"/>
              <a:gd name="connsiteY7" fmla="*/ 1682357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08231 w 2303711"/>
              <a:gd name="connsiteY7" fmla="*/ 1682357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77326 w 2303711"/>
              <a:gd name="connsiteY3" fmla="*/ 590351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77326 w 2303711"/>
              <a:gd name="connsiteY3" fmla="*/ 590351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422589 w 2303711"/>
              <a:gd name="connsiteY7" fmla="*/ 1674265 h 2292042"/>
              <a:gd name="connsiteX8" fmla="*/ 1917 w 2303711"/>
              <a:gd name="connsiteY8" fmla="*/ 149890 h 2292042"/>
              <a:gd name="connsiteX0" fmla="*/ 2010 w 2303804"/>
              <a:gd name="connsiteY0" fmla="*/ 147792 h 2289944"/>
              <a:gd name="connsiteX1" fmla="*/ 163186 w 2303804"/>
              <a:gd name="connsiteY1" fmla="*/ 7104 h 2289944"/>
              <a:gd name="connsiteX2" fmla="*/ 1731068 w 2303804"/>
              <a:gd name="connsiteY2" fmla="*/ 421416 h 2289944"/>
              <a:gd name="connsiteX3" fmla="*/ 1877419 w 2303804"/>
              <a:gd name="connsiteY3" fmla="*/ 588253 h 2289944"/>
              <a:gd name="connsiteX4" fmla="*/ 2300806 w 2303804"/>
              <a:gd name="connsiteY4" fmla="*/ 2165110 h 2289944"/>
              <a:gd name="connsiteX5" fmla="*/ 2164699 w 2303804"/>
              <a:gd name="connsiteY5" fmla="*/ 2273901 h 2289944"/>
              <a:gd name="connsiteX6" fmla="*/ 588820 w 2303804"/>
              <a:gd name="connsiteY6" fmla="*/ 1874416 h 2289944"/>
              <a:gd name="connsiteX7" fmla="*/ 422682 w 2303804"/>
              <a:gd name="connsiteY7" fmla="*/ 1672167 h 2289944"/>
              <a:gd name="connsiteX8" fmla="*/ 2010 w 2303804"/>
              <a:gd name="connsiteY8" fmla="*/ 147792 h 2289944"/>
              <a:gd name="connsiteX0" fmla="*/ 2010 w 2303368"/>
              <a:gd name="connsiteY0" fmla="*/ 147792 h 2301573"/>
              <a:gd name="connsiteX1" fmla="*/ 163186 w 2303368"/>
              <a:gd name="connsiteY1" fmla="*/ 7104 h 2301573"/>
              <a:gd name="connsiteX2" fmla="*/ 1731068 w 2303368"/>
              <a:gd name="connsiteY2" fmla="*/ 421416 h 2301573"/>
              <a:gd name="connsiteX3" fmla="*/ 1877419 w 2303368"/>
              <a:gd name="connsiteY3" fmla="*/ 588253 h 2301573"/>
              <a:gd name="connsiteX4" fmla="*/ 2300806 w 2303368"/>
              <a:gd name="connsiteY4" fmla="*/ 2165110 h 2301573"/>
              <a:gd name="connsiteX5" fmla="*/ 2155719 w 2303368"/>
              <a:gd name="connsiteY5" fmla="*/ 2287371 h 2301573"/>
              <a:gd name="connsiteX6" fmla="*/ 588820 w 2303368"/>
              <a:gd name="connsiteY6" fmla="*/ 1874416 h 2301573"/>
              <a:gd name="connsiteX7" fmla="*/ 422682 w 2303368"/>
              <a:gd name="connsiteY7" fmla="*/ 1672167 h 2301573"/>
              <a:gd name="connsiteX8" fmla="*/ 2010 w 2303368"/>
              <a:gd name="connsiteY8" fmla="*/ 147792 h 2301573"/>
              <a:gd name="connsiteX0" fmla="*/ 2010 w 2303368"/>
              <a:gd name="connsiteY0" fmla="*/ 147792 h 2301573"/>
              <a:gd name="connsiteX1" fmla="*/ 163186 w 2303368"/>
              <a:gd name="connsiteY1" fmla="*/ 7104 h 2301573"/>
              <a:gd name="connsiteX2" fmla="*/ 1731068 w 2303368"/>
              <a:gd name="connsiteY2" fmla="*/ 421416 h 2301573"/>
              <a:gd name="connsiteX3" fmla="*/ 1877419 w 2303368"/>
              <a:gd name="connsiteY3" fmla="*/ 588253 h 2301573"/>
              <a:gd name="connsiteX4" fmla="*/ 2300806 w 2303368"/>
              <a:gd name="connsiteY4" fmla="*/ 2165110 h 2301573"/>
              <a:gd name="connsiteX5" fmla="*/ 2155719 w 2303368"/>
              <a:gd name="connsiteY5" fmla="*/ 2287371 h 2301573"/>
              <a:gd name="connsiteX6" fmla="*/ 588820 w 2303368"/>
              <a:gd name="connsiteY6" fmla="*/ 1874416 h 2301573"/>
              <a:gd name="connsiteX7" fmla="*/ 422682 w 2303368"/>
              <a:gd name="connsiteY7" fmla="*/ 1672167 h 2301573"/>
              <a:gd name="connsiteX8" fmla="*/ 2010 w 2303368"/>
              <a:gd name="connsiteY8" fmla="*/ 147792 h 2301573"/>
              <a:gd name="connsiteX0" fmla="*/ 2010 w 2304304"/>
              <a:gd name="connsiteY0" fmla="*/ 147792 h 2296304"/>
              <a:gd name="connsiteX1" fmla="*/ 163186 w 2304304"/>
              <a:gd name="connsiteY1" fmla="*/ 7104 h 2296304"/>
              <a:gd name="connsiteX2" fmla="*/ 1731068 w 2304304"/>
              <a:gd name="connsiteY2" fmla="*/ 421416 h 2296304"/>
              <a:gd name="connsiteX3" fmla="*/ 1877419 w 2304304"/>
              <a:gd name="connsiteY3" fmla="*/ 588253 h 2296304"/>
              <a:gd name="connsiteX4" fmla="*/ 2300806 w 2304304"/>
              <a:gd name="connsiteY4" fmla="*/ 2165110 h 2296304"/>
              <a:gd name="connsiteX5" fmla="*/ 2155719 w 2304304"/>
              <a:gd name="connsiteY5" fmla="*/ 2287371 h 2296304"/>
              <a:gd name="connsiteX6" fmla="*/ 588820 w 2304304"/>
              <a:gd name="connsiteY6" fmla="*/ 1874416 h 2296304"/>
              <a:gd name="connsiteX7" fmla="*/ 422682 w 2304304"/>
              <a:gd name="connsiteY7" fmla="*/ 1672167 h 2296304"/>
              <a:gd name="connsiteX8" fmla="*/ 2010 w 2304304"/>
              <a:gd name="connsiteY8" fmla="*/ 147792 h 2296304"/>
              <a:gd name="connsiteX0" fmla="*/ 2010 w 2300806"/>
              <a:gd name="connsiteY0" fmla="*/ 147792 h 2298797"/>
              <a:gd name="connsiteX1" fmla="*/ 163186 w 2300806"/>
              <a:gd name="connsiteY1" fmla="*/ 7104 h 2298797"/>
              <a:gd name="connsiteX2" fmla="*/ 1731068 w 2300806"/>
              <a:gd name="connsiteY2" fmla="*/ 421416 h 2298797"/>
              <a:gd name="connsiteX3" fmla="*/ 1877419 w 2300806"/>
              <a:gd name="connsiteY3" fmla="*/ 588253 h 2298797"/>
              <a:gd name="connsiteX4" fmla="*/ 2300806 w 2300806"/>
              <a:gd name="connsiteY4" fmla="*/ 2165110 h 2298797"/>
              <a:gd name="connsiteX5" fmla="*/ 2155719 w 2300806"/>
              <a:gd name="connsiteY5" fmla="*/ 2287371 h 2298797"/>
              <a:gd name="connsiteX6" fmla="*/ 588820 w 2300806"/>
              <a:gd name="connsiteY6" fmla="*/ 1874416 h 2298797"/>
              <a:gd name="connsiteX7" fmla="*/ 422682 w 2300806"/>
              <a:gd name="connsiteY7" fmla="*/ 1672167 h 2298797"/>
              <a:gd name="connsiteX8" fmla="*/ 2010 w 2300806"/>
              <a:gd name="connsiteY8" fmla="*/ 147792 h 2298797"/>
              <a:gd name="connsiteX0" fmla="*/ 2010 w 2300806"/>
              <a:gd name="connsiteY0" fmla="*/ 147792 h 2293305"/>
              <a:gd name="connsiteX1" fmla="*/ 163186 w 2300806"/>
              <a:gd name="connsiteY1" fmla="*/ 7104 h 2293305"/>
              <a:gd name="connsiteX2" fmla="*/ 1731068 w 2300806"/>
              <a:gd name="connsiteY2" fmla="*/ 421416 h 2293305"/>
              <a:gd name="connsiteX3" fmla="*/ 1877419 w 2300806"/>
              <a:gd name="connsiteY3" fmla="*/ 588253 h 2293305"/>
              <a:gd name="connsiteX4" fmla="*/ 2300806 w 2300806"/>
              <a:gd name="connsiteY4" fmla="*/ 2165110 h 2293305"/>
              <a:gd name="connsiteX5" fmla="*/ 2155719 w 2300806"/>
              <a:gd name="connsiteY5" fmla="*/ 2287371 h 2293305"/>
              <a:gd name="connsiteX6" fmla="*/ 588820 w 2300806"/>
              <a:gd name="connsiteY6" fmla="*/ 1874416 h 2293305"/>
              <a:gd name="connsiteX7" fmla="*/ 422682 w 2300806"/>
              <a:gd name="connsiteY7" fmla="*/ 1672167 h 2293305"/>
              <a:gd name="connsiteX8" fmla="*/ 2010 w 2300806"/>
              <a:gd name="connsiteY8" fmla="*/ 147792 h 2293305"/>
              <a:gd name="connsiteX0" fmla="*/ 2010 w 2300806"/>
              <a:gd name="connsiteY0" fmla="*/ 147792 h 2290966"/>
              <a:gd name="connsiteX1" fmla="*/ 163186 w 2300806"/>
              <a:gd name="connsiteY1" fmla="*/ 7104 h 2290966"/>
              <a:gd name="connsiteX2" fmla="*/ 1731068 w 2300806"/>
              <a:gd name="connsiteY2" fmla="*/ 421416 h 2290966"/>
              <a:gd name="connsiteX3" fmla="*/ 1877419 w 2300806"/>
              <a:gd name="connsiteY3" fmla="*/ 588253 h 2290966"/>
              <a:gd name="connsiteX4" fmla="*/ 2300806 w 2300806"/>
              <a:gd name="connsiteY4" fmla="*/ 2165110 h 2290966"/>
              <a:gd name="connsiteX5" fmla="*/ 2155719 w 2300806"/>
              <a:gd name="connsiteY5" fmla="*/ 2287371 h 2290966"/>
              <a:gd name="connsiteX6" fmla="*/ 588820 w 2300806"/>
              <a:gd name="connsiteY6" fmla="*/ 1874416 h 2290966"/>
              <a:gd name="connsiteX7" fmla="*/ 422682 w 2300806"/>
              <a:gd name="connsiteY7" fmla="*/ 1672167 h 2290966"/>
              <a:gd name="connsiteX8" fmla="*/ 2010 w 2300806"/>
              <a:gd name="connsiteY8" fmla="*/ 147792 h 2290966"/>
              <a:gd name="connsiteX0" fmla="*/ 2010 w 2300806"/>
              <a:gd name="connsiteY0" fmla="*/ 147792 h 2290966"/>
              <a:gd name="connsiteX1" fmla="*/ 163186 w 2300806"/>
              <a:gd name="connsiteY1" fmla="*/ 7104 h 2290966"/>
              <a:gd name="connsiteX2" fmla="*/ 1731068 w 2300806"/>
              <a:gd name="connsiteY2" fmla="*/ 421416 h 2290966"/>
              <a:gd name="connsiteX3" fmla="*/ 1877419 w 2300806"/>
              <a:gd name="connsiteY3" fmla="*/ 588253 h 2290966"/>
              <a:gd name="connsiteX4" fmla="*/ 2300806 w 2300806"/>
              <a:gd name="connsiteY4" fmla="*/ 2165110 h 2290966"/>
              <a:gd name="connsiteX5" fmla="*/ 2155719 w 2300806"/>
              <a:gd name="connsiteY5" fmla="*/ 2287371 h 2290966"/>
              <a:gd name="connsiteX6" fmla="*/ 588820 w 2300806"/>
              <a:gd name="connsiteY6" fmla="*/ 1874416 h 2290966"/>
              <a:gd name="connsiteX7" fmla="*/ 422682 w 2300806"/>
              <a:gd name="connsiteY7" fmla="*/ 1672167 h 2290966"/>
              <a:gd name="connsiteX8" fmla="*/ 2010 w 2300806"/>
              <a:gd name="connsiteY8" fmla="*/ 147792 h 2290966"/>
              <a:gd name="connsiteX0" fmla="*/ 2321 w 2301117"/>
              <a:gd name="connsiteY0" fmla="*/ 145616 h 2288790"/>
              <a:gd name="connsiteX1" fmla="*/ 163497 w 2301117"/>
              <a:gd name="connsiteY1" fmla="*/ 4928 h 2288790"/>
              <a:gd name="connsiteX2" fmla="*/ 1731379 w 2301117"/>
              <a:gd name="connsiteY2" fmla="*/ 419240 h 2288790"/>
              <a:gd name="connsiteX3" fmla="*/ 1877730 w 2301117"/>
              <a:gd name="connsiteY3" fmla="*/ 586077 h 2288790"/>
              <a:gd name="connsiteX4" fmla="*/ 2301117 w 2301117"/>
              <a:gd name="connsiteY4" fmla="*/ 2162934 h 2288790"/>
              <a:gd name="connsiteX5" fmla="*/ 2156030 w 2301117"/>
              <a:gd name="connsiteY5" fmla="*/ 2285195 h 2288790"/>
              <a:gd name="connsiteX6" fmla="*/ 589131 w 2301117"/>
              <a:gd name="connsiteY6" fmla="*/ 1872240 h 2288790"/>
              <a:gd name="connsiteX7" fmla="*/ 422993 w 2301117"/>
              <a:gd name="connsiteY7" fmla="*/ 1669991 h 2288790"/>
              <a:gd name="connsiteX8" fmla="*/ 2321 w 2301117"/>
              <a:gd name="connsiteY8" fmla="*/ 145616 h 2288790"/>
              <a:gd name="connsiteX0" fmla="*/ 0 w 2298796"/>
              <a:gd name="connsiteY0" fmla="*/ 147175 h 2290349"/>
              <a:gd name="connsiteX1" fmla="*/ 161176 w 2298796"/>
              <a:gd name="connsiteY1" fmla="*/ 6487 h 2290349"/>
              <a:gd name="connsiteX2" fmla="*/ 1729058 w 2298796"/>
              <a:gd name="connsiteY2" fmla="*/ 420799 h 2290349"/>
              <a:gd name="connsiteX3" fmla="*/ 1875409 w 2298796"/>
              <a:gd name="connsiteY3" fmla="*/ 587636 h 2290349"/>
              <a:gd name="connsiteX4" fmla="*/ 2298796 w 2298796"/>
              <a:gd name="connsiteY4" fmla="*/ 2164493 h 2290349"/>
              <a:gd name="connsiteX5" fmla="*/ 2153709 w 2298796"/>
              <a:gd name="connsiteY5" fmla="*/ 2286754 h 2290349"/>
              <a:gd name="connsiteX6" fmla="*/ 586810 w 2298796"/>
              <a:gd name="connsiteY6" fmla="*/ 1873799 h 2290349"/>
              <a:gd name="connsiteX7" fmla="*/ 420672 w 2298796"/>
              <a:gd name="connsiteY7" fmla="*/ 1671550 h 2290349"/>
              <a:gd name="connsiteX8" fmla="*/ 0 w 2298796"/>
              <a:gd name="connsiteY8" fmla="*/ 147175 h 2290349"/>
              <a:gd name="connsiteX0" fmla="*/ 0 w 2298796"/>
              <a:gd name="connsiteY0" fmla="*/ 147356 h 2290530"/>
              <a:gd name="connsiteX1" fmla="*/ 161176 w 2298796"/>
              <a:gd name="connsiteY1" fmla="*/ 6668 h 2290530"/>
              <a:gd name="connsiteX2" fmla="*/ 1729058 w 2298796"/>
              <a:gd name="connsiteY2" fmla="*/ 420980 h 2290530"/>
              <a:gd name="connsiteX3" fmla="*/ 1875409 w 2298796"/>
              <a:gd name="connsiteY3" fmla="*/ 587817 h 2290530"/>
              <a:gd name="connsiteX4" fmla="*/ 2298796 w 2298796"/>
              <a:gd name="connsiteY4" fmla="*/ 2164674 h 2290530"/>
              <a:gd name="connsiteX5" fmla="*/ 2153709 w 2298796"/>
              <a:gd name="connsiteY5" fmla="*/ 2286935 h 2290530"/>
              <a:gd name="connsiteX6" fmla="*/ 586810 w 2298796"/>
              <a:gd name="connsiteY6" fmla="*/ 1873980 h 2290530"/>
              <a:gd name="connsiteX7" fmla="*/ 420672 w 2298796"/>
              <a:gd name="connsiteY7" fmla="*/ 1671731 h 2290530"/>
              <a:gd name="connsiteX8" fmla="*/ 0 w 2298796"/>
              <a:gd name="connsiteY8" fmla="*/ 147356 h 2290530"/>
              <a:gd name="connsiteX0" fmla="*/ 9617 w 2308413"/>
              <a:gd name="connsiteY0" fmla="*/ 144929 h 2288103"/>
              <a:gd name="connsiteX1" fmla="*/ 170793 w 2308413"/>
              <a:gd name="connsiteY1" fmla="*/ 4241 h 2288103"/>
              <a:gd name="connsiteX2" fmla="*/ 1738675 w 2308413"/>
              <a:gd name="connsiteY2" fmla="*/ 418553 h 2288103"/>
              <a:gd name="connsiteX3" fmla="*/ 1885026 w 2308413"/>
              <a:gd name="connsiteY3" fmla="*/ 585390 h 2288103"/>
              <a:gd name="connsiteX4" fmla="*/ 2308413 w 2308413"/>
              <a:gd name="connsiteY4" fmla="*/ 2162247 h 2288103"/>
              <a:gd name="connsiteX5" fmla="*/ 2163326 w 2308413"/>
              <a:gd name="connsiteY5" fmla="*/ 2284508 h 2288103"/>
              <a:gd name="connsiteX6" fmla="*/ 596427 w 2308413"/>
              <a:gd name="connsiteY6" fmla="*/ 1871553 h 2288103"/>
              <a:gd name="connsiteX7" fmla="*/ 430289 w 2308413"/>
              <a:gd name="connsiteY7" fmla="*/ 1669304 h 2288103"/>
              <a:gd name="connsiteX8" fmla="*/ 9617 w 2308413"/>
              <a:gd name="connsiteY8" fmla="*/ 144929 h 2288103"/>
              <a:gd name="connsiteX0" fmla="*/ 8386 w 2307182"/>
              <a:gd name="connsiteY0" fmla="*/ 152138 h 2295312"/>
              <a:gd name="connsiteX1" fmla="*/ 169562 w 2307182"/>
              <a:gd name="connsiteY1" fmla="*/ 11450 h 2295312"/>
              <a:gd name="connsiteX2" fmla="*/ 1737444 w 2307182"/>
              <a:gd name="connsiteY2" fmla="*/ 425762 h 2295312"/>
              <a:gd name="connsiteX3" fmla="*/ 1883795 w 2307182"/>
              <a:gd name="connsiteY3" fmla="*/ 592599 h 2295312"/>
              <a:gd name="connsiteX4" fmla="*/ 2307182 w 2307182"/>
              <a:gd name="connsiteY4" fmla="*/ 2169456 h 2295312"/>
              <a:gd name="connsiteX5" fmla="*/ 2162095 w 2307182"/>
              <a:gd name="connsiteY5" fmla="*/ 2291717 h 2295312"/>
              <a:gd name="connsiteX6" fmla="*/ 595196 w 2307182"/>
              <a:gd name="connsiteY6" fmla="*/ 1878762 h 2295312"/>
              <a:gd name="connsiteX7" fmla="*/ 429058 w 2307182"/>
              <a:gd name="connsiteY7" fmla="*/ 1676513 h 2295312"/>
              <a:gd name="connsiteX8" fmla="*/ 8386 w 2307182"/>
              <a:gd name="connsiteY8" fmla="*/ 152138 h 2295312"/>
              <a:gd name="connsiteX0" fmla="*/ 9020 w 2301081"/>
              <a:gd name="connsiteY0" fmla="*/ 145947 h 2295856"/>
              <a:gd name="connsiteX1" fmla="*/ 163461 w 2301081"/>
              <a:gd name="connsiteY1" fmla="*/ 11994 h 2295856"/>
              <a:gd name="connsiteX2" fmla="*/ 1731343 w 2301081"/>
              <a:gd name="connsiteY2" fmla="*/ 426306 h 2295856"/>
              <a:gd name="connsiteX3" fmla="*/ 1877694 w 2301081"/>
              <a:gd name="connsiteY3" fmla="*/ 593143 h 2295856"/>
              <a:gd name="connsiteX4" fmla="*/ 2301081 w 2301081"/>
              <a:gd name="connsiteY4" fmla="*/ 2170000 h 2295856"/>
              <a:gd name="connsiteX5" fmla="*/ 2155994 w 2301081"/>
              <a:gd name="connsiteY5" fmla="*/ 2292261 h 2295856"/>
              <a:gd name="connsiteX6" fmla="*/ 589095 w 2301081"/>
              <a:gd name="connsiteY6" fmla="*/ 1879306 h 2295856"/>
              <a:gd name="connsiteX7" fmla="*/ 422957 w 2301081"/>
              <a:gd name="connsiteY7" fmla="*/ 1677057 h 2295856"/>
              <a:gd name="connsiteX8" fmla="*/ 9020 w 2301081"/>
              <a:gd name="connsiteY8" fmla="*/ 145947 h 2295856"/>
              <a:gd name="connsiteX0" fmla="*/ 3409 w 2295470"/>
              <a:gd name="connsiteY0" fmla="*/ 146126 h 2296035"/>
              <a:gd name="connsiteX1" fmla="*/ 157850 w 2295470"/>
              <a:gd name="connsiteY1" fmla="*/ 12173 h 2296035"/>
              <a:gd name="connsiteX2" fmla="*/ 1725732 w 2295470"/>
              <a:gd name="connsiteY2" fmla="*/ 426485 h 2296035"/>
              <a:gd name="connsiteX3" fmla="*/ 1872083 w 2295470"/>
              <a:gd name="connsiteY3" fmla="*/ 593322 h 2296035"/>
              <a:gd name="connsiteX4" fmla="*/ 2295470 w 2295470"/>
              <a:gd name="connsiteY4" fmla="*/ 2170179 h 2296035"/>
              <a:gd name="connsiteX5" fmla="*/ 2150383 w 2295470"/>
              <a:gd name="connsiteY5" fmla="*/ 2292440 h 2296035"/>
              <a:gd name="connsiteX6" fmla="*/ 583484 w 2295470"/>
              <a:gd name="connsiteY6" fmla="*/ 1879485 h 2296035"/>
              <a:gd name="connsiteX7" fmla="*/ 417346 w 2295470"/>
              <a:gd name="connsiteY7" fmla="*/ 1677236 h 2296035"/>
              <a:gd name="connsiteX8" fmla="*/ 3409 w 2295470"/>
              <a:gd name="connsiteY8" fmla="*/ 146126 h 2296035"/>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5540 w 2297601"/>
              <a:gd name="connsiteY0" fmla="*/ 143814 h 2293723"/>
              <a:gd name="connsiteX1" fmla="*/ 159981 w 2297601"/>
              <a:gd name="connsiteY1" fmla="*/ 9861 h 2293723"/>
              <a:gd name="connsiteX2" fmla="*/ 1727863 w 2297601"/>
              <a:gd name="connsiteY2" fmla="*/ 424173 h 2293723"/>
              <a:gd name="connsiteX3" fmla="*/ 1874214 w 2297601"/>
              <a:gd name="connsiteY3" fmla="*/ 591010 h 2293723"/>
              <a:gd name="connsiteX4" fmla="*/ 2297601 w 2297601"/>
              <a:gd name="connsiteY4" fmla="*/ 2167867 h 2293723"/>
              <a:gd name="connsiteX5" fmla="*/ 2152514 w 2297601"/>
              <a:gd name="connsiteY5" fmla="*/ 2290128 h 2293723"/>
              <a:gd name="connsiteX6" fmla="*/ 585615 w 2297601"/>
              <a:gd name="connsiteY6" fmla="*/ 1877173 h 2293723"/>
              <a:gd name="connsiteX7" fmla="*/ 419477 w 2297601"/>
              <a:gd name="connsiteY7" fmla="*/ 1674924 h 2293723"/>
              <a:gd name="connsiteX8" fmla="*/ 5540 w 2297601"/>
              <a:gd name="connsiteY8" fmla="*/ 143814 h 2293723"/>
              <a:gd name="connsiteX0" fmla="*/ 5540 w 2297601"/>
              <a:gd name="connsiteY0" fmla="*/ 143814 h 2293723"/>
              <a:gd name="connsiteX1" fmla="*/ 159981 w 2297601"/>
              <a:gd name="connsiteY1" fmla="*/ 9861 h 2293723"/>
              <a:gd name="connsiteX2" fmla="*/ 1727863 w 2297601"/>
              <a:gd name="connsiteY2" fmla="*/ 424173 h 2293723"/>
              <a:gd name="connsiteX3" fmla="*/ 1874214 w 2297601"/>
              <a:gd name="connsiteY3" fmla="*/ 591010 h 2293723"/>
              <a:gd name="connsiteX4" fmla="*/ 2297601 w 2297601"/>
              <a:gd name="connsiteY4" fmla="*/ 2167867 h 2293723"/>
              <a:gd name="connsiteX5" fmla="*/ 2152514 w 2297601"/>
              <a:gd name="connsiteY5" fmla="*/ 2290128 h 2293723"/>
              <a:gd name="connsiteX6" fmla="*/ 585615 w 2297601"/>
              <a:gd name="connsiteY6" fmla="*/ 1877173 h 2293723"/>
              <a:gd name="connsiteX7" fmla="*/ 419477 w 2297601"/>
              <a:gd name="connsiteY7" fmla="*/ 1674924 h 2293723"/>
              <a:gd name="connsiteX8" fmla="*/ 5540 w 2297601"/>
              <a:gd name="connsiteY8" fmla="*/ 143814 h 2293723"/>
              <a:gd name="connsiteX0" fmla="*/ 3923 w 2295984"/>
              <a:gd name="connsiteY0" fmla="*/ 144081 h 2293990"/>
              <a:gd name="connsiteX1" fmla="*/ 158364 w 2295984"/>
              <a:gd name="connsiteY1" fmla="*/ 10128 h 2293990"/>
              <a:gd name="connsiteX2" fmla="*/ 1726246 w 2295984"/>
              <a:gd name="connsiteY2" fmla="*/ 424440 h 2293990"/>
              <a:gd name="connsiteX3" fmla="*/ 1872597 w 2295984"/>
              <a:gd name="connsiteY3" fmla="*/ 591277 h 2293990"/>
              <a:gd name="connsiteX4" fmla="*/ 2295984 w 2295984"/>
              <a:gd name="connsiteY4" fmla="*/ 2168134 h 2293990"/>
              <a:gd name="connsiteX5" fmla="*/ 2150897 w 2295984"/>
              <a:gd name="connsiteY5" fmla="*/ 2290395 h 2293990"/>
              <a:gd name="connsiteX6" fmla="*/ 583998 w 2295984"/>
              <a:gd name="connsiteY6" fmla="*/ 1877440 h 2293990"/>
              <a:gd name="connsiteX7" fmla="*/ 417860 w 2295984"/>
              <a:gd name="connsiteY7" fmla="*/ 1675191 h 2293990"/>
              <a:gd name="connsiteX8" fmla="*/ 3923 w 2295984"/>
              <a:gd name="connsiteY8" fmla="*/ 144081 h 2293990"/>
              <a:gd name="connsiteX0" fmla="*/ 1528 w 2293589"/>
              <a:gd name="connsiteY0" fmla="*/ 144362 h 2294271"/>
              <a:gd name="connsiteX1" fmla="*/ 155969 w 2293589"/>
              <a:gd name="connsiteY1" fmla="*/ 10409 h 2294271"/>
              <a:gd name="connsiteX2" fmla="*/ 1723851 w 2293589"/>
              <a:gd name="connsiteY2" fmla="*/ 424721 h 2294271"/>
              <a:gd name="connsiteX3" fmla="*/ 1870202 w 2293589"/>
              <a:gd name="connsiteY3" fmla="*/ 591558 h 2294271"/>
              <a:gd name="connsiteX4" fmla="*/ 2293589 w 2293589"/>
              <a:gd name="connsiteY4" fmla="*/ 2168415 h 2294271"/>
              <a:gd name="connsiteX5" fmla="*/ 2148502 w 2293589"/>
              <a:gd name="connsiteY5" fmla="*/ 2290676 h 2294271"/>
              <a:gd name="connsiteX6" fmla="*/ 581603 w 2293589"/>
              <a:gd name="connsiteY6" fmla="*/ 1877721 h 2294271"/>
              <a:gd name="connsiteX7" fmla="*/ 415465 w 2293589"/>
              <a:gd name="connsiteY7" fmla="*/ 1675472 h 2294271"/>
              <a:gd name="connsiteX8" fmla="*/ 1528 w 2293589"/>
              <a:gd name="connsiteY8" fmla="*/ 144362 h 2294271"/>
              <a:gd name="connsiteX0" fmla="*/ 1848 w 2293909"/>
              <a:gd name="connsiteY0" fmla="*/ 138202 h 2288111"/>
              <a:gd name="connsiteX1" fmla="*/ 156289 w 2293909"/>
              <a:gd name="connsiteY1" fmla="*/ 4249 h 2288111"/>
              <a:gd name="connsiteX2" fmla="*/ 1724171 w 2293909"/>
              <a:gd name="connsiteY2" fmla="*/ 418561 h 2288111"/>
              <a:gd name="connsiteX3" fmla="*/ 1870522 w 2293909"/>
              <a:gd name="connsiteY3" fmla="*/ 585398 h 2288111"/>
              <a:gd name="connsiteX4" fmla="*/ 2293909 w 2293909"/>
              <a:gd name="connsiteY4" fmla="*/ 2162255 h 2288111"/>
              <a:gd name="connsiteX5" fmla="*/ 2148822 w 2293909"/>
              <a:gd name="connsiteY5" fmla="*/ 2284516 h 2288111"/>
              <a:gd name="connsiteX6" fmla="*/ 581923 w 2293909"/>
              <a:gd name="connsiteY6" fmla="*/ 1871561 h 2288111"/>
              <a:gd name="connsiteX7" fmla="*/ 415785 w 2293909"/>
              <a:gd name="connsiteY7" fmla="*/ 1669312 h 2288111"/>
              <a:gd name="connsiteX8" fmla="*/ 1848 w 2293909"/>
              <a:gd name="connsiteY8" fmla="*/ 138202 h 2288111"/>
              <a:gd name="connsiteX0" fmla="*/ 1289 w 2293350"/>
              <a:gd name="connsiteY0" fmla="*/ 138202 h 2288111"/>
              <a:gd name="connsiteX1" fmla="*/ 155730 w 2293350"/>
              <a:gd name="connsiteY1" fmla="*/ 4249 h 2288111"/>
              <a:gd name="connsiteX2" fmla="*/ 1723612 w 2293350"/>
              <a:gd name="connsiteY2" fmla="*/ 418561 h 2288111"/>
              <a:gd name="connsiteX3" fmla="*/ 1869963 w 2293350"/>
              <a:gd name="connsiteY3" fmla="*/ 585398 h 2288111"/>
              <a:gd name="connsiteX4" fmla="*/ 2293350 w 2293350"/>
              <a:gd name="connsiteY4" fmla="*/ 2162255 h 2288111"/>
              <a:gd name="connsiteX5" fmla="*/ 2148263 w 2293350"/>
              <a:gd name="connsiteY5" fmla="*/ 2284516 h 2288111"/>
              <a:gd name="connsiteX6" fmla="*/ 581364 w 2293350"/>
              <a:gd name="connsiteY6" fmla="*/ 1871561 h 2288111"/>
              <a:gd name="connsiteX7" fmla="*/ 415226 w 2293350"/>
              <a:gd name="connsiteY7" fmla="*/ 1669312 h 2288111"/>
              <a:gd name="connsiteX8" fmla="*/ 1289 w 2293350"/>
              <a:gd name="connsiteY8" fmla="*/ 138202 h 2288111"/>
              <a:gd name="connsiteX0" fmla="*/ 1527 w 2293588"/>
              <a:gd name="connsiteY0" fmla="*/ 138621 h 2288530"/>
              <a:gd name="connsiteX1" fmla="*/ 155968 w 2293588"/>
              <a:gd name="connsiteY1" fmla="*/ 4668 h 2288530"/>
              <a:gd name="connsiteX2" fmla="*/ 1723850 w 2293588"/>
              <a:gd name="connsiteY2" fmla="*/ 418980 h 2288530"/>
              <a:gd name="connsiteX3" fmla="*/ 1870201 w 2293588"/>
              <a:gd name="connsiteY3" fmla="*/ 585817 h 2288530"/>
              <a:gd name="connsiteX4" fmla="*/ 2293588 w 2293588"/>
              <a:gd name="connsiteY4" fmla="*/ 2162674 h 2288530"/>
              <a:gd name="connsiteX5" fmla="*/ 2148501 w 2293588"/>
              <a:gd name="connsiteY5" fmla="*/ 2284935 h 2288530"/>
              <a:gd name="connsiteX6" fmla="*/ 581602 w 2293588"/>
              <a:gd name="connsiteY6" fmla="*/ 1871980 h 2288530"/>
              <a:gd name="connsiteX7" fmla="*/ 415464 w 2293588"/>
              <a:gd name="connsiteY7" fmla="*/ 1669731 h 2288530"/>
              <a:gd name="connsiteX8" fmla="*/ 1527 w 2293588"/>
              <a:gd name="connsiteY8" fmla="*/ 138621 h 2288530"/>
              <a:gd name="connsiteX0" fmla="*/ 4451 w 2296512"/>
              <a:gd name="connsiteY0" fmla="*/ 139388 h 2289297"/>
              <a:gd name="connsiteX1" fmla="*/ 158892 w 2296512"/>
              <a:gd name="connsiteY1" fmla="*/ 5435 h 2289297"/>
              <a:gd name="connsiteX2" fmla="*/ 1726774 w 2296512"/>
              <a:gd name="connsiteY2" fmla="*/ 419747 h 2289297"/>
              <a:gd name="connsiteX3" fmla="*/ 1873125 w 2296512"/>
              <a:gd name="connsiteY3" fmla="*/ 586584 h 2289297"/>
              <a:gd name="connsiteX4" fmla="*/ 2296512 w 2296512"/>
              <a:gd name="connsiteY4" fmla="*/ 2163441 h 2289297"/>
              <a:gd name="connsiteX5" fmla="*/ 2151425 w 2296512"/>
              <a:gd name="connsiteY5" fmla="*/ 2285702 h 2289297"/>
              <a:gd name="connsiteX6" fmla="*/ 584526 w 2296512"/>
              <a:gd name="connsiteY6" fmla="*/ 1872747 h 2289297"/>
              <a:gd name="connsiteX7" fmla="*/ 418388 w 2296512"/>
              <a:gd name="connsiteY7" fmla="*/ 1670498 h 2289297"/>
              <a:gd name="connsiteX8" fmla="*/ 4451 w 2296512"/>
              <a:gd name="connsiteY8" fmla="*/ 139388 h 2289297"/>
              <a:gd name="connsiteX0" fmla="*/ 4451 w 2299782"/>
              <a:gd name="connsiteY0" fmla="*/ 139388 h 2288818"/>
              <a:gd name="connsiteX1" fmla="*/ 158892 w 2299782"/>
              <a:gd name="connsiteY1" fmla="*/ 5435 h 2288818"/>
              <a:gd name="connsiteX2" fmla="*/ 1726774 w 2299782"/>
              <a:gd name="connsiteY2" fmla="*/ 419747 h 2288818"/>
              <a:gd name="connsiteX3" fmla="*/ 1873125 w 2299782"/>
              <a:gd name="connsiteY3" fmla="*/ 586584 h 2288818"/>
              <a:gd name="connsiteX4" fmla="*/ 2296512 w 2299782"/>
              <a:gd name="connsiteY4" fmla="*/ 2163441 h 2288818"/>
              <a:gd name="connsiteX5" fmla="*/ 2151425 w 2299782"/>
              <a:gd name="connsiteY5" fmla="*/ 2285702 h 2288818"/>
              <a:gd name="connsiteX6" fmla="*/ 584526 w 2299782"/>
              <a:gd name="connsiteY6" fmla="*/ 1872747 h 2288818"/>
              <a:gd name="connsiteX7" fmla="*/ 418388 w 2299782"/>
              <a:gd name="connsiteY7" fmla="*/ 1670498 h 2288818"/>
              <a:gd name="connsiteX8" fmla="*/ 4451 w 2299782"/>
              <a:gd name="connsiteY8" fmla="*/ 139388 h 2288818"/>
              <a:gd name="connsiteX0" fmla="*/ 4451 w 2299139"/>
              <a:gd name="connsiteY0" fmla="*/ 139388 h 2287220"/>
              <a:gd name="connsiteX1" fmla="*/ 158892 w 2299139"/>
              <a:gd name="connsiteY1" fmla="*/ 5435 h 2287220"/>
              <a:gd name="connsiteX2" fmla="*/ 1726774 w 2299139"/>
              <a:gd name="connsiteY2" fmla="*/ 419747 h 2287220"/>
              <a:gd name="connsiteX3" fmla="*/ 1873125 w 2299139"/>
              <a:gd name="connsiteY3" fmla="*/ 586584 h 2287220"/>
              <a:gd name="connsiteX4" fmla="*/ 2296512 w 2299139"/>
              <a:gd name="connsiteY4" fmla="*/ 2163441 h 2287220"/>
              <a:gd name="connsiteX5" fmla="*/ 2151425 w 2299139"/>
              <a:gd name="connsiteY5" fmla="*/ 2285702 h 2287220"/>
              <a:gd name="connsiteX6" fmla="*/ 584526 w 2299139"/>
              <a:gd name="connsiteY6" fmla="*/ 1872747 h 2287220"/>
              <a:gd name="connsiteX7" fmla="*/ 418388 w 2299139"/>
              <a:gd name="connsiteY7" fmla="*/ 1670498 h 2287220"/>
              <a:gd name="connsiteX8" fmla="*/ 4451 w 2299139"/>
              <a:gd name="connsiteY8" fmla="*/ 139388 h 2287220"/>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84526 w 2299277"/>
              <a:gd name="connsiteY6" fmla="*/ 1872747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4690 w 2299277"/>
              <a:gd name="connsiteY3" fmla="*/ 585018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4690 w 2299277"/>
              <a:gd name="connsiteY3" fmla="*/ 588149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99277" h="2289265">
                <a:moveTo>
                  <a:pt x="4451" y="139388"/>
                </a:moveTo>
                <a:cubicBezTo>
                  <a:pt x="-13417" y="60766"/>
                  <a:pt x="19464" y="-22226"/>
                  <a:pt x="158892" y="5435"/>
                </a:cubicBezTo>
                <a:lnTo>
                  <a:pt x="1726774" y="419747"/>
                </a:lnTo>
                <a:cubicBezTo>
                  <a:pt x="1822894" y="445626"/>
                  <a:pt x="1861313" y="514526"/>
                  <a:pt x="1880135" y="585426"/>
                </a:cubicBezTo>
                <a:cubicBezTo>
                  <a:pt x="2097057" y="1402519"/>
                  <a:pt x="2138139" y="1539608"/>
                  <a:pt x="2296512" y="2163441"/>
                </a:cubicBezTo>
                <a:cubicBezTo>
                  <a:pt x="2313920" y="2245273"/>
                  <a:pt x="2247201" y="2304717"/>
                  <a:pt x="2151425" y="2285702"/>
                </a:cubicBezTo>
                <a:lnTo>
                  <a:pt x="594791" y="1867358"/>
                </a:lnTo>
                <a:cubicBezTo>
                  <a:pt x="507154" y="1842614"/>
                  <a:pt x="450849" y="1799460"/>
                  <a:pt x="416823" y="1672064"/>
                </a:cubicBezTo>
                <a:cubicBezTo>
                  <a:pt x="286664" y="1184744"/>
                  <a:pt x="134198" y="644520"/>
                  <a:pt x="4451" y="139388"/>
                </a:cubicBezTo>
                <a:close/>
              </a:path>
            </a:pathLst>
          </a:custGeom>
          <a:noFill/>
          <a:ln w="28575" cmpd="sng">
            <a:solidFill>
              <a:srgbClr val="A7934B">
                <a:alpha val="15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Rounded Rectangle 11"/>
          <p:cNvSpPr/>
          <p:nvPr userDrawn="1"/>
        </p:nvSpPr>
        <p:spPr>
          <a:xfrm rot="896764">
            <a:off x="14869903" y="2034522"/>
            <a:ext cx="2343465" cy="2326254"/>
          </a:xfrm>
          <a:custGeom>
            <a:avLst/>
            <a:gdLst>
              <a:gd name="connsiteX0" fmla="*/ 0 w 2309041"/>
              <a:gd name="connsiteY0" fmla="*/ 122448 h 2313432"/>
              <a:gd name="connsiteX1" fmla="*/ 122448 w 2309041"/>
              <a:gd name="connsiteY1" fmla="*/ 0 h 2313432"/>
              <a:gd name="connsiteX2" fmla="*/ 2186593 w 2309041"/>
              <a:gd name="connsiteY2" fmla="*/ 0 h 2313432"/>
              <a:gd name="connsiteX3" fmla="*/ 2309041 w 2309041"/>
              <a:gd name="connsiteY3" fmla="*/ 122448 h 2313432"/>
              <a:gd name="connsiteX4" fmla="*/ 2309041 w 2309041"/>
              <a:gd name="connsiteY4" fmla="*/ 2190984 h 2313432"/>
              <a:gd name="connsiteX5" fmla="*/ 2186593 w 2309041"/>
              <a:gd name="connsiteY5" fmla="*/ 2313432 h 2313432"/>
              <a:gd name="connsiteX6" fmla="*/ 122448 w 2309041"/>
              <a:gd name="connsiteY6" fmla="*/ 2313432 h 2313432"/>
              <a:gd name="connsiteX7" fmla="*/ 0 w 2309041"/>
              <a:gd name="connsiteY7" fmla="*/ 2190984 h 2313432"/>
              <a:gd name="connsiteX8" fmla="*/ 0 w 2309041"/>
              <a:gd name="connsiteY8" fmla="*/ 122448 h 2313432"/>
              <a:gd name="connsiteX0" fmla="*/ 0 w 2756331"/>
              <a:gd name="connsiteY0" fmla="*/ 122448 h 2313432"/>
              <a:gd name="connsiteX1" fmla="*/ 122448 w 2756331"/>
              <a:gd name="connsiteY1" fmla="*/ 0 h 2313432"/>
              <a:gd name="connsiteX2" fmla="*/ 2186593 w 2756331"/>
              <a:gd name="connsiteY2" fmla="*/ 0 h 2313432"/>
              <a:gd name="connsiteX3" fmla="*/ 2309041 w 2756331"/>
              <a:gd name="connsiteY3" fmla="*/ 122448 h 2313432"/>
              <a:gd name="connsiteX4" fmla="*/ 2756331 w 2756331"/>
              <a:gd name="connsiteY4" fmla="*/ 1743694 h 2313432"/>
              <a:gd name="connsiteX5" fmla="*/ 2186593 w 2756331"/>
              <a:gd name="connsiteY5" fmla="*/ 2313432 h 2313432"/>
              <a:gd name="connsiteX6" fmla="*/ 122448 w 2756331"/>
              <a:gd name="connsiteY6" fmla="*/ 2313432 h 2313432"/>
              <a:gd name="connsiteX7" fmla="*/ 0 w 2756331"/>
              <a:gd name="connsiteY7" fmla="*/ 2190984 h 2313432"/>
              <a:gd name="connsiteX8" fmla="*/ 0 w 2756331"/>
              <a:gd name="connsiteY8" fmla="*/ 122448 h 2313432"/>
              <a:gd name="connsiteX0" fmla="*/ 0 w 2756331"/>
              <a:gd name="connsiteY0" fmla="*/ 122448 h 2313432"/>
              <a:gd name="connsiteX1" fmla="*/ 122448 w 2756331"/>
              <a:gd name="connsiteY1" fmla="*/ 0 h 2313432"/>
              <a:gd name="connsiteX2" fmla="*/ 2186593 w 2756331"/>
              <a:gd name="connsiteY2" fmla="*/ 0 h 2313432"/>
              <a:gd name="connsiteX3" fmla="*/ 2309041 w 2756331"/>
              <a:gd name="connsiteY3" fmla="*/ 122448 h 2313432"/>
              <a:gd name="connsiteX4" fmla="*/ 2756331 w 2756331"/>
              <a:gd name="connsiteY4" fmla="*/ 1743694 h 2313432"/>
              <a:gd name="connsiteX5" fmla="*/ 2654369 w 2756331"/>
              <a:gd name="connsiteY5" fmla="*/ 1852485 h 2313432"/>
              <a:gd name="connsiteX6" fmla="*/ 122448 w 2756331"/>
              <a:gd name="connsiteY6" fmla="*/ 2313432 h 2313432"/>
              <a:gd name="connsiteX7" fmla="*/ 0 w 2756331"/>
              <a:gd name="connsiteY7" fmla="*/ 2190984 h 2313432"/>
              <a:gd name="connsiteX8" fmla="*/ 0 w 2756331"/>
              <a:gd name="connsiteY8" fmla="*/ 122448 h 2313432"/>
              <a:gd name="connsiteX0" fmla="*/ 0 w 2756331"/>
              <a:gd name="connsiteY0" fmla="*/ 122448 h 2193261"/>
              <a:gd name="connsiteX1" fmla="*/ 122448 w 2756331"/>
              <a:gd name="connsiteY1" fmla="*/ 0 h 2193261"/>
              <a:gd name="connsiteX2" fmla="*/ 2186593 w 2756331"/>
              <a:gd name="connsiteY2" fmla="*/ 0 h 2193261"/>
              <a:gd name="connsiteX3" fmla="*/ 2309041 w 2756331"/>
              <a:gd name="connsiteY3" fmla="*/ 122448 h 2193261"/>
              <a:gd name="connsiteX4" fmla="*/ 2756331 w 2756331"/>
              <a:gd name="connsiteY4" fmla="*/ 1743694 h 2193261"/>
              <a:gd name="connsiteX5" fmla="*/ 2654369 w 2756331"/>
              <a:gd name="connsiteY5" fmla="*/ 1852485 h 2193261"/>
              <a:gd name="connsiteX6" fmla="*/ 1768205 w 2756331"/>
              <a:gd name="connsiteY6" fmla="*/ 797431 h 2193261"/>
              <a:gd name="connsiteX7" fmla="*/ 0 w 2756331"/>
              <a:gd name="connsiteY7" fmla="*/ 2190984 h 2193261"/>
              <a:gd name="connsiteX8" fmla="*/ 0 w 2756331"/>
              <a:gd name="connsiteY8" fmla="*/ 122448 h 2193261"/>
              <a:gd name="connsiteX0" fmla="*/ 0 w 2756331"/>
              <a:gd name="connsiteY0" fmla="*/ 122448 h 2194935"/>
              <a:gd name="connsiteX1" fmla="*/ 122448 w 2756331"/>
              <a:gd name="connsiteY1" fmla="*/ 0 h 2194935"/>
              <a:gd name="connsiteX2" fmla="*/ 2186593 w 2756331"/>
              <a:gd name="connsiteY2" fmla="*/ 0 h 2194935"/>
              <a:gd name="connsiteX3" fmla="*/ 2309041 w 2756331"/>
              <a:gd name="connsiteY3" fmla="*/ 122448 h 2194935"/>
              <a:gd name="connsiteX4" fmla="*/ 2756331 w 2756331"/>
              <a:gd name="connsiteY4" fmla="*/ 1743694 h 2194935"/>
              <a:gd name="connsiteX5" fmla="*/ 2654369 w 2756331"/>
              <a:gd name="connsiteY5" fmla="*/ 1852485 h 2194935"/>
              <a:gd name="connsiteX6" fmla="*/ 986298 w 2756331"/>
              <a:gd name="connsiteY6" fmla="*/ 1435925 h 2194935"/>
              <a:gd name="connsiteX7" fmla="*/ 0 w 2756331"/>
              <a:gd name="connsiteY7" fmla="*/ 2190984 h 2194935"/>
              <a:gd name="connsiteX8" fmla="*/ 0 w 2756331"/>
              <a:gd name="connsiteY8" fmla="*/ 122448 h 2194935"/>
              <a:gd name="connsiteX0" fmla="*/ 0 w 2756331"/>
              <a:gd name="connsiteY0" fmla="*/ 122448 h 1852485"/>
              <a:gd name="connsiteX1" fmla="*/ 122448 w 2756331"/>
              <a:gd name="connsiteY1" fmla="*/ 0 h 1852485"/>
              <a:gd name="connsiteX2" fmla="*/ 2186593 w 2756331"/>
              <a:gd name="connsiteY2" fmla="*/ 0 h 1852485"/>
              <a:gd name="connsiteX3" fmla="*/ 2309041 w 2756331"/>
              <a:gd name="connsiteY3" fmla="*/ 122448 h 1852485"/>
              <a:gd name="connsiteX4" fmla="*/ 2756331 w 2756331"/>
              <a:gd name="connsiteY4" fmla="*/ 1743694 h 1852485"/>
              <a:gd name="connsiteX5" fmla="*/ 2654369 w 2756331"/>
              <a:gd name="connsiteY5" fmla="*/ 1852485 h 1852485"/>
              <a:gd name="connsiteX6" fmla="*/ 986298 w 2756331"/>
              <a:gd name="connsiteY6" fmla="*/ 1435925 h 1852485"/>
              <a:gd name="connsiteX7" fmla="*/ 894581 w 2756331"/>
              <a:gd name="connsiteY7" fmla="*/ 1337378 h 1852485"/>
              <a:gd name="connsiteX8" fmla="*/ 0 w 2756331"/>
              <a:gd name="connsiteY8" fmla="*/ 122448 h 1852485"/>
              <a:gd name="connsiteX0" fmla="*/ 0 w 2756331"/>
              <a:gd name="connsiteY0" fmla="*/ 539006 h 2269043"/>
              <a:gd name="connsiteX1" fmla="*/ 620956 w 2756331"/>
              <a:gd name="connsiteY1" fmla="*/ 0 h 2269043"/>
              <a:gd name="connsiteX2" fmla="*/ 2186593 w 2756331"/>
              <a:gd name="connsiteY2" fmla="*/ 416558 h 2269043"/>
              <a:gd name="connsiteX3" fmla="*/ 2309041 w 2756331"/>
              <a:gd name="connsiteY3" fmla="*/ 539006 h 2269043"/>
              <a:gd name="connsiteX4" fmla="*/ 2756331 w 2756331"/>
              <a:gd name="connsiteY4" fmla="*/ 2160252 h 2269043"/>
              <a:gd name="connsiteX5" fmla="*/ 2654369 w 2756331"/>
              <a:gd name="connsiteY5" fmla="*/ 2269043 h 2269043"/>
              <a:gd name="connsiteX6" fmla="*/ 986298 w 2756331"/>
              <a:gd name="connsiteY6" fmla="*/ 1852483 h 2269043"/>
              <a:gd name="connsiteX7" fmla="*/ 894581 w 2756331"/>
              <a:gd name="connsiteY7" fmla="*/ 1753936 h 2269043"/>
              <a:gd name="connsiteX8" fmla="*/ 0 w 2756331"/>
              <a:gd name="connsiteY8" fmla="*/ 539006 h 2269043"/>
              <a:gd name="connsiteX0" fmla="*/ 0 w 2288552"/>
              <a:gd name="connsiteY0" fmla="*/ 173665 h 2269043"/>
              <a:gd name="connsiteX1" fmla="*/ 153177 w 2288552"/>
              <a:gd name="connsiteY1" fmla="*/ 0 h 2269043"/>
              <a:gd name="connsiteX2" fmla="*/ 1718814 w 2288552"/>
              <a:gd name="connsiteY2" fmla="*/ 416558 h 2269043"/>
              <a:gd name="connsiteX3" fmla="*/ 1841262 w 2288552"/>
              <a:gd name="connsiteY3" fmla="*/ 539006 h 2269043"/>
              <a:gd name="connsiteX4" fmla="*/ 2288552 w 2288552"/>
              <a:gd name="connsiteY4" fmla="*/ 2160252 h 2269043"/>
              <a:gd name="connsiteX5" fmla="*/ 2186590 w 2288552"/>
              <a:gd name="connsiteY5" fmla="*/ 2269043 h 2269043"/>
              <a:gd name="connsiteX6" fmla="*/ 518519 w 2288552"/>
              <a:gd name="connsiteY6" fmla="*/ 1852483 h 2269043"/>
              <a:gd name="connsiteX7" fmla="*/ 426802 w 2288552"/>
              <a:gd name="connsiteY7" fmla="*/ 1753936 h 2269043"/>
              <a:gd name="connsiteX8" fmla="*/ 0 w 2288552"/>
              <a:gd name="connsiteY8" fmla="*/ 173665 h 2269043"/>
              <a:gd name="connsiteX0" fmla="*/ 0 w 2298796"/>
              <a:gd name="connsiteY0" fmla="*/ 142934 h 2269043"/>
              <a:gd name="connsiteX1" fmla="*/ 163421 w 2298796"/>
              <a:gd name="connsiteY1" fmla="*/ 0 h 2269043"/>
              <a:gd name="connsiteX2" fmla="*/ 1729058 w 2298796"/>
              <a:gd name="connsiteY2" fmla="*/ 416558 h 2269043"/>
              <a:gd name="connsiteX3" fmla="*/ 1851506 w 2298796"/>
              <a:gd name="connsiteY3" fmla="*/ 539006 h 2269043"/>
              <a:gd name="connsiteX4" fmla="*/ 2298796 w 2298796"/>
              <a:gd name="connsiteY4" fmla="*/ 2160252 h 2269043"/>
              <a:gd name="connsiteX5" fmla="*/ 2196834 w 2298796"/>
              <a:gd name="connsiteY5" fmla="*/ 2269043 h 2269043"/>
              <a:gd name="connsiteX6" fmla="*/ 528763 w 2298796"/>
              <a:gd name="connsiteY6" fmla="*/ 1852483 h 2269043"/>
              <a:gd name="connsiteX7" fmla="*/ 437046 w 2298796"/>
              <a:gd name="connsiteY7" fmla="*/ 1753936 h 2269043"/>
              <a:gd name="connsiteX8" fmla="*/ 0 w 2298796"/>
              <a:gd name="connsiteY8" fmla="*/ 142934 h 2269043"/>
              <a:gd name="connsiteX0" fmla="*/ 0 w 2298796"/>
              <a:gd name="connsiteY0" fmla="*/ 145749 h 2271858"/>
              <a:gd name="connsiteX1" fmla="*/ 163421 w 2298796"/>
              <a:gd name="connsiteY1" fmla="*/ 2815 h 2271858"/>
              <a:gd name="connsiteX2" fmla="*/ 1729058 w 2298796"/>
              <a:gd name="connsiteY2" fmla="*/ 419373 h 2271858"/>
              <a:gd name="connsiteX3" fmla="*/ 1851506 w 2298796"/>
              <a:gd name="connsiteY3" fmla="*/ 541821 h 2271858"/>
              <a:gd name="connsiteX4" fmla="*/ 2298796 w 2298796"/>
              <a:gd name="connsiteY4" fmla="*/ 2163067 h 2271858"/>
              <a:gd name="connsiteX5" fmla="*/ 2196834 w 2298796"/>
              <a:gd name="connsiteY5" fmla="*/ 2271858 h 2271858"/>
              <a:gd name="connsiteX6" fmla="*/ 528763 w 2298796"/>
              <a:gd name="connsiteY6" fmla="*/ 1855298 h 2271858"/>
              <a:gd name="connsiteX7" fmla="*/ 437046 w 2298796"/>
              <a:gd name="connsiteY7" fmla="*/ 1756751 h 2271858"/>
              <a:gd name="connsiteX8" fmla="*/ 0 w 2298796"/>
              <a:gd name="connsiteY8" fmla="*/ 145749 h 2271858"/>
              <a:gd name="connsiteX0" fmla="*/ 1583 w 2300379"/>
              <a:gd name="connsiteY0" fmla="*/ 146709 h 2272818"/>
              <a:gd name="connsiteX1" fmla="*/ 165004 w 2300379"/>
              <a:gd name="connsiteY1" fmla="*/ 3775 h 2272818"/>
              <a:gd name="connsiteX2" fmla="*/ 1730641 w 2300379"/>
              <a:gd name="connsiteY2" fmla="*/ 420333 h 2272818"/>
              <a:gd name="connsiteX3" fmla="*/ 1853089 w 2300379"/>
              <a:gd name="connsiteY3" fmla="*/ 542781 h 2272818"/>
              <a:gd name="connsiteX4" fmla="*/ 2300379 w 2300379"/>
              <a:gd name="connsiteY4" fmla="*/ 2164027 h 2272818"/>
              <a:gd name="connsiteX5" fmla="*/ 2198417 w 2300379"/>
              <a:gd name="connsiteY5" fmla="*/ 2272818 h 2272818"/>
              <a:gd name="connsiteX6" fmla="*/ 530346 w 2300379"/>
              <a:gd name="connsiteY6" fmla="*/ 1856258 h 2272818"/>
              <a:gd name="connsiteX7" fmla="*/ 438629 w 2300379"/>
              <a:gd name="connsiteY7" fmla="*/ 1757711 h 2272818"/>
              <a:gd name="connsiteX8" fmla="*/ 1583 w 2300379"/>
              <a:gd name="connsiteY8" fmla="*/ 146709 h 2272818"/>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98751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98751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64606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8243"/>
              <a:gd name="connsiteX1" fmla="*/ 165338 w 2300713"/>
              <a:gd name="connsiteY1" fmla="*/ 6956 h 2288243"/>
              <a:gd name="connsiteX2" fmla="*/ 1730975 w 2300713"/>
              <a:gd name="connsiteY2" fmla="*/ 423514 h 2288243"/>
              <a:gd name="connsiteX3" fmla="*/ 1853423 w 2300713"/>
              <a:gd name="connsiteY3" fmla="*/ 545962 h 2288243"/>
              <a:gd name="connsiteX4" fmla="*/ 2300713 w 2300713"/>
              <a:gd name="connsiteY4" fmla="*/ 2167208 h 2288243"/>
              <a:gd name="connsiteX5" fmla="*/ 2164606 w 2300713"/>
              <a:gd name="connsiteY5" fmla="*/ 2275999 h 2288243"/>
              <a:gd name="connsiteX6" fmla="*/ 530680 w 2300713"/>
              <a:gd name="connsiteY6" fmla="*/ 1859439 h 2288243"/>
              <a:gd name="connsiteX7" fmla="*/ 438963 w 2300713"/>
              <a:gd name="connsiteY7" fmla="*/ 1760892 h 2288243"/>
              <a:gd name="connsiteX8" fmla="*/ 1917 w 2300713"/>
              <a:gd name="connsiteY8" fmla="*/ 149890 h 2288243"/>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08231 w 2303711"/>
              <a:gd name="connsiteY7" fmla="*/ 1682357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08231 w 2303711"/>
              <a:gd name="connsiteY7" fmla="*/ 1682357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77326 w 2303711"/>
              <a:gd name="connsiteY3" fmla="*/ 590351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77326 w 2303711"/>
              <a:gd name="connsiteY3" fmla="*/ 590351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422589 w 2303711"/>
              <a:gd name="connsiteY7" fmla="*/ 1674265 h 2292042"/>
              <a:gd name="connsiteX8" fmla="*/ 1917 w 2303711"/>
              <a:gd name="connsiteY8" fmla="*/ 149890 h 2292042"/>
              <a:gd name="connsiteX0" fmla="*/ 2010 w 2303804"/>
              <a:gd name="connsiteY0" fmla="*/ 147792 h 2289944"/>
              <a:gd name="connsiteX1" fmla="*/ 163186 w 2303804"/>
              <a:gd name="connsiteY1" fmla="*/ 7104 h 2289944"/>
              <a:gd name="connsiteX2" fmla="*/ 1731068 w 2303804"/>
              <a:gd name="connsiteY2" fmla="*/ 421416 h 2289944"/>
              <a:gd name="connsiteX3" fmla="*/ 1877419 w 2303804"/>
              <a:gd name="connsiteY3" fmla="*/ 588253 h 2289944"/>
              <a:gd name="connsiteX4" fmla="*/ 2300806 w 2303804"/>
              <a:gd name="connsiteY4" fmla="*/ 2165110 h 2289944"/>
              <a:gd name="connsiteX5" fmla="*/ 2164699 w 2303804"/>
              <a:gd name="connsiteY5" fmla="*/ 2273901 h 2289944"/>
              <a:gd name="connsiteX6" fmla="*/ 588820 w 2303804"/>
              <a:gd name="connsiteY6" fmla="*/ 1874416 h 2289944"/>
              <a:gd name="connsiteX7" fmla="*/ 422682 w 2303804"/>
              <a:gd name="connsiteY7" fmla="*/ 1672167 h 2289944"/>
              <a:gd name="connsiteX8" fmla="*/ 2010 w 2303804"/>
              <a:gd name="connsiteY8" fmla="*/ 147792 h 2289944"/>
              <a:gd name="connsiteX0" fmla="*/ 2010 w 2303368"/>
              <a:gd name="connsiteY0" fmla="*/ 147792 h 2301573"/>
              <a:gd name="connsiteX1" fmla="*/ 163186 w 2303368"/>
              <a:gd name="connsiteY1" fmla="*/ 7104 h 2301573"/>
              <a:gd name="connsiteX2" fmla="*/ 1731068 w 2303368"/>
              <a:gd name="connsiteY2" fmla="*/ 421416 h 2301573"/>
              <a:gd name="connsiteX3" fmla="*/ 1877419 w 2303368"/>
              <a:gd name="connsiteY3" fmla="*/ 588253 h 2301573"/>
              <a:gd name="connsiteX4" fmla="*/ 2300806 w 2303368"/>
              <a:gd name="connsiteY4" fmla="*/ 2165110 h 2301573"/>
              <a:gd name="connsiteX5" fmla="*/ 2155719 w 2303368"/>
              <a:gd name="connsiteY5" fmla="*/ 2287371 h 2301573"/>
              <a:gd name="connsiteX6" fmla="*/ 588820 w 2303368"/>
              <a:gd name="connsiteY6" fmla="*/ 1874416 h 2301573"/>
              <a:gd name="connsiteX7" fmla="*/ 422682 w 2303368"/>
              <a:gd name="connsiteY7" fmla="*/ 1672167 h 2301573"/>
              <a:gd name="connsiteX8" fmla="*/ 2010 w 2303368"/>
              <a:gd name="connsiteY8" fmla="*/ 147792 h 2301573"/>
              <a:gd name="connsiteX0" fmla="*/ 2010 w 2303368"/>
              <a:gd name="connsiteY0" fmla="*/ 147792 h 2301573"/>
              <a:gd name="connsiteX1" fmla="*/ 163186 w 2303368"/>
              <a:gd name="connsiteY1" fmla="*/ 7104 h 2301573"/>
              <a:gd name="connsiteX2" fmla="*/ 1731068 w 2303368"/>
              <a:gd name="connsiteY2" fmla="*/ 421416 h 2301573"/>
              <a:gd name="connsiteX3" fmla="*/ 1877419 w 2303368"/>
              <a:gd name="connsiteY3" fmla="*/ 588253 h 2301573"/>
              <a:gd name="connsiteX4" fmla="*/ 2300806 w 2303368"/>
              <a:gd name="connsiteY4" fmla="*/ 2165110 h 2301573"/>
              <a:gd name="connsiteX5" fmla="*/ 2155719 w 2303368"/>
              <a:gd name="connsiteY5" fmla="*/ 2287371 h 2301573"/>
              <a:gd name="connsiteX6" fmla="*/ 588820 w 2303368"/>
              <a:gd name="connsiteY6" fmla="*/ 1874416 h 2301573"/>
              <a:gd name="connsiteX7" fmla="*/ 422682 w 2303368"/>
              <a:gd name="connsiteY7" fmla="*/ 1672167 h 2301573"/>
              <a:gd name="connsiteX8" fmla="*/ 2010 w 2303368"/>
              <a:gd name="connsiteY8" fmla="*/ 147792 h 2301573"/>
              <a:gd name="connsiteX0" fmla="*/ 2010 w 2304304"/>
              <a:gd name="connsiteY0" fmla="*/ 147792 h 2296304"/>
              <a:gd name="connsiteX1" fmla="*/ 163186 w 2304304"/>
              <a:gd name="connsiteY1" fmla="*/ 7104 h 2296304"/>
              <a:gd name="connsiteX2" fmla="*/ 1731068 w 2304304"/>
              <a:gd name="connsiteY2" fmla="*/ 421416 h 2296304"/>
              <a:gd name="connsiteX3" fmla="*/ 1877419 w 2304304"/>
              <a:gd name="connsiteY3" fmla="*/ 588253 h 2296304"/>
              <a:gd name="connsiteX4" fmla="*/ 2300806 w 2304304"/>
              <a:gd name="connsiteY4" fmla="*/ 2165110 h 2296304"/>
              <a:gd name="connsiteX5" fmla="*/ 2155719 w 2304304"/>
              <a:gd name="connsiteY5" fmla="*/ 2287371 h 2296304"/>
              <a:gd name="connsiteX6" fmla="*/ 588820 w 2304304"/>
              <a:gd name="connsiteY6" fmla="*/ 1874416 h 2296304"/>
              <a:gd name="connsiteX7" fmla="*/ 422682 w 2304304"/>
              <a:gd name="connsiteY7" fmla="*/ 1672167 h 2296304"/>
              <a:gd name="connsiteX8" fmla="*/ 2010 w 2304304"/>
              <a:gd name="connsiteY8" fmla="*/ 147792 h 2296304"/>
              <a:gd name="connsiteX0" fmla="*/ 2010 w 2300806"/>
              <a:gd name="connsiteY0" fmla="*/ 147792 h 2298797"/>
              <a:gd name="connsiteX1" fmla="*/ 163186 w 2300806"/>
              <a:gd name="connsiteY1" fmla="*/ 7104 h 2298797"/>
              <a:gd name="connsiteX2" fmla="*/ 1731068 w 2300806"/>
              <a:gd name="connsiteY2" fmla="*/ 421416 h 2298797"/>
              <a:gd name="connsiteX3" fmla="*/ 1877419 w 2300806"/>
              <a:gd name="connsiteY3" fmla="*/ 588253 h 2298797"/>
              <a:gd name="connsiteX4" fmla="*/ 2300806 w 2300806"/>
              <a:gd name="connsiteY4" fmla="*/ 2165110 h 2298797"/>
              <a:gd name="connsiteX5" fmla="*/ 2155719 w 2300806"/>
              <a:gd name="connsiteY5" fmla="*/ 2287371 h 2298797"/>
              <a:gd name="connsiteX6" fmla="*/ 588820 w 2300806"/>
              <a:gd name="connsiteY6" fmla="*/ 1874416 h 2298797"/>
              <a:gd name="connsiteX7" fmla="*/ 422682 w 2300806"/>
              <a:gd name="connsiteY7" fmla="*/ 1672167 h 2298797"/>
              <a:gd name="connsiteX8" fmla="*/ 2010 w 2300806"/>
              <a:gd name="connsiteY8" fmla="*/ 147792 h 2298797"/>
              <a:gd name="connsiteX0" fmla="*/ 2010 w 2300806"/>
              <a:gd name="connsiteY0" fmla="*/ 147792 h 2293305"/>
              <a:gd name="connsiteX1" fmla="*/ 163186 w 2300806"/>
              <a:gd name="connsiteY1" fmla="*/ 7104 h 2293305"/>
              <a:gd name="connsiteX2" fmla="*/ 1731068 w 2300806"/>
              <a:gd name="connsiteY2" fmla="*/ 421416 h 2293305"/>
              <a:gd name="connsiteX3" fmla="*/ 1877419 w 2300806"/>
              <a:gd name="connsiteY3" fmla="*/ 588253 h 2293305"/>
              <a:gd name="connsiteX4" fmla="*/ 2300806 w 2300806"/>
              <a:gd name="connsiteY4" fmla="*/ 2165110 h 2293305"/>
              <a:gd name="connsiteX5" fmla="*/ 2155719 w 2300806"/>
              <a:gd name="connsiteY5" fmla="*/ 2287371 h 2293305"/>
              <a:gd name="connsiteX6" fmla="*/ 588820 w 2300806"/>
              <a:gd name="connsiteY6" fmla="*/ 1874416 h 2293305"/>
              <a:gd name="connsiteX7" fmla="*/ 422682 w 2300806"/>
              <a:gd name="connsiteY7" fmla="*/ 1672167 h 2293305"/>
              <a:gd name="connsiteX8" fmla="*/ 2010 w 2300806"/>
              <a:gd name="connsiteY8" fmla="*/ 147792 h 2293305"/>
              <a:gd name="connsiteX0" fmla="*/ 2010 w 2300806"/>
              <a:gd name="connsiteY0" fmla="*/ 147792 h 2290966"/>
              <a:gd name="connsiteX1" fmla="*/ 163186 w 2300806"/>
              <a:gd name="connsiteY1" fmla="*/ 7104 h 2290966"/>
              <a:gd name="connsiteX2" fmla="*/ 1731068 w 2300806"/>
              <a:gd name="connsiteY2" fmla="*/ 421416 h 2290966"/>
              <a:gd name="connsiteX3" fmla="*/ 1877419 w 2300806"/>
              <a:gd name="connsiteY3" fmla="*/ 588253 h 2290966"/>
              <a:gd name="connsiteX4" fmla="*/ 2300806 w 2300806"/>
              <a:gd name="connsiteY4" fmla="*/ 2165110 h 2290966"/>
              <a:gd name="connsiteX5" fmla="*/ 2155719 w 2300806"/>
              <a:gd name="connsiteY5" fmla="*/ 2287371 h 2290966"/>
              <a:gd name="connsiteX6" fmla="*/ 588820 w 2300806"/>
              <a:gd name="connsiteY6" fmla="*/ 1874416 h 2290966"/>
              <a:gd name="connsiteX7" fmla="*/ 422682 w 2300806"/>
              <a:gd name="connsiteY7" fmla="*/ 1672167 h 2290966"/>
              <a:gd name="connsiteX8" fmla="*/ 2010 w 2300806"/>
              <a:gd name="connsiteY8" fmla="*/ 147792 h 2290966"/>
              <a:gd name="connsiteX0" fmla="*/ 2010 w 2300806"/>
              <a:gd name="connsiteY0" fmla="*/ 147792 h 2290966"/>
              <a:gd name="connsiteX1" fmla="*/ 163186 w 2300806"/>
              <a:gd name="connsiteY1" fmla="*/ 7104 h 2290966"/>
              <a:gd name="connsiteX2" fmla="*/ 1731068 w 2300806"/>
              <a:gd name="connsiteY2" fmla="*/ 421416 h 2290966"/>
              <a:gd name="connsiteX3" fmla="*/ 1877419 w 2300806"/>
              <a:gd name="connsiteY3" fmla="*/ 588253 h 2290966"/>
              <a:gd name="connsiteX4" fmla="*/ 2300806 w 2300806"/>
              <a:gd name="connsiteY4" fmla="*/ 2165110 h 2290966"/>
              <a:gd name="connsiteX5" fmla="*/ 2155719 w 2300806"/>
              <a:gd name="connsiteY5" fmla="*/ 2287371 h 2290966"/>
              <a:gd name="connsiteX6" fmla="*/ 588820 w 2300806"/>
              <a:gd name="connsiteY6" fmla="*/ 1874416 h 2290966"/>
              <a:gd name="connsiteX7" fmla="*/ 422682 w 2300806"/>
              <a:gd name="connsiteY7" fmla="*/ 1672167 h 2290966"/>
              <a:gd name="connsiteX8" fmla="*/ 2010 w 2300806"/>
              <a:gd name="connsiteY8" fmla="*/ 147792 h 2290966"/>
              <a:gd name="connsiteX0" fmla="*/ 2321 w 2301117"/>
              <a:gd name="connsiteY0" fmla="*/ 145616 h 2288790"/>
              <a:gd name="connsiteX1" fmla="*/ 163497 w 2301117"/>
              <a:gd name="connsiteY1" fmla="*/ 4928 h 2288790"/>
              <a:gd name="connsiteX2" fmla="*/ 1731379 w 2301117"/>
              <a:gd name="connsiteY2" fmla="*/ 419240 h 2288790"/>
              <a:gd name="connsiteX3" fmla="*/ 1877730 w 2301117"/>
              <a:gd name="connsiteY3" fmla="*/ 586077 h 2288790"/>
              <a:gd name="connsiteX4" fmla="*/ 2301117 w 2301117"/>
              <a:gd name="connsiteY4" fmla="*/ 2162934 h 2288790"/>
              <a:gd name="connsiteX5" fmla="*/ 2156030 w 2301117"/>
              <a:gd name="connsiteY5" fmla="*/ 2285195 h 2288790"/>
              <a:gd name="connsiteX6" fmla="*/ 589131 w 2301117"/>
              <a:gd name="connsiteY6" fmla="*/ 1872240 h 2288790"/>
              <a:gd name="connsiteX7" fmla="*/ 422993 w 2301117"/>
              <a:gd name="connsiteY7" fmla="*/ 1669991 h 2288790"/>
              <a:gd name="connsiteX8" fmla="*/ 2321 w 2301117"/>
              <a:gd name="connsiteY8" fmla="*/ 145616 h 2288790"/>
              <a:gd name="connsiteX0" fmla="*/ 0 w 2298796"/>
              <a:gd name="connsiteY0" fmla="*/ 147175 h 2290349"/>
              <a:gd name="connsiteX1" fmla="*/ 161176 w 2298796"/>
              <a:gd name="connsiteY1" fmla="*/ 6487 h 2290349"/>
              <a:gd name="connsiteX2" fmla="*/ 1729058 w 2298796"/>
              <a:gd name="connsiteY2" fmla="*/ 420799 h 2290349"/>
              <a:gd name="connsiteX3" fmla="*/ 1875409 w 2298796"/>
              <a:gd name="connsiteY3" fmla="*/ 587636 h 2290349"/>
              <a:gd name="connsiteX4" fmla="*/ 2298796 w 2298796"/>
              <a:gd name="connsiteY4" fmla="*/ 2164493 h 2290349"/>
              <a:gd name="connsiteX5" fmla="*/ 2153709 w 2298796"/>
              <a:gd name="connsiteY5" fmla="*/ 2286754 h 2290349"/>
              <a:gd name="connsiteX6" fmla="*/ 586810 w 2298796"/>
              <a:gd name="connsiteY6" fmla="*/ 1873799 h 2290349"/>
              <a:gd name="connsiteX7" fmla="*/ 420672 w 2298796"/>
              <a:gd name="connsiteY7" fmla="*/ 1671550 h 2290349"/>
              <a:gd name="connsiteX8" fmla="*/ 0 w 2298796"/>
              <a:gd name="connsiteY8" fmla="*/ 147175 h 2290349"/>
              <a:gd name="connsiteX0" fmla="*/ 0 w 2298796"/>
              <a:gd name="connsiteY0" fmla="*/ 147356 h 2290530"/>
              <a:gd name="connsiteX1" fmla="*/ 161176 w 2298796"/>
              <a:gd name="connsiteY1" fmla="*/ 6668 h 2290530"/>
              <a:gd name="connsiteX2" fmla="*/ 1729058 w 2298796"/>
              <a:gd name="connsiteY2" fmla="*/ 420980 h 2290530"/>
              <a:gd name="connsiteX3" fmla="*/ 1875409 w 2298796"/>
              <a:gd name="connsiteY3" fmla="*/ 587817 h 2290530"/>
              <a:gd name="connsiteX4" fmla="*/ 2298796 w 2298796"/>
              <a:gd name="connsiteY4" fmla="*/ 2164674 h 2290530"/>
              <a:gd name="connsiteX5" fmla="*/ 2153709 w 2298796"/>
              <a:gd name="connsiteY5" fmla="*/ 2286935 h 2290530"/>
              <a:gd name="connsiteX6" fmla="*/ 586810 w 2298796"/>
              <a:gd name="connsiteY6" fmla="*/ 1873980 h 2290530"/>
              <a:gd name="connsiteX7" fmla="*/ 420672 w 2298796"/>
              <a:gd name="connsiteY7" fmla="*/ 1671731 h 2290530"/>
              <a:gd name="connsiteX8" fmla="*/ 0 w 2298796"/>
              <a:gd name="connsiteY8" fmla="*/ 147356 h 2290530"/>
              <a:gd name="connsiteX0" fmla="*/ 9617 w 2308413"/>
              <a:gd name="connsiteY0" fmla="*/ 144929 h 2288103"/>
              <a:gd name="connsiteX1" fmla="*/ 170793 w 2308413"/>
              <a:gd name="connsiteY1" fmla="*/ 4241 h 2288103"/>
              <a:gd name="connsiteX2" fmla="*/ 1738675 w 2308413"/>
              <a:gd name="connsiteY2" fmla="*/ 418553 h 2288103"/>
              <a:gd name="connsiteX3" fmla="*/ 1885026 w 2308413"/>
              <a:gd name="connsiteY3" fmla="*/ 585390 h 2288103"/>
              <a:gd name="connsiteX4" fmla="*/ 2308413 w 2308413"/>
              <a:gd name="connsiteY4" fmla="*/ 2162247 h 2288103"/>
              <a:gd name="connsiteX5" fmla="*/ 2163326 w 2308413"/>
              <a:gd name="connsiteY5" fmla="*/ 2284508 h 2288103"/>
              <a:gd name="connsiteX6" fmla="*/ 596427 w 2308413"/>
              <a:gd name="connsiteY6" fmla="*/ 1871553 h 2288103"/>
              <a:gd name="connsiteX7" fmla="*/ 430289 w 2308413"/>
              <a:gd name="connsiteY7" fmla="*/ 1669304 h 2288103"/>
              <a:gd name="connsiteX8" fmla="*/ 9617 w 2308413"/>
              <a:gd name="connsiteY8" fmla="*/ 144929 h 2288103"/>
              <a:gd name="connsiteX0" fmla="*/ 8386 w 2307182"/>
              <a:gd name="connsiteY0" fmla="*/ 152138 h 2295312"/>
              <a:gd name="connsiteX1" fmla="*/ 169562 w 2307182"/>
              <a:gd name="connsiteY1" fmla="*/ 11450 h 2295312"/>
              <a:gd name="connsiteX2" fmla="*/ 1737444 w 2307182"/>
              <a:gd name="connsiteY2" fmla="*/ 425762 h 2295312"/>
              <a:gd name="connsiteX3" fmla="*/ 1883795 w 2307182"/>
              <a:gd name="connsiteY3" fmla="*/ 592599 h 2295312"/>
              <a:gd name="connsiteX4" fmla="*/ 2307182 w 2307182"/>
              <a:gd name="connsiteY4" fmla="*/ 2169456 h 2295312"/>
              <a:gd name="connsiteX5" fmla="*/ 2162095 w 2307182"/>
              <a:gd name="connsiteY5" fmla="*/ 2291717 h 2295312"/>
              <a:gd name="connsiteX6" fmla="*/ 595196 w 2307182"/>
              <a:gd name="connsiteY6" fmla="*/ 1878762 h 2295312"/>
              <a:gd name="connsiteX7" fmla="*/ 429058 w 2307182"/>
              <a:gd name="connsiteY7" fmla="*/ 1676513 h 2295312"/>
              <a:gd name="connsiteX8" fmla="*/ 8386 w 2307182"/>
              <a:gd name="connsiteY8" fmla="*/ 152138 h 2295312"/>
              <a:gd name="connsiteX0" fmla="*/ 9020 w 2301081"/>
              <a:gd name="connsiteY0" fmla="*/ 145947 h 2295856"/>
              <a:gd name="connsiteX1" fmla="*/ 163461 w 2301081"/>
              <a:gd name="connsiteY1" fmla="*/ 11994 h 2295856"/>
              <a:gd name="connsiteX2" fmla="*/ 1731343 w 2301081"/>
              <a:gd name="connsiteY2" fmla="*/ 426306 h 2295856"/>
              <a:gd name="connsiteX3" fmla="*/ 1877694 w 2301081"/>
              <a:gd name="connsiteY3" fmla="*/ 593143 h 2295856"/>
              <a:gd name="connsiteX4" fmla="*/ 2301081 w 2301081"/>
              <a:gd name="connsiteY4" fmla="*/ 2170000 h 2295856"/>
              <a:gd name="connsiteX5" fmla="*/ 2155994 w 2301081"/>
              <a:gd name="connsiteY5" fmla="*/ 2292261 h 2295856"/>
              <a:gd name="connsiteX6" fmla="*/ 589095 w 2301081"/>
              <a:gd name="connsiteY6" fmla="*/ 1879306 h 2295856"/>
              <a:gd name="connsiteX7" fmla="*/ 422957 w 2301081"/>
              <a:gd name="connsiteY7" fmla="*/ 1677057 h 2295856"/>
              <a:gd name="connsiteX8" fmla="*/ 9020 w 2301081"/>
              <a:gd name="connsiteY8" fmla="*/ 145947 h 2295856"/>
              <a:gd name="connsiteX0" fmla="*/ 3409 w 2295470"/>
              <a:gd name="connsiteY0" fmla="*/ 146126 h 2296035"/>
              <a:gd name="connsiteX1" fmla="*/ 157850 w 2295470"/>
              <a:gd name="connsiteY1" fmla="*/ 12173 h 2296035"/>
              <a:gd name="connsiteX2" fmla="*/ 1725732 w 2295470"/>
              <a:gd name="connsiteY2" fmla="*/ 426485 h 2296035"/>
              <a:gd name="connsiteX3" fmla="*/ 1872083 w 2295470"/>
              <a:gd name="connsiteY3" fmla="*/ 593322 h 2296035"/>
              <a:gd name="connsiteX4" fmla="*/ 2295470 w 2295470"/>
              <a:gd name="connsiteY4" fmla="*/ 2170179 h 2296035"/>
              <a:gd name="connsiteX5" fmla="*/ 2150383 w 2295470"/>
              <a:gd name="connsiteY5" fmla="*/ 2292440 h 2296035"/>
              <a:gd name="connsiteX6" fmla="*/ 583484 w 2295470"/>
              <a:gd name="connsiteY6" fmla="*/ 1879485 h 2296035"/>
              <a:gd name="connsiteX7" fmla="*/ 417346 w 2295470"/>
              <a:gd name="connsiteY7" fmla="*/ 1677236 h 2296035"/>
              <a:gd name="connsiteX8" fmla="*/ 3409 w 2295470"/>
              <a:gd name="connsiteY8" fmla="*/ 146126 h 2296035"/>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5540 w 2297601"/>
              <a:gd name="connsiteY0" fmla="*/ 143814 h 2293723"/>
              <a:gd name="connsiteX1" fmla="*/ 159981 w 2297601"/>
              <a:gd name="connsiteY1" fmla="*/ 9861 h 2293723"/>
              <a:gd name="connsiteX2" fmla="*/ 1727863 w 2297601"/>
              <a:gd name="connsiteY2" fmla="*/ 424173 h 2293723"/>
              <a:gd name="connsiteX3" fmla="*/ 1874214 w 2297601"/>
              <a:gd name="connsiteY3" fmla="*/ 591010 h 2293723"/>
              <a:gd name="connsiteX4" fmla="*/ 2297601 w 2297601"/>
              <a:gd name="connsiteY4" fmla="*/ 2167867 h 2293723"/>
              <a:gd name="connsiteX5" fmla="*/ 2152514 w 2297601"/>
              <a:gd name="connsiteY5" fmla="*/ 2290128 h 2293723"/>
              <a:gd name="connsiteX6" fmla="*/ 585615 w 2297601"/>
              <a:gd name="connsiteY6" fmla="*/ 1877173 h 2293723"/>
              <a:gd name="connsiteX7" fmla="*/ 419477 w 2297601"/>
              <a:gd name="connsiteY7" fmla="*/ 1674924 h 2293723"/>
              <a:gd name="connsiteX8" fmla="*/ 5540 w 2297601"/>
              <a:gd name="connsiteY8" fmla="*/ 143814 h 2293723"/>
              <a:gd name="connsiteX0" fmla="*/ 5540 w 2297601"/>
              <a:gd name="connsiteY0" fmla="*/ 143814 h 2293723"/>
              <a:gd name="connsiteX1" fmla="*/ 159981 w 2297601"/>
              <a:gd name="connsiteY1" fmla="*/ 9861 h 2293723"/>
              <a:gd name="connsiteX2" fmla="*/ 1727863 w 2297601"/>
              <a:gd name="connsiteY2" fmla="*/ 424173 h 2293723"/>
              <a:gd name="connsiteX3" fmla="*/ 1874214 w 2297601"/>
              <a:gd name="connsiteY3" fmla="*/ 591010 h 2293723"/>
              <a:gd name="connsiteX4" fmla="*/ 2297601 w 2297601"/>
              <a:gd name="connsiteY4" fmla="*/ 2167867 h 2293723"/>
              <a:gd name="connsiteX5" fmla="*/ 2152514 w 2297601"/>
              <a:gd name="connsiteY5" fmla="*/ 2290128 h 2293723"/>
              <a:gd name="connsiteX6" fmla="*/ 585615 w 2297601"/>
              <a:gd name="connsiteY6" fmla="*/ 1877173 h 2293723"/>
              <a:gd name="connsiteX7" fmla="*/ 419477 w 2297601"/>
              <a:gd name="connsiteY7" fmla="*/ 1674924 h 2293723"/>
              <a:gd name="connsiteX8" fmla="*/ 5540 w 2297601"/>
              <a:gd name="connsiteY8" fmla="*/ 143814 h 2293723"/>
              <a:gd name="connsiteX0" fmla="*/ 3923 w 2295984"/>
              <a:gd name="connsiteY0" fmla="*/ 144081 h 2293990"/>
              <a:gd name="connsiteX1" fmla="*/ 158364 w 2295984"/>
              <a:gd name="connsiteY1" fmla="*/ 10128 h 2293990"/>
              <a:gd name="connsiteX2" fmla="*/ 1726246 w 2295984"/>
              <a:gd name="connsiteY2" fmla="*/ 424440 h 2293990"/>
              <a:gd name="connsiteX3" fmla="*/ 1872597 w 2295984"/>
              <a:gd name="connsiteY3" fmla="*/ 591277 h 2293990"/>
              <a:gd name="connsiteX4" fmla="*/ 2295984 w 2295984"/>
              <a:gd name="connsiteY4" fmla="*/ 2168134 h 2293990"/>
              <a:gd name="connsiteX5" fmla="*/ 2150897 w 2295984"/>
              <a:gd name="connsiteY5" fmla="*/ 2290395 h 2293990"/>
              <a:gd name="connsiteX6" fmla="*/ 583998 w 2295984"/>
              <a:gd name="connsiteY6" fmla="*/ 1877440 h 2293990"/>
              <a:gd name="connsiteX7" fmla="*/ 417860 w 2295984"/>
              <a:gd name="connsiteY7" fmla="*/ 1675191 h 2293990"/>
              <a:gd name="connsiteX8" fmla="*/ 3923 w 2295984"/>
              <a:gd name="connsiteY8" fmla="*/ 144081 h 2293990"/>
              <a:gd name="connsiteX0" fmla="*/ 1528 w 2293589"/>
              <a:gd name="connsiteY0" fmla="*/ 144362 h 2294271"/>
              <a:gd name="connsiteX1" fmla="*/ 155969 w 2293589"/>
              <a:gd name="connsiteY1" fmla="*/ 10409 h 2294271"/>
              <a:gd name="connsiteX2" fmla="*/ 1723851 w 2293589"/>
              <a:gd name="connsiteY2" fmla="*/ 424721 h 2294271"/>
              <a:gd name="connsiteX3" fmla="*/ 1870202 w 2293589"/>
              <a:gd name="connsiteY3" fmla="*/ 591558 h 2294271"/>
              <a:gd name="connsiteX4" fmla="*/ 2293589 w 2293589"/>
              <a:gd name="connsiteY4" fmla="*/ 2168415 h 2294271"/>
              <a:gd name="connsiteX5" fmla="*/ 2148502 w 2293589"/>
              <a:gd name="connsiteY5" fmla="*/ 2290676 h 2294271"/>
              <a:gd name="connsiteX6" fmla="*/ 581603 w 2293589"/>
              <a:gd name="connsiteY6" fmla="*/ 1877721 h 2294271"/>
              <a:gd name="connsiteX7" fmla="*/ 415465 w 2293589"/>
              <a:gd name="connsiteY7" fmla="*/ 1675472 h 2294271"/>
              <a:gd name="connsiteX8" fmla="*/ 1528 w 2293589"/>
              <a:gd name="connsiteY8" fmla="*/ 144362 h 2294271"/>
              <a:gd name="connsiteX0" fmla="*/ 1848 w 2293909"/>
              <a:gd name="connsiteY0" fmla="*/ 138202 h 2288111"/>
              <a:gd name="connsiteX1" fmla="*/ 156289 w 2293909"/>
              <a:gd name="connsiteY1" fmla="*/ 4249 h 2288111"/>
              <a:gd name="connsiteX2" fmla="*/ 1724171 w 2293909"/>
              <a:gd name="connsiteY2" fmla="*/ 418561 h 2288111"/>
              <a:gd name="connsiteX3" fmla="*/ 1870522 w 2293909"/>
              <a:gd name="connsiteY3" fmla="*/ 585398 h 2288111"/>
              <a:gd name="connsiteX4" fmla="*/ 2293909 w 2293909"/>
              <a:gd name="connsiteY4" fmla="*/ 2162255 h 2288111"/>
              <a:gd name="connsiteX5" fmla="*/ 2148822 w 2293909"/>
              <a:gd name="connsiteY5" fmla="*/ 2284516 h 2288111"/>
              <a:gd name="connsiteX6" fmla="*/ 581923 w 2293909"/>
              <a:gd name="connsiteY6" fmla="*/ 1871561 h 2288111"/>
              <a:gd name="connsiteX7" fmla="*/ 415785 w 2293909"/>
              <a:gd name="connsiteY7" fmla="*/ 1669312 h 2288111"/>
              <a:gd name="connsiteX8" fmla="*/ 1848 w 2293909"/>
              <a:gd name="connsiteY8" fmla="*/ 138202 h 2288111"/>
              <a:gd name="connsiteX0" fmla="*/ 1289 w 2293350"/>
              <a:gd name="connsiteY0" fmla="*/ 138202 h 2288111"/>
              <a:gd name="connsiteX1" fmla="*/ 155730 w 2293350"/>
              <a:gd name="connsiteY1" fmla="*/ 4249 h 2288111"/>
              <a:gd name="connsiteX2" fmla="*/ 1723612 w 2293350"/>
              <a:gd name="connsiteY2" fmla="*/ 418561 h 2288111"/>
              <a:gd name="connsiteX3" fmla="*/ 1869963 w 2293350"/>
              <a:gd name="connsiteY3" fmla="*/ 585398 h 2288111"/>
              <a:gd name="connsiteX4" fmla="*/ 2293350 w 2293350"/>
              <a:gd name="connsiteY4" fmla="*/ 2162255 h 2288111"/>
              <a:gd name="connsiteX5" fmla="*/ 2148263 w 2293350"/>
              <a:gd name="connsiteY5" fmla="*/ 2284516 h 2288111"/>
              <a:gd name="connsiteX6" fmla="*/ 581364 w 2293350"/>
              <a:gd name="connsiteY6" fmla="*/ 1871561 h 2288111"/>
              <a:gd name="connsiteX7" fmla="*/ 415226 w 2293350"/>
              <a:gd name="connsiteY7" fmla="*/ 1669312 h 2288111"/>
              <a:gd name="connsiteX8" fmla="*/ 1289 w 2293350"/>
              <a:gd name="connsiteY8" fmla="*/ 138202 h 2288111"/>
              <a:gd name="connsiteX0" fmla="*/ 1527 w 2293588"/>
              <a:gd name="connsiteY0" fmla="*/ 138621 h 2288530"/>
              <a:gd name="connsiteX1" fmla="*/ 155968 w 2293588"/>
              <a:gd name="connsiteY1" fmla="*/ 4668 h 2288530"/>
              <a:gd name="connsiteX2" fmla="*/ 1723850 w 2293588"/>
              <a:gd name="connsiteY2" fmla="*/ 418980 h 2288530"/>
              <a:gd name="connsiteX3" fmla="*/ 1870201 w 2293588"/>
              <a:gd name="connsiteY3" fmla="*/ 585817 h 2288530"/>
              <a:gd name="connsiteX4" fmla="*/ 2293588 w 2293588"/>
              <a:gd name="connsiteY4" fmla="*/ 2162674 h 2288530"/>
              <a:gd name="connsiteX5" fmla="*/ 2148501 w 2293588"/>
              <a:gd name="connsiteY5" fmla="*/ 2284935 h 2288530"/>
              <a:gd name="connsiteX6" fmla="*/ 581602 w 2293588"/>
              <a:gd name="connsiteY6" fmla="*/ 1871980 h 2288530"/>
              <a:gd name="connsiteX7" fmla="*/ 415464 w 2293588"/>
              <a:gd name="connsiteY7" fmla="*/ 1669731 h 2288530"/>
              <a:gd name="connsiteX8" fmla="*/ 1527 w 2293588"/>
              <a:gd name="connsiteY8" fmla="*/ 138621 h 2288530"/>
              <a:gd name="connsiteX0" fmla="*/ 4451 w 2296512"/>
              <a:gd name="connsiteY0" fmla="*/ 139388 h 2289297"/>
              <a:gd name="connsiteX1" fmla="*/ 158892 w 2296512"/>
              <a:gd name="connsiteY1" fmla="*/ 5435 h 2289297"/>
              <a:gd name="connsiteX2" fmla="*/ 1726774 w 2296512"/>
              <a:gd name="connsiteY2" fmla="*/ 419747 h 2289297"/>
              <a:gd name="connsiteX3" fmla="*/ 1873125 w 2296512"/>
              <a:gd name="connsiteY3" fmla="*/ 586584 h 2289297"/>
              <a:gd name="connsiteX4" fmla="*/ 2296512 w 2296512"/>
              <a:gd name="connsiteY4" fmla="*/ 2163441 h 2289297"/>
              <a:gd name="connsiteX5" fmla="*/ 2151425 w 2296512"/>
              <a:gd name="connsiteY5" fmla="*/ 2285702 h 2289297"/>
              <a:gd name="connsiteX6" fmla="*/ 584526 w 2296512"/>
              <a:gd name="connsiteY6" fmla="*/ 1872747 h 2289297"/>
              <a:gd name="connsiteX7" fmla="*/ 418388 w 2296512"/>
              <a:gd name="connsiteY7" fmla="*/ 1670498 h 2289297"/>
              <a:gd name="connsiteX8" fmla="*/ 4451 w 2296512"/>
              <a:gd name="connsiteY8" fmla="*/ 139388 h 2289297"/>
              <a:gd name="connsiteX0" fmla="*/ 4451 w 2299782"/>
              <a:gd name="connsiteY0" fmla="*/ 139388 h 2288818"/>
              <a:gd name="connsiteX1" fmla="*/ 158892 w 2299782"/>
              <a:gd name="connsiteY1" fmla="*/ 5435 h 2288818"/>
              <a:gd name="connsiteX2" fmla="*/ 1726774 w 2299782"/>
              <a:gd name="connsiteY2" fmla="*/ 419747 h 2288818"/>
              <a:gd name="connsiteX3" fmla="*/ 1873125 w 2299782"/>
              <a:gd name="connsiteY3" fmla="*/ 586584 h 2288818"/>
              <a:gd name="connsiteX4" fmla="*/ 2296512 w 2299782"/>
              <a:gd name="connsiteY4" fmla="*/ 2163441 h 2288818"/>
              <a:gd name="connsiteX5" fmla="*/ 2151425 w 2299782"/>
              <a:gd name="connsiteY5" fmla="*/ 2285702 h 2288818"/>
              <a:gd name="connsiteX6" fmla="*/ 584526 w 2299782"/>
              <a:gd name="connsiteY6" fmla="*/ 1872747 h 2288818"/>
              <a:gd name="connsiteX7" fmla="*/ 418388 w 2299782"/>
              <a:gd name="connsiteY7" fmla="*/ 1670498 h 2288818"/>
              <a:gd name="connsiteX8" fmla="*/ 4451 w 2299782"/>
              <a:gd name="connsiteY8" fmla="*/ 139388 h 2288818"/>
              <a:gd name="connsiteX0" fmla="*/ 4451 w 2299139"/>
              <a:gd name="connsiteY0" fmla="*/ 139388 h 2287220"/>
              <a:gd name="connsiteX1" fmla="*/ 158892 w 2299139"/>
              <a:gd name="connsiteY1" fmla="*/ 5435 h 2287220"/>
              <a:gd name="connsiteX2" fmla="*/ 1726774 w 2299139"/>
              <a:gd name="connsiteY2" fmla="*/ 419747 h 2287220"/>
              <a:gd name="connsiteX3" fmla="*/ 1873125 w 2299139"/>
              <a:gd name="connsiteY3" fmla="*/ 586584 h 2287220"/>
              <a:gd name="connsiteX4" fmla="*/ 2296512 w 2299139"/>
              <a:gd name="connsiteY4" fmla="*/ 2163441 h 2287220"/>
              <a:gd name="connsiteX5" fmla="*/ 2151425 w 2299139"/>
              <a:gd name="connsiteY5" fmla="*/ 2285702 h 2287220"/>
              <a:gd name="connsiteX6" fmla="*/ 584526 w 2299139"/>
              <a:gd name="connsiteY6" fmla="*/ 1872747 h 2287220"/>
              <a:gd name="connsiteX7" fmla="*/ 418388 w 2299139"/>
              <a:gd name="connsiteY7" fmla="*/ 1670498 h 2287220"/>
              <a:gd name="connsiteX8" fmla="*/ 4451 w 2299139"/>
              <a:gd name="connsiteY8" fmla="*/ 139388 h 2287220"/>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84526 w 2299277"/>
              <a:gd name="connsiteY6" fmla="*/ 1872747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4690 w 2299277"/>
              <a:gd name="connsiteY3" fmla="*/ 585018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4690 w 2299277"/>
              <a:gd name="connsiteY3" fmla="*/ 588149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99277" h="2289265">
                <a:moveTo>
                  <a:pt x="4451" y="139388"/>
                </a:moveTo>
                <a:cubicBezTo>
                  <a:pt x="-13417" y="60766"/>
                  <a:pt x="19464" y="-22226"/>
                  <a:pt x="158892" y="5435"/>
                </a:cubicBezTo>
                <a:lnTo>
                  <a:pt x="1726774" y="419747"/>
                </a:lnTo>
                <a:cubicBezTo>
                  <a:pt x="1822894" y="445626"/>
                  <a:pt x="1861313" y="514526"/>
                  <a:pt x="1880135" y="585426"/>
                </a:cubicBezTo>
                <a:cubicBezTo>
                  <a:pt x="2097057" y="1402519"/>
                  <a:pt x="2138139" y="1539608"/>
                  <a:pt x="2296512" y="2163441"/>
                </a:cubicBezTo>
                <a:cubicBezTo>
                  <a:pt x="2313920" y="2245273"/>
                  <a:pt x="2247201" y="2304717"/>
                  <a:pt x="2151425" y="2285702"/>
                </a:cubicBezTo>
                <a:lnTo>
                  <a:pt x="594791" y="1867358"/>
                </a:lnTo>
                <a:cubicBezTo>
                  <a:pt x="507154" y="1842614"/>
                  <a:pt x="450849" y="1799460"/>
                  <a:pt x="416823" y="1672064"/>
                </a:cubicBezTo>
                <a:cubicBezTo>
                  <a:pt x="286664" y="1184744"/>
                  <a:pt x="134198" y="644520"/>
                  <a:pt x="4451" y="139388"/>
                </a:cubicBezTo>
                <a:close/>
              </a:path>
            </a:pathLst>
          </a:custGeom>
          <a:noFill/>
          <a:ln w="28575" cmpd="sng">
            <a:solidFill>
              <a:srgbClr val="A7934B">
                <a:alpha val="15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Rounded Rectangle 11"/>
          <p:cNvSpPr/>
          <p:nvPr userDrawn="1"/>
        </p:nvSpPr>
        <p:spPr>
          <a:xfrm rot="18900000">
            <a:off x="12078726" y="415234"/>
            <a:ext cx="2343465" cy="2326254"/>
          </a:xfrm>
          <a:custGeom>
            <a:avLst/>
            <a:gdLst>
              <a:gd name="connsiteX0" fmla="*/ 0 w 2309041"/>
              <a:gd name="connsiteY0" fmla="*/ 122448 h 2313432"/>
              <a:gd name="connsiteX1" fmla="*/ 122448 w 2309041"/>
              <a:gd name="connsiteY1" fmla="*/ 0 h 2313432"/>
              <a:gd name="connsiteX2" fmla="*/ 2186593 w 2309041"/>
              <a:gd name="connsiteY2" fmla="*/ 0 h 2313432"/>
              <a:gd name="connsiteX3" fmla="*/ 2309041 w 2309041"/>
              <a:gd name="connsiteY3" fmla="*/ 122448 h 2313432"/>
              <a:gd name="connsiteX4" fmla="*/ 2309041 w 2309041"/>
              <a:gd name="connsiteY4" fmla="*/ 2190984 h 2313432"/>
              <a:gd name="connsiteX5" fmla="*/ 2186593 w 2309041"/>
              <a:gd name="connsiteY5" fmla="*/ 2313432 h 2313432"/>
              <a:gd name="connsiteX6" fmla="*/ 122448 w 2309041"/>
              <a:gd name="connsiteY6" fmla="*/ 2313432 h 2313432"/>
              <a:gd name="connsiteX7" fmla="*/ 0 w 2309041"/>
              <a:gd name="connsiteY7" fmla="*/ 2190984 h 2313432"/>
              <a:gd name="connsiteX8" fmla="*/ 0 w 2309041"/>
              <a:gd name="connsiteY8" fmla="*/ 122448 h 2313432"/>
              <a:gd name="connsiteX0" fmla="*/ 0 w 2756331"/>
              <a:gd name="connsiteY0" fmla="*/ 122448 h 2313432"/>
              <a:gd name="connsiteX1" fmla="*/ 122448 w 2756331"/>
              <a:gd name="connsiteY1" fmla="*/ 0 h 2313432"/>
              <a:gd name="connsiteX2" fmla="*/ 2186593 w 2756331"/>
              <a:gd name="connsiteY2" fmla="*/ 0 h 2313432"/>
              <a:gd name="connsiteX3" fmla="*/ 2309041 w 2756331"/>
              <a:gd name="connsiteY3" fmla="*/ 122448 h 2313432"/>
              <a:gd name="connsiteX4" fmla="*/ 2756331 w 2756331"/>
              <a:gd name="connsiteY4" fmla="*/ 1743694 h 2313432"/>
              <a:gd name="connsiteX5" fmla="*/ 2186593 w 2756331"/>
              <a:gd name="connsiteY5" fmla="*/ 2313432 h 2313432"/>
              <a:gd name="connsiteX6" fmla="*/ 122448 w 2756331"/>
              <a:gd name="connsiteY6" fmla="*/ 2313432 h 2313432"/>
              <a:gd name="connsiteX7" fmla="*/ 0 w 2756331"/>
              <a:gd name="connsiteY7" fmla="*/ 2190984 h 2313432"/>
              <a:gd name="connsiteX8" fmla="*/ 0 w 2756331"/>
              <a:gd name="connsiteY8" fmla="*/ 122448 h 2313432"/>
              <a:gd name="connsiteX0" fmla="*/ 0 w 2756331"/>
              <a:gd name="connsiteY0" fmla="*/ 122448 h 2313432"/>
              <a:gd name="connsiteX1" fmla="*/ 122448 w 2756331"/>
              <a:gd name="connsiteY1" fmla="*/ 0 h 2313432"/>
              <a:gd name="connsiteX2" fmla="*/ 2186593 w 2756331"/>
              <a:gd name="connsiteY2" fmla="*/ 0 h 2313432"/>
              <a:gd name="connsiteX3" fmla="*/ 2309041 w 2756331"/>
              <a:gd name="connsiteY3" fmla="*/ 122448 h 2313432"/>
              <a:gd name="connsiteX4" fmla="*/ 2756331 w 2756331"/>
              <a:gd name="connsiteY4" fmla="*/ 1743694 h 2313432"/>
              <a:gd name="connsiteX5" fmla="*/ 2654369 w 2756331"/>
              <a:gd name="connsiteY5" fmla="*/ 1852485 h 2313432"/>
              <a:gd name="connsiteX6" fmla="*/ 122448 w 2756331"/>
              <a:gd name="connsiteY6" fmla="*/ 2313432 h 2313432"/>
              <a:gd name="connsiteX7" fmla="*/ 0 w 2756331"/>
              <a:gd name="connsiteY7" fmla="*/ 2190984 h 2313432"/>
              <a:gd name="connsiteX8" fmla="*/ 0 w 2756331"/>
              <a:gd name="connsiteY8" fmla="*/ 122448 h 2313432"/>
              <a:gd name="connsiteX0" fmla="*/ 0 w 2756331"/>
              <a:gd name="connsiteY0" fmla="*/ 122448 h 2193261"/>
              <a:gd name="connsiteX1" fmla="*/ 122448 w 2756331"/>
              <a:gd name="connsiteY1" fmla="*/ 0 h 2193261"/>
              <a:gd name="connsiteX2" fmla="*/ 2186593 w 2756331"/>
              <a:gd name="connsiteY2" fmla="*/ 0 h 2193261"/>
              <a:gd name="connsiteX3" fmla="*/ 2309041 w 2756331"/>
              <a:gd name="connsiteY3" fmla="*/ 122448 h 2193261"/>
              <a:gd name="connsiteX4" fmla="*/ 2756331 w 2756331"/>
              <a:gd name="connsiteY4" fmla="*/ 1743694 h 2193261"/>
              <a:gd name="connsiteX5" fmla="*/ 2654369 w 2756331"/>
              <a:gd name="connsiteY5" fmla="*/ 1852485 h 2193261"/>
              <a:gd name="connsiteX6" fmla="*/ 1768205 w 2756331"/>
              <a:gd name="connsiteY6" fmla="*/ 797431 h 2193261"/>
              <a:gd name="connsiteX7" fmla="*/ 0 w 2756331"/>
              <a:gd name="connsiteY7" fmla="*/ 2190984 h 2193261"/>
              <a:gd name="connsiteX8" fmla="*/ 0 w 2756331"/>
              <a:gd name="connsiteY8" fmla="*/ 122448 h 2193261"/>
              <a:gd name="connsiteX0" fmla="*/ 0 w 2756331"/>
              <a:gd name="connsiteY0" fmla="*/ 122448 h 2194935"/>
              <a:gd name="connsiteX1" fmla="*/ 122448 w 2756331"/>
              <a:gd name="connsiteY1" fmla="*/ 0 h 2194935"/>
              <a:gd name="connsiteX2" fmla="*/ 2186593 w 2756331"/>
              <a:gd name="connsiteY2" fmla="*/ 0 h 2194935"/>
              <a:gd name="connsiteX3" fmla="*/ 2309041 w 2756331"/>
              <a:gd name="connsiteY3" fmla="*/ 122448 h 2194935"/>
              <a:gd name="connsiteX4" fmla="*/ 2756331 w 2756331"/>
              <a:gd name="connsiteY4" fmla="*/ 1743694 h 2194935"/>
              <a:gd name="connsiteX5" fmla="*/ 2654369 w 2756331"/>
              <a:gd name="connsiteY5" fmla="*/ 1852485 h 2194935"/>
              <a:gd name="connsiteX6" fmla="*/ 986298 w 2756331"/>
              <a:gd name="connsiteY6" fmla="*/ 1435925 h 2194935"/>
              <a:gd name="connsiteX7" fmla="*/ 0 w 2756331"/>
              <a:gd name="connsiteY7" fmla="*/ 2190984 h 2194935"/>
              <a:gd name="connsiteX8" fmla="*/ 0 w 2756331"/>
              <a:gd name="connsiteY8" fmla="*/ 122448 h 2194935"/>
              <a:gd name="connsiteX0" fmla="*/ 0 w 2756331"/>
              <a:gd name="connsiteY0" fmla="*/ 122448 h 1852485"/>
              <a:gd name="connsiteX1" fmla="*/ 122448 w 2756331"/>
              <a:gd name="connsiteY1" fmla="*/ 0 h 1852485"/>
              <a:gd name="connsiteX2" fmla="*/ 2186593 w 2756331"/>
              <a:gd name="connsiteY2" fmla="*/ 0 h 1852485"/>
              <a:gd name="connsiteX3" fmla="*/ 2309041 w 2756331"/>
              <a:gd name="connsiteY3" fmla="*/ 122448 h 1852485"/>
              <a:gd name="connsiteX4" fmla="*/ 2756331 w 2756331"/>
              <a:gd name="connsiteY4" fmla="*/ 1743694 h 1852485"/>
              <a:gd name="connsiteX5" fmla="*/ 2654369 w 2756331"/>
              <a:gd name="connsiteY5" fmla="*/ 1852485 h 1852485"/>
              <a:gd name="connsiteX6" fmla="*/ 986298 w 2756331"/>
              <a:gd name="connsiteY6" fmla="*/ 1435925 h 1852485"/>
              <a:gd name="connsiteX7" fmla="*/ 894581 w 2756331"/>
              <a:gd name="connsiteY7" fmla="*/ 1337378 h 1852485"/>
              <a:gd name="connsiteX8" fmla="*/ 0 w 2756331"/>
              <a:gd name="connsiteY8" fmla="*/ 122448 h 1852485"/>
              <a:gd name="connsiteX0" fmla="*/ 0 w 2756331"/>
              <a:gd name="connsiteY0" fmla="*/ 539006 h 2269043"/>
              <a:gd name="connsiteX1" fmla="*/ 620956 w 2756331"/>
              <a:gd name="connsiteY1" fmla="*/ 0 h 2269043"/>
              <a:gd name="connsiteX2" fmla="*/ 2186593 w 2756331"/>
              <a:gd name="connsiteY2" fmla="*/ 416558 h 2269043"/>
              <a:gd name="connsiteX3" fmla="*/ 2309041 w 2756331"/>
              <a:gd name="connsiteY3" fmla="*/ 539006 h 2269043"/>
              <a:gd name="connsiteX4" fmla="*/ 2756331 w 2756331"/>
              <a:gd name="connsiteY4" fmla="*/ 2160252 h 2269043"/>
              <a:gd name="connsiteX5" fmla="*/ 2654369 w 2756331"/>
              <a:gd name="connsiteY5" fmla="*/ 2269043 h 2269043"/>
              <a:gd name="connsiteX6" fmla="*/ 986298 w 2756331"/>
              <a:gd name="connsiteY6" fmla="*/ 1852483 h 2269043"/>
              <a:gd name="connsiteX7" fmla="*/ 894581 w 2756331"/>
              <a:gd name="connsiteY7" fmla="*/ 1753936 h 2269043"/>
              <a:gd name="connsiteX8" fmla="*/ 0 w 2756331"/>
              <a:gd name="connsiteY8" fmla="*/ 539006 h 2269043"/>
              <a:gd name="connsiteX0" fmla="*/ 0 w 2288552"/>
              <a:gd name="connsiteY0" fmla="*/ 173665 h 2269043"/>
              <a:gd name="connsiteX1" fmla="*/ 153177 w 2288552"/>
              <a:gd name="connsiteY1" fmla="*/ 0 h 2269043"/>
              <a:gd name="connsiteX2" fmla="*/ 1718814 w 2288552"/>
              <a:gd name="connsiteY2" fmla="*/ 416558 h 2269043"/>
              <a:gd name="connsiteX3" fmla="*/ 1841262 w 2288552"/>
              <a:gd name="connsiteY3" fmla="*/ 539006 h 2269043"/>
              <a:gd name="connsiteX4" fmla="*/ 2288552 w 2288552"/>
              <a:gd name="connsiteY4" fmla="*/ 2160252 h 2269043"/>
              <a:gd name="connsiteX5" fmla="*/ 2186590 w 2288552"/>
              <a:gd name="connsiteY5" fmla="*/ 2269043 h 2269043"/>
              <a:gd name="connsiteX6" fmla="*/ 518519 w 2288552"/>
              <a:gd name="connsiteY6" fmla="*/ 1852483 h 2269043"/>
              <a:gd name="connsiteX7" fmla="*/ 426802 w 2288552"/>
              <a:gd name="connsiteY7" fmla="*/ 1753936 h 2269043"/>
              <a:gd name="connsiteX8" fmla="*/ 0 w 2288552"/>
              <a:gd name="connsiteY8" fmla="*/ 173665 h 2269043"/>
              <a:gd name="connsiteX0" fmla="*/ 0 w 2298796"/>
              <a:gd name="connsiteY0" fmla="*/ 142934 h 2269043"/>
              <a:gd name="connsiteX1" fmla="*/ 163421 w 2298796"/>
              <a:gd name="connsiteY1" fmla="*/ 0 h 2269043"/>
              <a:gd name="connsiteX2" fmla="*/ 1729058 w 2298796"/>
              <a:gd name="connsiteY2" fmla="*/ 416558 h 2269043"/>
              <a:gd name="connsiteX3" fmla="*/ 1851506 w 2298796"/>
              <a:gd name="connsiteY3" fmla="*/ 539006 h 2269043"/>
              <a:gd name="connsiteX4" fmla="*/ 2298796 w 2298796"/>
              <a:gd name="connsiteY4" fmla="*/ 2160252 h 2269043"/>
              <a:gd name="connsiteX5" fmla="*/ 2196834 w 2298796"/>
              <a:gd name="connsiteY5" fmla="*/ 2269043 h 2269043"/>
              <a:gd name="connsiteX6" fmla="*/ 528763 w 2298796"/>
              <a:gd name="connsiteY6" fmla="*/ 1852483 h 2269043"/>
              <a:gd name="connsiteX7" fmla="*/ 437046 w 2298796"/>
              <a:gd name="connsiteY7" fmla="*/ 1753936 h 2269043"/>
              <a:gd name="connsiteX8" fmla="*/ 0 w 2298796"/>
              <a:gd name="connsiteY8" fmla="*/ 142934 h 2269043"/>
              <a:gd name="connsiteX0" fmla="*/ 0 w 2298796"/>
              <a:gd name="connsiteY0" fmla="*/ 145749 h 2271858"/>
              <a:gd name="connsiteX1" fmla="*/ 163421 w 2298796"/>
              <a:gd name="connsiteY1" fmla="*/ 2815 h 2271858"/>
              <a:gd name="connsiteX2" fmla="*/ 1729058 w 2298796"/>
              <a:gd name="connsiteY2" fmla="*/ 419373 h 2271858"/>
              <a:gd name="connsiteX3" fmla="*/ 1851506 w 2298796"/>
              <a:gd name="connsiteY3" fmla="*/ 541821 h 2271858"/>
              <a:gd name="connsiteX4" fmla="*/ 2298796 w 2298796"/>
              <a:gd name="connsiteY4" fmla="*/ 2163067 h 2271858"/>
              <a:gd name="connsiteX5" fmla="*/ 2196834 w 2298796"/>
              <a:gd name="connsiteY5" fmla="*/ 2271858 h 2271858"/>
              <a:gd name="connsiteX6" fmla="*/ 528763 w 2298796"/>
              <a:gd name="connsiteY6" fmla="*/ 1855298 h 2271858"/>
              <a:gd name="connsiteX7" fmla="*/ 437046 w 2298796"/>
              <a:gd name="connsiteY7" fmla="*/ 1756751 h 2271858"/>
              <a:gd name="connsiteX8" fmla="*/ 0 w 2298796"/>
              <a:gd name="connsiteY8" fmla="*/ 145749 h 2271858"/>
              <a:gd name="connsiteX0" fmla="*/ 1583 w 2300379"/>
              <a:gd name="connsiteY0" fmla="*/ 146709 h 2272818"/>
              <a:gd name="connsiteX1" fmla="*/ 165004 w 2300379"/>
              <a:gd name="connsiteY1" fmla="*/ 3775 h 2272818"/>
              <a:gd name="connsiteX2" fmla="*/ 1730641 w 2300379"/>
              <a:gd name="connsiteY2" fmla="*/ 420333 h 2272818"/>
              <a:gd name="connsiteX3" fmla="*/ 1853089 w 2300379"/>
              <a:gd name="connsiteY3" fmla="*/ 542781 h 2272818"/>
              <a:gd name="connsiteX4" fmla="*/ 2300379 w 2300379"/>
              <a:gd name="connsiteY4" fmla="*/ 2164027 h 2272818"/>
              <a:gd name="connsiteX5" fmla="*/ 2198417 w 2300379"/>
              <a:gd name="connsiteY5" fmla="*/ 2272818 h 2272818"/>
              <a:gd name="connsiteX6" fmla="*/ 530346 w 2300379"/>
              <a:gd name="connsiteY6" fmla="*/ 1856258 h 2272818"/>
              <a:gd name="connsiteX7" fmla="*/ 438629 w 2300379"/>
              <a:gd name="connsiteY7" fmla="*/ 1757711 h 2272818"/>
              <a:gd name="connsiteX8" fmla="*/ 1583 w 2300379"/>
              <a:gd name="connsiteY8" fmla="*/ 146709 h 2272818"/>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98751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98751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64606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8243"/>
              <a:gd name="connsiteX1" fmla="*/ 165338 w 2300713"/>
              <a:gd name="connsiteY1" fmla="*/ 6956 h 2288243"/>
              <a:gd name="connsiteX2" fmla="*/ 1730975 w 2300713"/>
              <a:gd name="connsiteY2" fmla="*/ 423514 h 2288243"/>
              <a:gd name="connsiteX3" fmla="*/ 1853423 w 2300713"/>
              <a:gd name="connsiteY3" fmla="*/ 545962 h 2288243"/>
              <a:gd name="connsiteX4" fmla="*/ 2300713 w 2300713"/>
              <a:gd name="connsiteY4" fmla="*/ 2167208 h 2288243"/>
              <a:gd name="connsiteX5" fmla="*/ 2164606 w 2300713"/>
              <a:gd name="connsiteY5" fmla="*/ 2275999 h 2288243"/>
              <a:gd name="connsiteX6" fmla="*/ 530680 w 2300713"/>
              <a:gd name="connsiteY6" fmla="*/ 1859439 h 2288243"/>
              <a:gd name="connsiteX7" fmla="*/ 438963 w 2300713"/>
              <a:gd name="connsiteY7" fmla="*/ 1760892 h 2288243"/>
              <a:gd name="connsiteX8" fmla="*/ 1917 w 2300713"/>
              <a:gd name="connsiteY8" fmla="*/ 149890 h 2288243"/>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08231 w 2303711"/>
              <a:gd name="connsiteY7" fmla="*/ 1682357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08231 w 2303711"/>
              <a:gd name="connsiteY7" fmla="*/ 1682357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77326 w 2303711"/>
              <a:gd name="connsiteY3" fmla="*/ 590351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77326 w 2303711"/>
              <a:gd name="connsiteY3" fmla="*/ 590351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422589 w 2303711"/>
              <a:gd name="connsiteY7" fmla="*/ 1674265 h 2292042"/>
              <a:gd name="connsiteX8" fmla="*/ 1917 w 2303711"/>
              <a:gd name="connsiteY8" fmla="*/ 149890 h 2292042"/>
              <a:gd name="connsiteX0" fmla="*/ 2010 w 2303804"/>
              <a:gd name="connsiteY0" fmla="*/ 147792 h 2289944"/>
              <a:gd name="connsiteX1" fmla="*/ 163186 w 2303804"/>
              <a:gd name="connsiteY1" fmla="*/ 7104 h 2289944"/>
              <a:gd name="connsiteX2" fmla="*/ 1731068 w 2303804"/>
              <a:gd name="connsiteY2" fmla="*/ 421416 h 2289944"/>
              <a:gd name="connsiteX3" fmla="*/ 1877419 w 2303804"/>
              <a:gd name="connsiteY3" fmla="*/ 588253 h 2289944"/>
              <a:gd name="connsiteX4" fmla="*/ 2300806 w 2303804"/>
              <a:gd name="connsiteY4" fmla="*/ 2165110 h 2289944"/>
              <a:gd name="connsiteX5" fmla="*/ 2164699 w 2303804"/>
              <a:gd name="connsiteY5" fmla="*/ 2273901 h 2289944"/>
              <a:gd name="connsiteX6" fmla="*/ 588820 w 2303804"/>
              <a:gd name="connsiteY6" fmla="*/ 1874416 h 2289944"/>
              <a:gd name="connsiteX7" fmla="*/ 422682 w 2303804"/>
              <a:gd name="connsiteY7" fmla="*/ 1672167 h 2289944"/>
              <a:gd name="connsiteX8" fmla="*/ 2010 w 2303804"/>
              <a:gd name="connsiteY8" fmla="*/ 147792 h 2289944"/>
              <a:gd name="connsiteX0" fmla="*/ 2010 w 2303368"/>
              <a:gd name="connsiteY0" fmla="*/ 147792 h 2301573"/>
              <a:gd name="connsiteX1" fmla="*/ 163186 w 2303368"/>
              <a:gd name="connsiteY1" fmla="*/ 7104 h 2301573"/>
              <a:gd name="connsiteX2" fmla="*/ 1731068 w 2303368"/>
              <a:gd name="connsiteY2" fmla="*/ 421416 h 2301573"/>
              <a:gd name="connsiteX3" fmla="*/ 1877419 w 2303368"/>
              <a:gd name="connsiteY3" fmla="*/ 588253 h 2301573"/>
              <a:gd name="connsiteX4" fmla="*/ 2300806 w 2303368"/>
              <a:gd name="connsiteY4" fmla="*/ 2165110 h 2301573"/>
              <a:gd name="connsiteX5" fmla="*/ 2155719 w 2303368"/>
              <a:gd name="connsiteY5" fmla="*/ 2287371 h 2301573"/>
              <a:gd name="connsiteX6" fmla="*/ 588820 w 2303368"/>
              <a:gd name="connsiteY6" fmla="*/ 1874416 h 2301573"/>
              <a:gd name="connsiteX7" fmla="*/ 422682 w 2303368"/>
              <a:gd name="connsiteY7" fmla="*/ 1672167 h 2301573"/>
              <a:gd name="connsiteX8" fmla="*/ 2010 w 2303368"/>
              <a:gd name="connsiteY8" fmla="*/ 147792 h 2301573"/>
              <a:gd name="connsiteX0" fmla="*/ 2010 w 2303368"/>
              <a:gd name="connsiteY0" fmla="*/ 147792 h 2301573"/>
              <a:gd name="connsiteX1" fmla="*/ 163186 w 2303368"/>
              <a:gd name="connsiteY1" fmla="*/ 7104 h 2301573"/>
              <a:gd name="connsiteX2" fmla="*/ 1731068 w 2303368"/>
              <a:gd name="connsiteY2" fmla="*/ 421416 h 2301573"/>
              <a:gd name="connsiteX3" fmla="*/ 1877419 w 2303368"/>
              <a:gd name="connsiteY3" fmla="*/ 588253 h 2301573"/>
              <a:gd name="connsiteX4" fmla="*/ 2300806 w 2303368"/>
              <a:gd name="connsiteY4" fmla="*/ 2165110 h 2301573"/>
              <a:gd name="connsiteX5" fmla="*/ 2155719 w 2303368"/>
              <a:gd name="connsiteY5" fmla="*/ 2287371 h 2301573"/>
              <a:gd name="connsiteX6" fmla="*/ 588820 w 2303368"/>
              <a:gd name="connsiteY6" fmla="*/ 1874416 h 2301573"/>
              <a:gd name="connsiteX7" fmla="*/ 422682 w 2303368"/>
              <a:gd name="connsiteY7" fmla="*/ 1672167 h 2301573"/>
              <a:gd name="connsiteX8" fmla="*/ 2010 w 2303368"/>
              <a:gd name="connsiteY8" fmla="*/ 147792 h 2301573"/>
              <a:gd name="connsiteX0" fmla="*/ 2010 w 2304304"/>
              <a:gd name="connsiteY0" fmla="*/ 147792 h 2296304"/>
              <a:gd name="connsiteX1" fmla="*/ 163186 w 2304304"/>
              <a:gd name="connsiteY1" fmla="*/ 7104 h 2296304"/>
              <a:gd name="connsiteX2" fmla="*/ 1731068 w 2304304"/>
              <a:gd name="connsiteY2" fmla="*/ 421416 h 2296304"/>
              <a:gd name="connsiteX3" fmla="*/ 1877419 w 2304304"/>
              <a:gd name="connsiteY3" fmla="*/ 588253 h 2296304"/>
              <a:gd name="connsiteX4" fmla="*/ 2300806 w 2304304"/>
              <a:gd name="connsiteY4" fmla="*/ 2165110 h 2296304"/>
              <a:gd name="connsiteX5" fmla="*/ 2155719 w 2304304"/>
              <a:gd name="connsiteY5" fmla="*/ 2287371 h 2296304"/>
              <a:gd name="connsiteX6" fmla="*/ 588820 w 2304304"/>
              <a:gd name="connsiteY6" fmla="*/ 1874416 h 2296304"/>
              <a:gd name="connsiteX7" fmla="*/ 422682 w 2304304"/>
              <a:gd name="connsiteY7" fmla="*/ 1672167 h 2296304"/>
              <a:gd name="connsiteX8" fmla="*/ 2010 w 2304304"/>
              <a:gd name="connsiteY8" fmla="*/ 147792 h 2296304"/>
              <a:gd name="connsiteX0" fmla="*/ 2010 w 2300806"/>
              <a:gd name="connsiteY0" fmla="*/ 147792 h 2298797"/>
              <a:gd name="connsiteX1" fmla="*/ 163186 w 2300806"/>
              <a:gd name="connsiteY1" fmla="*/ 7104 h 2298797"/>
              <a:gd name="connsiteX2" fmla="*/ 1731068 w 2300806"/>
              <a:gd name="connsiteY2" fmla="*/ 421416 h 2298797"/>
              <a:gd name="connsiteX3" fmla="*/ 1877419 w 2300806"/>
              <a:gd name="connsiteY3" fmla="*/ 588253 h 2298797"/>
              <a:gd name="connsiteX4" fmla="*/ 2300806 w 2300806"/>
              <a:gd name="connsiteY4" fmla="*/ 2165110 h 2298797"/>
              <a:gd name="connsiteX5" fmla="*/ 2155719 w 2300806"/>
              <a:gd name="connsiteY5" fmla="*/ 2287371 h 2298797"/>
              <a:gd name="connsiteX6" fmla="*/ 588820 w 2300806"/>
              <a:gd name="connsiteY6" fmla="*/ 1874416 h 2298797"/>
              <a:gd name="connsiteX7" fmla="*/ 422682 w 2300806"/>
              <a:gd name="connsiteY7" fmla="*/ 1672167 h 2298797"/>
              <a:gd name="connsiteX8" fmla="*/ 2010 w 2300806"/>
              <a:gd name="connsiteY8" fmla="*/ 147792 h 2298797"/>
              <a:gd name="connsiteX0" fmla="*/ 2010 w 2300806"/>
              <a:gd name="connsiteY0" fmla="*/ 147792 h 2293305"/>
              <a:gd name="connsiteX1" fmla="*/ 163186 w 2300806"/>
              <a:gd name="connsiteY1" fmla="*/ 7104 h 2293305"/>
              <a:gd name="connsiteX2" fmla="*/ 1731068 w 2300806"/>
              <a:gd name="connsiteY2" fmla="*/ 421416 h 2293305"/>
              <a:gd name="connsiteX3" fmla="*/ 1877419 w 2300806"/>
              <a:gd name="connsiteY3" fmla="*/ 588253 h 2293305"/>
              <a:gd name="connsiteX4" fmla="*/ 2300806 w 2300806"/>
              <a:gd name="connsiteY4" fmla="*/ 2165110 h 2293305"/>
              <a:gd name="connsiteX5" fmla="*/ 2155719 w 2300806"/>
              <a:gd name="connsiteY5" fmla="*/ 2287371 h 2293305"/>
              <a:gd name="connsiteX6" fmla="*/ 588820 w 2300806"/>
              <a:gd name="connsiteY6" fmla="*/ 1874416 h 2293305"/>
              <a:gd name="connsiteX7" fmla="*/ 422682 w 2300806"/>
              <a:gd name="connsiteY7" fmla="*/ 1672167 h 2293305"/>
              <a:gd name="connsiteX8" fmla="*/ 2010 w 2300806"/>
              <a:gd name="connsiteY8" fmla="*/ 147792 h 2293305"/>
              <a:gd name="connsiteX0" fmla="*/ 2010 w 2300806"/>
              <a:gd name="connsiteY0" fmla="*/ 147792 h 2290966"/>
              <a:gd name="connsiteX1" fmla="*/ 163186 w 2300806"/>
              <a:gd name="connsiteY1" fmla="*/ 7104 h 2290966"/>
              <a:gd name="connsiteX2" fmla="*/ 1731068 w 2300806"/>
              <a:gd name="connsiteY2" fmla="*/ 421416 h 2290966"/>
              <a:gd name="connsiteX3" fmla="*/ 1877419 w 2300806"/>
              <a:gd name="connsiteY3" fmla="*/ 588253 h 2290966"/>
              <a:gd name="connsiteX4" fmla="*/ 2300806 w 2300806"/>
              <a:gd name="connsiteY4" fmla="*/ 2165110 h 2290966"/>
              <a:gd name="connsiteX5" fmla="*/ 2155719 w 2300806"/>
              <a:gd name="connsiteY5" fmla="*/ 2287371 h 2290966"/>
              <a:gd name="connsiteX6" fmla="*/ 588820 w 2300806"/>
              <a:gd name="connsiteY6" fmla="*/ 1874416 h 2290966"/>
              <a:gd name="connsiteX7" fmla="*/ 422682 w 2300806"/>
              <a:gd name="connsiteY7" fmla="*/ 1672167 h 2290966"/>
              <a:gd name="connsiteX8" fmla="*/ 2010 w 2300806"/>
              <a:gd name="connsiteY8" fmla="*/ 147792 h 2290966"/>
              <a:gd name="connsiteX0" fmla="*/ 2010 w 2300806"/>
              <a:gd name="connsiteY0" fmla="*/ 147792 h 2290966"/>
              <a:gd name="connsiteX1" fmla="*/ 163186 w 2300806"/>
              <a:gd name="connsiteY1" fmla="*/ 7104 h 2290966"/>
              <a:gd name="connsiteX2" fmla="*/ 1731068 w 2300806"/>
              <a:gd name="connsiteY2" fmla="*/ 421416 h 2290966"/>
              <a:gd name="connsiteX3" fmla="*/ 1877419 w 2300806"/>
              <a:gd name="connsiteY3" fmla="*/ 588253 h 2290966"/>
              <a:gd name="connsiteX4" fmla="*/ 2300806 w 2300806"/>
              <a:gd name="connsiteY4" fmla="*/ 2165110 h 2290966"/>
              <a:gd name="connsiteX5" fmla="*/ 2155719 w 2300806"/>
              <a:gd name="connsiteY5" fmla="*/ 2287371 h 2290966"/>
              <a:gd name="connsiteX6" fmla="*/ 588820 w 2300806"/>
              <a:gd name="connsiteY6" fmla="*/ 1874416 h 2290966"/>
              <a:gd name="connsiteX7" fmla="*/ 422682 w 2300806"/>
              <a:gd name="connsiteY7" fmla="*/ 1672167 h 2290966"/>
              <a:gd name="connsiteX8" fmla="*/ 2010 w 2300806"/>
              <a:gd name="connsiteY8" fmla="*/ 147792 h 2290966"/>
              <a:gd name="connsiteX0" fmla="*/ 2321 w 2301117"/>
              <a:gd name="connsiteY0" fmla="*/ 145616 h 2288790"/>
              <a:gd name="connsiteX1" fmla="*/ 163497 w 2301117"/>
              <a:gd name="connsiteY1" fmla="*/ 4928 h 2288790"/>
              <a:gd name="connsiteX2" fmla="*/ 1731379 w 2301117"/>
              <a:gd name="connsiteY2" fmla="*/ 419240 h 2288790"/>
              <a:gd name="connsiteX3" fmla="*/ 1877730 w 2301117"/>
              <a:gd name="connsiteY3" fmla="*/ 586077 h 2288790"/>
              <a:gd name="connsiteX4" fmla="*/ 2301117 w 2301117"/>
              <a:gd name="connsiteY4" fmla="*/ 2162934 h 2288790"/>
              <a:gd name="connsiteX5" fmla="*/ 2156030 w 2301117"/>
              <a:gd name="connsiteY5" fmla="*/ 2285195 h 2288790"/>
              <a:gd name="connsiteX6" fmla="*/ 589131 w 2301117"/>
              <a:gd name="connsiteY6" fmla="*/ 1872240 h 2288790"/>
              <a:gd name="connsiteX7" fmla="*/ 422993 w 2301117"/>
              <a:gd name="connsiteY7" fmla="*/ 1669991 h 2288790"/>
              <a:gd name="connsiteX8" fmla="*/ 2321 w 2301117"/>
              <a:gd name="connsiteY8" fmla="*/ 145616 h 2288790"/>
              <a:gd name="connsiteX0" fmla="*/ 0 w 2298796"/>
              <a:gd name="connsiteY0" fmla="*/ 147175 h 2290349"/>
              <a:gd name="connsiteX1" fmla="*/ 161176 w 2298796"/>
              <a:gd name="connsiteY1" fmla="*/ 6487 h 2290349"/>
              <a:gd name="connsiteX2" fmla="*/ 1729058 w 2298796"/>
              <a:gd name="connsiteY2" fmla="*/ 420799 h 2290349"/>
              <a:gd name="connsiteX3" fmla="*/ 1875409 w 2298796"/>
              <a:gd name="connsiteY3" fmla="*/ 587636 h 2290349"/>
              <a:gd name="connsiteX4" fmla="*/ 2298796 w 2298796"/>
              <a:gd name="connsiteY4" fmla="*/ 2164493 h 2290349"/>
              <a:gd name="connsiteX5" fmla="*/ 2153709 w 2298796"/>
              <a:gd name="connsiteY5" fmla="*/ 2286754 h 2290349"/>
              <a:gd name="connsiteX6" fmla="*/ 586810 w 2298796"/>
              <a:gd name="connsiteY6" fmla="*/ 1873799 h 2290349"/>
              <a:gd name="connsiteX7" fmla="*/ 420672 w 2298796"/>
              <a:gd name="connsiteY7" fmla="*/ 1671550 h 2290349"/>
              <a:gd name="connsiteX8" fmla="*/ 0 w 2298796"/>
              <a:gd name="connsiteY8" fmla="*/ 147175 h 2290349"/>
              <a:gd name="connsiteX0" fmla="*/ 0 w 2298796"/>
              <a:gd name="connsiteY0" fmla="*/ 147356 h 2290530"/>
              <a:gd name="connsiteX1" fmla="*/ 161176 w 2298796"/>
              <a:gd name="connsiteY1" fmla="*/ 6668 h 2290530"/>
              <a:gd name="connsiteX2" fmla="*/ 1729058 w 2298796"/>
              <a:gd name="connsiteY2" fmla="*/ 420980 h 2290530"/>
              <a:gd name="connsiteX3" fmla="*/ 1875409 w 2298796"/>
              <a:gd name="connsiteY3" fmla="*/ 587817 h 2290530"/>
              <a:gd name="connsiteX4" fmla="*/ 2298796 w 2298796"/>
              <a:gd name="connsiteY4" fmla="*/ 2164674 h 2290530"/>
              <a:gd name="connsiteX5" fmla="*/ 2153709 w 2298796"/>
              <a:gd name="connsiteY5" fmla="*/ 2286935 h 2290530"/>
              <a:gd name="connsiteX6" fmla="*/ 586810 w 2298796"/>
              <a:gd name="connsiteY6" fmla="*/ 1873980 h 2290530"/>
              <a:gd name="connsiteX7" fmla="*/ 420672 w 2298796"/>
              <a:gd name="connsiteY7" fmla="*/ 1671731 h 2290530"/>
              <a:gd name="connsiteX8" fmla="*/ 0 w 2298796"/>
              <a:gd name="connsiteY8" fmla="*/ 147356 h 2290530"/>
              <a:gd name="connsiteX0" fmla="*/ 9617 w 2308413"/>
              <a:gd name="connsiteY0" fmla="*/ 144929 h 2288103"/>
              <a:gd name="connsiteX1" fmla="*/ 170793 w 2308413"/>
              <a:gd name="connsiteY1" fmla="*/ 4241 h 2288103"/>
              <a:gd name="connsiteX2" fmla="*/ 1738675 w 2308413"/>
              <a:gd name="connsiteY2" fmla="*/ 418553 h 2288103"/>
              <a:gd name="connsiteX3" fmla="*/ 1885026 w 2308413"/>
              <a:gd name="connsiteY3" fmla="*/ 585390 h 2288103"/>
              <a:gd name="connsiteX4" fmla="*/ 2308413 w 2308413"/>
              <a:gd name="connsiteY4" fmla="*/ 2162247 h 2288103"/>
              <a:gd name="connsiteX5" fmla="*/ 2163326 w 2308413"/>
              <a:gd name="connsiteY5" fmla="*/ 2284508 h 2288103"/>
              <a:gd name="connsiteX6" fmla="*/ 596427 w 2308413"/>
              <a:gd name="connsiteY6" fmla="*/ 1871553 h 2288103"/>
              <a:gd name="connsiteX7" fmla="*/ 430289 w 2308413"/>
              <a:gd name="connsiteY7" fmla="*/ 1669304 h 2288103"/>
              <a:gd name="connsiteX8" fmla="*/ 9617 w 2308413"/>
              <a:gd name="connsiteY8" fmla="*/ 144929 h 2288103"/>
              <a:gd name="connsiteX0" fmla="*/ 8386 w 2307182"/>
              <a:gd name="connsiteY0" fmla="*/ 152138 h 2295312"/>
              <a:gd name="connsiteX1" fmla="*/ 169562 w 2307182"/>
              <a:gd name="connsiteY1" fmla="*/ 11450 h 2295312"/>
              <a:gd name="connsiteX2" fmla="*/ 1737444 w 2307182"/>
              <a:gd name="connsiteY2" fmla="*/ 425762 h 2295312"/>
              <a:gd name="connsiteX3" fmla="*/ 1883795 w 2307182"/>
              <a:gd name="connsiteY3" fmla="*/ 592599 h 2295312"/>
              <a:gd name="connsiteX4" fmla="*/ 2307182 w 2307182"/>
              <a:gd name="connsiteY4" fmla="*/ 2169456 h 2295312"/>
              <a:gd name="connsiteX5" fmla="*/ 2162095 w 2307182"/>
              <a:gd name="connsiteY5" fmla="*/ 2291717 h 2295312"/>
              <a:gd name="connsiteX6" fmla="*/ 595196 w 2307182"/>
              <a:gd name="connsiteY6" fmla="*/ 1878762 h 2295312"/>
              <a:gd name="connsiteX7" fmla="*/ 429058 w 2307182"/>
              <a:gd name="connsiteY7" fmla="*/ 1676513 h 2295312"/>
              <a:gd name="connsiteX8" fmla="*/ 8386 w 2307182"/>
              <a:gd name="connsiteY8" fmla="*/ 152138 h 2295312"/>
              <a:gd name="connsiteX0" fmla="*/ 9020 w 2301081"/>
              <a:gd name="connsiteY0" fmla="*/ 145947 h 2295856"/>
              <a:gd name="connsiteX1" fmla="*/ 163461 w 2301081"/>
              <a:gd name="connsiteY1" fmla="*/ 11994 h 2295856"/>
              <a:gd name="connsiteX2" fmla="*/ 1731343 w 2301081"/>
              <a:gd name="connsiteY2" fmla="*/ 426306 h 2295856"/>
              <a:gd name="connsiteX3" fmla="*/ 1877694 w 2301081"/>
              <a:gd name="connsiteY3" fmla="*/ 593143 h 2295856"/>
              <a:gd name="connsiteX4" fmla="*/ 2301081 w 2301081"/>
              <a:gd name="connsiteY4" fmla="*/ 2170000 h 2295856"/>
              <a:gd name="connsiteX5" fmla="*/ 2155994 w 2301081"/>
              <a:gd name="connsiteY5" fmla="*/ 2292261 h 2295856"/>
              <a:gd name="connsiteX6" fmla="*/ 589095 w 2301081"/>
              <a:gd name="connsiteY6" fmla="*/ 1879306 h 2295856"/>
              <a:gd name="connsiteX7" fmla="*/ 422957 w 2301081"/>
              <a:gd name="connsiteY7" fmla="*/ 1677057 h 2295856"/>
              <a:gd name="connsiteX8" fmla="*/ 9020 w 2301081"/>
              <a:gd name="connsiteY8" fmla="*/ 145947 h 2295856"/>
              <a:gd name="connsiteX0" fmla="*/ 3409 w 2295470"/>
              <a:gd name="connsiteY0" fmla="*/ 146126 h 2296035"/>
              <a:gd name="connsiteX1" fmla="*/ 157850 w 2295470"/>
              <a:gd name="connsiteY1" fmla="*/ 12173 h 2296035"/>
              <a:gd name="connsiteX2" fmla="*/ 1725732 w 2295470"/>
              <a:gd name="connsiteY2" fmla="*/ 426485 h 2296035"/>
              <a:gd name="connsiteX3" fmla="*/ 1872083 w 2295470"/>
              <a:gd name="connsiteY3" fmla="*/ 593322 h 2296035"/>
              <a:gd name="connsiteX4" fmla="*/ 2295470 w 2295470"/>
              <a:gd name="connsiteY4" fmla="*/ 2170179 h 2296035"/>
              <a:gd name="connsiteX5" fmla="*/ 2150383 w 2295470"/>
              <a:gd name="connsiteY5" fmla="*/ 2292440 h 2296035"/>
              <a:gd name="connsiteX6" fmla="*/ 583484 w 2295470"/>
              <a:gd name="connsiteY6" fmla="*/ 1879485 h 2296035"/>
              <a:gd name="connsiteX7" fmla="*/ 417346 w 2295470"/>
              <a:gd name="connsiteY7" fmla="*/ 1677236 h 2296035"/>
              <a:gd name="connsiteX8" fmla="*/ 3409 w 2295470"/>
              <a:gd name="connsiteY8" fmla="*/ 146126 h 2296035"/>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5540 w 2297601"/>
              <a:gd name="connsiteY0" fmla="*/ 143814 h 2293723"/>
              <a:gd name="connsiteX1" fmla="*/ 159981 w 2297601"/>
              <a:gd name="connsiteY1" fmla="*/ 9861 h 2293723"/>
              <a:gd name="connsiteX2" fmla="*/ 1727863 w 2297601"/>
              <a:gd name="connsiteY2" fmla="*/ 424173 h 2293723"/>
              <a:gd name="connsiteX3" fmla="*/ 1874214 w 2297601"/>
              <a:gd name="connsiteY3" fmla="*/ 591010 h 2293723"/>
              <a:gd name="connsiteX4" fmla="*/ 2297601 w 2297601"/>
              <a:gd name="connsiteY4" fmla="*/ 2167867 h 2293723"/>
              <a:gd name="connsiteX5" fmla="*/ 2152514 w 2297601"/>
              <a:gd name="connsiteY5" fmla="*/ 2290128 h 2293723"/>
              <a:gd name="connsiteX6" fmla="*/ 585615 w 2297601"/>
              <a:gd name="connsiteY6" fmla="*/ 1877173 h 2293723"/>
              <a:gd name="connsiteX7" fmla="*/ 419477 w 2297601"/>
              <a:gd name="connsiteY7" fmla="*/ 1674924 h 2293723"/>
              <a:gd name="connsiteX8" fmla="*/ 5540 w 2297601"/>
              <a:gd name="connsiteY8" fmla="*/ 143814 h 2293723"/>
              <a:gd name="connsiteX0" fmla="*/ 5540 w 2297601"/>
              <a:gd name="connsiteY0" fmla="*/ 143814 h 2293723"/>
              <a:gd name="connsiteX1" fmla="*/ 159981 w 2297601"/>
              <a:gd name="connsiteY1" fmla="*/ 9861 h 2293723"/>
              <a:gd name="connsiteX2" fmla="*/ 1727863 w 2297601"/>
              <a:gd name="connsiteY2" fmla="*/ 424173 h 2293723"/>
              <a:gd name="connsiteX3" fmla="*/ 1874214 w 2297601"/>
              <a:gd name="connsiteY3" fmla="*/ 591010 h 2293723"/>
              <a:gd name="connsiteX4" fmla="*/ 2297601 w 2297601"/>
              <a:gd name="connsiteY4" fmla="*/ 2167867 h 2293723"/>
              <a:gd name="connsiteX5" fmla="*/ 2152514 w 2297601"/>
              <a:gd name="connsiteY5" fmla="*/ 2290128 h 2293723"/>
              <a:gd name="connsiteX6" fmla="*/ 585615 w 2297601"/>
              <a:gd name="connsiteY6" fmla="*/ 1877173 h 2293723"/>
              <a:gd name="connsiteX7" fmla="*/ 419477 w 2297601"/>
              <a:gd name="connsiteY7" fmla="*/ 1674924 h 2293723"/>
              <a:gd name="connsiteX8" fmla="*/ 5540 w 2297601"/>
              <a:gd name="connsiteY8" fmla="*/ 143814 h 2293723"/>
              <a:gd name="connsiteX0" fmla="*/ 3923 w 2295984"/>
              <a:gd name="connsiteY0" fmla="*/ 144081 h 2293990"/>
              <a:gd name="connsiteX1" fmla="*/ 158364 w 2295984"/>
              <a:gd name="connsiteY1" fmla="*/ 10128 h 2293990"/>
              <a:gd name="connsiteX2" fmla="*/ 1726246 w 2295984"/>
              <a:gd name="connsiteY2" fmla="*/ 424440 h 2293990"/>
              <a:gd name="connsiteX3" fmla="*/ 1872597 w 2295984"/>
              <a:gd name="connsiteY3" fmla="*/ 591277 h 2293990"/>
              <a:gd name="connsiteX4" fmla="*/ 2295984 w 2295984"/>
              <a:gd name="connsiteY4" fmla="*/ 2168134 h 2293990"/>
              <a:gd name="connsiteX5" fmla="*/ 2150897 w 2295984"/>
              <a:gd name="connsiteY5" fmla="*/ 2290395 h 2293990"/>
              <a:gd name="connsiteX6" fmla="*/ 583998 w 2295984"/>
              <a:gd name="connsiteY6" fmla="*/ 1877440 h 2293990"/>
              <a:gd name="connsiteX7" fmla="*/ 417860 w 2295984"/>
              <a:gd name="connsiteY7" fmla="*/ 1675191 h 2293990"/>
              <a:gd name="connsiteX8" fmla="*/ 3923 w 2295984"/>
              <a:gd name="connsiteY8" fmla="*/ 144081 h 2293990"/>
              <a:gd name="connsiteX0" fmla="*/ 1528 w 2293589"/>
              <a:gd name="connsiteY0" fmla="*/ 144362 h 2294271"/>
              <a:gd name="connsiteX1" fmla="*/ 155969 w 2293589"/>
              <a:gd name="connsiteY1" fmla="*/ 10409 h 2294271"/>
              <a:gd name="connsiteX2" fmla="*/ 1723851 w 2293589"/>
              <a:gd name="connsiteY2" fmla="*/ 424721 h 2294271"/>
              <a:gd name="connsiteX3" fmla="*/ 1870202 w 2293589"/>
              <a:gd name="connsiteY3" fmla="*/ 591558 h 2294271"/>
              <a:gd name="connsiteX4" fmla="*/ 2293589 w 2293589"/>
              <a:gd name="connsiteY4" fmla="*/ 2168415 h 2294271"/>
              <a:gd name="connsiteX5" fmla="*/ 2148502 w 2293589"/>
              <a:gd name="connsiteY5" fmla="*/ 2290676 h 2294271"/>
              <a:gd name="connsiteX6" fmla="*/ 581603 w 2293589"/>
              <a:gd name="connsiteY6" fmla="*/ 1877721 h 2294271"/>
              <a:gd name="connsiteX7" fmla="*/ 415465 w 2293589"/>
              <a:gd name="connsiteY7" fmla="*/ 1675472 h 2294271"/>
              <a:gd name="connsiteX8" fmla="*/ 1528 w 2293589"/>
              <a:gd name="connsiteY8" fmla="*/ 144362 h 2294271"/>
              <a:gd name="connsiteX0" fmla="*/ 1848 w 2293909"/>
              <a:gd name="connsiteY0" fmla="*/ 138202 h 2288111"/>
              <a:gd name="connsiteX1" fmla="*/ 156289 w 2293909"/>
              <a:gd name="connsiteY1" fmla="*/ 4249 h 2288111"/>
              <a:gd name="connsiteX2" fmla="*/ 1724171 w 2293909"/>
              <a:gd name="connsiteY2" fmla="*/ 418561 h 2288111"/>
              <a:gd name="connsiteX3" fmla="*/ 1870522 w 2293909"/>
              <a:gd name="connsiteY3" fmla="*/ 585398 h 2288111"/>
              <a:gd name="connsiteX4" fmla="*/ 2293909 w 2293909"/>
              <a:gd name="connsiteY4" fmla="*/ 2162255 h 2288111"/>
              <a:gd name="connsiteX5" fmla="*/ 2148822 w 2293909"/>
              <a:gd name="connsiteY5" fmla="*/ 2284516 h 2288111"/>
              <a:gd name="connsiteX6" fmla="*/ 581923 w 2293909"/>
              <a:gd name="connsiteY6" fmla="*/ 1871561 h 2288111"/>
              <a:gd name="connsiteX7" fmla="*/ 415785 w 2293909"/>
              <a:gd name="connsiteY7" fmla="*/ 1669312 h 2288111"/>
              <a:gd name="connsiteX8" fmla="*/ 1848 w 2293909"/>
              <a:gd name="connsiteY8" fmla="*/ 138202 h 2288111"/>
              <a:gd name="connsiteX0" fmla="*/ 1289 w 2293350"/>
              <a:gd name="connsiteY0" fmla="*/ 138202 h 2288111"/>
              <a:gd name="connsiteX1" fmla="*/ 155730 w 2293350"/>
              <a:gd name="connsiteY1" fmla="*/ 4249 h 2288111"/>
              <a:gd name="connsiteX2" fmla="*/ 1723612 w 2293350"/>
              <a:gd name="connsiteY2" fmla="*/ 418561 h 2288111"/>
              <a:gd name="connsiteX3" fmla="*/ 1869963 w 2293350"/>
              <a:gd name="connsiteY3" fmla="*/ 585398 h 2288111"/>
              <a:gd name="connsiteX4" fmla="*/ 2293350 w 2293350"/>
              <a:gd name="connsiteY4" fmla="*/ 2162255 h 2288111"/>
              <a:gd name="connsiteX5" fmla="*/ 2148263 w 2293350"/>
              <a:gd name="connsiteY5" fmla="*/ 2284516 h 2288111"/>
              <a:gd name="connsiteX6" fmla="*/ 581364 w 2293350"/>
              <a:gd name="connsiteY6" fmla="*/ 1871561 h 2288111"/>
              <a:gd name="connsiteX7" fmla="*/ 415226 w 2293350"/>
              <a:gd name="connsiteY7" fmla="*/ 1669312 h 2288111"/>
              <a:gd name="connsiteX8" fmla="*/ 1289 w 2293350"/>
              <a:gd name="connsiteY8" fmla="*/ 138202 h 2288111"/>
              <a:gd name="connsiteX0" fmla="*/ 1527 w 2293588"/>
              <a:gd name="connsiteY0" fmla="*/ 138621 h 2288530"/>
              <a:gd name="connsiteX1" fmla="*/ 155968 w 2293588"/>
              <a:gd name="connsiteY1" fmla="*/ 4668 h 2288530"/>
              <a:gd name="connsiteX2" fmla="*/ 1723850 w 2293588"/>
              <a:gd name="connsiteY2" fmla="*/ 418980 h 2288530"/>
              <a:gd name="connsiteX3" fmla="*/ 1870201 w 2293588"/>
              <a:gd name="connsiteY3" fmla="*/ 585817 h 2288530"/>
              <a:gd name="connsiteX4" fmla="*/ 2293588 w 2293588"/>
              <a:gd name="connsiteY4" fmla="*/ 2162674 h 2288530"/>
              <a:gd name="connsiteX5" fmla="*/ 2148501 w 2293588"/>
              <a:gd name="connsiteY5" fmla="*/ 2284935 h 2288530"/>
              <a:gd name="connsiteX6" fmla="*/ 581602 w 2293588"/>
              <a:gd name="connsiteY6" fmla="*/ 1871980 h 2288530"/>
              <a:gd name="connsiteX7" fmla="*/ 415464 w 2293588"/>
              <a:gd name="connsiteY7" fmla="*/ 1669731 h 2288530"/>
              <a:gd name="connsiteX8" fmla="*/ 1527 w 2293588"/>
              <a:gd name="connsiteY8" fmla="*/ 138621 h 2288530"/>
              <a:gd name="connsiteX0" fmla="*/ 4451 w 2296512"/>
              <a:gd name="connsiteY0" fmla="*/ 139388 h 2289297"/>
              <a:gd name="connsiteX1" fmla="*/ 158892 w 2296512"/>
              <a:gd name="connsiteY1" fmla="*/ 5435 h 2289297"/>
              <a:gd name="connsiteX2" fmla="*/ 1726774 w 2296512"/>
              <a:gd name="connsiteY2" fmla="*/ 419747 h 2289297"/>
              <a:gd name="connsiteX3" fmla="*/ 1873125 w 2296512"/>
              <a:gd name="connsiteY3" fmla="*/ 586584 h 2289297"/>
              <a:gd name="connsiteX4" fmla="*/ 2296512 w 2296512"/>
              <a:gd name="connsiteY4" fmla="*/ 2163441 h 2289297"/>
              <a:gd name="connsiteX5" fmla="*/ 2151425 w 2296512"/>
              <a:gd name="connsiteY5" fmla="*/ 2285702 h 2289297"/>
              <a:gd name="connsiteX6" fmla="*/ 584526 w 2296512"/>
              <a:gd name="connsiteY6" fmla="*/ 1872747 h 2289297"/>
              <a:gd name="connsiteX7" fmla="*/ 418388 w 2296512"/>
              <a:gd name="connsiteY7" fmla="*/ 1670498 h 2289297"/>
              <a:gd name="connsiteX8" fmla="*/ 4451 w 2296512"/>
              <a:gd name="connsiteY8" fmla="*/ 139388 h 2289297"/>
              <a:gd name="connsiteX0" fmla="*/ 4451 w 2299782"/>
              <a:gd name="connsiteY0" fmla="*/ 139388 h 2288818"/>
              <a:gd name="connsiteX1" fmla="*/ 158892 w 2299782"/>
              <a:gd name="connsiteY1" fmla="*/ 5435 h 2288818"/>
              <a:gd name="connsiteX2" fmla="*/ 1726774 w 2299782"/>
              <a:gd name="connsiteY2" fmla="*/ 419747 h 2288818"/>
              <a:gd name="connsiteX3" fmla="*/ 1873125 w 2299782"/>
              <a:gd name="connsiteY3" fmla="*/ 586584 h 2288818"/>
              <a:gd name="connsiteX4" fmla="*/ 2296512 w 2299782"/>
              <a:gd name="connsiteY4" fmla="*/ 2163441 h 2288818"/>
              <a:gd name="connsiteX5" fmla="*/ 2151425 w 2299782"/>
              <a:gd name="connsiteY5" fmla="*/ 2285702 h 2288818"/>
              <a:gd name="connsiteX6" fmla="*/ 584526 w 2299782"/>
              <a:gd name="connsiteY6" fmla="*/ 1872747 h 2288818"/>
              <a:gd name="connsiteX7" fmla="*/ 418388 w 2299782"/>
              <a:gd name="connsiteY7" fmla="*/ 1670498 h 2288818"/>
              <a:gd name="connsiteX8" fmla="*/ 4451 w 2299782"/>
              <a:gd name="connsiteY8" fmla="*/ 139388 h 2288818"/>
              <a:gd name="connsiteX0" fmla="*/ 4451 w 2299139"/>
              <a:gd name="connsiteY0" fmla="*/ 139388 h 2287220"/>
              <a:gd name="connsiteX1" fmla="*/ 158892 w 2299139"/>
              <a:gd name="connsiteY1" fmla="*/ 5435 h 2287220"/>
              <a:gd name="connsiteX2" fmla="*/ 1726774 w 2299139"/>
              <a:gd name="connsiteY2" fmla="*/ 419747 h 2287220"/>
              <a:gd name="connsiteX3" fmla="*/ 1873125 w 2299139"/>
              <a:gd name="connsiteY3" fmla="*/ 586584 h 2287220"/>
              <a:gd name="connsiteX4" fmla="*/ 2296512 w 2299139"/>
              <a:gd name="connsiteY4" fmla="*/ 2163441 h 2287220"/>
              <a:gd name="connsiteX5" fmla="*/ 2151425 w 2299139"/>
              <a:gd name="connsiteY5" fmla="*/ 2285702 h 2287220"/>
              <a:gd name="connsiteX6" fmla="*/ 584526 w 2299139"/>
              <a:gd name="connsiteY6" fmla="*/ 1872747 h 2287220"/>
              <a:gd name="connsiteX7" fmla="*/ 418388 w 2299139"/>
              <a:gd name="connsiteY7" fmla="*/ 1670498 h 2287220"/>
              <a:gd name="connsiteX8" fmla="*/ 4451 w 2299139"/>
              <a:gd name="connsiteY8" fmla="*/ 139388 h 2287220"/>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84526 w 2299277"/>
              <a:gd name="connsiteY6" fmla="*/ 1872747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4690 w 2299277"/>
              <a:gd name="connsiteY3" fmla="*/ 585018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4690 w 2299277"/>
              <a:gd name="connsiteY3" fmla="*/ 588149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99277" h="2289265">
                <a:moveTo>
                  <a:pt x="4451" y="139388"/>
                </a:moveTo>
                <a:cubicBezTo>
                  <a:pt x="-13417" y="60766"/>
                  <a:pt x="19464" y="-22226"/>
                  <a:pt x="158892" y="5435"/>
                </a:cubicBezTo>
                <a:lnTo>
                  <a:pt x="1726774" y="419747"/>
                </a:lnTo>
                <a:cubicBezTo>
                  <a:pt x="1822894" y="445626"/>
                  <a:pt x="1861313" y="514526"/>
                  <a:pt x="1880135" y="585426"/>
                </a:cubicBezTo>
                <a:cubicBezTo>
                  <a:pt x="2097057" y="1402519"/>
                  <a:pt x="2138139" y="1539608"/>
                  <a:pt x="2296512" y="2163441"/>
                </a:cubicBezTo>
                <a:cubicBezTo>
                  <a:pt x="2313920" y="2245273"/>
                  <a:pt x="2247201" y="2304717"/>
                  <a:pt x="2151425" y="2285702"/>
                </a:cubicBezTo>
                <a:lnTo>
                  <a:pt x="594791" y="1867358"/>
                </a:lnTo>
                <a:cubicBezTo>
                  <a:pt x="507154" y="1842614"/>
                  <a:pt x="450849" y="1799460"/>
                  <a:pt x="416823" y="1672064"/>
                </a:cubicBezTo>
                <a:cubicBezTo>
                  <a:pt x="286664" y="1184744"/>
                  <a:pt x="134198" y="644520"/>
                  <a:pt x="4451" y="139388"/>
                </a:cubicBezTo>
                <a:close/>
              </a:path>
            </a:pathLst>
          </a:custGeom>
          <a:noFill/>
          <a:ln w="28575" cmpd="sng">
            <a:solidFill>
              <a:srgbClr val="A7934B">
                <a:alpha val="15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Rounded Rectangle 11"/>
          <p:cNvSpPr/>
          <p:nvPr userDrawn="1"/>
        </p:nvSpPr>
        <p:spPr>
          <a:xfrm rot="896764">
            <a:off x="11171599" y="2034522"/>
            <a:ext cx="2343465" cy="2326254"/>
          </a:xfrm>
          <a:custGeom>
            <a:avLst/>
            <a:gdLst>
              <a:gd name="connsiteX0" fmla="*/ 0 w 2309041"/>
              <a:gd name="connsiteY0" fmla="*/ 122448 h 2313432"/>
              <a:gd name="connsiteX1" fmla="*/ 122448 w 2309041"/>
              <a:gd name="connsiteY1" fmla="*/ 0 h 2313432"/>
              <a:gd name="connsiteX2" fmla="*/ 2186593 w 2309041"/>
              <a:gd name="connsiteY2" fmla="*/ 0 h 2313432"/>
              <a:gd name="connsiteX3" fmla="*/ 2309041 w 2309041"/>
              <a:gd name="connsiteY3" fmla="*/ 122448 h 2313432"/>
              <a:gd name="connsiteX4" fmla="*/ 2309041 w 2309041"/>
              <a:gd name="connsiteY4" fmla="*/ 2190984 h 2313432"/>
              <a:gd name="connsiteX5" fmla="*/ 2186593 w 2309041"/>
              <a:gd name="connsiteY5" fmla="*/ 2313432 h 2313432"/>
              <a:gd name="connsiteX6" fmla="*/ 122448 w 2309041"/>
              <a:gd name="connsiteY6" fmla="*/ 2313432 h 2313432"/>
              <a:gd name="connsiteX7" fmla="*/ 0 w 2309041"/>
              <a:gd name="connsiteY7" fmla="*/ 2190984 h 2313432"/>
              <a:gd name="connsiteX8" fmla="*/ 0 w 2309041"/>
              <a:gd name="connsiteY8" fmla="*/ 122448 h 2313432"/>
              <a:gd name="connsiteX0" fmla="*/ 0 w 2756331"/>
              <a:gd name="connsiteY0" fmla="*/ 122448 h 2313432"/>
              <a:gd name="connsiteX1" fmla="*/ 122448 w 2756331"/>
              <a:gd name="connsiteY1" fmla="*/ 0 h 2313432"/>
              <a:gd name="connsiteX2" fmla="*/ 2186593 w 2756331"/>
              <a:gd name="connsiteY2" fmla="*/ 0 h 2313432"/>
              <a:gd name="connsiteX3" fmla="*/ 2309041 w 2756331"/>
              <a:gd name="connsiteY3" fmla="*/ 122448 h 2313432"/>
              <a:gd name="connsiteX4" fmla="*/ 2756331 w 2756331"/>
              <a:gd name="connsiteY4" fmla="*/ 1743694 h 2313432"/>
              <a:gd name="connsiteX5" fmla="*/ 2186593 w 2756331"/>
              <a:gd name="connsiteY5" fmla="*/ 2313432 h 2313432"/>
              <a:gd name="connsiteX6" fmla="*/ 122448 w 2756331"/>
              <a:gd name="connsiteY6" fmla="*/ 2313432 h 2313432"/>
              <a:gd name="connsiteX7" fmla="*/ 0 w 2756331"/>
              <a:gd name="connsiteY7" fmla="*/ 2190984 h 2313432"/>
              <a:gd name="connsiteX8" fmla="*/ 0 w 2756331"/>
              <a:gd name="connsiteY8" fmla="*/ 122448 h 2313432"/>
              <a:gd name="connsiteX0" fmla="*/ 0 w 2756331"/>
              <a:gd name="connsiteY0" fmla="*/ 122448 h 2313432"/>
              <a:gd name="connsiteX1" fmla="*/ 122448 w 2756331"/>
              <a:gd name="connsiteY1" fmla="*/ 0 h 2313432"/>
              <a:gd name="connsiteX2" fmla="*/ 2186593 w 2756331"/>
              <a:gd name="connsiteY2" fmla="*/ 0 h 2313432"/>
              <a:gd name="connsiteX3" fmla="*/ 2309041 w 2756331"/>
              <a:gd name="connsiteY3" fmla="*/ 122448 h 2313432"/>
              <a:gd name="connsiteX4" fmla="*/ 2756331 w 2756331"/>
              <a:gd name="connsiteY4" fmla="*/ 1743694 h 2313432"/>
              <a:gd name="connsiteX5" fmla="*/ 2654369 w 2756331"/>
              <a:gd name="connsiteY5" fmla="*/ 1852485 h 2313432"/>
              <a:gd name="connsiteX6" fmla="*/ 122448 w 2756331"/>
              <a:gd name="connsiteY6" fmla="*/ 2313432 h 2313432"/>
              <a:gd name="connsiteX7" fmla="*/ 0 w 2756331"/>
              <a:gd name="connsiteY7" fmla="*/ 2190984 h 2313432"/>
              <a:gd name="connsiteX8" fmla="*/ 0 w 2756331"/>
              <a:gd name="connsiteY8" fmla="*/ 122448 h 2313432"/>
              <a:gd name="connsiteX0" fmla="*/ 0 w 2756331"/>
              <a:gd name="connsiteY0" fmla="*/ 122448 h 2193261"/>
              <a:gd name="connsiteX1" fmla="*/ 122448 w 2756331"/>
              <a:gd name="connsiteY1" fmla="*/ 0 h 2193261"/>
              <a:gd name="connsiteX2" fmla="*/ 2186593 w 2756331"/>
              <a:gd name="connsiteY2" fmla="*/ 0 h 2193261"/>
              <a:gd name="connsiteX3" fmla="*/ 2309041 w 2756331"/>
              <a:gd name="connsiteY3" fmla="*/ 122448 h 2193261"/>
              <a:gd name="connsiteX4" fmla="*/ 2756331 w 2756331"/>
              <a:gd name="connsiteY4" fmla="*/ 1743694 h 2193261"/>
              <a:gd name="connsiteX5" fmla="*/ 2654369 w 2756331"/>
              <a:gd name="connsiteY5" fmla="*/ 1852485 h 2193261"/>
              <a:gd name="connsiteX6" fmla="*/ 1768205 w 2756331"/>
              <a:gd name="connsiteY6" fmla="*/ 797431 h 2193261"/>
              <a:gd name="connsiteX7" fmla="*/ 0 w 2756331"/>
              <a:gd name="connsiteY7" fmla="*/ 2190984 h 2193261"/>
              <a:gd name="connsiteX8" fmla="*/ 0 w 2756331"/>
              <a:gd name="connsiteY8" fmla="*/ 122448 h 2193261"/>
              <a:gd name="connsiteX0" fmla="*/ 0 w 2756331"/>
              <a:gd name="connsiteY0" fmla="*/ 122448 h 2194935"/>
              <a:gd name="connsiteX1" fmla="*/ 122448 w 2756331"/>
              <a:gd name="connsiteY1" fmla="*/ 0 h 2194935"/>
              <a:gd name="connsiteX2" fmla="*/ 2186593 w 2756331"/>
              <a:gd name="connsiteY2" fmla="*/ 0 h 2194935"/>
              <a:gd name="connsiteX3" fmla="*/ 2309041 w 2756331"/>
              <a:gd name="connsiteY3" fmla="*/ 122448 h 2194935"/>
              <a:gd name="connsiteX4" fmla="*/ 2756331 w 2756331"/>
              <a:gd name="connsiteY4" fmla="*/ 1743694 h 2194935"/>
              <a:gd name="connsiteX5" fmla="*/ 2654369 w 2756331"/>
              <a:gd name="connsiteY5" fmla="*/ 1852485 h 2194935"/>
              <a:gd name="connsiteX6" fmla="*/ 986298 w 2756331"/>
              <a:gd name="connsiteY6" fmla="*/ 1435925 h 2194935"/>
              <a:gd name="connsiteX7" fmla="*/ 0 w 2756331"/>
              <a:gd name="connsiteY7" fmla="*/ 2190984 h 2194935"/>
              <a:gd name="connsiteX8" fmla="*/ 0 w 2756331"/>
              <a:gd name="connsiteY8" fmla="*/ 122448 h 2194935"/>
              <a:gd name="connsiteX0" fmla="*/ 0 w 2756331"/>
              <a:gd name="connsiteY0" fmla="*/ 122448 h 1852485"/>
              <a:gd name="connsiteX1" fmla="*/ 122448 w 2756331"/>
              <a:gd name="connsiteY1" fmla="*/ 0 h 1852485"/>
              <a:gd name="connsiteX2" fmla="*/ 2186593 w 2756331"/>
              <a:gd name="connsiteY2" fmla="*/ 0 h 1852485"/>
              <a:gd name="connsiteX3" fmla="*/ 2309041 w 2756331"/>
              <a:gd name="connsiteY3" fmla="*/ 122448 h 1852485"/>
              <a:gd name="connsiteX4" fmla="*/ 2756331 w 2756331"/>
              <a:gd name="connsiteY4" fmla="*/ 1743694 h 1852485"/>
              <a:gd name="connsiteX5" fmla="*/ 2654369 w 2756331"/>
              <a:gd name="connsiteY5" fmla="*/ 1852485 h 1852485"/>
              <a:gd name="connsiteX6" fmla="*/ 986298 w 2756331"/>
              <a:gd name="connsiteY6" fmla="*/ 1435925 h 1852485"/>
              <a:gd name="connsiteX7" fmla="*/ 894581 w 2756331"/>
              <a:gd name="connsiteY7" fmla="*/ 1337378 h 1852485"/>
              <a:gd name="connsiteX8" fmla="*/ 0 w 2756331"/>
              <a:gd name="connsiteY8" fmla="*/ 122448 h 1852485"/>
              <a:gd name="connsiteX0" fmla="*/ 0 w 2756331"/>
              <a:gd name="connsiteY0" fmla="*/ 539006 h 2269043"/>
              <a:gd name="connsiteX1" fmla="*/ 620956 w 2756331"/>
              <a:gd name="connsiteY1" fmla="*/ 0 h 2269043"/>
              <a:gd name="connsiteX2" fmla="*/ 2186593 w 2756331"/>
              <a:gd name="connsiteY2" fmla="*/ 416558 h 2269043"/>
              <a:gd name="connsiteX3" fmla="*/ 2309041 w 2756331"/>
              <a:gd name="connsiteY3" fmla="*/ 539006 h 2269043"/>
              <a:gd name="connsiteX4" fmla="*/ 2756331 w 2756331"/>
              <a:gd name="connsiteY4" fmla="*/ 2160252 h 2269043"/>
              <a:gd name="connsiteX5" fmla="*/ 2654369 w 2756331"/>
              <a:gd name="connsiteY5" fmla="*/ 2269043 h 2269043"/>
              <a:gd name="connsiteX6" fmla="*/ 986298 w 2756331"/>
              <a:gd name="connsiteY6" fmla="*/ 1852483 h 2269043"/>
              <a:gd name="connsiteX7" fmla="*/ 894581 w 2756331"/>
              <a:gd name="connsiteY7" fmla="*/ 1753936 h 2269043"/>
              <a:gd name="connsiteX8" fmla="*/ 0 w 2756331"/>
              <a:gd name="connsiteY8" fmla="*/ 539006 h 2269043"/>
              <a:gd name="connsiteX0" fmla="*/ 0 w 2288552"/>
              <a:gd name="connsiteY0" fmla="*/ 173665 h 2269043"/>
              <a:gd name="connsiteX1" fmla="*/ 153177 w 2288552"/>
              <a:gd name="connsiteY1" fmla="*/ 0 h 2269043"/>
              <a:gd name="connsiteX2" fmla="*/ 1718814 w 2288552"/>
              <a:gd name="connsiteY2" fmla="*/ 416558 h 2269043"/>
              <a:gd name="connsiteX3" fmla="*/ 1841262 w 2288552"/>
              <a:gd name="connsiteY3" fmla="*/ 539006 h 2269043"/>
              <a:gd name="connsiteX4" fmla="*/ 2288552 w 2288552"/>
              <a:gd name="connsiteY4" fmla="*/ 2160252 h 2269043"/>
              <a:gd name="connsiteX5" fmla="*/ 2186590 w 2288552"/>
              <a:gd name="connsiteY5" fmla="*/ 2269043 h 2269043"/>
              <a:gd name="connsiteX6" fmla="*/ 518519 w 2288552"/>
              <a:gd name="connsiteY6" fmla="*/ 1852483 h 2269043"/>
              <a:gd name="connsiteX7" fmla="*/ 426802 w 2288552"/>
              <a:gd name="connsiteY7" fmla="*/ 1753936 h 2269043"/>
              <a:gd name="connsiteX8" fmla="*/ 0 w 2288552"/>
              <a:gd name="connsiteY8" fmla="*/ 173665 h 2269043"/>
              <a:gd name="connsiteX0" fmla="*/ 0 w 2298796"/>
              <a:gd name="connsiteY0" fmla="*/ 142934 h 2269043"/>
              <a:gd name="connsiteX1" fmla="*/ 163421 w 2298796"/>
              <a:gd name="connsiteY1" fmla="*/ 0 h 2269043"/>
              <a:gd name="connsiteX2" fmla="*/ 1729058 w 2298796"/>
              <a:gd name="connsiteY2" fmla="*/ 416558 h 2269043"/>
              <a:gd name="connsiteX3" fmla="*/ 1851506 w 2298796"/>
              <a:gd name="connsiteY3" fmla="*/ 539006 h 2269043"/>
              <a:gd name="connsiteX4" fmla="*/ 2298796 w 2298796"/>
              <a:gd name="connsiteY4" fmla="*/ 2160252 h 2269043"/>
              <a:gd name="connsiteX5" fmla="*/ 2196834 w 2298796"/>
              <a:gd name="connsiteY5" fmla="*/ 2269043 h 2269043"/>
              <a:gd name="connsiteX6" fmla="*/ 528763 w 2298796"/>
              <a:gd name="connsiteY6" fmla="*/ 1852483 h 2269043"/>
              <a:gd name="connsiteX7" fmla="*/ 437046 w 2298796"/>
              <a:gd name="connsiteY7" fmla="*/ 1753936 h 2269043"/>
              <a:gd name="connsiteX8" fmla="*/ 0 w 2298796"/>
              <a:gd name="connsiteY8" fmla="*/ 142934 h 2269043"/>
              <a:gd name="connsiteX0" fmla="*/ 0 w 2298796"/>
              <a:gd name="connsiteY0" fmla="*/ 145749 h 2271858"/>
              <a:gd name="connsiteX1" fmla="*/ 163421 w 2298796"/>
              <a:gd name="connsiteY1" fmla="*/ 2815 h 2271858"/>
              <a:gd name="connsiteX2" fmla="*/ 1729058 w 2298796"/>
              <a:gd name="connsiteY2" fmla="*/ 419373 h 2271858"/>
              <a:gd name="connsiteX3" fmla="*/ 1851506 w 2298796"/>
              <a:gd name="connsiteY3" fmla="*/ 541821 h 2271858"/>
              <a:gd name="connsiteX4" fmla="*/ 2298796 w 2298796"/>
              <a:gd name="connsiteY4" fmla="*/ 2163067 h 2271858"/>
              <a:gd name="connsiteX5" fmla="*/ 2196834 w 2298796"/>
              <a:gd name="connsiteY5" fmla="*/ 2271858 h 2271858"/>
              <a:gd name="connsiteX6" fmla="*/ 528763 w 2298796"/>
              <a:gd name="connsiteY6" fmla="*/ 1855298 h 2271858"/>
              <a:gd name="connsiteX7" fmla="*/ 437046 w 2298796"/>
              <a:gd name="connsiteY7" fmla="*/ 1756751 h 2271858"/>
              <a:gd name="connsiteX8" fmla="*/ 0 w 2298796"/>
              <a:gd name="connsiteY8" fmla="*/ 145749 h 2271858"/>
              <a:gd name="connsiteX0" fmla="*/ 1583 w 2300379"/>
              <a:gd name="connsiteY0" fmla="*/ 146709 h 2272818"/>
              <a:gd name="connsiteX1" fmla="*/ 165004 w 2300379"/>
              <a:gd name="connsiteY1" fmla="*/ 3775 h 2272818"/>
              <a:gd name="connsiteX2" fmla="*/ 1730641 w 2300379"/>
              <a:gd name="connsiteY2" fmla="*/ 420333 h 2272818"/>
              <a:gd name="connsiteX3" fmla="*/ 1853089 w 2300379"/>
              <a:gd name="connsiteY3" fmla="*/ 542781 h 2272818"/>
              <a:gd name="connsiteX4" fmla="*/ 2300379 w 2300379"/>
              <a:gd name="connsiteY4" fmla="*/ 2164027 h 2272818"/>
              <a:gd name="connsiteX5" fmla="*/ 2198417 w 2300379"/>
              <a:gd name="connsiteY5" fmla="*/ 2272818 h 2272818"/>
              <a:gd name="connsiteX6" fmla="*/ 530346 w 2300379"/>
              <a:gd name="connsiteY6" fmla="*/ 1856258 h 2272818"/>
              <a:gd name="connsiteX7" fmla="*/ 438629 w 2300379"/>
              <a:gd name="connsiteY7" fmla="*/ 1757711 h 2272818"/>
              <a:gd name="connsiteX8" fmla="*/ 1583 w 2300379"/>
              <a:gd name="connsiteY8" fmla="*/ 146709 h 2272818"/>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98751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98751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64606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8243"/>
              <a:gd name="connsiteX1" fmla="*/ 165338 w 2300713"/>
              <a:gd name="connsiteY1" fmla="*/ 6956 h 2288243"/>
              <a:gd name="connsiteX2" fmla="*/ 1730975 w 2300713"/>
              <a:gd name="connsiteY2" fmla="*/ 423514 h 2288243"/>
              <a:gd name="connsiteX3" fmla="*/ 1853423 w 2300713"/>
              <a:gd name="connsiteY3" fmla="*/ 545962 h 2288243"/>
              <a:gd name="connsiteX4" fmla="*/ 2300713 w 2300713"/>
              <a:gd name="connsiteY4" fmla="*/ 2167208 h 2288243"/>
              <a:gd name="connsiteX5" fmla="*/ 2164606 w 2300713"/>
              <a:gd name="connsiteY5" fmla="*/ 2275999 h 2288243"/>
              <a:gd name="connsiteX6" fmla="*/ 530680 w 2300713"/>
              <a:gd name="connsiteY6" fmla="*/ 1859439 h 2288243"/>
              <a:gd name="connsiteX7" fmla="*/ 438963 w 2300713"/>
              <a:gd name="connsiteY7" fmla="*/ 1760892 h 2288243"/>
              <a:gd name="connsiteX8" fmla="*/ 1917 w 2300713"/>
              <a:gd name="connsiteY8" fmla="*/ 149890 h 2288243"/>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08231 w 2303711"/>
              <a:gd name="connsiteY7" fmla="*/ 1682357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08231 w 2303711"/>
              <a:gd name="connsiteY7" fmla="*/ 1682357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77326 w 2303711"/>
              <a:gd name="connsiteY3" fmla="*/ 590351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77326 w 2303711"/>
              <a:gd name="connsiteY3" fmla="*/ 590351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422589 w 2303711"/>
              <a:gd name="connsiteY7" fmla="*/ 1674265 h 2292042"/>
              <a:gd name="connsiteX8" fmla="*/ 1917 w 2303711"/>
              <a:gd name="connsiteY8" fmla="*/ 149890 h 2292042"/>
              <a:gd name="connsiteX0" fmla="*/ 2010 w 2303804"/>
              <a:gd name="connsiteY0" fmla="*/ 147792 h 2289944"/>
              <a:gd name="connsiteX1" fmla="*/ 163186 w 2303804"/>
              <a:gd name="connsiteY1" fmla="*/ 7104 h 2289944"/>
              <a:gd name="connsiteX2" fmla="*/ 1731068 w 2303804"/>
              <a:gd name="connsiteY2" fmla="*/ 421416 h 2289944"/>
              <a:gd name="connsiteX3" fmla="*/ 1877419 w 2303804"/>
              <a:gd name="connsiteY3" fmla="*/ 588253 h 2289944"/>
              <a:gd name="connsiteX4" fmla="*/ 2300806 w 2303804"/>
              <a:gd name="connsiteY4" fmla="*/ 2165110 h 2289944"/>
              <a:gd name="connsiteX5" fmla="*/ 2164699 w 2303804"/>
              <a:gd name="connsiteY5" fmla="*/ 2273901 h 2289944"/>
              <a:gd name="connsiteX6" fmla="*/ 588820 w 2303804"/>
              <a:gd name="connsiteY6" fmla="*/ 1874416 h 2289944"/>
              <a:gd name="connsiteX7" fmla="*/ 422682 w 2303804"/>
              <a:gd name="connsiteY7" fmla="*/ 1672167 h 2289944"/>
              <a:gd name="connsiteX8" fmla="*/ 2010 w 2303804"/>
              <a:gd name="connsiteY8" fmla="*/ 147792 h 2289944"/>
              <a:gd name="connsiteX0" fmla="*/ 2010 w 2303368"/>
              <a:gd name="connsiteY0" fmla="*/ 147792 h 2301573"/>
              <a:gd name="connsiteX1" fmla="*/ 163186 w 2303368"/>
              <a:gd name="connsiteY1" fmla="*/ 7104 h 2301573"/>
              <a:gd name="connsiteX2" fmla="*/ 1731068 w 2303368"/>
              <a:gd name="connsiteY2" fmla="*/ 421416 h 2301573"/>
              <a:gd name="connsiteX3" fmla="*/ 1877419 w 2303368"/>
              <a:gd name="connsiteY3" fmla="*/ 588253 h 2301573"/>
              <a:gd name="connsiteX4" fmla="*/ 2300806 w 2303368"/>
              <a:gd name="connsiteY4" fmla="*/ 2165110 h 2301573"/>
              <a:gd name="connsiteX5" fmla="*/ 2155719 w 2303368"/>
              <a:gd name="connsiteY5" fmla="*/ 2287371 h 2301573"/>
              <a:gd name="connsiteX6" fmla="*/ 588820 w 2303368"/>
              <a:gd name="connsiteY6" fmla="*/ 1874416 h 2301573"/>
              <a:gd name="connsiteX7" fmla="*/ 422682 w 2303368"/>
              <a:gd name="connsiteY7" fmla="*/ 1672167 h 2301573"/>
              <a:gd name="connsiteX8" fmla="*/ 2010 w 2303368"/>
              <a:gd name="connsiteY8" fmla="*/ 147792 h 2301573"/>
              <a:gd name="connsiteX0" fmla="*/ 2010 w 2303368"/>
              <a:gd name="connsiteY0" fmla="*/ 147792 h 2301573"/>
              <a:gd name="connsiteX1" fmla="*/ 163186 w 2303368"/>
              <a:gd name="connsiteY1" fmla="*/ 7104 h 2301573"/>
              <a:gd name="connsiteX2" fmla="*/ 1731068 w 2303368"/>
              <a:gd name="connsiteY2" fmla="*/ 421416 h 2301573"/>
              <a:gd name="connsiteX3" fmla="*/ 1877419 w 2303368"/>
              <a:gd name="connsiteY3" fmla="*/ 588253 h 2301573"/>
              <a:gd name="connsiteX4" fmla="*/ 2300806 w 2303368"/>
              <a:gd name="connsiteY4" fmla="*/ 2165110 h 2301573"/>
              <a:gd name="connsiteX5" fmla="*/ 2155719 w 2303368"/>
              <a:gd name="connsiteY5" fmla="*/ 2287371 h 2301573"/>
              <a:gd name="connsiteX6" fmla="*/ 588820 w 2303368"/>
              <a:gd name="connsiteY6" fmla="*/ 1874416 h 2301573"/>
              <a:gd name="connsiteX7" fmla="*/ 422682 w 2303368"/>
              <a:gd name="connsiteY7" fmla="*/ 1672167 h 2301573"/>
              <a:gd name="connsiteX8" fmla="*/ 2010 w 2303368"/>
              <a:gd name="connsiteY8" fmla="*/ 147792 h 2301573"/>
              <a:gd name="connsiteX0" fmla="*/ 2010 w 2304304"/>
              <a:gd name="connsiteY0" fmla="*/ 147792 h 2296304"/>
              <a:gd name="connsiteX1" fmla="*/ 163186 w 2304304"/>
              <a:gd name="connsiteY1" fmla="*/ 7104 h 2296304"/>
              <a:gd name="connsiteX2" fmla="*/ 1731068 w 2304304"/>
              <a:gd name="connsiteY2" fmla="*/ 421416 h 2296304"/>
              <a:gd name="connsiteX3" fmla="*/ 1877419 w 2304304"/>
              <a:gd name="connsiteY3" fmla="*/ 588253 h 2296304"/>
              <a:gd name="connsiteX4" fmla="*/ 2300806 w 2304304"/>
              <a:gd name="connsiteY4" fmla="*/ 2165110 h 2296304"/>
              <a:gd name="connsiteX5" fmla="*/ 2155719 w 2304304"/>
              <a:gd name="connsiteY5" fmla="*/ 2287371 h 2296304"/>
              <a:gd name="connsiteX6" fmla="*/ 588820 w 2304304"/>
              <a:gd name="connsiteY6" fmla="*/ 1874416 h 2296304"/>
              <a:gd name="connsiteX7" fmla="*/ 422682 w 2304304"/>
              <a:gd name="connsiteY7" fmla="*/ 1672167 h 2296304"/>
              <a:gd name="connsiteX8" fmla="*/ 2010 w 2304304"/>
              <a:gd name="connsiteY8" fmla="*/ 147792 h 2296304"/>
              <a:gd name="connsiteX0" fmla="*/ 2010 w 2300806"/>
              <a:gd name="connsiteY0" fmla="*/ 147792 h 2298797"/>
              <a:gd name="connsiteX1" fmla="*/ 163186 w 2300806"/>
              <a:gd name="connsiteY1" fmla="*/ 7104 h 2298797"/>
              <a:gd name="connsiteX2" fmla="*/ 1731068 w 2300806"/>
              <a:gd name="connsiteY2" fmla="*/ 421416 h 2298797"/>
              <a:gd name="connsiteX3" fmla="*/ 1877419 w 2300806"/>
              <a:gd name="connsiteY3" fmla="*/ 588253 h 2298797"/>
              <a:gd name="connsiteX4" fmla="*/ 2300806 w 2300806"/>
              <a:gd name="connsiteY4" fmla="*/ 2165110 h 2298797"/>
              <a:gd name="connsiteX5" fmla="*/ 2155719 w 2300806"/>
              <a:gd name="connsiteY5" fmla="*/ 2287371 h 2298797"/>
              <a:gd name="connsiteX6" fmla="*/ 588820 w 2300806"/>
              <a:gd name="connsiteY6" fmla="*/ 1874416 h 2298797"/>
              <a:gd name="connsiteX7" fmla="*/ 422682 w 2300806"/>
              <a:gd name="connsiteY7" fmla="*/ 1672167 h 2298797"/>
              <a:gd name="connsiteX8" fmla="*/ 2010 w 2300806"/>
              <a:gd name="connsiteY8" fmla="*/ 147792 h 2298797"/>
              <a:gd name="connsiteX0" fmla="*/ 2010 w 2300806"/>
              <a:gd name="connsiteY0" fmla="*/ 147792 h 2293305"/>
              <a:gd name="connsiteX1" fmla="*/ 163186 w 2300806"/>
              <a:gd name="connsiteY1" fmla="*/ 7104 h 2293305"/>
              <a:gd name="connsiteX2" fmla="*/ 1731068 w 2300806"/>
              <a:gd name="connsiteY2" fmla="*/ 421416 h 2293305"/>
              <a:gd name="connsiteX3" fmla="*/ 1877419 w 2300806"/>
              <a:gd name="connsiteY3" fmla="*/ 588253 h 2293305"/>
              <a:gd name="connsiteX4" fmla="*/ 2300806 w 2300806"/>
              <a:gd name="connsiteY4" fmla="*/ 2165110 h 2293305"/>
              <a:gd name="connsiteX5" fmla="*/ 2155719 w 2300806"/>
              <a:gd name="connsiteY5" fmla="*/ 2287371 h 2293305"/>
              <a:gd name="connsiteX6" fmla="*/ 588820 w 2300806"/>
              <a:gd name="connsiteY6" fmla="*/ 1874416 h 2293305"/>
              <a:gd name="connsiteX7" fmla="*/ 422682 w 2300806"/>
              <a:gd name="connsiteY7" fmla="*/ 1672167 h 2293305"/>
              <a:gd name="connsiteX8" fmla="*/ 2010 w 2300806"/>
              <a:gd name="connsiteY8" fmla="*/ 147792 h 2293305"/>
              <a:gd name="connsiteX0" fmla="*/ 2010 w 2300806"/>
              <a:gd name="connsiteY0" fmla="*/ 147792 h 2290966"/>
              <a:gd name="connsiteX1" fmla="*/ 163186 w 2300806"/>
              <a:gd name="connsiteY1" fmla="*/ 7104 h 2290966"/>
              <a:gd name="connsiteX2" fmla="*/ 1731068 w 2300806"/>
              <a:gd name="connsiteY2" fmla="*/ 421416 h 2290966"/>
              <a:gd name="connsiteX3" fmla="*/ 1877419 w 2300806"/>
              <a:gd name="connsiteY3" fmla="*/ 588253 h 2290966"/>
              <a:gd name="connsiteX4" fmla="*/ 2300806 w 2300806"/>
              <a:gd name="connsiteY4" fmla="*/ 2165110 h 2290966"/>
              <a:gd name="connsiteX5" fmla="*/ 2155719 w 2300806"/>
              <a:gd name="connsiteY5" fmla="*/ 2287371 h 2290966"/>
              <a:gd name="connsiteX6" fmla="*/ 588820 w 2300806"/>
              <a:gd name="connsiteY6" fmla="*/ 1874416 h 2290966"/>
              <a:gd name="connsiteX7" fmla="*/ 422682 w 2300806"/>
              <a:gd name="connsiteY7" fmla="*/ 1672167 h 2290966"/>
              <a:gd name="connsiteX8" fmla="*/ 2010 w 2300806"/>
              <a:gd name="connsiteY8" fmla="*/ 147792 h 2290966"/>
              <a:gd name="connsiteX0" fmla="*/ 2010 w 2300806"/>
              <a:gd name="connsiteY0" fmla="*/ 147792 h 2290966"/>
              <a:gd name="connsiteX1" fmla="*/ 163186 w 2300806"/>
              <a:gd name="connsiteY1" fmla="*/ 7104 h 2290966"/>
              <a:gd name="connsiteX2" fmla="*/ 1731068 w 2300806"/>
              <a:gd name="connsiteY2" fmla="*/ 421416 h 2290966"/>
              <a:gd name="connsiteX3" fmla="*/ 1877419 w 2300806"/>
              <a:gd name="connsiteY3" fmla="*/ 588253 h 2290966"/>
              <a:gd name="connsiteX4" fmla="*/ 2300806 w 2300806"/>
              <a:gd name="connsiteY4" fmla="*/ 2165110 h 2290966"/>
              <a:gd name="connsiteX5" fmla="*/ 2155719 w 2300806"/>
              <a:gd name="connsiteY5" fmla="*/ 2287371 h 2290966"/>
              <a:gd name="connsiteX6" fmla="*/ 588820 w 2300806"/>
              <a:gd name="connsiteY6" fmla="*/ 1874416 h 2290966"/>
              <a:gd name="connsiteX7" fmla="*/ 422682 w 2300806"/>
              <a:gd name="connsiteY7" fmla="*/ 1672167 h 2290966"/>
              <a:gd name="connsiteX8" fmla="*/ 2010 w 2300806"/>
              <a:gd name="connsiteY8" fmla="*/ 147792 h 2290966"/>
              <a:gd name="connsiteX0" fmla="*/ 2321 w 2301117"/>
              <a:gd name="connsiteY0" fmla="*/ 145616 h 2288790"/>
              <a:gd name="connsiteX1" fmla="*/ 163497 w 2301117"/>
              <a:gd name="connsiteY1" fmla="*/ 4928 h 2288790"/>
              <a:gd name="connsiteX2" fmla="*/ 1731379 w 2301117"/>
              <a:gd name="connsiteY2" fmla="*/ 419240 h 2288790"/>
              <a:gd name="connsiteX3" fmla="*/ 1877730 w 2301117"/>
              <a:gd name="connsiteY3" fmla="*/ 586077 h 2288790"/>
              <a:gd name="connsiteX4" fmla="*/ 2301117 w 2301117"/>
              <a:gd name="connsiteY4" fmla="*/ 2162934 h 2288790"/>
              <a:gd name="connsiteX5" fmla="*/ 2156030 w 2301117"/>
              <a:gd name="connsiteY5" fmla="*/ 2285195 h 2288790"/>
              <a:gd name="connsiteX6" fmla="*/ 589131 w 2301117"/>
              <a:gd name="connsiteY6" fmla="*/ 1872240 h 2288790"/>
              <a:gd name="connsiteX7" fmla="*/ 422993 w 2301117"/>
              <a:gd name="connsiteY7" fmla="*/ 1669991 h 2288790"/>
              <a:gd name="connsiteX8" fmla="*/ 2321 w 2301117"/>
              <a:gd name="connsiteY8" fmla="*/ 145616 h 2288790"/>
              <a:gd name="connsiteX0" fmla="*/ 0 w 2298796"/>
              <a:gd name="connsiteY0" fmla="*/ 147175 h 2290349"/>
              <a:gd name="connsiteX1" fmla="*/ 161176 w 2298796"/>
              <a:gd name="connsiteY1" fmla="*/ 6487 h 2290349"/>
              <a:gd name="connsiteX2" fmla="*/ 1729058 w 2298796"/>
              <a:gd name="connsiteY2" fmla="*/ 420799 h 2290349"/>
              <a:gd name="connsiteX3" fmla="*/ 1875409 w 2298796"/>
              <a:gd name="connsiteY3" fmla="*/ 587636 h 2290349"/>
              <a:gd name="connsiteX4" fmla="*/ 2298796 w 2298796"/>
              <a:gd name="connsiteY4" fmla="*/ 2164493 h 2290349"/>
              <a:gd name="connsiteX5" fmla="*/ 2153709 w 2298796"/>
              <a:gd name="connsiteY5" fmla="*/ 2286754 h 2290349"/>
              <a:gd name="connsiteX6" fmla="*/ 586810 w 2298796"/>
              <a:gd name="connsiteY6" fmla="*/ 1873799 h 2290349"/>
              <a:gd name="connsiteX7" fmla="*/ 420672 w 2298796"/>
              <a:gd name="connsiteY7" fmla="*/ 1671550 h 2290349"/>
              <a:gd name="connsiteX8" fmla="*/ 0 w 2298796"/>
              <a:gd name="connsiteY8" fmla="*/ 147175 h 2290349"/>
              <a:gd name="connsiteX0" fmla="*/ 0 w 2298796"/>
              <a:gd name="connsiteY0" fmla="*/ 147356 h 2290530"/>
              <a:gd name="connsiteX1" fmla="*/ 161176 w 2298796"/>
              <a:gd name="connsiteY1" fmla="*/ 6668 h 2290530"/>
              <a:gd name="connsiteX2" fmla="*/ 1729058 w 2298796"/>
              <a:gd name="connsiteY2" fmla="*/ 420980 h 2290530"/>
              <a:gd name="connsiteX3" fmla="*/ 1875409 w 2298796"/>
              <a:gd name="connsiteY3" fmla="*/ 587817 h 2290530"/>
              <a:gd name="connsiteX4" fmla="*/ 2298796 w 2298796"/>
              <a:gd name="connsiteY4" fmla="*/ 2164674 h 2290530"/>
              <a:gd name="connsiteX5" fmla="*/ 2153709 w 2298796"/>
              <a:gd name="connsiteY5" fmla="*/ 2286935 h 2290530"/>
              <a:gd name="connsiteX6" fmla="*/ 586810 w 2298796"/>
              <a:gd name="connsiteY6" fmla="*/ 1873980 h 2290530"/>
              <a:gd name="connsiteX7" fmla="*/ 420672 w 2298796"/>
              <a:gd name="connsiteY7" fmla="*/ 1671731 h 2290530"/>
              <a:gd name="connsiteX8" fmla="*/ 0 w 2298796"/>
              <a:gd name="connsiteY8" fmla="*/ 147356 h 2290530"/>
              <a:gd name="connsiteX0" fmla="*/ 9617 w 2308413"/>
              <a:gd name="connsiteY0" fmla="*/ 144929 h 2288103"/>
              <a:gd name="connsiteX1" fmla="*/ 170793 w 2308413"/>
              <a:gd name="connsiteY1" fmla="*/ 4241 h 2288103"/>
              <a:gd name="connsiteX2" fmla="*/ 1738675 w 2308413"/>
              <a:gd name="connsiteY2" fmla="*/ 418553 h 2288103"/>
              <a:gd name="connsiteX3" fmla="*/ 1885026 w 2308413"/>
              <a:gd name="connsiteY3" fmla="*/ 585390 h 2288103"/>
              <a:gd name="connsiteX4" fmla="*/ 2308413 w 2308413"/>
              <a:gd name="connsiteY4" fmla="*/ 2162247 h 2288103"/>
              <a:gd name="connsiteX5" fmla="*/ 2163326 w 2308413"/>
              <a:gd name="connsiteY5" fmla="*/ 2284508 h 2288103"/>
              <a:gd name="connsiteX6" fmla="*/ 596427 w 2308413"/>
              <a:gd name="connsiteY6" fmla="*/ 1871553 h 2288103"/>
              <a:gd name="connsiteX7" fmla="*/ 430289 w 2308413"/>
              <a:gd name="connsiteY7" fmla="*/ 1669304 h 2288103"/>
              <a:gd name="connsiteX8" fmla="*/ 9617 w 2308413"/>
              <a:gd name="connsiteY8" fmla="*/ 144929 h 2288103"/>
              <a:gd name="connsiteX0" fmla="*/ 8386 w 2307182"/>
              <a:gd name="connsiteY0" fmla="*/ 152138 h 2295312"/>
              <a:gd name="connsiteX1" fmla="*/ 169562 w 2307182"/>
              <a:gd name="connsiteY1" fmla="*/ 11450 h 2295312"/>
              <a:gd name="connsiteX2" fmla="*/ 1737444 w 2307182"/>
              <a:gd name="connsiteY2" fmla="*/ 425762 h 2295312"/>
              <a:gd name="connsiteX3" fmla="*/ 1883795 w 2307182"/>
              <a:gd name="connsiteY3" fmla="*/ 592599 h 2295312"/>
              <a:gd name="connsiteX4" fmla="*/ 2307182 w 2307182"/>
              <a:gd name="connsiteY4" fmla="*/ 2169456 h 2295312"/>
              <a:gd name="connsiteX5" fmla="*/ 2162095 w 2307182"/>
              <a:gd name="connsiteY5" fmla="*/ 2291717 h 2295312"/>
              <a:gd name="connsiteX6" fmla="*/ 595196 w 2307182"/>
              <a:gd name="connsiteY6" fmla="*/ 1878762 h 2295312"/>
              <a:gd name="connsiteX7" fmla="*/ 429058 w 2307182"/>
              <a:gd name="connsiteY7" fmla="*/ 1676513 h 2295312"/>
              <a:gd name="connsiteX8" fmla="*/ 8386 w 2307182"/>
              <a:gd name="connsiteY8" fmla="*/ 152138 h 2295312"/>
              <a:gd name="connsiteX0" fmla="*/ 9020 w 2301081"/>
              <a:gd name="connsiteY0" fmla="*/ 145947 h 2295856"/>
              <a:gd name="connsiteX1" fmla="*/ 163461 w 2301081"/>
              <a:gd name="connsiteY1" fmla="*/ 11994 h 2295856"/>
              <a:gd name="connsiteX2" fmla="*/ 1731343 w 2301081"/>
              <a:gd name="connsiteY2" fmla="*/ 426306 h 2295856"/>
              <a:gd name="connsiteX3" fmla="*/ 1877694 w 2301081"/>
              <a:gd name="connsiteY3" fmla="*/ 593143 h 2295856"/>
              <a:gd name="connsiteX4" fmla="*/ 2301081 w 2301081"/>
              <a:gd name="connsiteY4" fmla="*/ 2170000 h 2295856"/>
              <a:gd name="connsiteX5" fmla="*/ 2155994 w 2301081"/>
              <a:gd name="connsiteY5" fmla="*/ 2292261 h 2295856"/>
              <a:gd name="connsiteX6" fmla="*/ 589095 w 2301081"/>
              <a:gd name="connsiteY6" fmla="*/ 1879306 h 2295856"/>
              <a:gd name="connsiteX7" fmla="*/ 422957 w 2301081"/>
              <a:gd name="connsiteY7" fmla="*/ 1677057 h 2295856"/>
              <a:gd name="connsiteX8" fmla="*/ 9020 w 2301081"/>
              <a:gd name="connsiteY8" fmla="*/ 145947 h 2295856"/>
              <a:gd name="connsiteX0" fmla="*/ 3409 w 2295470"/>
              <a:gd name="connsiteY0" fmla="*/ 146126 h 2296035"/>
              <a:gd name="connsiteX1" fmla="*/ 157850 w 2295470"/>
              <a:gd name="connsiteY1" fmla="*/ 12173 h 2296035"/>
              <a:gd name="connsiteX2" fmla="*/ 1725732 w 2295470"/>
              <a:gd name="connsiteY2" fmla="*/ 426485 h 2296035"/>
              <a:gd name="connsiteX3" fmla="*/ 1872083 w 2295470"/>
              <a:gd name="connsiteY3" fmla="*/ 593322 h 2296035"/>
              <a:gd name="connsiteX4" fmla="*/ 2295470 w 2295470"/>
              <a:gd name="connsiteY4" fmla="*/ 2170179 h 2296035"/>
              <a:gd name="connsiteX5" fmla="*/ 2150383 w 2295470"/>
              <a:gd name="connsiteY5" fmla="*/ 2292440 h 2296035"/>
              <a:gd name="connsiteX6" fmla="*/ 583484 w 2295470"/>
              <a:gd name="connsiteY6" fmla="*/ 1879485 h 2296035"/>
              <a:gd name="connsiteX7" fmla="*/ 417346 w 2295470"/>
              <a:gd name="connsiteY7" fmla="*/ 1677236 h 2296035"/>
              <a:gd name="connsiteX8" fmla="*/ 3409 w 2295470"/>
              <a:gd name="connsiteY8" fmla="*/ 146126 h 2296035"/>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5540 w 2297601"/>
              <a:gd name="connsiteY0" fmla="*/ 143814 h 2293723"/>
              <a:gd name="connsiteX1" fmla="*/ 159981 w 2297601"/>
              <a:gd name="connsiteY1" fmla="*/ 9861 h 2293723"/>
              <a:gd name="connsiteX2" fmla="*/ 1727863 w 2297601"/>
              <a:gd name="connsiteY2" fmla="*/ 424173 h 2293723"/>
              <a:gd name="connsiteX3" fmla="*/ 1874214 w 2297601"/>
              <a:gd name="connsiteY3" fmla="*/ 591010 h 2293723"/>
              <a:gd name="connsiteX4" fmla="*/ 2297601 w 2297601"/>
              <a:gd name="connsiteY4" fmla="*/ 2167867 h 2293723"/>
              <a:gd name="connsiteX5" fmla="*/ 2152514 w 2297601"/>
              <a:gd name="connsiteY5" fmla="*/ 2290128 h 2293723"/>
              <a:gd name="connsiteX6" fmla="*/ 585615 w 2297601"/>
              <a:gd name="connsiteY6" fmla="*/ 1877173 h 2293723"/>
              <a:gd name="connsiteX7" fmla="*/ 419477 w 2297601"/>
              <a:gd name="connsiteY7" fmla="*/ 1674924 h 2293723"/>
              <a:gd name="connsiteX8" fmla="*/ 5540 w 2297601"/>
              <a:gd name="connsiteY8" fmla="*/ 143814 h 2293723"/>
              <a:gd name="connsiteX0" fmla="*/ 5540 w 2297601"/>
              <a:gd name="connsiteY0" fmla="*/ 143814 h 2293723"/>
              <a:gd name="connsiteX1" fmla="*/ 159981 w 2297601"/>
              <a:gd name="connsiteY1" fmla="*/ 9861 h 2293723"/>
              <a:gd name="connsiteX2" fmla="*/ 1727863 w 2297601"/>
              <a:gd name="connsiteY2" fmla="*/ 424173 h 2293723"/>
              <a:gd name="connsiteX3" fmla="*/ 1874214 w 2297601"/>
              <a:gd name="connsiteY3" fmla="*/ 591010 h 2293723"/>
              <a:gd name="connsiteX4" fmla="*/ 2297601 w 2297601"/>
              <a:gd name="connsiteY4" fmla="*/ 2167867 h 2293723"/>
              <a:gd name="connsiteX5" fmla="*/ 2152514 w 2297601"/>
              <a:gd name="connsiteY5" fmla="*/ 2290128 h 2293723"/>
              <a:gd name="connsiteX6" fmla="*/ 585615 w 2297601"/>
              <a:gd name="connsiteY6" fmla="*/ 1877173 h 2293723"/>
              <a:gd name="connsiteX7" fmla="*/ 419477 w 2297601"/>
              <a:gd name="connsiteY7" fmla="*/ 1674924 h 2293723"/>
              <a:gd name="connsiteX8" fmla="*/ 5540 w 2297601"/>
              <a:gd name="connsiteY8" fmla="*/ 143814 h 2293723"/>
              <a:gd name="connsiteX0" fmla="*/ 3923 w 2295984"/>
              <a:gd name="connsiteY0" fmla="*/ 144081 h 2293990"/>
              <a:gd name="connsiteX1" fmla="*/ 158364 w 2295984"/>
              <a:gd name="connsiteY1" fmla="*/ 10128 h 2293990"/>
              <a:gd name="connsiteX2" fmla="*/ 1726246 w 2295984"/>
              <a:gd name="connsiteY2" fmla="*/ 424440 h 2293990"/>
              <a:gd name="connsiteX3" fmla="*/ 1872597 w 2295984"/>
              <a:gd name="connsiteY3" fmla="*/ 591277 h 2293990"/>
              <a:gd name="connsiteX4" fmla="*/ 2295984 w 2295984"/>
              <a:gd name="connsiteY4" fmla="*/ 2168134 h 2293990"/>
              <a:gd name="connsiteX5" fmla="*/ 2150897 w 2295984"/>
              <a:gd name="connsiteY5" fmla="*/ 2290395 h 2293990"/>
              <a:gd name="connsiteX6" fmla="*/ 583998 w 2295984"/>
              <a:gd name="connsiteY6" fmla="*/ 1877440 h 2293990"/>
              <a:gd name="connsiteX7" fmla="*/ 417860 w 2295984"/>
              <a:gd name="connsiteY7" fmla="*/ 1675191 h 2293990"/>
              <a:gd name="connsiteX8" fmla="*/ 3923 w 2295984"/>
              <a:gd name="connsiteY8" fmla="*/ 144081 h 2293990"/>
              <a:gd name="connsiteX0" fmla="*/ 1528 w 2293589"/>
              <a:gd name="connsiteY0" fmla="*/ 144362 h 2294271"/>
              <a:gd name="connsiteX1" fmla="*/ 155969 w 2293589"/>
              <a:gd name="connsiteY1" fmla="*/ 10409 h 2294271"/>
              <a:gd name="connsiteX2" fmla="*/ 1723851 w 2293589"/>
              <a:gd name="connsiteY2" fmla="*/ 424721 h 2294271"/>
              <a:gd name="connsiteX3" fmla="*/ 1870202 w 2293589"/>
              <a:gd name="connsiteY3" fmla="*/ 591558 h 2294271"/>
              <a:gd name="connsiteX4" fmla="*/ 2293589 w 2293589"/>
              <a:gd name="connsiteY4" fmla="*/ 2168415 h 2294271"/>
              <a:gd name="connsiteX5" fmla="*/ 2148502 w 2293589"/>
              <a:gd name="connsiteY5" fmla="*/ 2290676 h 2294271"/>
              <a:gd name="connsiteX6" fmla="*/ 581603 w 2293589"/>
              <a:gd name="connsiteY6" fmla="*/ 1877721 h 2294271"/>
              <a:gd name="connsiteX7" fmla="*/ 415465 w 2293589"/>
              <a:gd name="connsiteY7" fmla="*/ 1675472 h 2294271"/>
              <a:gd name="connsiteX8" fmla="*/ 1528 w 2293589"/>
              <a:gd name="connsiteY8" fmla="*/ 144362 h 2294271"/>
              <a:gd name="connsiteX0" fmla="*/ 1848 w 2293909"/>
              <a:gd name="connsiteY0" fmla="*/ 138202 h 2288111"/>
              <a:gd name="connsiteX1" fmla="*/ 156289 w 2293909"/>
              <a:gd name="connsiteY1" fmla="*/ 4249 h 2288111"/>
              <a:gd name="connsiteX2" fmla="*/ 1724171 w 2293909"/>
              <a:gd name="connsiteY2" fmla="*/ 418561 h 2288111"/>
              <a:gd name="connsiteX3" fmla="*/ 1870522 w 2293909"/>
              <a:gd name="connsiteY3" fmla="*/ 585398 h 2288111"/>
              <a:gd name="connsiteX4" fmla="*/ 2293909 w 2293909"/>
              <a:gd name="connsiteY4" fmla="*/ 2162255 h 2288111"/>
              <a:gd name="connsiteX5" fmla="*/ 2148822 w 2293909"/>
              <a:gd name="connsiteY5" fmla="*/ 2284516 h 2288111"/>
              <a:gd name="connsiteX6" fmla="*/ 581923 w 2293909"/>
              <a:gd name="connsiteY6" fmla="*/ 1871561 h 2288111"/>
              <a:gd name="connsiteX7" fmla="*/ 415785 w 2293909"/>
              <a:gd name="connsiteY7" fmla="*/ 1669312 h 2288111"/>
              <a:gd name="connsiteX8" fmla="*/ 1848 w 2293909"/>
              <a:gd name="connsiteY8" fmla="*/ 138202 h 2288111"/>
              <a:gd name="connsiteX0" fmla="*/ 1289 w 2293350"/>
              <a:gd name="connsiteY0" fmla="*/ 138202 h 2288111"/>
              <a:gd name="connsiteX1" fmla="*/ 155730 w 2293350"/>
              <a:gd name="connsiteY1" fmla="*/ 4249 h 2288111"/>
              <a:gd name="connsiteX2" fmla="*/ 1723612 w 2293350"/>
              <a:gd name="connsiteY2" fmla="*/ 418561 h 2288111"/>
              <a:gd name="connsiteX3" fmla="*/ 1869963 w 2293350"/>
              <a:gd name="connsiteY3" fmla="*/ 585398 h 2288111"/>
              <a:gd name="connsiteX4" fmla="*/ 2293350 w 2293350"/>
              <a:gd name="connsiteY4" fmla="*/ 2162255 h 2288111"/>
              <a:gd name="connsiteX5" fmla="*/ 2148263 w 2293350"/>
              <a:gd name="connsiteY5" fmla="*/ 2284516 h 2288111"/>
              <a:gd name="connsiteX6" fmla="*/ 581364 w 2293350"/>
              <a:gd name="connsiteY6" fmla="*/ 1871561 h 2288111"/>
              <a:gd name="connsiteX7" fmla="*/ 415226 w 2293350"/>
              <a:gd name="connsiteY7" fmla="*/ 1669312 h 2288111"/>
              <a:gd name="connsiteX8" fmla="*/ 1289 w 2293350"/>
              <a:gd name="connsiteY8" fmla="*/ 138202 h 2288111"/>
              <a:gd name="connsiteX0" fmla="*/ 1527 w 2293588"/>
              <a:gd name="connsiteY0" fmla="*/ 138621 h 2288530"/>
              <a:gd name="connsiteX1" fmla="*/ 155968 w 2293588"/>
              <a:gd name="connsiteY1" fmla="*/ 4668 h 2288530"/>
              <a:gd name="connsiteX2" fmla="*/ 1723850 w 2293588"/>
              <a:gd name="connsiteY2" fmla="*/ 418980 h 2288530"/>
              <a:gd name="connsiteX3" fmla="*/ 1870201 w 2293588"/>
              <a:gd name="connsiteY3" fmla="*/ 585817 h 2288530"/>
              <a:gd name="connsiteX4" fmla="*/ 2293588 w 2293588"/>
              <a:gd name="connsiteY4" fmla="*/ 2162674 h 2288530"/>
              <a:gd name="connsiteX5" fmla="*/ 2148501 w 2293588"/>
              <a:gd name="connsiteY5" fmla="*/ 2284935 h 2288530"/>
              <a:gd name="connsiteX6" fmla="*/ 581602 w 2293588"/>
              <a:gd name="connsiteY6" fmla="*/ 1871980 h 2288530"/>
              <a:gd name="connsiteX7" fmla="*/ 415464 w 2293588"/>
              <a:gd name="connsiteY7" fmla="*/ 1669731 h 2288530"/>
              <a:gd name="connsiteX8" fmla="*/ 1527 w 2293588"/>
              <a:gd name="connsiteY8" fmla="*/ 138621 h 2288530"/>
              <a:gd name="connsiteX0" fmla="*/ 4451 w 2296512"/>
              <a:gd name="connsiteY0" fmla="*/ 139388 h 2289297"/>
              <a:gd name="connsiteX1" fmla="*/ 158892 w 2296512"/>
              <a:gd name="connsiteY1" fmla="*/ 5435 h 2289297"/>
              <a:gd name="connsiteX2" fmla="*/ 1726774 w 2296512"/>
              <a:gd name="connsiteY2" fmla="*/ 419747 h 2289297"/>
              <a:gd name="connsiteX3" fmla="*/ 1873125 w 2296512"/>
              <a:gd name="connsiteY3" fmla="*/ 586584 h 2289297"/>
              <a:gd name="connsiteX4" fmla="*/ 2296512 w 2296512"/>
              <a:gd name="connsiteY4" fmla="*/ 2163441 h 2289297"/>
              <a:gd name="connsiteX5" fmla="*/ 2151425 w 2296512"/>
              <a:gd name="connsiteY5" fmla="*/ 2285702 h 2289297"/>
              <a:gd name="connsiteX6" fmla="*/ 584526 w 2296512"/>
              <a:gd name="connsiteY6" fmla="*/ 1872747 h 2289297"/>
              <a:gd name="connsiteX7" fmla="*/ 418388 w 2296512"/>
              <a:gd name="connsiteY7" fmla="*/ 1670498 h 2289297"/>
              <a:gd name="connsiteX8" fmla="*/ 4451 w 2296512"/>
              <a:gd name="connsiteY8" fmla="*/ 139388 h 2289297"/>
              <a:gd name="connsiteX0" fmla="*/ 4451 w 2299782"/>
              <a:gd name="connsiteY0" fmla="*/ 139388 h 2288818"/>
              <a:gd name="connsiteX1" fmla="*/ 158892 w 2299782"/>
              <a:gd name="connsiteY1" fmla="*/ 5435 h 2288818"/>
              <a:gd name="connsiteX2" fmla="*/ 1726774 w 2299782"/>
              <a:gd name="connsiteY2" fmla="*/ 419747 h 2288818"/>
              <a:gd name="connsiteX3" fmla="*/ 1873125 w 2299782"/>
              <a:gd name="connsiteY3" fmla="*/ 586584 h 2288818"/>
              <a:gd name="connsiteX4" fmla="*/ 2296512 w 2299782"/>
              <a:gd name="connsiteY4" fmla="*/ 2163441 h 2288818"/>
              <a:gd name="connsiteX5" fmla="*/ 2151425 w 2299782"/>
              <a:gd name="connsiteY5" fmla="*/ 2285702 h 2288818"/>
              <a:gd name="connsiteX6" fmla="*/ 584526 w 2299782"/>
              <a:gd name="connsiteY6" fmla="*/ 1872747 h 2288818"/>
              <a:gd name="connsiteX7" fmla="*/ 418388 w 2299782"/>
              <a:gd name="connsiteY7" fmla="*/ 1670498 h 2288818"/>
              <a:gd name="connsiteX8" fmla="*/ 4451 w 2299782"/>
              <a:gd name="connsiteY8" fmla="*/ 139388 h 2288818"/>
              <a:gd name="connsiteX0" fmla="*/ 4451 w 2299139"/>
              <a:gd name="connsiteY0" fmla="*/ 139388 h 2287220"/>
              <a:gd name="connsiteX1" fmla="*/ 158892 w 2299139"/>
              <a:gd name="connsiteY1" fmla="*/ 5435 h 2287220"/>
              <a:gd name="connsiteX2" fmla="*/ 1726774 w 2299139"/>
              <a:gd name="connsiteY2" fmla="*/ 419747 h 2287220"/>
              <a:gd name="connsiteX3" fmla="*/ 1873125 w 2299139"/>
              <a:gd name="connsiteY3" fmla="*/ 586584 h 2287220"/>
              <a:gd name="connsiteX4" fmla="*/ 2296512 w 2299139"/>
              <a:gd name="connsiteY4" fmla="*/ 2163441 h 2287220"/>
              <a:gd name="connsiteX5" fmla="*/ 2151425 w 2299139"/>
              <a:gd name="connsiteY5" fmla="*/ 2285702 h 2287220"/>
              <a:gd name="connsiteX6" fmla="*/ 584526 w 2299139"/>
              <a:gd name="connsiteY6" fmla="*/ 1872747 h 2287220"/>
              <a:gd name="connsiteX7" fmla="*/ 418388 w 2299139"/>
              <a:gd name="connsiteY7" fmla="*/ 1670498 h 2287220"/>
              <a:gd name="connsiteX8" fmla="*/ 4451 w 2299139"/>
              <a:gd name="connsiteY8" fmla="*/ 139388 h 2287220"/>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84526 w 2299277"/>
              <a:gd name="connsiteY6" fmla="*/ 1872747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4690 w 2299277"/>
              <a:gd name="connsiteY3" fmla="*/ 585018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4690 w 2299277"/>
              <a:gd name="connsiteY3" fmla="*/ 588149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99277" h="2289265">
                <a:moveTo>
                  <a:pt x="4451" y="139388"/>
                </a:moveTo>
                <a:cubicBezTo>
                  <a:pt x="-13417" y="60766"/>
                  <a:pt x="19464" y="-22226"/>
                  <a:pt x="158892" y="5435"/>
                </a:cubicBezTo>
                <a:lnTo>
                  <a:pt x="1726774" y="419747"/>
                </a:lnTo>
                <a:cubicBezTo>
                  <a:pt x="1822894" y="445626"/>
                  <a:pt x="1861313" y="514526"/>
                  <a:pt x="1880135" y="585426"/>
                </a:cubicBezTo>
                <a:cubicBezTo>
                  <a:pt x="2097057" y="1402519"/>
                  <a:pt x="2138139" y="1539608"/>
                  <a:pt x="2296512" y="2163441"/>
                </a:cubicBezTo>
                <a:cubicBezTo>
                  <a:pt x="2313920" y="2245273"/>
                  <a:pt x="2247201" y="2304717"/>
                  <a:pt x="2151425" y="2285702"/>
                </a:cubicBezTo>
                <a:lnTo>
                  <a:pt x="594791" y="1867358"/>
                </a:lnTo>
                <a:cubicBezTo>
                  <a:pt x="507154" y="1842614"/>
                  <a:pt x="450849" y="1799460"/>
                  <a:pt x="416823" y="1672064"/>
                </a:cubicBezTo>
                <a:cubicBezTo>
                  <a:pt x="286664" y="1184744"/>
                  <a:pt x="134198" y="644520"/>
                  <a:pt x="4451" y="139388"/>
                </a:cubicBezTo>
                <a:close/>
              </a:path>
            </a:pathLst>
          </a:custGeom>
          <a:noFill/>
          <a:ln w="28575" cmpd="sng">
            <a:solidFill>
              <a:srgbClr val="A7934B">
                <a:alpha val="15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Rounded Rectangle 11"/>
          <p:cNvSpPr/>
          <p:nvPr userDrawn="1"/>
        </p:nvSpPr>
        <p:spPr>
          <a:xfrm rot="20703236" flipH="1">
            <a:off x="12993742" y="2034523"/>
            <a:ext cx="2343465" cy="2326254"/>
          </a:xfrm>
          <a:custGeom>
            <a:avLst/>
            <a:gdLst>
              <a:gd name="connsiteX0" fmla="*/ 0 w 2309041"/>
              <a:gd name="connsiteY0" fmla="*/ 122448 h 2313432"/>
              <a:gd name="connsiteX1" fmla="*/ 122448 w 2309041"/>
              <a:gd name="connsiteY1" fmla="*/ 0 h 2313432"/>
              <a:gd name="connsiteX2" fmla="*/ 2186593 w 2309041"/>
              <a:gd name="connsiteY2" fmla="*/ 0 h 2313432"/>
              <a:gd name="connsiteX3" fmla="*/ 2309041 w 2309041"/>
              <a:gd name="connsiteY3" fmla="*/ 122448 h 2313432"/>
              <a:gd name="connsiteX4" fmla="*/ 2309041 w 2309041"/>
              <a:gd name="connsiteY4" fmla="*/ 2190984 h 2313432"/>
              <a:gd name="connsiteX5" fmla="*/ 2186593 w 2309041"/>
              <a:gd name="connsiteY5" fmla="*/ 2313432 h 2313432"/>
              <a:gd name="connsiteX6" fmla="*/ 122448 w 2309041"/>
              <a:gd name="connsiteY6" fmla="*/ 2313432 h 2313432"/>
              <a:gd name="connsiteX7" fmla="*/ 0 w 2309041"/>
              <a:gd name="connsiteY7" fmla="*/ 2190984 h 2313432"/>
              <a:gd name="connsiteX8" fmla="*/ 0 w 2309041"/>
              <a:gd name="connsiteY8" fmla="*/ 122448 h 2313432"/>
              <a:gd name="connsiteX0" fmla="*/ 0 w 2756331"/>
              <a:gd name="connsiteY0" fmla="*/ 122448 h 2313432"/>
              <a:gd name="connsiteX1" fmla="*/ 122448 w 2756331"/>
              <a:gd name="connsiteY1" fmla="*/ 0 h 2313432"/>
              <a:gd name="connsiteX2" fmla="*/ 2186593 w 2756331"/>
              <a:gd name="connsiteY2" fmla="*/ 0 h 2313432"/>
              <a:gd name="connsiteX3" fmla="*/ 2309041 w 2756331"/>
              <a:gd name="connsiteY3" fmla="*/ 122448 h 2313432"/>
              <a:gd name="connsiteX4" fmla="*/ 2756331 w 2756331"/>
              <a:gd name="connsiteY4" fmla="*/ 1743694 h 2313432"/>
              <a:gd name="connsiteX5" fmla="*/ 2186593 w 2756331"/>
              <a:gd name="connsiteY5" fmla="*/ 2313432 h 2313432"/>
              <a:gd name="connsiteX6" fmla="*/ 122448 w 2756331"/>
              <a:gd name="connsiteY6" fmla="*/ 2313432 h 2313432"/>
              <a:gd name="connsiteX7" fmla="*/ 0 w 2756331"/>
              <a:gd name="connsiteY7" fmla="*/ 2190984 h 2313432"/>
              <a:gd name="connsiteX8" fmla="*/ 0 w 2756331"/>
              <a:gd name="connsiteY8" fmla="*/ 122448 h 2313432"/>
              <a:gd name="connsiteX0" fmla="*/ 0 w 2756331"/>
              <a:gd name="connsiteY0" fmla="*/ 122448 h 2313432"/>
              <a:gd name="connsiteX1" fmla="*/ 122448 w 2756331"/>
              <a:gd name="connsiteY1" fmla="*/ 0 h 2313432"/>
              <a:gd name="connsiteX2" fmla="*/ 2186593 w 2756331"/>
              <a:gd name="connsiteY2" fmla="*/ 0 h 2313432"/>
              <a:gd name="connsiteX3" fmla="*/ 2309041 w 2756331"/>
              <a:gd name="connsiteY3" fmla="*/ 122448 h 2313432"/>
              <a:gd name="connsiteX4" fmla="*/ 2756331 w 2756331"/>
              <a:gd name="connsiteY4" fmla="*/ 1743694 h 2313432"/>
              <a:gd name="connsiteX5" fmla="*/ 2654369 w 2756331"/>
              <a:gd name="connsiteY5" fmla="*/ 1852485 h 2313432"/>
              <a:gd name="connsiteX6" fmla="*/ 122448 w 2756331"/>
              <a:gd name="connsiteY6" fmla="*/ 2313432 h 2313432"/>
              <a:gd name="connsiteX7" fmla="*/ 0 w 2756331"/>
              <a:gd name="connsiteY7" fmla="*/ 2190984 h 2313432"/>
              <a:gd name="connsiteX8" fmla="*/ 0 w 2756331"/>
              <a:gd name="connsiteY8" fmla="*/ 122448 h 2313432"/>
              <a:gd name="connsiteX0" fmla="*/ 0 w 2756331"/>
              <a:gd name="connsiteY0" fmla="*/ 122448 h 2193261"/>
              <a:gd name="connsiteX1" fmla="*/ 122448 w 2756331"/>
              <a:gd name="connsiteY1" fmla="*/ 0 h 2193261"/>
              <a:gd name="connsiteX2" fmla="*/ 2186593 w 2756331"/>
              <a:gd name="connsiteY2" fmla="*/ 0 h 2193261"/>
              <a:gd name="connsiteX3" fmla="*/ 2309041 w 2756331"/>
              <a:gd name="connsiteY3" fmla="*/ 122448 h 2193261"/>
              <a:gd name="connsiteX4" fmla="*/ 2756331 w 2756331"/>
              <a:gd name="connsiteY4" fmla="*/ 1743694 h 2193261"/>
              <a:gd name="connsiteX5" fmla="*/ 2654369 w 2756331"/>
              <a:gd name="connsiteY5" fmla="*/ 1852485 h 2193261"/>
              <a:gd name="connsiteX6" fmla="*/ 1768205 w 2756331"/>
              <a:gd name="connsiteY6" fmla="*/ 797431 h 2193261"/>
              <a:gd name="connsiteX7" fmla="*/ 0 w 2756331"/>
              <a:gd name="connsiteY7" fmla="*/ 2190984 h 2193261"/>
              <a:gd name="connsiteX8" fmla="*/ 0 w 2756331"/>
              <a:gd name="connsiteY8" fmla="*/ 122448 h 2193261"/>
              <a:gd name="connsiteX0" fmla="*/ 0 w 2756331"/>
              <a:gd name="connsiteY0" fmla="*/ 122448 h 2194935"/>
              <a:gd name="connsiteX1" fmla="*/ 122448 w 2756331"/>
              <a:gd name="connsiteY1" fmla="*/ 0 h 2194935"/>
              <a:gd name="connsiteX2" fmla="*/ 2186593 w 2756331"/>
              <a:gd name="connsiteY2" fmla="*/ 0 h 2194935"/>
              <a:gd name="connsiteX3" fmla="*/ 2309041 w 2756331"/>
              <a:gd name="connsiteY3" fmla="*/ 122448 h 2194935"/>
              <a:gd name="connsiteX4" fmla="*/ 2756331 w 2756331"/>
              <a:gd name="connsiteY4" fmla="*/ 1743694 h 2194935"/>
              <a:gd name="connsiteX5" fmla="*/ 2654369 w 2756331"/>
              <a:gd name="connsiteY5" fmla="*/ 1852485 h 2194935"/>
              <a:gd name="connsiteX6" fmla="*/ 986298 w 2756331"/>
              <a:gd name="connsiteY6" fmla="*/ 1435925 h 2194935"/>
              <a:gd name="connsiteX7" fmla="*/ 0 w 2756331"/>
              <a:gd name="connsiteY7" fmla="*/ 2190984 h 2194935"/>
              <a:gd name="connsiteX8" fmla="*/ 0 w 2756331"/>
              <a:gd name="connsiteY8" fmla="*/ 122448 h 2194935"/>
              <a:gd name="connsiteX0" fmla="*/ 0 w 2756331"/>
              <a:gd name="connsiteY0" fmla="*/ 122448 h 1852485"/>
              <a:gd name="connsiteX1" fmla="*/ 122448 w 2756331"/>
              <a:gd name="connsiteY1" fmla="*/ 0 h 1852485"/>
              <a:gd name="connsiteX2" fmla="*/ 2186593 w 2756331"/>
              <a:gd name="connsiteY2" fmla="*/ 0 h 1852485"/>
              <a:gd name="connsiteX3" fmla="*/ 2309041 w 2756331"/>
              <a:gd name="connsiteY3" fmla="*/ 122448 h 1852485"/>
              <a:gd name="connsiteX4" fmla="*/ 2756331 w 2756331"/>
              <a:gd name="connsiteY4" fmla="*/ 1743694 h 1852485"/>
              <a:gd name="connsiteX5" fmla="*/ 2654369 w 2756331"/>
              <a:gd name="connsiteY5" fmla="*/ 1852485 h 1852485"/>
              <a:gd name="connsiteX6" fmla="*/ 986298 w 2756331"/>
              <a:gd name="connsiteY6" fmla="*/ 1435925 h 1852485"/>
              <a:gd name="connsiteX7" fmla="*/ 894581 w 2756331"/>
              <a:gd name="connsiteY7" fmla="*/ 1337378 h 1852485"/>
              <a:gd name="connsiteX8" fmla="*/ 0 w 2756331"/>
              <a:gd name="connsiteY8" fmla="*/ 122448 h 1852485"/>
              <a:gd name="connsiteX0" fmla="*/ 0 w 2756331"/>
              <a:gd name="connsiteY0" fmla="*/ 539006 h 2269043"/>
              <a:gd name="connsiteX1" fmla="*/ 620956 w 2756331"/>
              <a:gd name="connsiteY1" fmla="*/ 0 h 2269043"/>
              <a:gd name="connsiteX2" fmla="*/ 2186593 w 2756331"/>
              <a:gd name="connsiteY2" fmla="*/ 416558 h 2269043"/>
              <a:gd name="connsiteX3" fmla="*/ 2309041 w 2756331"/>
              <a:gd name="connsiteY3" fmla="*/ 539006 h 2269043"/>
              <a:gd name="connsiteX4" fmla="*/ 2756331 w 2756331"/>
              <a:gd name="connsiteY4" fmla="*/ 2160252 h 2269043"/>
              <a:gd name="connsiteX5" fmla="*/ 2654369 w 2756331"/>
              <a:gd name="connsiteY5" fmla="*/ 2269043 h 2269043"/>
              <a:gd name="connsiteX6" fmla="*/ 986298 w 2756331"/>
              <a:gd name="connsiteY6" fmla="*/ 1852483 h 2269043"/>
              <a:gd name="connsiteX7" fmla="*/ 894581 w 2756331"/>
              <a:gd name="connsiteY7" fmla="*/ 1753936 h 2269043"/>
              <a:gd name="connsiteX8" fmla="*/ 0 w 2756331"/>
              <a:gd name="connsiteY8" fmla="*/ 539006 h 2269043"/>
              <a:gd name="connsiteX0" fmla="*/ 0 w 2288552"/>
              <a:gd name="connsiteY0" fmla="*/ 173665 h 2269043"/>
              <a:gd name="connsiteX1" fmla="*/ 153177 w 2288552"/>
              <a:gd name="connsiteY1" fmla="*/ 0 h 2269043"/>
              <a:gd name="connsiteX2" fmla="*/ 1718814 w 2288552"/>
              <a:gd name="connsiteY2" fmla="*/ 416558 h 2269043"/>
              <a:gd name="connsiteX3" fmla="*/ 1841262 w 2288552"/>
              <a:gd name="connsiteY3" fmla="*/ 539006 h 2269043"/>
              <a:gd name="connsiteX4" fmla="*/ 2288552 w 2288552"/>
              <a:gd name="connsiteY4" fmla="*/ 2160252 h 2269043"/>
              <a:gd name="connsiteX5" fmla="*/ 2186590 w 2288552"/>
              <a:gd name="connsiteY5" fmla="*/ 2269043 h 2269043"/>
              <a:gd name="connsiteX6" fmla="*/ 518519 w 2288552"/>
              <a:gd name="connsiteY6" fmla="*/ 1852483 h 2269043"/>
              <a:gd name="connsiteX7" fmla="*/ 426802 w 2288552"/>
              <a:gd name="connsiteY7" fmla="*/ 1753936 h 2269043"/>
              <a:gd name="connsiteX8" fmla="*/ 0 w 2288552"/>
              <a:gd name="connsiteY8" fmla="*/ 173665 h 2269043"/>
              <a:gd name="connsiteX0" fmla="*/ 0 w 2298796"/>
              <a:gd name="connsiteY0" fmla="*/ 142934 h 2269043"/>
              <a:gd name="connsiteX1" fmla="*/ 163421 w 2298796"/>
              <a:gd name="connsiteY1" fmla="*/ 0 h 2269043"/>
              <a:gd name="connsiteX2" fmla="*/ 1729058 w 2298796"/>
              <a:gd name="connsiteY2" fmla="*/ 416558 h 2269043"/>
              <a:gd name="connsiteX3" fmla="*/ 1851506 w 2298796"/>
              <a:gd name="connsiteY3" fmla="*/ 539006 h 2269043"/>
              <a:gd name="connsiteX4" fmla="*/ 2298796 w 2298796"/>
              <a:gd name="connsiteY4" fmla="*/ 2160252 h 2269043"/>
              <a:gd name="connsiteX5" fmla="*/ 2196834 w 2298796"/>
              <a:gd name="connsiteY5" fmla="*/ 2269043 h 2269043"/>
              <a:gd name="connsiteX6" fmla="*/ 528763 w 2298796"/>
              <a:gd name="connsiteY6" fmla="*/ 1852483 h 2269043"/>
              <a:gd name="connsiteX7" fmla="*/ 437046 w 2298796"/>
              <a:gd name="connsiteY7" fmla="*/ 1753936 h 2269043"/>
              <a:gd name="connsiteX8" fmla="*/ 0 w 2298796"/>
              <a:gd name="connsiteY8" fmla="*/ 142934 h 2269043"/>
              <a:gd name="connsiteX0" fmla="*/ 0 w 2298796"/>
              <a:gd name="connsiteY0" fmla="*/ 145749 h 2271858"/>
              <a:gd name="connsiteX1" fmla="*/ 163421 w 2298796"/>
              <a:gd name="connsiteY1" fmla="*/ 2815 h 2271858"/>
              <a:gd name="connsiteX2" fmla="*/ 1729058 w 2298796"/>
              <a:gd name="connsiteY2" fmla="*/ 419373 h 2271858"/>
              <a:gd name="connsiteX3" fmla="*/ 1851506 w 2298796"/>
              <a:gd name="connsiteY3" fmla="*/ 541821 h 2271858"/>
              <a:gd name="connsiteX4" fmla="*/ 2298796 w 2298796"/>
              <a:gd name="connsiteY4" fmla="*/ 2163067 h 2271858"/>
              <a:gd name="connsiteX5" fmla="*/ 2196834 w 2298796"/>
              <a:gd name="connsiteY5" fmla="*/ 2271858 h 2271858"/>
              <a:gd name="connsiteX6" fmla="*/ 528763 w 2298796"/>
              <a:gd name="connsiteY6" fmla="*/ 1855298 h 2271858"/>
              <a:gd name="connsiteX7" fmla="*/ 437046 w 2298796"/>
              <a:gd name="connsiteY7" fmla="*/ 1756751 h 2271858"/>
              <a:gd name="connsiteX8" fmla="*/ 0 w 2298796"/>
              <a:gd name="connsiteY8" fmla="*/ 145749 h 2271858"/>
              <a:gd name="connsiteX0" fmla="*/ 1583 w 2300379"/>
              <a:gd name="connsiteY0" fmla="*/ 146709 h 2272818"/>
              <a:gd name="connsiteX1" fmla="*/ 165004 w 2300379"/>
              <a:gd name="connsiteY1" fmla="*/ 3775 h 2272818"/>
              <a:gd name="connsiteX2" fmla="*/ 1730641 w 2300379"/>
              <a:gd name="connsiteY2" fmla="*/ 420333 h 2272818"/>
              <a:gd name="connsiteX3" fmla="*/ 1853089 w 2300379"/>
              <a:gd name="connsiteY3" fmla="*/ 542781 h 2272818"/>
              <a:gd name="connsiteX4" fmla="*/ 2300379 w 2300379"/>
              <a:gd name="connsiteY4" fmla="*/ 2164027 h 2272818"/>
              <a:gd name="connsiteX5" fmla="*/ 2198417 w 2300379"/>
              <a:gd name="connsiteY5" fmla="*/ 2272818 h 2272818"/>
              <a:gd name="connsiteX6" fmla="*/ 530346 w 2300379"/>
              <a:gd name="connsiteY6" fmla="*/ 1856258 h 2272818"/>
              <a:gd name="connsiteX7" fmla="*/ 438629 w 2300379"/>
              <a:gd name="connsiteY7" fmla="*/ 1757711 h 2272818"/>
              <a:gd name="connsiteX8" fmla="*/ 1583 w 2300379"/>
              <a:gd name="connsiteY8" fmla="*/ 146709 h 2272818"/>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98751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98751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64606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8243"/>
              <a:gd name="connsiteX1" fmla="*/ 165338 w 2300713"/>
              <a:gd name="connsiteY1" fmla="*/ 6956 h 2288243"/>
              <a:gd name="connsiteX2" fmla="*/ 1730975 w 2300713"/>
              <a:gd name="connsiteY2" fmla="*/ 423514 h 2288243"/>
              <a:gd name="connsiteX3" fmla="*/ 1853423 w 2300713"/>
              <a:gd name="connsiteY3" fmla="*/ 545962 h 2288243"/>
              <a:gd name="connsiteX4" fmla="*/ 2300713 w 2300713"/>
              <a:gd name="connsiteY4" fmla="*/ 2167208 h 2288243"/>
              <a:gd name="connsiteX5" fmla="*/ 2164606 w 2300713"/>
              <a:gd name="connsiteY5" fmla="*/ 2275999 h 2288243"/>
              <a:gd name="connsiteX6" fmla="*/ 530680 w 2300713"/>
              <a:gd name="connsiteY6" fmla="*/ 1859439 h 2288243"/>
              <a:gd name="connsiteX7" fmla="*/ 438963 w 2300713"/>
              <a:gd name="connsiteY7" fmla="*/ 1760892 h 2288243"/>
              <a:gd name="connsiteX8" fmla="*/ 1917 w 2300713"/>
              <a:gd name="connsiteY8" fmla="*/ 149890 h 2288243"/>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08231 w 2303711"/>
              <a:gd name="connsiteY7" fmla="*/ 1682357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08231 w 2303711"/>
              <a:gd name="connsiteY7" fmla="*/ 1682357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77326 w 2303711"/>
              <a:gd name="connsiteY3" fmla="*/ 590351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77326 w 2303711"/>
              <a:gd name="connsiteY3" fmla="*/ 590351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422589 w 2303711"/>
              <a:gd name="connsiteY7" fmla="*/ 1674265 h 2292042"/>
              <a:gd name="connsiteX8" fmla="*/ 1917 w 2303711"/>
              <a:gd name="connsiteY8" fmla="*/ 149890 h 2292042"/>
              <a:gd name="connsiteX0" fmla="*/ 2010 w 2303804"/>
              <a:gd name="connsiteY0" fmla="*/ 147792 h 2289944"/>
              <a:gd name="connsiteX1" fmla="*/ 163186 w 2303804"/>
              <a:gd name="connsiteY1" fmla="*/ 7104 h 2289944"/>
              <a:gd name="connsiteX2" fmla="*/ 1731068 w 2303804"/>
              <a:gd name="connsiteY2" fmla="*/ 421416 h 2289944"/>
              <a:gd name="connsiteX3" fmla="*/ 1877419 w 2303804"/>
              <a:gd name="connsiteY3" fmla="*/ 588253 h 2289944"/>
              <a:gd name="connsiteX4" fmla="*/ 2300806 w 2303804"/>
              <a:gd name="connsiteY4" fmla="*/ 2165110 h 2289944"/>
              <a:gd name="connsiteX5" fmla="*/ 2164699 w 2303804"/>
              <a:gd name="connsiteY5" fmla="*/ 2273901 h 2289944"/>
              <a:gd name="connsiteX6" fmla="*/ 588820 w 2303804"/>
              <a:gd name="connsiteY6" fmla="*/ 1874416 h 2289944"/>
              <a:gd name="connsiteX7" fmla="*/ 422682 w 2303804"/>
              <a:gd name="connsiteY7" fmla="*/ 1672167 h 2289944"/>
              <a:gd name="connsiteX8" fmla="*/ 2010 w 2303804"/>
              <a:gd name="connsiteY8" fmla="*/ 147792 h 2289944"/>
              <a:gd name="connsiteX0" fmla="*/ 2010 w 2303368"/>
              <a:gd name="connsiteY0" fmla="*/ 147792 h 2301573"/>
              <a:gd name="connsiteX1" fmla="*/ 163186 w 2303368"/>
              <a:gd name="connsiteY1" fmla="*/ 7104 h 2301573"/>
              <a:gd name="connsiteX2" fmla="*/ 1731068 w 2303368"/>
              <a:gd name="connsiteY2" fmla="*/ 421416 h 2301573"/>
              <a:gd name="connsiteX3" fmla="*/ 1877419 w 2303368"/>
              <a:gd name="connsiteY3" fmla="*/ 588253 h 2301573"/>
              <a:gd name="connsiteX4" fmla="*/ 2300806 w 2303368"/>
              <a:gd name="connsiteY4" fmla="*/ 2165110 h 2301573"/>
              <a:gd name="connsiteX5" fmla="*/ 2155719 w 2303368"/>
              <a:gd name="connsiteY5" fmla="*/ 2287371 h 2301573"/>
              <a:gd name="connsiteX6" fmla="*/ 588820 w 2303368"/>
              <a:gd name="connsiteY6" fmla="*/ 1874416 h 2301573"/>
              <a:gd name="connsiteX7" fmla="*/ 422682 w 2303368"/>
              <a:gd name="connsiteY7" fmla="*/ 1672167 h 2301573"/>
              <a:gd name="connsiteX8" fmla="*/ 2010 w 2303368"/>
              <a:gd name="connsiteY8" fmla="*/ 147792 h 2301573"/>
              <a:gd name="connsiteX0" fmla="*/ 2010 w 2303368"/>
              <a:gd name="connsiteY0" fmla="*/ 147792 h 2301573"/>
              <a:gd name="connsiteX1" fmla="*/ 163186 w 2303368"/>
              <a:gd name="connsiteY1" fmla="*/ 7104 h 2301573"/>
              <a:gd name="connsiteX2" fmla="*/ 1731068 w 2303368"/>
              <a:gd name="connsiteY2" fmla="*/ 421416 h 2301573"/>
              <a:gd name="connsiteX3" fmla="*/ 1877419 w 2303368"/>
              <a:gd name="connsiteY3" fmla="*/ 588253 h 2301573"/>
              <a:gd name="connsiteX4" fmla="*/ 2300806 w 2303368"/>
              <a:gd name="connsiteY4" fmla="*/ 2165110 h 2301573"/>
              <a:gd name="connsiteX5" fmla="*/ 2155719 w 2303368"/>
              <a:gd name="connsiteY5" fmla="*/ 2287371 h 2301573"/>
              <a:gd name="connsiteX6" fmla="*/ 588820 w 2303368"/>
              <a:gd name="connsiteY6" fmla="*/ 1874416 h 2301573"/>
              <a:gd name="connsiteX7" fmla="*/ 422682 w 2303368"/>
              <a:gd name="connsiteY7" fmla="*/ 1672167 h 2301573"/>
              <a:gd name="connsiteX8" fmla="*/ 2010 w 2303368"/>
              <a:gd name="connsiteY8" fmla="*/ 147792 h 2301573"/>
              <a:gd name="connsiteX0" fmla="*/ 2010 w 2304304"/>
              <a:gd name="connsiteY0" fmla="*/ 147792 h 2296304"/>
              <a:gd name="connsiteX1" fmla="*/ 163186 w 2304304"/>
              <a:gd name="connsiteY1" fmla="*/ 7104 h 2296304"/>
              <a:gd name="connsiteX2" fmla="*/ 1731068 w 2304304"/>
              <a:gd name="connsiteY2" fmla="*/ 421416 h 2296304"/>
              <a:gd name="connsiteX3" fmla="*/ 1877419 w 2304304"/>
              <a:gd name="connsiteY3" fmla="*/ 588253 h 2296304"/>
              <a:gd name="connsiteX4" fmla="*/ 2300806 w 2304304"/>
              <a:gd name="connsiteY4" fmla="*/ 2165110 h 2296304"/>
              <a:gd name="connsiteX5" fmla="*/ 2155719 w 2304304"/>
              <a:gd name="connsiteY5" fmla="*/ 2287371 h 2296304"/>
              <a:gd name="connsiteX6" fmla="*/ 588820 w 2304304"/>
              <a:gd name="connsiteY6" fmla="*/ 1874416 h 2296304"/>
              <a:gd name="connsiteX7" fmla="*/ 422682 w 2304304"/>
              <a:gd name="connsiteY7" fmla="*/ 1672167 h 2296304"/>
              <a:gd name="connsiteX8" fmla="*/ 2010 w 2304304"/>
              <a:gd name="connsiteY8" fmla="*/ 147792 h 2296304"/>
              <a:gd name="connsiteX0" fmla="*/ 2010 w 2300806"/>
              <a:gd name="connsiteY0" fmla="*/ 147792 h 2298797"/>
              <a:gd name="connsiteX1" fmla="*/ 163186 w 2300806"/>
              <a:gd name="connsiteY1" fmla="*/ 7104 h 2298797"/>
              <a:gd name="connsiteX2" fmla="*/ 1731068 w 2300806"/>
              <a:gd name="connsiteY2" fmla="*/ 421416 h 2298797"/>
              <a:gd name="connsiteX3" fmla="*/ 1877419 w 2300806"/>
              <a:gd name="connsiteY3" fmla="*/ 588253 h 2298797"/>
              <a:gd name="connsiteX4" fmla="*/ 2300806 w 2300806"/>
              <a:gd name="connsiteY4" fmla="*/ 2165110 h 2298797"/>
              <a:gd name="connsiteX5" fmla="*/ 2155719 w 2300806"/>
              <a:gd name="connsiteY5" fmla="*/ 2287371 h 2298797"/>
              <a:gd name="connsiteX6" fmla="*/ 588820 w 2300806"/>
              <a:gd name="connsiteY6" fmla="*/ 1874416 h 2298797"/>
              <a:gd name="connsiteX7" fmla="*/ 422682 w 2300806"/>
              <a:gd name="connsiteY7" fmla="*/ 1672167 h 2298797"/>
              <a:gd name="connsiteX8" fmla="*/ 2010 w 2300806"/>
              <a:gd name="connsiteY8" fmla="*/ 147792 h 2298797"/>
              <a:gd name="connsiteX0" fmla="*/ 2010 w 2300806"/>
              <a:gd name="connsiteY0" fmla="*/ 147792 h 2293305"/>
              <a:gd name="connsiteX1" fmla="*/ 163186 w 2300806"/>
              <a:gd name="connsiteY1" fmla="*/ 7104 h 2293305"/>
              <a:gd name="connsiteX2" fmla="*/ 1731068 w 2300806"/>
              <a:gd name="connsiteY2" fmla="*/ 421416 h 2293305"/>
              <a:gd name="connsiteX3" fmla="*/ 1877419 w 2300806"/>
              <a:gd name="connsiteY3" fmla="*/ 588253 h 2293305"/>
              <a:gd name="connsiteX4" fmla="*/ 2300806 w 2300806"/>
              <a:gd name="connsiteY4" fmla="*/ 2165110 h 2293305"/>
              <a:gd name="connsiteX5" fmla="*/ 2155719 w 2300806"/>
              <a:gd name="connsiteY5" fmla="*/ 2287371 h 2293305"/>
              <a:gd name="connsiteX6" fmla="*/ 588820 w 2300806"/>
              <a:gd name="connsiteY6" fmla="*/ 1874416 h 2293305"/>
              <a:gd name="connsiteX7" fmla="*/ 422682 w 2300806"/>
              <a:gd name="connsiteY7" fmla="*/ 1672167 h 2293305"/>
              <a:gd name="connsiteX8" fmla="*/ 2010 w 2300806"/>
              <a:gd name="connsiteY8" fmla="*/ 147792 h 2293305"/>
              <a:gd name="connsiteX0" fmla="*/ 2010 w 2300806"/>
              <a:gd name="connsiteY0" fmla="*/ 147792 h 2290966"/>
              <a:gd name="connsiteX1" fmla="*/ 163186 w 2300806"/>
              <a:gd name="connsiteY1" fmla="*/ 7104 h 2290966"/>
              <a:gd name="connsiteX2" fmla="*/ 1731068 w 2300806"/>
              <a:gd name="connsiteY2" fmla="*/ 421416 h 2290966"/>
              <a:gd name="connsiteX3" fmla="*/ 1877419 w 2300806"/>
              <a:gd name="connsiteY3" fmla="*/ 588253 h 2290966"/>
              <a:gd name="connsiteX4" fmla="*/ 2300806 w 2300806"/>
              <a:gd name="connsiteY4" fmla="*/ 2165110 h 2290966"/>
              <a:gd name="connsiteX5" fmla="*/ 2155719 w 2300806"/>
              <a:gd name="connsiteY5" fmla="*/ 2287371 h 2290966"/>
              <a:gd name="connsiteX6" fmla="*/ 588820 w 2300806"/>
              <a:gd name="connsiteY6" fmla="*/ 1874416 h 2290966"/>
              <a:gd name="connsiteX7" fmla="*/ 422682 w 2300806"/>
              <a:gd name="connsiteY7" fmla="*/ 1672167 h 2290966"/>
              <a:gd name="connsiteX8" fmla="*/ 2010 w 2300806"/>
              <a:gd name="connsiteY8" fmla="*/ 147792 h 2290966"/>
              <a:gd name="connsiteX0" fmla="*/ 2010 w 2300806"/>
              <a:gd name="connsiteY0" fmla="*/ 147792 h 2290966"/>
              <a:gd name="connsiteX1" fmla="*/ 163186 w 2300806"/>
              <a:gd name="connsiteY1" fmla="*/ 7104 h 2290966"/>
              <a:gd name="connsiteX2" fmla="*/ 1731068 w 2300806"/>
              <a:gd name="connsiteY2" fmla="*/ 421416 h 2290966"/>
              <a:gd name="connsiteX3" fmla="*/ 1877419 w 2300806"/>
              <a:gd name="connsiteY3" fmla="*/ 588253 h 2290966"/>
              <a:gd name="connsiteX4" fmla="*/ 2300806 w 2300806"/>
              <a:gd name="connsiteY4" fmla="*/ 2165110 h 2290966"/>
              <a:gd name="connsiteX5" fmla="*/ 2155719 w 2300806"/>
              <a:gd name="connsiteY5" fmla="*/ 2287371 h 2290966"/>
              <a:gd name="connsiteX6" fmla="*/ 588820 w 2300806"/>
              <a:gd name="connsiteY6" fmla="*/ 1874416 h 2290966"/>
              <a:gd name="connsiteX7" fmla="*/ 422682 w 2300806"/>
              <a:gd name="connsiteY7" fmla="*/ 1672167 h 2290966"/>
              <a:gd name="connsiteX8" fmla="*/ 2010 w 2300806"/>
              <a:gd name="connsiteY8" fmla="*/ 147792 h 2290966"/>
              <a:gd name="connsiteX0" fmla="*/ 2321 w 2301117"/>
              <a:gd name="connsiteY0" fmla="*/ 145616 h 2288790"/>
              <a:gd name="connsiteX1" fmla="*/ 163497 w 2301117"/>
              <a:gd name="connsiteY1" fmla="*/ 4928 h 2288790"/>
              <a:gd name="connsiteX2" fmla="*/ 1731379 w 2301117"/>
              <a:gd name="connsiteY2" fmla="*/ 419240 h 2288790"/>
              <a:gd name="connsiteX3" fmla="*/ 1877730 w 2301117"/>
              <a:gd name="connsiteY3" fmla="*/ 586077 h 2288790"/>
              <a:gd name="connsiteX4" fmla="*/ 2301117 w 2301117"/>
              <a:gd name="connsiteY4" fmla="*/ 2162934 h 2288790"/>
              <a:gd name="connsiteX5" fmla="*/ 2156030 w 2301117"/>
              <a:gd name="connsiteY5" fmla="*/ 2285195 h 2288790"/>
              <a:gd name="connsiteX6" fmla="*/ 589131 w 2301117"/>
              <a:gd name="connsiteY6" fmla="*/ 1872240 h 2288790"/>
              <a:gd name="connsiteX7" fmla="*/ 422993 w 2301117"/>
              <a:gd name="connsiteY7" fmla="*/ 1669991 h 2288790"/>
              <a:gd name="connsiteX8" fmla="*/ 2321 w 2301117"/>
              <a:gd name="connsiteY8" fmla="*/ 145616 h 2288790"/>
              <a:gd name="connsiteX0" fmla="*/ 0 w 2298796"/>
              <a:gd name="connsiteY0" fmla="*/ 147175 h 2290349"/>
              <a:gd name="connsiteX1" fmla="*/ 161176 w 2298796"/>
              <a:gd name="connsiteY1" fmla="*/ 6487 h 2290349"/>
              <a:gd name="connsiteX2" fmla="*/ 1729058 w 2298796"/>
              <a:gd name="connsiteY2" fmla="*/ 420799 h 2290349"/>
              <a:gd name="connsiteX3" fmla="*/ 1875409 w 2298796"/>
              <a:gd name="connsiteY3" fmla="*/ 587636 h 2290349"/>
              <a:gd name="connsiteX4" fmla="*/ 2298796 w 2298796"/>
              <a:gd name="connsiteY4" fmla="*/ 2164493 h 2290349"/>
              <a:gd name="connsiteX5" fmla="*/ 2153709 w 2298796"/>
              <a:gd name="connsiteY5" fmla="*/ 2286754 h 2290349"/>
              <a:gd name="connsiteX6" fmla="*/ 586810 w 2298796"/>
              <a:gd name="connsiteY6" fmla="*/ 1873799 h 2290349"/>
              <a:gd name="connsiteX7" fmla="*/ 420672 w 2298796"/>
              <a:gd name="connsiteY7" fmla="*/ 1671550 h 2290349"/>
              <a:gd name="connsiteX8" fmla="*/ 0 w 2298796"/>
              <a:gd name="connsiteY8" fmla="*/ 147175 h 2290349"/>
              <a:gd name="connsiteX0" fmla="*/ 0 w 2298796"/>
              <a:gd name="connsiteY0" fmla="*/ 147356 h 2290530"/>
              <a:gd name="connsiteX1" fmla="*/ 161176 w 2298796"/>
              <a:gd name="connsiteY1" fmla="*/ 6668 h 2290530"/>
              <a:gd name="connsiteX2" fmla="*/ 1729058 w 2298796"/>
              <a:gd name="connsiteY2" fmla="*/ 420980 h 2290530"/>
              <a:gd name="connsiteX3" fmla="*/ 1875409 w 2298796"/>
              <a:gd name="connsiteY3" fmla="*/ 587817 h 2290530"/>
              <a:gd name="connsiteX4" fmla="*/ 2298796 w 2298796"/>
              <a:gd name="connsiteY4" fmla="*/ 2164674 h 2290530"/>
              <a:gd name="connsiteX5" fmla="*/ 2153709 w 2298796"/>
              <a:gd name="connsiteY5" fmla="*/ 2286935 h 2290530"/>
              <a:gd name="connsiteX6" fmla="*/ 586810 w 2298796"/>
              <a:gd name="connsiteY6" fmla="*/ 1873980 h 2290530"/>
              <a:gd name="connsiteX7" fmla="*/ 420672 w 2298796"/>
              <a:gd name="connsiteY7" fmla="*/ 1671731 h 2290530"/>
              <a:gd name="connsiteX8" fmla="*/ 0 w 2298796"/>
              <a:gd name="connsiteY8" fmla="*/ 147356 h 2290530"/>
              <a:gd name="connsiteX0" fmla="*/ 9617 w 2308413"/>
              <a:gd name="connsiteY0" fmla="*/ 144929 h 2288103"/>
              <a:gd name="connsiteX1" fmla="*/ 170793 w 2308413"/>
              <a:gd name="connsiteY1" fmla="*/ 4241 h 2288103"/>
              <a:gd name="connsiteX2" fmla="*/ 1738675 w 2308413"/>
              <a:gd name="connsiteY2" fmla="*/ 418553 h 2288103"/>
              <a:gd name="connsiteX3" fmla="*/ 1885026 w 2308413"/>
              <a:gd name="connsiteY3" fmla="*/ 585390 h 2288103"/>
              <a:gd name="connsiteX4" fmla="*/ 2308413 w 2308413"/>
              <a:gd name="connsiteY4" fmla="*/ 2162247 h 2288103"/>
              <a:gd name="connsiteX5" fmla="*/ 2163326 w 2308413"/>
              <a:gd name="connsiteY5" fmla="*/ 2284508 h 2288103"/>
              <a:gd name="connsiteX6" fmla="*/ 596427 w 2308413"/>
              <a:gd name="connsiteY6" fmla="*/ 1871553 h 2288103"/>
              <a:gd name="connsiteX7" fmla="*/ 430289 w 2308413"/>
              <a:gd name="connsiteY7" fmla="*/ 1669304 h 2288103"/>
              <a:gd name="connsiteX8" fmla="*/ 9617 w 2308413"/>
              <a:gd name="connsiteY8" fmla="*/ 144929 h 2288103"/>
              <a:gd name="connsiteX0" fmla="*/ 8386 w 2307182"/>
              <a:gd name="connsiteY0" fmla="*/ 152138 h 2295312"/>
              <a:gd name="connsiteX1" fmla="*/ 169562 w 2307182"/>
              <a:gd name="connsiteY1" fmla="*/ 11450 h 2295312"/>
              <a:gd name="connsiteX2" fmla="*/ 1737444 w 2307182"/>
              <a:gd name="connsiteY2" fmla="*/ 425762 h 2295312"/>
              <a:gd name="connsiteX3" fmla="*/ 1883795 w 2307182"/>
              <a:gd name="connsiteY3" fmla="*/ 592599 h 2295312"/>
              <a:gd name="connsiteX4" fmla="*/ 2307182 w 2307182"/>
              <a:gd name="connsiteY4" fmla="*/ 2169456 h 2295312"/>
              <a:gd name="connsiteX5" fmla="*/ 2162095 w 2307182"/>
              <a:gd name="connsiteY5" fmla="*/ 2291717 h 2295312"/>
              <a:gd name="connsiteX6" fmla="*/ 595196 w 2307182"/>
              <a:gd name="connsiteY6" fmla="*/ 1878762 h 2295312"/>
              <a:gd name="connsiteX7" fmla="*/ 429058 w 2307182"/>
              <a:gd name="connsiteY7" fmla="*/ 1676513 h 2295312"/>
              <a:gd name="connsiteX8" fmla="*/ 8386 w 2307182"/>
              <a:gd name="connsiteY8" fmla="*/ 152138 h 2295312"/>
              <a:gd name="connsiteX0" fmla="*/ 9020 w 2301081"/>
              <a:gd name="connsiteY0" fmla="*/ 145947 h 2295856"/>
              <a:gd name="connsiteX1" fmla="*/ 163461 w 2301081"/>
              <a:gd name="connsiteY1" fmla="*/ 11994 h 2295856"/>
              <a:gd name="connsiteX2" fmla="*/ 1731343 w 2301081"/>
              <a:gd name="connsiteY2" fmla="*/ 426306 h 2295856"/>
              <a:gd name="connsiteX3" fmla="*/ 1877694 w 2301081"/>
              <a:gd name="connsiteY3" fmla="*/ 593143 h 2295856"/>
              <a:gd name="connsiteX4" fmla="*/ 2301081 w 2301081"/>
              <a:gd name="connsiteY4" fmla="*/ 2170000 h 2295856"/>
              <a:gd name="connsiteX5" fmla="*/ 2155994 w 2301081"/>
              <a:gd name="connsiteY5" fmla="*/ 2292261 h 2295856"/>
              <a:gd name="connsiteX6" fmla="*/ 589095 w 2301081"/>
              <a:gd name="connsiteY6" fmla="*/ 1879306 h 2295856"/>
              <a:gd name="connsiteX7" fmla="*/ 422957 w 2301081"/>
              <a:gd name="connsiteY7" fmla="*/ 1677057 h 2295856"/>
              <a:gd name="connsiteX8" fmla="*/ 9020 w 2301081"/>
              <a:gd name="connsiteY8" fmla="*/ 145947 h 2295856"/>
              <a:gd name="connsiteX0" fmla="*/ 3409 w 2295470"/>
              <a:gd name="connsiteY0" fmla="*/ 146126 h 2296035"/>
              <a:gd name="connsiteX1" fmla="*/ 157850 w 2295470"/>
              <a:gd name="connsiteY1" fmla="*/ 12173 h 2296035"/>
              <a:gd name="connsiteX2" fmla="*/ 1725732 w 2295470"/>
              <a:gd name="connsiteY2" fmla="*/ 426485 h 2296035"/>
              <a:gd name="connsiteX3" fmla="*/ 1872083 w 2295470"/>
              <a:gd name="connsiteY3" fmla="*/ 593322 h 2296035"/>
              <a:gd name="connsiteX4" fmla="*/ 2295470 w 2295470"/>
              <a:gd name="connsiteY4" fmla="*/ 2170179 h 2296035"/>
              <a:gd name="connsiteX5" fmla="*/ 2150383 w 2295470"/>
              <a:gd name="connsiteY5" fmla="*/ 2292440 h 2296035"/>
              <a:gd name="connsiteX6" fmla="*/ 583484 w 2295470"/>
              <a:gd name="connsiteY6" fmla="*/ 1879485 h 2296035"/>
              <a:gd name="connsiteX7" fmla="*/ 417346 w 2295470"/>
              <a:gd name="connsiteY7" fmla="*/ 1677236 h 2296035"/>
              <a:gd name="connsiteX8" fmla="*/ 3409 w 2295470"/>
              <a:gd name="connsiteY8" fmla="*/ 146126 h 2296035"/>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5540 w 2297601"/>
              <a:gd name="connsiteY0" fmla="*/ 143814 h 2293723"/>
              <a:gd name="connsiteX1" fmla="*/ 159981 w 2297601"/>
              <a:gd name="connsiteY1" fmla="*/ 9861 h 2293723"/>
              <a:gd name="connsiteX2" fmla="*/ 1727863 w 2297601"/>
              <a:gd name="connsiteY2" fmla="*/ 424173 h 2293723"/>
              <a:gd name="connsiteX3" fmla="*/ 1874214 w 2297601"/>
              <a:gd name="connsiteY3" fmla="*/ 591010 h 2293723"/>
              <a:gd name="connsiteX4" fmla="*/ 2297601 w 2297601"/>
              <a:gd name="connsiteY4" fmla="*/ 2167867 h 2293723"/>
              <a:gd name="connsiteX5" fmla="*/ 2152514 w 2297601"/>
              <a:gd name="connsiteY5" fmla="*/ 2290128 h 2293723"/>
              <a:gd name="connsiteX6" fmla="*/ 585615 w 2297601"/>
              <a:gd name="connsiteY6" fmla="*/ 1877173 h 2293723"/>
              <a:gd name="connsiteX7" fmla="*/ 419477 w 2297601"/>
              <a:gd name="connsiteY7" fmla="*/ 1674924 h 2293723"/>
              <a:gd name="connsiteX8" fmla="*/ 5540 w 2297601"/>
              <a:gd name="connsiteY8" fmla="*/ 143814 h 2293723"/>
              <a:gd name="connsiteX0" fmla="*/ 5540 w 2297601"/>
              <a:gd name="connsiteY0" fmla="*/ 143814 h 2293723"/>
              <a:gd name="connsiteX1" fmla="*/ 159981 w 2297601"/>
              <a:gd name="connsiteY1" fmla="*/ 9861 h 2293723"/>
              <a:gd name="connsiteX2" fmla="*/ 1727863 w 2297601"/>
              <a:gd name="connsiteY2" fmla="*/ 424173 h 2293723"/>
              <a:gd name="connsiteX3" fmla="*/ 1874214 w 2297601"/>
              <a:gd name="connsiteY3" fmla="*/ 591010 h 2293723"/>
              <a:gd name="connsiteX4" fmla="*/ 2297601 w 2297601"/>
              <a:gd name="connsiteY4" fmla="*/ 2167867 h 2293723"/>
              <a:gd name="connsiteX5" fmla="*/ 2152514 w 2297601"/>
              <a:gd name="connsiteY5" fmla="*/ 2290128 h 2293723"/>
              <a:gd name="connsiteX6" fmla="*/ 585615 w 2297601"/>
              <a:gd name="connsiteY6" fmla="*/ 1877173 h 2293723"/>
              <a:gd name="connsiteX7" fmla="*/ 419477 w 2297601"/>
              <a:gd name="connsiteY7" fmla="*/ 1674924 h 2293723"/>
              <a:gd name="connsiteX8" fmla="*/ 5540 w 2297601"/>
              <a:gd name="connsiteY8" fmla="*/ 143814 h 2293723"/>
              <a:gd name="connsiteX0" fmla="*/ 3923 w 2295984"/>
              <a:gd name="connsiteY0" fmla="*/ 144081 h 2293990"/>
              <a:gd name="connsiteX1" fmla="*/ 158364 w 2295984"/>
              <a:gd name="connsiteY1" fmla="*/ 10128 h 2293990"/>
              <a:gd name="connsiteX2" fmla="*/ 1726246 w 2295984"/>
              <a:gd name="connsiteY2" fmla="*/ 424440 h 2293990"/>
              <a:gd name="connsiteX3" fmla="*/ 1872597 w 2295984"/>
              <a:gd name="connsiteY3" fmla="*/ 591277 h 2293990"/>
              <a:gd name="connsiteX4" fmla="*/ 2295984 w 2295984"/>
              <a:gd name="connsiteY4" fmla="*/ 2168134 h 2293990"/>
              <a:gd name="connsiteX5" fmla="*/ 2150897 w 2295984"/>
              <a:gd name="connsiteY5" fmla="*/ 2290395 h 2293990"/>
              <a:gd name="connsiteX6" fmla="*/ 583998 w 2295984"/>
              <a:gd name="connsiteY6" fmla="*/ 1877440 h 2293990"/>
              <a:gd name="connsiteX7" fmla="*/ 417860 w 2295984"/>
              <a:gd name="connsiteY7" fmla="*/ 1675191 h 2293990"/>
              <a:gd name="connsiteX8" fmla="*/ 3923 w 2295984"/>
              <a:gd name="connsiteY8" fmla="*/ 144081 h 2293990"/>
              <a:gd name="connsiteX0" fmla="*/ 1528 w 2293589"/>
              <a:gd name="connsiteY0" fmla="*/ 144362 h 2294271"/>
              <a:gd name="connsiteX1" fmla="*/ 155969 w 2293589"/>
              <a:gd name="connsiteY1" fmla="*/ 10409 h 2294271"/>
              <a:gd name="connsiteX2" fmla="*/ 1723851 w 2293589"/>
              <a:gd name="connsiteY2" fmla="*/ 424721 h 2294271"/>
              <a:gd name="connsiteX3" fmla="*/ 1870202 w 2293589"/>
              <a:gd name="connsiteY3" fmla="*/ 591558 h 2294271"/>
              <a:gd name="connsiteX4" fmla="*/ 2293589 w 2293589"/>
              <a:gd name="connsiteY4" fmla="*/ 2168415 h 2294271"/>
              <a:gd name="connsiteX5" fmla="*/ 2148502 w 2293589"/>
              <a:gd name="connsiteY5" fmla="*/ 2290676 h 2294271"/>
              <a:gd name="connsiteX6" fmla="*/ 581603 w 2293589"/>
              <a:gd name="connsiteY6" fmla="*/ 1877721 h 2294271"/>
              <a:gd name="connsiteX7" fmla="*/ 415465 w 2293589"/>
              <a:gd name="connsiteY7" fmla="*/ 1675472 h 2294271"/>
              <a:gd name="connsiteX8" fmla="*/ 1528 w 2293589"/>
              <a:gd name="connsiteY8" fmla="*/ 144362 h 2294271"/>
              <a:gd name="connsiteX0" fmla="*/ 1848 w 2293909"/>
              <a:gd name="connsiteY0" fmla="*/ 138202 h 2288111"/>
              <a:gd name="connsiteX1" fmla="*/ 156289 w 2293909"/>
              <a:gd name="connsiteY1" fmla="*/ 4249 h 2288111"/>
              <a:gd name="connsiteX2" fmla="*/ 1724171 w 2293909"/>
              <a:gd name="connsiteY2" fmla="*/ 418561 h 2288111"/>
              <a:gd name="connsiteX3" fmla="*/ 1870522 w 2293909"/>
              <a:gd name="connsiteY3" fmla="*/ 585398 h 2288111"/>
              <a:gd name="connsiteX4" fmla="*/ 2293909 w 2293909"/>
              <a:gd name="connsiteY4" fmla="*/ 2162255 h 2288111"/>
              <a:gd name="connsiteX5" fmla="*/ 2148822 w 2293909"/>
              <a:gd name="connsiteY5" fmla="*/ 2284516 h 2288111"/>
              <a:gd name="connsiteX6" fmla="*/ 581923 w 2293909"/>
              <a:gd name="connsiteY6" fmla="*/ 1871561 h 2288111"/>
              <a:gd name="connsiteX7" fmla="*/ 415785 w 2293909"/>
              <a:gd name="connsiteY7" fmla="*/ 1669312 h 2288111"/>
              <a:gd name="connsiteX8" fmla="*/ 1848 w 2293909"/>
              <a:gd name="connsiteY8" fmla="*/ 138202 h 2288111"/>
              <a:gd name="connsiteX0" fmla="*/ 1289 w 2293350"/>
              <a:gd name="connsiteY0" fmla="*/ 138202 h 2288111"/>
              <a:gd name="connsiteX1" fmla="*/ 155730 w 2293350"/>
              <a:gd name="connsiteY1" fmla="*/ 4249 h 2288111"/>
              <a:gd name="connsiteX2" fmla="*/ 1723612 w 2293350"/>
              <a:gd name="connsiteY2" fmla="*/ 418561 h 2288111"/>
              <a:gd name="connsiteX3" fmla="*/ 1869963 w 2293350"/>
              <a:gd name="connsiteY3" fmla="*/ 585398 h 2288111"/>
              <a:gd name="connsiteX4" fmla="*/ 2293350 w 2293350"/>
              <a:gd name="connsiteY4" fmla="*/ 2162255 h 2288111"/>
              <a:gd name="connsiteX5" fmla="*/ 2148263 w 2293350"/>
              <a:gd name="connsiteY5" fmla="*/ 2284516 h 2288111"/>
              <a:gd name="connsiteX6" fmla="*/ 581364 w 2293350"/>
              <a:gd name="connsiteY6" fmla="*/ 1871561 h 2288111"/>
              <a:gd name="connsiteX7" fmla="*/ 415226 w 2293350"/>
              <a:gd name="connsiteY7" fmla="*/ 1669312 h 2288111"/>
              <a:gd name="connsiteX8" fmla="*/ 1289 w 2293350"/>
              <a:gd name="connsiteY8" fmla="*/ 138202 h 2288111"/>
              <a:gd name="connsiteX0" fmla="*/ 1527 w 2293588"/>
              <a:gd name="connsiteY0" fmla="*/ 138621 h 2288530"/>
              <a:gd name="connsiteX1" fmla="*/ 155968 w 2293588"/>
              <a:gd name="connsiteY1" fmla="*/ 4668 h 2288530"/>
              <a:gd name="connsiteX2" fmla="*/ 1723850 w 2293588"/>
              <a:gd name="connsiteY2" fmla="*/ 418980 h 2288530"/>
              <a:gd name="connsiteX3" fmla="*/ 1870201 w 2293588"/>
              <a:gd name="connsiteY3" fmla="*/ 585817 h 2288530"/>
              <a:gd name="connsiteX4" fmla="*/ 2293588 w 2293588"/>
              <a:gd name="connsiteY4" fmla="*/ 2162674 h 2288530"/>
              <a:gd name="connsiteX5" fmla="*/ 2148501 w 2293588"/>
              <a:gd name="connsiteY5" fmla="*/ 2284935 h 2288530"/>
              <a:gd name="connsiteX6" fmla="*/ 581602 w 2293588"/>
              <a:gd name="connsiteY6" fmla="*/ 1871980 h 2288530"/>
              <a:gd name="connsiteX7" fmla="*/ 415464 w 2293588"/>
              <a:gd name="connsiteY7" fmla="*/ 1669731 h 2288530"/>
              <a:gd name="connsiteX8" fmla="*/ 1527 w 2293588"/>
              <a:gd name="connsiteY8" fmla="*/ 138621 h 2288530"/>
              <a:gd name="connsiteX0" fmla="*/ 4451 w 2296512"/>
              <a:gd name="connsiteY0" fmla="*/ 139388 h 2289297"/>
              <a:gd name="connsiteX1" fmla="*/ 158892 w 2296512"/>
              <a:gd name="connsiteY1" fmla="*/ 5435 h 2289297"/>
              <a:gd name="connsiteX2" fmla="*/ 1726774 w 2296512"/>
              <a:gd name="connsiteY2" fmla="*/ 419747 h 2289297"/>
              <a:gd name="connsiteX3" fmla="*/ 1873125 w 2296512"/>
              <a:gd name="connsiteY3" fmla="*/ 586584 h 2289297"/>
              <a:gd name="connsiteX4" fmla="*/ 2296512 w 2296512"/>
              <a:gd name="connsiteY4" fmla="*/ 2163441 h 2289297"/>
              <a:gd name="connsiteX5" fmla="*/ 2151425 w 2296512"/>
              <a:gd name="connsiteY5" fmla="*/ 2285702 h 2289297"/>
              <a:gd name="connsiteX6" fmla="*/ 584526 w 2296512"/>
              <a:gd name="connsiteY6" fmla="*/ 1872747 h 2289297"/>
              <a:gd name="connsiteX7" fmla="*/ 418388 w 2296512"/>
              <a:gd name="connsiteY7" fmla="*/ 1670498 h 2289297"/>
              <a:gd name="connsiteX8" fmla="*/ 4451 w 2296512"/>
              <a:gd name="connsiteY8" fmla="*/ 139388 h 2289297"/>
              <a:gd name="connsiteX0" fmla="*/ 4451 w 2299782"/>
              <a:gd name="connsiteY0" fmla="*/ 139388 h 2288818"/>
              <a:gd name="connsiteX1" fmla="*/ 158892 w 2299782"/>
              <a:gd name="connsiteY1" fmla="*/ 5435 h 2288818"/>
              <a:gd name="connsiteX2" fmla="*/ 1726774 w 2299782"/>
              <a:gd name="connsiteY2" fmla="*/ 419747 h 2288818"/>
              <a:gd name="connsiteX3" fmla="*/ 1873125 w 2299782"/>
              <a:gd name="connsiteY3" fmla="*/ 586584 h 2288818"/>
              <a:gd name="connsiteX4" fmla="*/ 2296512 w 2299782"/>
              <a:gd name="connsiteY4" fmla="*/ 2163441 h 2288818"/>
              <a:gd name="connsiteX5" fmla="*/ 2151425 w 2299782"/>
              <a:gd name="connsiteY5" fmla="*/ 2285702 h 2288818"/>
              <a:gd name="connsiteX6" fmla="*/ 584526 w 2299782"/>
              <a:gd name="connsiteY6" fmla="*/ 1872747 h 2288818"/>
              <a:gd name="connsiteX7" fmla="*/ 418388 w 2299782"/>
              <a:gd name="connsiteY7" fmla="*/ 1670498 h 2288818"/>
              <a:gd name="connsiteX8" fmla="*/ 4451 w 2299782"/>
              <a:gd name="connsiteY8" fmla="*/ 139388 h 2288818"/>
              <a:gd name="connsiteX0" fmla="*/ 4451 w 2299139"/>
              <a:gd name="connsiteY0" fmla="*/ 139388 h 2287220"/>
              <a:gd name="connsiteX1" fmla="*/ 158892 w 2299139"/>
              <a:gd name="connsiteY1" fmla="*/ 5435 h 2287220"/>
              <a:gd name="connsiteX2" fmla="*/ 1726774 w 2299139"/>
              <a:gd name="connsiteY2" fmla="*/ 419747 h 2287220"/>
              <a:gd name="connsiteX3" fmla="*/ 1873125 w 2299139"/>
              <a:gd name="connsiteY3" fmla="*/ 586584 h 2287220"/>
              <a:gd name="connsiteX4" fmla="*/ 2296512 w 2299139"/>
              <a:gd name="connsiteY4" fmla="*/ 2163441 h 2287220"/>
              <a:gd name="connsiteX5" fmla="*/ 2151425 w 2299139"/>
              <a:gd name="connsiteY5" fmla="*/ 2285702 h 2287220"/>
              <a:gd name="connsiteX6" fmla="*/ 584526 w 2299139"/>
              <a:gd name="connsiteY6" fmla="*/ 1872747 h 2287220"/>
              <a:gd name="connsiteX7" fmla="*/ 418388 w 2299139"/>
              <a:gd name="connsiteY7" fmla="*/ 1670498 h 2287220"/>
              <a:gd name="connsiteX8" fmla="*/ 4451 w 2299139"/>
              <a:gd name="connsiteY8" fmla="*/ 139388 h 2287220"/>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84526 w 2299277"/>
              <a:gd name="connsiteY6" fmla="*/ 1872747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4690 w 2299277"/>
              <a:gd name="connsiteY3" fmla="*/ 585018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4690 w 2299277"/>
              <a:gd name="connsiteY3" fmla="*/ 588149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99277" h="2289265">
                <a:moveTo>
                  <a:pt x="4451" y="139388"/>
                </a:moveTo>
                <a:cubicBezTo>
                  <a:pt x="-13417" y="60766"/>
                  <a:pt x="19464" y="-22226"/>
                  <a:pt x="158892" y="5435"/>
                </a:cubicBezTo>
                <a:lnTo>
                  <a:pt x="1726774" y="419747"/>
                </a:lnTo>
                <a:cubicBezTo>
                  <a:pt x="1822894" y="445626"/>
                  <a:pt x="1861313" y="514526"/>
                  <a:pt x="1880135" y="585426"/>
                </a:cubicBezTo>
                <a:cubicBezTo>
                  <a:pt x="2097057" y="1402519"/>
                  <a:pt x="2138139" y="1539608"/>
                  <a:pt x="2296512" y="2163441"/>
                </a:cubicBezTo>
                <a:cubicBezTo>
                  <a:pt x="2313920" y="2245273"/>
                  <a:pt x="2247201" y="2304717"/>
                  <a:pt x="2151425" y="2285702"/>
                </a:cubicBezTo>
                <a:lnTo>
                  <a:pt x="594791" y="1867358"/>
                </a:lnTo>
                <a:cubicBezTo>
                  <a:pt x="507154" y="1842614"/>
                  <a:pt x="450849" y="1799460"/>
                  <a:pt x="416823" y="1672064"/>
                </a:cubicBezTo>
                <a:cubicBezTo>
                  <a:pt x="286664" y="1184744"/>
                  <a:pt x="134198" y="644520"/>
                  <a:pt x="4451" y="139388"/>
                </a:cubicBezTo>
                <a:close/>
              </a:path>
            </a:pathLst>
          </a:custGeom>
          <a:noFill/>
          <a:ln w="28575" cmpd="sng">
            <a:solidFill>
              <a:srgbClr val="A7934B">
                <a:alpha val="15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009" y="5934818"/>
            <a:ext cx="12182934" cy="925902"/>
          </a:xfrm>
          <a:prstGeom prst="rect">
            <a:avLst/>
          </a:prstGeom>
        </p:spPr>
      </p:pic>
      <p:pic>
        <p:nvPicPr>
          <p:cNvPr id="9" name="Picture 8"/>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388404" y="6207430"/>
            <a:ext cx="2632357" cy="497896"/>
          </a:xfrm>
          <a:prstGeom prst="rect">
            <a:avLst/>
          </a:prstGeom>
        </p:spPr>
      </p:pic>
      <p:sp>
        <p:nvSpPr>
          <p:cNvPr id="2" name="Title 1"/>
          <p:cNvSpPr>
            <a:spLocks noGrp="1"/>
          </p:cNvSpPr>
          <p:nvPr>
            <p:ph type="title"/>
          </p:nvPr>
        </p:nvSpPr>
        <p:spPr>
          <a:xfrm>
            <a:off x="381000" y="200722"/>
            <a:ext cx="11430000" cy="1014761"/>
          </a:xfrm>
          <a:prstGeom prst="rect">
            <a:avLst/>
          </a:prstGeom>
        </p:spPr>
        <p:txBody>
          <a:bodyPr anchor="ctr"/>
          <a:lstStyle>
            <a:lvl1pPr>
              <a:defRPr>
                <a:latin typeface="Roboto Regular"/>
                <a:cs typeface="Roboto Regular"/>
              </a:defRPr>
            </a:lvl1pPr>
          </a:lstStyle>
          <a:p>
            <a:r>
              <a:rPr lang="en-US" dirty="0"/>
              <a:t>Click to edit Master title style</a:t>
            </a:r>
          </a:p>
        </p:txBody>
      </p:sp>
      <p:sp>
        <p:nvSpPr>
          <p:cNvPr id="6" name="Content Placeholder 2">
            <a:extLst>
              <a:ext uri="{FF2B5EF4-FFF2-40B4-BE49-F238E27FC236}">
                <a16:creationId xmlns:a16="http://schemas.microsoft.com/office/drawing/2014/main" id="{5FBFBEFA-1B24-BD40-967B-224093822B35}"/>
              </a:ext>
            </a:extLst>
          </p:cNvPr>
          <p:cNvSpPr>
            <a:spLocks noGrp="1"/>
          </p:cNvSpPr>
          <p:nvPr>
            <p:ph idx="1"/>
          </p:nvPr>
        </p:nvSpPr>
        <p:spPr>
          <a:xfrm>
            <a:off x="381000" y="1215485"/>
            <a:ext cx="11430000" cy="4225650"/>
          </a:xfrm>
          <a:prstGeom prst="rect">
            <a:avLst/>
          </a:prstGeom>
        </p:spPr>
        <p:txBody>
          <a:bodyPr/>
          <a:lstStyle>
            <a:lvl1pPr>
              <a:defRPr>
                <a:latin typeface="Roboto Regular"/>
                <a:cs typeface="Roboto Regular"/>
              </a:defRPr>
            </a:lvl1pPr>
            <a:lvl2pPr>
              <a:defRPr>
                <a:latin typeface="Roboto Regular"/>
                <a:cs typeface="Roboto Regular"/>
              </a:defRPr>
            </a:lvl2pPr>
            <a:lvl3pPr>
              <a:defRPr>
                <a:latin typeface="Roboto Regular"/>
                <a:cs typeface="Roboto Regular"/>
              </a:defRPr>
            </a:lvl3pPr>
            <a:lvl4pPr>
              <a:defRPr>
                <a:latin typeface="Roboto Regular"/>
                <a:cs typeface="Roboto Regular"/>
              </a:defRPr>
            </a:lvl4pPr>
            <a:lvl5pPr>
              <a:defRPr>
                <a:latin typeface="Roboto Regular"/>
                <a:cs typeface="Roboto Regular"/>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Date Placeholder 3">
            <a:extLst>
              <a:ext uri="{FF2B5EF4-FFF2-40B4-BE49-F238E27FC236}">
                <a16:creationId xmlns:a16="http://schemas.microsoft.com/office/drawing/2014/main" id="{42B2C088-FD5F-6E47-B5E9-B42B8CA51A39}"/>
              </a:ext>
            </a:extLst>
          </p:cNvPr>
          <p:cNvSpPr>
            <a:spLocks noGrp="1"/>
          </p:cNvSpPr>
          <p:nvPr>
            <p:ph type="dt" sz="half" idx="2"/>
          </p:nvPr>
        </p:nvSpPr>
        <p:spPr>
          <a:xfrm>
            <a:off x="450273" y="6464419"/>
            <a:ext cx="735060" cy="365125"/>
          </a:xfrm>
          <a:prstGeom prst="rect">
            <a:avLst/>
          </a:prstGeom>
        </p:spPr>
        <p:txBody>
          <a:bodyPr vert="horz" lIns="91440" tIns="45720" rIns="91440" bIns="45720" rtlCol="0" anchor="ctr"/>
          <a:lstStyle>
            <a:lvl1pPr algn="l">
              <a:defRPr sz="1200" b="0" i="0">
                <a:solidFill>
                  <a:schemeClr val="tx1"/>
                </a:solidFill>
                <a:latin typeface="Roboto Regular"/>
                <a:cs typeface="Roboto Regular"/>
              </a:defRPr>
            </a:lvl1pPr>
          </a:lstStyle>
          <a:p>
            <a:r>
              <a:rPr lang="en-US" dirty="0"/>
              <a:t>©2022</a:t>
            </a:r>
          </a:p>
        </p:txBody>
      </p:sp>
      <p:sp>
        <p:nvSpPr>
          <p:cNvPr id="12" name="Footer Placeholder 4">
            <a:extLst>
              <a:ext uri="{FF2B5EF4-FFF2-40B4-BE49-F238E27FC236}">
                <a16:creationId xmlns:a16="http://schemas.microsoft.com/office/drawing/2014/main" id="{BE9B8B9A-12D6-EA40-AB29-6918054B5DA5}"/>
              </a:ext>
            </a:extLst>
          </p:cNvPr>
          <p:cNvSpPr>
            <a:spLocks noGrp="1"/>
          </p:cNvSpPr>
          <p:nvPr>
            <p:ph type="ftr" sz="quarter" idx="3"/>
          </p:nvPr>
        </p:nvSpPr>
        <p:spPr>
          <a:xfrm>
            <a:off x="1124941" y="6464419"/>
            <a:ext cx="5941647" cy="365125"/>
          </a:xfrm>
          <a:prstGeom prst="rect">
            <a:avLst/>
          </a:prstGeom>
        </p:spPr>
        <p:txBody>
          <a:bodyPr vert="horz" lIns="91440" tIns="45720" rIns="91440" bIns="45720" rtlCol="0" anchor="ctr"/>
          <a:lstStyle>
            <a:lvl1pPr algn="l">
              <a:defRPr sz="1200" b="0" i="0">
                <a:solidFill>
                  <a:srgbClr val="000000"/>
                </a:solidFill>
                <a:latin typeface="Roboto Regular"/>
                <a:cs typeface="Roboto Regular"/>
              </a:defRPr>
            </a:lvl1pPr>
          </a:lstStyle>
          <a:p>
            <a:endParaRPr lang="en-US" dirty="0"/>
          </a:p>
        </p:txBody>
      </p:sp>
      <p:sp>
        <p:nvSpPr>
          <p:cNvPr id="13" name="TextBox 12"/>
          <p:cNvSpPr txBox="1"/>
          <p:nvPr userDrawn="1"/>
        </p:nvSpPr>
        <p:spPr>
          <a:xfrm>
            <a:off x="5689698" y="6493093"/>
            <a:ext cx="3042586" cy="307777"/>
          </a:xfrm>
          <a:prstGeom prst="rect">
            <a:avLst/>
          </a:prstGeom>
          <a:noFill/>
        </p:spPr>
        <p:txBody>
          <a:bodyPr wrap="square" rtlCol="0" anchor="ctr">
            <a:spAutoFit/>
          </a:bodyPr>
          <a:lstStyle/>
          <a:p>
            <a:pPr algn="r"/>
            <a:r>
              <a:rPr lang="en-US" sz="1400" b="1" dirty="0" err="1">
                <a:latin typeface="Roboto Slab Bold"/>
                <a:cs typeface="Roboto Slab Bold"/>
              </a:rPr>
              <a:t>oshainfo.gatech.edu</a:t>
            </a:r>
            <a:endParaRPr lang="en-US" sz="1400" b="1" dirty="0">
              <a:latin typeface="Roboto Slab Bold"/>
              <a:cs typeface="Roboto Slab Bold"/>
            </a:endParaRPr>
          </a:p>
        </p:txBody>
      </p:sp>
    </p:spTree>
    <p:extLst>
      <p:ext uri="{BB962C8B-B14F-4D97-AF65-F5344CB8AC3E}">
        <p14:creationId xmlns:p14="http://schemas.microsoft.com/office/powerpoint/2010/main" val="22875780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HES Title Content Cube single photo">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009" y="5934818"/>
            <a:ext cx="12182934" cy="925903"/>
          </a:xfrm>
          <a:prstGeom prst="rect">
            <a:avLst/>
          </a:prstGeom>
        </p:spPr>
      </p:pic>
      <p:pic>
        <p:nvPicPr>
          <p:cNvPr id="10" name="Picture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322717" y="6207430"/>
            <a:ext cx="2632357" cy="497896"/>
          </a:xfrm>
          <a:prstGeom prst="rect">
            <a:avLst/>
          </a:prstGeom>
        </p:spPr>
      </p:pic>
      <p:sp>
        <p:nvSpPr>
          <p:cNvPr id="11" name="Title 1"/>
          <p:cNvSpPr>
            <a:spLocks noGrp="1"/>
          </p:cNvSpPr>
          <p:nvPr>
            <p:ph type="title"/>
          </p:nvPr>
        </p:nvSpPr>
        <p:spPr>
          <a:xfrm>
            <a:off x="381000" y="200722"/>
            <a:ext cx="11430000" cy="1014761"/>
          </a:xfrm>
          <a:prstGeom prst="rect">
            <a:avLst/>
          </a:prstGeom>
        </p:spPr>
        <p:txBody>
          <a:bodyPr anchor="ctr"/>
          <a:lstStyle>
            <a:lvl1pPr>
              <a:defRPr>
                <a:latin typeface="Roboto Regular"/>
                <a:cs typeface="Roboto Regular"/>
              </a:defRPr>
            </a:lvl1pPr>
          </a:lstStyle>
          <a:p>
            <a:r>
              <a:rPr lang="en-US" dirty="0"/>
              <a:t>Click to edit Master title style</a:t>
            </a:r>
          </a:p>
        </p:txBody>
      </p:sp>
      <p:sp>
        <p:nvSpPr>
          <p:cNvPr id="12" name="Content Placeholder 2">
            <a:extLst>
              <a:ext uri="{FF2B5EF4-FFF2-40B4-BE49-F238E27FC236}">
                <a16:creationId xmlns:a16="http://schemas.microsoft.com/office/drawing/2014/main" id="{5FBFBEFA-1B24-BD40-967B-224093822B35}"/>
              </a:ext>
            </a:extLst>
          </p:cNvPr>
          <p:cNvSpPr>
            <a:spLocks noGrp="1"/>
          </p:cNvSpPr>
          <p:nvPr>
            <p:ph idx="1"/>
          </p:nvPr>
        </p:nvSpPr>
        <p:spPr>
          <a:xfrm>
            <a:off x="381000" y="1215485"/>
            <a:ext cx="7150100" cy="4225650"/>
          </a:xfrm>
          <a:prstGeom prst="rect">
            <a:avLst/>
          </a:prstGeom>
        </p:spPr>
        <p:txBody>
          <a:bodyPr/>
          <a:lstStyle>
            <a:lvl1pPr>
              <a:defRPr>
                <a:latin typeface="Roboto Regular"/>
                <a:cs typeface="Roboto Regular"/>
              </a:defRPr>
            </a:lvl1pPr>
            <a:lvl2pPr>
              <a:defRPr>
                <a:latin typeface="Roboto Regular"/>
                <a:cs typeface="Roboto Regular"/>
              </a:defRPr>
            </a:lvl2pPr>
            <a:lvl3pPr>
              <a:defRPr>
                <a:latin typeface="Roboto Regular"/>
                <a:cs typeface="Roboto Regular"/>
              </a:defRPr>
            </a:lvl3pPr>
            <a:lvl4pPr>
              <a:defRPr>
                <a:latin typeface="Roboto Regular"/>
                <a:cs typeface="Roboto Regular"/>
              </a:defRPr>
            </a:lvl4pPr>
            <a:lvl5pPr>
              <a:defRPr>
                <a:latin typeface="Roboto Regular"/>
                <a:cs typeface="Roboto Regular"/>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Date Placeholder 3">
            <a:extLst>
              <a:ext uri="{FF2B5EF4-FFF2-40B4-BE49-F238E27FC236}">
                <a16:creationId xmlns:a16="http://schemas.microsoft.com/office/drawing/2014/main" id="{42B2C088-FD5F-6E47-B5E9-B42B8CA51A39}"/>
              </a:ext>
            </a:extLst>
          </p:cNvPr>
          <p:cNvSpPr>
            <a:spLocks noGrp="1"/>
          </p:cNvSpPr>
          <p:nvPr>
            <p:ph type="dt" sz="half" idx="2"/>
          </p:nvPr>
        </p:nvSpPr>
        <p:spPr>
          <a:xfrm>
            <a:off x="450273" y="6464419"/>
            <a:ext cx="735060" cy="365125"/>
          </a:xfrm>
          <a:prstGeom prst="rect">
            <a:avLst/>
          </a:prstGeom>
        </p:spPr>
        <p:txBody>
          <a:bodyPr vert="horz" lIns="91440" tIns="45720" rIns="91440" bIns="45720" rtlCol="0" anchor="ctr"/>
          <a:lstStyle>
            <a:lvl1pPr algn="l">
              <a:defRPr sz="1200" b="0" i="0">
                <a:solidFill>
                  <a:schemeClr val="tx1"/>
                </a:solidFill>
                <a:latin typeface="Roboto Regular"/>
                <a:cs typeface="Roboto Regular"/>
              </a:defRPr>
            </a:lvl1pPr>
          </a:lstStyle>
          <a:p>
            <a:r>
              <a:rPr lang="en-US" dirty="0"/>
              <a:t>©2022</a:t>
            </a:r>
          </a:p>
        </p:txBody>
      </p:sp>
      <p:sp>
        <p:nvSpPr>
          <p:cNvPr id="14" name="Footer Placeholder 4">
            <a:extLst>
              <a:ext uri="{FF2B5EF4-FFF2-40B4-BE49-F238E27FC236}">
                <a16:creationId xmlns:a16="http://schemas.microsoft.com/office/drawing/2014/main" id="{BE9B8B9A-12D6-EA40-AB29-6918054B5DA5}"/>
              </a:ext>
            </a:extLst>
          </p:cNvPr>
          <p:cNvSpPr>
            <a:spLocks noGrp="1"/>
          </p:cNvSpPr>
          <p:nvPr>
            <p:ph type="ftr" sz="quarter" idx="3"/>
          </p:nvPr>
        </p:nvSpPr>
        <p:spPr>
          <a:xfrm>
            <a:off x="1124941" y="6464419"/>
            <a:ext cx="5941647" cy="365125"/>
          </a:xfrm>
          <a:prstGeom prst="rect">
            <a:avLst/>
          </a:prstGeom>
        </p:spPr>
        <p:txBody>
          <a:bodyPr vert="horz" lIns="91440" tIns="45720" rIns="91440" bIns="45720" rtlCol="0" anchor="ctr"/>
          <a:lstStyle>
            <a:lvl1pPr algn="l">
              <a:defRPr sz="1200" b="0" i="0">
                <a:solidFill>
                  <a:srgbClr val="000000"/>
                </a:solidFill>
                <a:latin typeface="Roboto Regular"/>
                <a:cs typeface="Roboto Regular"/>
              </a:defRPr>
            </a:lvl1pPr>
          </a:lstStyle>
          <a:p>
            <a:endParaRPr lang="en-US" dirty="0"/>
          </a:p>
        </p:txBody>
      </p:sp>
      <p:sp>
        <p:nvSpPr>
          <p:cNvPr id="15" name="TextBox 14"/>
          <p:cNvSpPr txBox="1"/>
          <p:nvPr userDrawn="1"/>
        </p:nvSpPr>
        <p:spPr>
          <a:xfrm>
            <a:off x="5624011" y="6493093"/>
            <a:ext cx="3042586" cy="307777"/>
          </a:xfrm>
          <a:prstGeom prst="rect">
            <a:avLst/>
          </a:prstGeom>
          <a:noFill/>
        </p:spPr>
        <p:txBody>
          <a:bodyPr wrap="square" rtlCol="0" anchor="ctr">
            <a:spAutoFit/>
          </a:bodyPr>
          <a:lstStyle/>
          <a:p>
            <a:pPr algn="r"/>
            <a:r>
              <a:rPr lang="en-US" sz="1400" b="1" dirty="0" err="1">
                <a:latin typeface="Roboto Slab Bold"/>
                <a:cs typeface="Roboto Slab Bold"/>
              </a:rPr>
              <a:t>oshainfo.gatech.edu</a:t>
            </a:r>
            <a:endParaRPr lang="en-US" sz="1400" b="1" dirty="0">
              <a:latin typeface="Roboto Slab Bold"/>
              <a:cs typeface="Roboto Slab Bold"/>
            </a:endParaRPr>
          </a:p>
        </p:txBody>
      </p:sp>
      <p:sp>
        <p:nvSpPr>
          <p:cNvPr id="19" name="Picture Placeholder 57"/>
          <p:cNvSpPr>
            <a:spLocks noGrp="1"/>
          </p:cNvSpPr>
          <p:nvPr>
            <p:ph type="pic" sz="quarter" idx="11"/>
          </p:nvPr>
        </p:nvSpPr>
        <p:spPr>
          <a:xfrm>
            <a:off x="7455210" y="1292908"/>
            <a:ext cx="3735013" cy="4148227"/>
          </a:xfrm>
          <a:custGeom>
            <a:avLst/>
            <a:gdLst>
              <a:gd name="connsiteX0" fmla="*/ 78164 w 2228297"/>
              <a:gd name="connsiteY0" fmla="*/ 738320 h 2474819"/>
              <a:gd name="connsiteX1" fmla="*/ 142747 w 2228297"/>
              <a:gd name="connsiteY1" fmla="*/ 764560 h 2474819"/>
              <a:gd name="connsiteX2" fmla="*/ 1028755 w 2228297"/>
              <a:gd name="connsiteY2" fmla="*/ 1268406 h 2474819"/>
              <a:gd name="connsiteX3" fmla="*/ 1066753 w 2228297"/>
              <a:gd name="connsiteY3" fmla="*/ 1387407 h 2474819"/>
              <a:gd name="connsiteX4" fmla="*/ 1065805 w 2228297"/>
              <a:gd name="connsiteY4" fmla="*/ 2386209 h 2474819"/>
              <a:gd name="connsiteX5" fmla="*/ 965134 w 2228297"/>
              <a:gd name="connsiteY5" fmla="*/ 2464996 h 2474819"/>
              <a:gd name="connsiteX6" fmla="*/ 63715 w 2228297"/>
              <a:gd name="connsiteY6" fmla="*/ 1945412 h 2474819"/>
              <a:gd name="connsiteX7" fmla="*/ 0 w 2228297"/>
              <a:gd name="connsiteY7" fmla="*/ 1821247 h 2474819"/>
              <a:gd name="connsiteX8" fmla="*/ 3515 w 2228297"/>
              <a:gd name="connsiteY8" fmla="*/ 806936 h 2474819"/>
              <a:gd name="connsiteX9" fmla="*/ 78164 w 2228297"/>
              <a:gd name="connsiteY9" fmla="*/ 738320 h 2474819"/>
              <a:gd name="connsiteX10" fmla="*/ 2148440 w 2228297"/>
              <a:gd name="connsiteY10" fmla="*/ 738131 h 2474819"/>
              <a:gd name="connsiteX11" fmla="*/ 2227177 w 2228297"/>
              <a:gd name="connsiteY11" fmla="*/ 816627 h 2474819"/>
              <a:gd name="connsiteX12" fmla="*/ 2228270 w 2228297"/>
              <a:gd name="connsiteY12" fmla="*/ 1824880 h 2474819"/>
              <a:gd name="connsiteX13" fmla="*/ 2157287 w 2228297"/>
              <a:gd name="connsiteY13" fmla="*/ 1953891 h 2474819"/>
              <a:gd name="connsiteX14" fmla="*/ 1266770 w 2228297"/>
              <a:gd name="connsiteY14" fmla="*/ 2463785 h 2474819"/>
              <a:gd name="connsiteX15" fmla="*/ 1161254 w 2228297"/>
              <a:gd name="connsiteY15" fmla="*/ 2389845 h 2474819"/>
              <a:gd name="connsiteX16" fmla="*/ 1161516 w 2228297"/>
              <a:gd name="connsiteY16" fmla="*/ 1383772 h 2474819"/>
              <a:gd name="connsiteX17" fmla="*/ 1193459 w 2228297"/>
              <a:gd name="connsiteY17" fmla="*/ 1272040 h 2474819"/>
              <a:gd name="connsiteX18" fmla="*/ 2081889 w 2228297"/>
              <a:gd name="connsiteY18" fmla="*/ 768193 h 2474819"/>
              <a:gd name="connsiteX19" fmla="*/ 2148440 w 2228297"/>
              <a:gd name="connsiteY19" fmla="*/ 738131 h 2474819"/>
              <a:gd name="connsiteX20" fmla="*/ 1134503 w 2228297"/>
              <a:gd name="connsiteY20" fmla="*/ 603 h 2474819"/>
              <a:gd name="connsiteX21" fmla="*/ 1200095 w 2228297"/>
              <a:gd name="connsiteY21" fmla="*/ 23753 h 2474819"/>
              <a:gd name="connsiteX22" fmla="*/ 2087477 w 2228297"/>
              <a:gd name="connsiteY22" fmla="*/ 540611 h 2474819"/>
              <a:gd name="connsiteX23" fmla="*/ 2077321 w 2228297"/>
              <a:gd name="connsiteY23" fmla="*/ 659564 h 2474819"/>
              <a:gd name="connsiteX24" fmla="*/ 1198577 w 2228297"/>
              <a:gd name="connsiteY24" fmla="*/ 1166034 h 2474819"/>
              <a:gd name="connsiteX25" fmla="*/ 1032498 w 2228297"/>
              <a:gd name="connsiteY25" fmla="*/ 1158324 h 2474819"/>
              <a:gd name="connsiteX26" fmla="*/ 167071 w 2228297"/>
              <a:gd name="connsiteY26" fmla="*/ 659858 h 2474819"/>
              <a:gd name="connsiteX27" fmla="*/ 176187 w 2228297"/>
              <a:gd name="connsiteY27" fmla="*/ 531540 h 2474819"/>
              <a:gd name="connsiteX28" fmla="*/ 1058142 w 2228297"/>
              <a:gd name="connsiteY28" fmla="*/ 18273 h 2474819"/>
              <a:gd name="connsiteX29" fmla="*/ 1134503 w 2228297"/>
              <a:gd name="connsiteY29" fmla="*/ 603 h 2474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228297" h="2474819">
                <a:moveTo>
                  <a:pt x="78164" y="738320"/>
                </a:moveTo>
                <a:cubicBezTo>
                  <a:pt x="96207" y="740266"/>
                  <a:pt x="117675" y="748110"/>
                  <a:pt x="142747" y="764560"/>
                </a:cubicBezTo>
                <a:lnTo>
                  <a:pt x="1028755" y="1268406"/>
                </a:lnTo>
                <a:cubicBezTo>
                  <a:pt x="1065606" y="1293315"/>
                  <a:pt x="1065270" y="1321378"/>
                  <a:pt x="1066753" y="1387407"/>
                </a:cubicBezTo>
                <a:cubicBezTo>
                  <a:pt x="1071835" y="1898939"/>
                  <a:pt x="1065345" y="1867530"/>
                  <a:pt x="1065805" y="2386209"/>
                </a:cubicBezTo>
                <a:cubicBezTo>
                  <a:pt x="1067287" y="2457828"/>
                  <a:pt x="1021919" y="2492541"/>
                  <a:pt x="965134" y="2464996"/>
                </a:cubicBezTo>
                <a:cubicBezTo>
                  <a:pt x="664661" y="2291801"/>
                  <a:pt x="361764" y="2123451"/>
                  <a:pt x="63715" y="1945412"/>
                </a:cubicBezTo>
                <a:cubicBezTo>
                  <a:pt x="362" y="1915231"/>
                  <a:pt x="486" y="1889337"/>
                  <a:pt x="0" y="1821247"/>
                </a:cubicBezTo>
                <a:lnTo>
                  <a:pt x="3515" y="806936"/>
                </a:lnTo>
                <a:cubicBezTo>
                  <a:pt x="745" y="779728"/>
                  <a:pt x="24037" y="732483"/>
                  <a:pt x="78164" y="738320"/>
                </a:cubicBezTo>
                <a:close/>
                <a:moveTo>
                  <a:pt x="2148440" y="738131"/>
                </a:moveTo>
                <a:cubicBezTo>
                  <a:pt x="2203249" y="729455"/>
                  <a:pt x="2224497" y="777608"/>
                  <a:pt x="2227177" y="816627"/>
                </a:cubicBezTo>
                <a:lnTo>
                  <a:pt x="2228270" y="1824880"/>
                </a:lnTo>
                <a:cubicBezTo>
                  <a:pt x="2228995" y="1914775"/>
                  <a:pt x="2215793" y="1921288"/>
                  <a:pt x="2157287" y="1953891"/>
                </a:cubicBezTo>
                <a:lnTo>
                  <a:pt x="1266770" y="2463785"/>
                </a:lnTo>
                <a:cubicBezTo>
                  <a:pt x="1217253" y="2491333"/>
                  <a:pt x="1160981" y="2467522"/>
                  <a:pt x="1161254" y="2389845"/>
                </a:cubicBezTo>
                <a:cubicBezTo>
                  <a:pt x="1160502" y="2038326"/>
                  <a:pt x="1163704" y="1872290"/>
                  <a:pt x="1161516" y="1383772"/>
                </a:cubicBezTo>
                <a:cubicBezTo>
                  <a:pt x="1161789" y="1322588"/>
                  <a:pt x="1156607" y="1298161"/>
                  <a:pt x="1193459" y="1272040"/>
                </a:cubicBezTo>
                <a:lnTo>
                  <a:pt x="2081889" y="768193"/>
                </a:lnTo>
                <a:cubicBezTo>
                  <a:pt x="2108172" y="750229"/>
                  <a:pt x="2130171" y="741024"/>
                  <a:pt x="2148440" y="738131"/>
                </a:cubicBezTo>
                <a:close/>
                <a:moveTo>
                  <a:pt x="1134503" y="603"/>
                </a:moveTo>
                <a:cubicBezTo>
                  <a:pt x="1158216" y="2984"/>
                  <a:pt x="1180134" y="12167"/>
                  <a:pt x="1200095" y="23753"/>
                </a:cubicBezTo>
                <a:cubicBezTo>
                  <a:pt x="1660168" y="290792"/>
                  <a:pt x="1739443" y="333509"/>
                  <a:pt x="2087477" y="540611"/>
                </a:cubicBezTo>
                <a:cubicBezTo>
                  <a:pt x="2131633" y="569276"/>
                  <a:pt x="2128396" y="625410"/>
                  <a:pt x="2077321" y="659564"/>
                </a:cubicBezTo>
                <a:lnTo>
                  <a:pt x="1198577" y="1166034"/>
                </a:lnTo>
                <a:cubicBezTo>
                  <a:pt x="1148574" y="1194017"/>
                  <a:pt x="1104321" y="1199869"/>
                  <a:pt x="1032498" y="1158324"/>
                </a:cubicBezTo>
                <a:cubicBezTo>
                  <a:pt x="757758" y="999410"/>
                  <a:pt x="449554" y="826881"/>
                  <a:pt x="167071" y="659858"/>
                </a:cubicBezTo>
                <a:cubicBezTo>
                  <a:pt x="124139" y="632826"/>
                  <a:pt x="101843" y="581270"/>
                  <a:pt x="176187" y="531540"/>
                </a:cubicBezTo>
                <a:lnTo>
                  <a:pt x="1058142" y="18273"/>
                </a:lnTo>
                <a:cubicBezTo>
                  <a:pt x="1085282" y="2646"/>
                  <a:pt x="1110791" y="-1777"/>
                  <a:pt x="1134503" y="603"/>
                </a:cubicBezTo>
                <a:close/>
              </a:path>
            </a:pathLst>
          </a:custGeom>
          <a:solidFill>
            <a:srgbClr val="A7934B">
              <a:alpha val="20000"/>
            </a:srgbClr>
          </a:solidFill>
          <a:ln>
            <a:noFill/>
          </a:ln>
        </p:spPr>
        <p:txBody>
          <a:bodyPr wrap="square" anchor="ctr">
            <a:noAutofit/>
          </a:bodyPr>
          <a:lstStyle>
            <a:lvl1pPr marL="0" indent="0" algn="ctr">
              <a:buFont typeface="Arial"/>
              <a:buNone/>
              <a:defRPr/>
            </a:lvl1pPr>
          </a:lstStyle>
          <a:p>
            <a:endParaRPr lang="en-US" dirty="0"/>
          </a:p>
        </p:txBody>
      </p:sp>
    </p:spTree>
    <p:extLst>
      <p:ext uri="{BB962C8B-B14F-4D97-AF65-F5344CB8AC3E}">
        <p14:creationId xmlns:p14="http://schemas.microsoft.com/office/powerpoint/2010/main" val="28910931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HES Title Content Cube 3 photos">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009" y="5934818"/>
            <a:ext cx="12182934" cy="925903"/>
          </a:xfrm>
          <a:prstGeom prst="rect">
            <a:avLst/>
          </a:prstGeom>
        </p:spPr>
      </p:pic>
      <p:pic>
        <p:nvPicPr>
          <p:cNvPr id="4" name="Picture 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322717" y="6207430"/>
            <a:ext cx="2632357" cy="497896"/>
          </a:xfrm>
          <a:prstGeom prst="rect">
            <a:avLst/>
          </a:prstGeom>
        </p:spPr>
      </p:pic>
      <p:sp>
        <p:nvSpPr>
          <p:cNvPr id="5" name="Title 1"/>
          <p:cNvSpPr>
            <a:spLocks noGrp="1"/>
          </p:cNvSpPr>
          <p:nvPr>
            <p:ph type="title"/>
          </p:nvPr>
        </p:nvSpPr>
        <p:spPr>
          <a:xfrm>
            <a:off x="381000" y="200722"/>
            <a:ext cx="11430000" cy="1014761"/>
          </a:xfrm>
          <a:prstGeom prst="rect">
            <a:avLst/>
          </a:prstGeom>
        </p:spPr>
        <p:txBody>
          <a:bodyPr anchor="ctr"/>
          <a:lstStyle>
            <a:lvl1pPr>
              <a:defRPr>
                <a:latin typeface="Roboto Regular"/>
                <a:cs typeface="Roboto Regular"/>
              </a:defRPr>
            </a:lvl1pPr>
          </a:lstStyle>
          <a:p>
            <a:r>
              <a:rPr lang="en-US" dirty="0"/>
              <a:t>Click to edit Master title style</a:t>
            </a:r>
          </a:p>
        </p:txBody>
      </p:sp>
      <p:sp>
        <p:nvSpPr>
          <p:cNvPr id="6" name="Content Placeholder 2">
            <a:extLst>
              <a:ext uri="{FF2B5EF4-FFF2-40B4-BE49-F238E27FC236}">
                <a16:creationId xmlns:a16="http://schemas.microsoft.com/office/drawing/2014/main" id="{5FBFBEFA-1B24-BD40-967B-224093822B35}"/>
              </a:ext>
            </a:extLst>
          </p:cNvPr>
          <p:cNvSpPr>
            <a:spLocks noGrp="1"/>
          </p:cNvSpPr>
          <p:nvPr>
            <p:ph idx="1"/>
          </p:nvPr>
        </p:nvSpPr>
        <p:spPr>
          <a:xfrm>
            <a:off x="381000" y="1215485"/>
            <a:ext cx="5397500" cy="4225650"/>
          </a:xfrm>
          <a:prstGeom prst="rect">
            <a:avLst/>
          </a:prstGeom>
        </p:spPr>
        <p:txBody>
          <a:bodyPr/>
          <a:lstStyle>
            <a:lvl1pPr>
              <a:defRPr>
                <a:latin typeface="Roboto Regular"/>
                <a:cs typeface="Roboto Regular"/>
              </a:defRPr>
            </a:lvl1pPr>
            <a:lvl2pPr>
              <a:defRPr>
                <a:latin typeface="Roboto Regular"/>
                <a:cs typeface="Roboto Regular"/>
              </a:defRPr>
            </a:lvl2pPr>
            <a:lvl3pPr>
              <a:defRPr>
                <a:latin typeface="Roboto Regular"/>
                <a:cs typeface="Roboto Regular"/>
              </a:defRPr>
            </a:lvl3pPr>
            <a:lvl4pPr>
              <a:defRPr>
                <a:latin typeface="Roboto Regular"/>
                <a:cs typeface="Roboto Regular"/>
              </a:defRPr>
            </a:lvl4pPr>
            <a:lvl5pPr>
              <a:defRPr>
                <a:latin typeface="Roboto Regular"/>
                <a:cs typeface="Roboto Regular"/>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3">
            <a:extLst>
              <a:ext uri="{FF2B5EF4-FFF2-40B4-BE49-F238E27FC236}">
                <a16:creationId xmlns:a16="http://schemas.microsoft.com/office/drawing/2014/main" id="{42B2C088-FD5F-6E47-B5E9-B42B8CA51A39}"/>
              </a:ext>
            </a:extLst>
          </p:cNvPr>
          <p:cNvSpPr>
            <a:spLocks noGrp="1"/>
          </p:cNvSpPr>
          <p:nvPr>
            <p:ph type="dt" sz="half" idx="2"/>
          </p:nvPr>
        </p:nvSpPr>
        <p:spPr>
          <a:xfrm>
            <a:off x="450273" y="6464419"/>
            <a:ext cx="735060" cy="365125"/>
          </a:xfrm>
          <a:prstGeom prst="rect">
            <a:avLst/>
          </a:prstGeom>
        </p:spPr>
        <p:txBody>
          <a:bodyPr vert="horz" lIns="91440" tIns="45720" rIns="91440" bIns="45720" rtlCol="0" anchor="ctr"/>
          <a:lstStyle>
            <a:lvl1pPr algn="l">
              <a:defRPr sz="1200" b="0" i="0">
                <a:solidFill>
                  <a:schemeClr val="tx1"/>
                </a:solidFill>
                <a:latin typeface="Roboto Regular"/>
                <a:cs typeface="Roboto Regular"/>
              </a:defRPr>
            </a:lvl1pPr>
          </a:lstStyle>
          <a:p>
            <a:r>
              <a:rPr lang="en-US" dirty="0"/>
              <a:t>©2022</a:t>
            </a:r>
          </a:p>
        </p:txBody>
      </p:sp>
      <p:sp>
        <p:nvSpPr>
          <p:cNvPr id="8" name="Footer Placeholder 4">
            <a:extLst>
              <a:ext uri="{FF2B5EF4-FFF2-40B4-BE49-F238E27FC236}">
                <a16:creationId xmlns:a16="http://schemas.microsoft.com/office/drawing/2014/main" id="{BE9B8B9A-12D6-EA40-AB29-6918054B5DA5}"/>
              </a:ext>
            </a:extLst>
          </p:cNvPr>
          <p:cNvSpPr>
            <a:spLocks noGrp="1"/>
          </p:cNvSpPr>
          <p:nvPr>
            <p:ph type="ftr" sz="quarter" idx="3"/>
          </p:nvPr>
        </p:nvSpPr>
        <p:spPr>
          <a:xfrm>
            <a:off x="1124941" y="6464419"/>
            <a:ext cx="5941647" cy="365125"/>
          </a:xfrm>
          <a:prstGeom prst="rect">
            <a:avLst/>
          </a:prstGeom>
        </p:spPr>
        <p:txBody>
          <a:bodyPr vert="horz" lIns="91440" tIns="45720" rIns="91440" bIns="45720" rtlCol="0" anchor="ctr"/>
          <a:lstStyle>
            <a:lvl1pPr algn="l">
              <a:defRPr sz="1200" b="0" i="0">
                <a:solidFill>
                  <a:srgbClr val="000000"/>
                </a:solidFill>
                <a:latin typeface="Roboto Regular"/>
                <a:cs typeface="Roboto Regular"/>
              </a:defRPr>
            </a:lvl1pPr>
          </a:lstStyle>
          <a:p>
            <a:endParaRPr lang="en-US" dirty="0"/>
          </a:p>
        </p:txBody>
      </p:sp>
      <p:sp>
        <p:nvSpPr>
          <p:cNvPr id="9" name="TextBox 8"/>
          <p:cNvSpPr txBox="1"/>
          <p:nvPr userDrawn="1"/>
        </p:nvSpPr>
        <p:spPr>
          <a:xfrm>
            <a:off x="5624011" y="6493093"/>
            <a:ext cx="3042586" cy="307777"/>
          </a:xfrm>
          <a:prstGeom prst="rect">
            <a:avLst/>
          </a:prstGeom>
          <a:noFill/>
        </p:spPr>
        <p:txBody>
          <a:bodyPr wrap="square" rtlCol="0" anchor="ctr">
            <a:spAutoFit/>
          </a:bodyPr>
          <a:lstStyle/>
          <a:p>
            <a:pPr algn="r"/>
            <a:r>
              <a:rPr lang="en-US" sz="1400" b="1" dirty="0" err="1">
                <a:latin typeface="Roboto Slab Bold"/>
                <a:cs typeface="Roboto Slab Bold"/>
              </a:rPr>
              <a:t>oshainfo.gatech.edu</a:t>
            </a:r>
            <a:endParaRPr lang="en-US" sz="1400" b="1" dirty="0">
              <a:latin typeface="Roboto Slab Bold"/>
              <a:cs typeface="Roboto Slab Bold"/>
            </a:endParaRPr>
          </a:p>
        </p:txBody>
      </p:sp>
      <p:sp>
        <p:nvSpPr>
          <p:cNvPr id="10" name="Picture Placeholder 24"/>
          <p:cNvSpPr>
            <a:spLocks noGrp="1"/>
          </p:cNvSpPr>
          <p:nvPr>
            <p:ph type="pic" sz="quarter" idx="12"/>
          </p:nvPr>
        </p:nvSpPr>
        <p:spPr>
          <a:xfrm>
            <a:off x="7371388" y="2630480"/>
            <a:ext cx="1698413" cy="2759855"/>
          </a:xfrm>
          <a:custGeom>
            <a:avLst/>
            <a:gdLst>
              <a:gd name="connsiteX0" fmla="*/ 124220 w 1698413"/>
              <a:gd name="connsiteY0" fmla="*/ 786 h 2759855"/>
              <a:gd name="connsiteX1" fmla="*/ 226856 w 1698413"/>
              <a:gd name="connsiteY1" fmla="*/ 42487 h 2759855"/>
              <a:gd name="connsiteX2" fmla="*/ 1634920 w 1698413"/>
              <a:gd name="connsiteY2" fmla="*/ 843210 h 2759855"/>
              <a:gd name="connsiteX3" fmla="*/ 1695308 w 1698413"/>
              <a:gd name="connsiteY3" fmla="*/ 1032330 h 2759855"/>
              <a:gd name="connsiteX4" fmla="*/ 1693801 w 1698413"/>
              <a:gd name="connsiteY4" fmla="*/ 2619651 h 2759855"/>
              <a:gd name="connsiteX5" fmla="*/ 1533813 w 1698413"/>
              <a:gd name="connsiteY5" fmla="*/ 2744861 h 2759855"/>
              <a:gd name="connsiteX6" fmla="*/ 101255 w 1698413"/>
              <a:gd name="connsiteY6" fmla="*/ 1919125 h 2759855"/>
              <a:gd name="connsiteX7" fmla="*/ 0 w 1698413"/>
              <a:gd name="connsiteY7" fmla="*/ 1721799 h 2759855"/>
              <a:gd name="connsiteX8" fmla="*/ 5585 w 1698413"/>
              <a:gd name="connsiteY8" fmla="*/ 109833 h 2759855"/>
              <a:gd name="connsiteX9" fmla="*/ 124220 w 1698413"/>
              <a:gd name="connsiteY9" fmla="*/ 786 h 2759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98413" h="2759855">
                <a:moveTo>
                  <a:pt x="124220" y="786"/>
                </a:moveTo>
                <a:cubicBezTo>
                  <a:pt x="152894" y="3879"/>
                  <a:pt x="187012" y="16344"/>
                  <a:pt x="226856" y="42487"/>
                </a:cubicBezTo>
                <a:lnTo>
                  <a:pt x="1634920" y="843210"/>
                </a:lnTo>
                <a:cubicBezTo>
                  <a:pt x="1693485" y="882798"/>
                  <a:pt x="1692951" y="927395"/>
                  <a:pt x="1695308" y="1032330"/>
                </a:cubicBezTo>
                <a:cubicBezTo>
                  <a:pt x="1703385" y="1845269"/>
                  <a:pt x="1693070" y="1795353"/>
                  <a:pt x="1693801" y="2619651"/>
                </a:cubicBezTo>
                <a:cubicBezTo>
                  <a:pt x="1696156" y="2733470"/>
                  <a:pt x="1624057" y="2788636"/>
                  <a:pt x="1533813" y="2744861"/>
                </a:cubicBezTo>
                <a:cubicBezTo>
                  <a:pt x="1056294" y="2469616"/>
                  <a:pt x="574923" y="2202070"/>
                  <a:pt x="101255" y="1919125"/>
                </a:cubicBezTo>
                <a:cubicBezTo>
                  <a:pt x="574" y="1871161"/>
                  <a:pt x="771" y="1830010"/>
                  <a:pt x="0" y="1721799"/>
                </a:cubicBezTo>
                <a:lnTo>
                  <a:pt x="5585" y="109833"/>
                </a:lnTo>
                <a:cubicBezTo>
                  <a:pt x="1183" y="66593"/>
                  <a:pt x="38200" y="-8491"/>
                  <a:pt x="124220" y="786"/>
                </a:cubicBezTo>
                <a:close/>
              </a:path>
            </a:pathLst>
          </a:custGeom>
          <a:solidFill>
            <a:srgbClr val="B3A369">
              <a:alpha val="50000"/>
            </a:srgbClr>
          </a:solidFill>
        </p:spPr>
        <p:txBody>
          <a:bodyPr wrap="square" anchor="ctr">
            <a:noAutofit/>
          </a:bodyPr>
          <a:lstStyle>
            <a:lvl1pPr marL="0" indent="0" algn="ctr">
              <a:buNone/>
              <a:defRPr sz="1800">
                <a:solidFill>
                  <a:srgbClr val="000000"/>
                </a:solidFill>
              </a:defRPr>
            </a:lvl1pPr>
          </a:lstStyle>
          <a:p>
            <a:endParaRPr lang="en-US" dirty="0"/>
          </a:p>
        </p:txBody>
      </p:sp>
      <p:sp>
        <p:nvSpPr>
          <p:cNvPr id="11" name="Picture Placeholder 21"/>
          <p:cNvSpPr>
            <a:spLocks noGrp="1"/>
          </p:cNvSpPr>
          <p:nvPr>
            <p:ph type="pic" sz="quarter" idx="11"/>
          </p:nvPr>
        </p:nvSpPr>
        <p:spPr>
          <a:xfrm>
            <a:off x="9216693" y="2629338"/>
            <a:ext cx="1695957" cy="2761615"/>
          </a:xfrm>
          <a:custGeom>
            <a:avLst/>
            <a:gdLst>
              <a:gd name="connsiteX0" fmla="*/ 1569045 w 1695957"/>
              <a:gd name="connsiteY0" fmla="*/ 1629 h 2761615"/>
              <a:gd name="connsiteX1" fmla="*/ 1694177 w 1695957"/>
              <a:gd name="connsiteY1" fmla="*/ 126376 h 2761615"/>
              <a:gd name="connsiteX2" fmla="*/ 1695913 w 1695957"/>
              <a:gd name="connsiteY2" fmla="*/ 1728717 h 2761615"/>
              <a:gd name="connsiteX3" fmla="*/ 1583106 w 1695957"/>
              <a:gd name="connsiteY3" fmla="*/ 1933743 h 2761615"/>
              <a:gd name="connsiteX4" fmla="*/ 167875 w 1695957"/>
              <a:gd name="connsiteY4" fmla="*/ 2744080 h 2761615"/>
              <a:gd name="connsiteX5" fmla="*/ 187 w 1695957"/>
              <a:gd name="connsiteY5" fmla="*/ 2626571 h 2761615"/>
              <a:gd name="connsiteX6" fmla="*/ 604 w 1695957"/>
              <a:gd name="connsiteY6" fmla="*/ 1027697 h 2761615"/>
              <a:gd name="connsiteX7" fmla="*/ 51367 w 1695957"/>
              <a:gd name="connsiteY7" fmla="*/ 850128 h 2761615"/>
              <a:gd name="connsiteX8" fmla="*/ 1463281 w 1695957"/>
              <a:gd name="connsiteY8" fmla="*/ 49405 h 2761615"/>
              <a:gd name="connsiteX9" fmla="*/ 1569045 w 1695957"/>
              <a:gd name="connsiteY9" fmla="*/ 1629 h 27616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95957" h="2761615">
                <a:moveTo>
                  <a:pt x="1569045" y="1629"/>
                </a:moveTo>
                <a:cubicBezTo>
                  <a:pt x="1656149" y="-12160"/>
                  <a:pt x="1689917" y="64366"/>
                  <a:pt x="1694177" y="126376"/>
                </a:cubicBezTo>
                <a:lnTo>
                  <a:pt x="1695913" y="1728717"/>
                </a:lnTo>
                <a:cubicBezTo>
                  <a:pt x="1697067" y="1871579"/>
                  <a:pt x="1676084" y="1881930"/>
                  <a:pt x="1583106" y="1933743"/>
                </a:cubicBezTo>
                <a:lnTo>
                  <a:pt x="167875" y="2744080"/>
                </a:lnTo>
                <a:cubicBezTo>
                  <a:pt x="89180" y="2787859"/>
                  <a:pt x="-247" y="2750018"/>
                  <a:pt x="187" y="2626571"/>
                </a:cubicBezTo>
                <a:cubicBezTo>
                  <a:pt x="-1009" y="2067930"/>
                  <a:pt x="4079" y="1804061"/>
                  <a:pt x="604" y="1027697"/>
                </a:cubicBezTo>
                <a:cubicBezTo>
                  <a:pt x="1036" y="930462"/>
                  <a:pt x="-7199" y="891641"/>
                  <a:pt x="51367" y="850128"/>
                </a:cubicBezTo>
                <a:lnTo>
                  <a:pt x="1463281" y="49405"/>
                </a:lnTo>
                <a:cubicBezTo>
                  <a:pt x="1505050" y="20856"/>
                  <a:pt x="1540011" y="6225"/>
                  <a:pt x="1569045" y="1629"/>
                </a:cubicBezTo>
                <a:close/>
              </a:path>
            </a:pathLst>
          </a:custGeom>
          <a:solidFill>
            <a:srgbClr val="B3A369">
              <a:alpha val="50000"/>
            </a:srgbClr>
          </a:solidFill>
        </p:spPr>
        <p:txBody>
          <a:bodyPr wrap="square" anchor="ctr">
            <a:noAutofit/>
          </a:bodyPr>
          <a:lstStyle>
            <a:lvl1pPr marL="0" indent="0" algn="ctr">
              <a:buNone/>
              <a:defRPr sz="1800">
                <a:solidFill>
                  <a:srgbClr val="000000"/>
                </a:solidFill>
              </a:defRPr>
            </a:lvl1pPr>
          </a:lstStyle>
          <a:p>
            <a:endParaRPr lang="en-US" dirty="0"/>
          </a:p>
        </p:txBody>
      </p:sp>
      <p:sp>
        <p:nvSpPr>
          <p:cNvPr id="12" name="Picture Placeholder 20"/>
          <p:cNvSpPr>
            <a:spLocks noGrp="1"/>
          </p:cNvSpPr>
          <p:nvPr>
            <p:ph type="pic" sz="quarter" idx="10"/>
          </p:nvPr>
        </p:nvSpPr>
        <p:spPr>
          <a:xfrm>
            <a:off x="7558601" y="1449105"/>
            <a:ext cx="3163783" cy="1922678"/>
          </a:xfrm>
          <a:custGeom>
            <a:avLst/>
            <a:gdLst>
              <a:gd name="connsiteX0" fmla="*/ 1594482 w 3163783"/>
              <a:gd name="connsiteY0" fmla="*/ 248 h 1922678"/>
              <a:gd name="connsiteX1" fmla="*/ 1704572 w 3163783"/>
              <a:gd name="connsiteY1" fmla="*/ 50225 h 1922678"/>
              <a:gd name="connsiteX2" fmla="*/ 3114820 w 3163783"/>
              <a:gd name="connsiteY2" fmla="*/ 871627 h 1922678"/>
              <a:gd name="connsiteX3" fmla="*/ 3098680 w 3163783"/>
              <a:gd name="connsiteY3" fmla="*/ 1060671 h 1922678"/>
              <a:gd name="connsiteX4" fmla="*/ 1705353 w 3163783"/>
              <a:gd name="connsiteY4" fmla="*/ 1865562 h 1922678"/>
              <a:gd name="connsiteX5" fmla="*/ 1438223 w 3163783"/>
              <a:gd name="connsiteY5" fmla="*/ 1853312 h 1922678"/>
              <a:gd name="connsiteX6" fmla="*/ 62867 w 3163783"/>
              <a:gd name="connsiteY6" fmla="*/ 1061137 h 1922678"/>
              <a:gd name="connsiteX7" fmla="*/ 77354 w 3163783"/>
              <a:gd name="connsiteY7" fmla="*/ 857212 h 1922678"/>
              <a:gd name="connsiteX8" fmla="*/ 1478977 w 3163783"/>
              <a:gd name="connsiteY8" fmla="*/ 41515 h 1922678"/>
              <a:gd name="connsiteX9" fmla="*/ 1594482 w 3163783"/>
              <a:gd name="connsiteY9" fmla="*/ 248 h 192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63783" h="1922678">
                <a:moveTo>
                  <a:pt x="1594482" y="248"/>
                </a:moveTo>
                <a:cubicBezTo>
                  <a:pt x="1625088" y="2493"/>
                  <a:pt x="1654793" y="19947"/>
                  <a:pt x="1704572" y="50225"/>
                </a:cubicBezTo>
                <a:cubicBezTo>
                  <a:pt x="2448101" y="479807"/>
                  <a:pt x="2561717" y="542497"/>
                  <a:pt x="3114820" y="871627"/>
                </a:cubicBezTo>
                <a:cubicBezTo>
                  <a:pt x="3184993" y="917182"/>
                  <a:pt x="3179849" y="1006392"/>
                  <a:pt x="3098680" y="1060671"/>
                </a:cubicBezTo>
                <a:lnTo>
                  <a:pt x="1705353" y="1865562"/>
                </a:lnTo>
                <a:cubicBezTo>
                  <a:pt x="1575442" y="1947182"/>
                  <a:pt x="1577791" y="1939761"/>
                  <a:pt x="1438223" y="1853312"/>
                </a:cubicBezTo>
                <a:cubicBezTo>
                  <a:pt x="868571" y="1520273"/>
                  <a:pt x="511794" y="1326575"/>
                  <a:pt x="62867" y="1061137"/>
                </a:cubicBezTo>
                <a:cubicBezTo>
                  <a:pt x="-5362" y="1018178"/>
                  <a:pt x="-40796" y="936243"/>
                  <a:pt x="77354" y="857212"/>
                </a:cubicBezTo>
                <a:lnTo>
                  <a:pt x="1478977" y="41515"/>
                </a:lnTo>
                <a:cubicBezTo>
                  <a:pt x="1532366" y="10963"/>
                  <a:pt x="1563875" y="-1998"/>
                  <a:pt x="1594482" y="248"/>
                </a:cubicBezTo>
                <a:close/>
              </a:path>
            </a:pathLst>
          </a:custGeom>
          <a:solidFill>
            <a:srgbClr val="B3A369">
              <a:alpha val="50000"/>
            </a:srgbClr>
          </a:solidFill>
        </p:spPr>
        <p:txBody>
          <a:bodyPr wrap="square" anchor="ctr">
            <a:noAutofit/>
          </a:bodyPr>
          <a:lstStyle>
            <a:lvl1pPr marL="0" indent="0" algn="ctr">
              <a:buNone/>
              <a:defRPr sz="1800">
                <a:solidFill>
                  <a:srgbClr val="000000"/>
                </a:solidFill>
              </a:defRPr>
            </a:lvl1pPr>
          </a:lstStyle>
          <a:p>
            <a:endParaRPr lang="en-US" dirty="0"/>
          </a:p>
        </p:txBody>
      </p:sp>
    </p:spTree>
    <p:extLst>
      <p:ext uri="{BB962C8B-B14F-4D97-AF65-F5344CB8AC3E}">
        <p14:creationId xmlns:p14="http://schemas.microsoft.com/office/powerpoint/2010/main" val="1322463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vert="horz"/>
          <a:lstStyle/>
          <a:p>
            <a:r>
              <a:rPr lang="en-US"/>
              <a:t>Click to edit Master title style</a:t>
            </a:r>
          </a:p>
        </p:txBody>
      </p:sp>
      <p:sp>
        <p:nvSpPr>
          <p:cNvPr id="3" name="Picture Placeholder 59"/>
          <p:cNvSpPr>
            <a:spLocks noGrp="1"/>
          </p:cNvSpPr>
          <p:nvPr>
            <p:ph type="pic" sz="quarter" idx="12"/>
          </p:nvPr>
        </p:nvSpPr>
        <p:spPr>
          <a:xfrm>
            <a:off x="8075739" y="3308661"/>
            <a:ext cx="2228296" cy="2472508"/>
          </a:xfrm>
          <a:custGeom>
            <a:avLst/>
            <a:gdLst>
              <a:gd name="connsiteX0" fmla="*/ 78164 w 2228296"/>
              <a:gd name="connsiteY0" fmla="*/ 736010 h 2472508"/>
              <a:gd name="connsiteX1" fmla="*/ 142746 w 2228296"/>
              <a:gd name="connsiteY1" fmla="*/ 762250 h 2472508"/>
              <a:gd name="connsiteX2" fmla="*/ 1028754 w 2228296"/>
              <a:gd name="connsiteY2" fmla="*/ 1266095 h 2472508"/>
              <a:gd name="connsiteX3" fmla="*/ 1066753 w 2228296"/>
              <a:gd name="connsiteY3" fmla="*/ 1385097 h 2472508"/>
              <a:gd name="connsiteX4" fmla="*/ 1065804 w 2228296"/>
              <a:gd name="connsiteY4" fmla="*/ 2383898 h 2472508"/>
              <a:gd name="connsiteX5" fmla="*/ 965133 w 2228296"/>
              <a:gd name="connsiteY5" fmla="*/ 2462685 h 2472508"/>
              <a:gd name="connsiteX6" fmla="*/ 63714 w 2228296"/>
              <a:gd name="connsiteY6" fmla="*/ 1943101 h 2472508"/>
              <a:gd name="connsiteX7" fmla="*/ 0 w 2228296"/>
              <a:gd name="connsiteY7" fmla="*/ 1818937 h 2472508"/>
              <a:gd name="connsiteX8" fmla="*/ 3514 w 2228296"/>
              <a:gd name="connsiteY8" fmla="*/ 804626 h 2472508"/>
              <a:gd name="connsiteX9" fmla="*/ 78164 w 2228296"/>
              <a:gd name="connsiteY9" fmla="*/ 736010 h 2472508"/>
              <a:gd name="connsiteX10" fmla="*/ 2148440 w 2228296"/>
              <a:gd name="connsiteY10" fmla="*/ 735821 h 2472508"/>
              <a:gd name="connsiteX11" fmla="*/ 2227177 w 2228296"/>
              <a:gd name="connsiteY11" fmla="*/ 814316 h 2472508"/>
              <a:gd name="connsiteX12" fmla="*/ 2228269 w 2228296"/>
              <a:gd name="connsiteY12" fmla="*/ 1822570 h 2472508"/>
              <a:gd name="connsiteX13" fmla="*/ 2157287 w 2228296"/>
              <a:gd name="connsiteY13" fmla="*/ 1951580 h 2472508"/>
              <a:gd name="connsiteX14" fmla="*/ 1266770 w 2228296"/>
              <a:gd name="connsiteY14" fmla="*/ 2461475 h 2472508"/>
              <a:gd name="connsiteX15" fmla="*/ 1161254 w 2228296"/>
              <a:gd name="connsiteY15" fmla="*/ 2387534 h 2472508"/>
              <a:gd name="connsiteX16" fmla="*/ 1161517 w 2228296"/>
              <a:gd name="connsiteY16" fmla="*/ 1381461 h 2472508"/>
              <a:gd name="connsiteX17" fmla="*/ 1193458 w 2228296"/>
              <a:gd name="connsiteY17" fmla="*/ 1269729 h 2472508"/>
              <a:gd name="connsiteX18" fmla="*/ 2081889 w 2228296"/>
              <a:gd name="connsiteY18" fmla="*/ 765883 h 2472508"/>
              <a:gd name="connsiteX19" fmla="*/ 2148440 w 2228296"/>
              <a:gd name="connsiteY19" fmla="*/ 735821 h 2472508"/>
              <a:gd name="connsiteX20" fmla="*/ 1120522 w 2228296"/>
              <a:gd name="connsiteY20" fmla="*/ 603 h 2472508"/>
              <a:gd name="connsiteX21" fmla="*/ 1186114 w 2228296"/>
              <a:gd name="connsiteY21" fmla="*/ 23752 h 2472508"/>
              <a:gd name="connsiteX22" fmla="*/ 2073495 w 2228296"/>
              <a:gd name="connsiteY22" fmla="*/ 540610 h 2472508"/>
              <a:gd name="connsiteX23" fmla="*/ 2063339 w 2228296"/>
              <a:gd name="connsiteY23" fmla="*/ 659564 h 2472508"/>
              <a:gd name="connsiteX24" fmla="*/ 1184595 w 2228296"/>
              <a:gd name="connsiteY24" fmla="*/ 1166033 h 2472508"/>
              <a:gd name="connsiteX25" fmla="*/ 1018517 w 2228296"/>
              <a:gd name="connsiteY25" fmla="*/ 1158324 h 2472508"/>
              <a:gd name="connsiteX26" fmla="*/ 153090 w 2228296"/>
              <a:gd name="connsiteY26" fmla="*/ 659858 h 2472508"/>
              <a:gd name="connsiteX27" fmla="*/ 162205 w 2228296"/>
              <a:gd name="connsiteY27" fmla="*/ 531540 h 2472508"/>
              <a:gd name="connsiteX28" fmla="*/ 1044160 w 2228296"/>
              <a:gd name="connsiteY28" fmla="*/ 18271 h 2472508"/>
              <a:gd name="connsiteX29" fmla="*/ 1120522 w 2228296"/>
              <a:gd name="connsiteY29" fmla="*/ 603 h 24725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228296" h="2472508">
                <a:moveTo>
                  <a:pt x="78164" y="736010"/>
                </a:moveTo>
                <a:cubicBezTo>
                  <a:pt x="96206" y="737955"/>
                  <a:pt x="117675" y="745799"/>
                  <a:pt x="142746" y="762250"/>
                </a:cubicBezTo>
                <a:lnTo>
                  <a:pt x="1028754" y="1266095"/>
                </a:lnTo>
                <a:cubicBezTo>
                  <a:pt x="1065605" y="1291005"/>
                  <a:pt x="1065269" y="1319067"/>
                  <a:pt x="1066753" y="1385097"/>
                </a:cubicBezTo>
                <a:cubicBezTo>
                  <a:pt x="1071835" y="1896628"/>
                  <a:pt x="1065344" y="1865219"/>
                  <a:pt x="1065804" y="2383898"/>
                </a:cubicBezTo>
                <a:cubicBezTo>
                  <a:pt x="1067286" y="2455517"/>
                  <a:pt x="1021919" y="2490230"/>
                  <a:pt x="965133" y="2462685"/>
                </a:cubicBezTo>
                <a:cubicBezTo>
                  <a:pt x="664661" y="2289491"/>
                  <a:pt x="361765" y="2121141"/>
                  <a:pt x="63714" y="1943101"/>
                </a:cubicBezTo>
                <a:cubicBezTo>
                  <a:pt x="362" y="1912920"/>
                  <a:pt x="485" y="1887027"/>
                  <a:pt x="0" y="1818937"/>
                </a:cubicBezTo>
                <a:lnTo>
                  <a:pt x="3514" y="804626"/>
                </a:lnTo>
                <a:cubicBezTo>
                  <a:pt x="745" y="777417"/>
                  <a:pt x="24037" y="730172"/>
                  <a:pt x="78164" y="736010"/>
                </a:cubicBezTo>
                <a:close/>
                <a:moveTo>
                  <a:pt x="2148440" y="735821"/>
                </a:moveTo>
                <a:cubicBezTo>
                  <a:pt x="2203248" y="727144"/>
                  <a:pt x="2224496" y="775298"/>
                  <a:pt x="2227177" y="814316"/>
                </a:cubicBezTo>
                <a:lnTo>
                  <a:pt x="2228269" y="1822570"/>
                </a:lnTo>
                <a:cubicBezTo>
                  <a:pt x="2228995" y="1912465"/>
                  <a:pt x="2215793" y="1918978"/>
                  <a:pt x="2157287" y="1951580"/>
                </a:cubicBezTo>
                <a:lnTo>
                  <a:pt x="1266770" y="2461475"/>
                </a:lnTo>
                <a:cubicBezTo>
                  <a:pt x="1217252" y="2489022"/>
                  <a:pt x="1160981" y="2465211"/>
                  <a:pt x="1161254" y="2387534"/>
                </a:cubicBezTo>
                <a:cubicBezTo>
                  <a:pt x="1160502" y="2036016"/>
                  <a:pt x="1163704" y="1869979"/>
                  <a:pt x="1161517" y="1381461"/>
                </a:cubicBezTo>
                <a:cubicBezTo>
                  <a:pt x="1161788" y="1320277"/>
                  <a:pt x="1156607" y="1295850"/>
                  <a:pt x="1193458" y="1269729"/>
                </a:cubicBezTo>
                <a:lnTo>
                  <a:pt x="2081889" y="765883"/>
                </a:lnTo>
                <a:cubicBezTo>
                  <a:pt x="2108171" y="747919"/>
                  <a:pt x="2130170" y="738712"/>
                  <a:pt x="2148440" y="735821"/>
                </a:cubicBezTo>
                <a:close/>
                <a:moveTo>
                  <a:pt x="1120522" y="603"/>
                </a:moveTo>
                <a:cubicBezTo>
                  <a:pt x="1144235" y="2984"/>
                  <a:pt x="1166153" y="12167"/>
                  <a:pt x="1186114" y="23752"/>
                </a:cubicBezTo>
                <a:cubicBezTo>
                  <a:pt x="1646187" y="290792"/>
                  <a:pt x="1725461" y="333509"/>
                  <a:pt x="2073495" y="540610"/>
                </a:cubicBezTo>
                <a:cubicBezTo>
                  <a:pt x="2117651" y="569275"/>
                  <a:pt x="2114415" y="625410"/>
                  <a:pt x="2063339" y="659564"/>
                </a:cubicBezTo>
                <a:lnTo>
                  <a:pt x="1184595" y="1166033"/>
                </a:lnTo>
                <a:cubicBezTo>
                  <a:pt x="1134593" y="1194017"/>
                  <a:pt x="1090339" y="1199868"/>
                  <a:pt x="1018517" y="1158324"/>
                </a:cubicBezTo>
                <a:cubicBezTo>
                  <a:pt x="743776" y="999409"/>
                  <a:pt x="435572" y="826880"/>
                  <a:pt x="153090" y="659858"/>
                </a:cubicBezTo>
                <a:cubicBezTo>
                  <a:pt x="110157" y="632825"/>
                  <a:pt x="87861" y="581269"/>
                  <a:pt x="162205" y="531540"/>
                </a:cubicBezTo>
                <a:lnTo>
                  <a:pt x="1044160" y="18271"/>
                </a:lnTo>
                <a:cubicBezTo>
                  <a:pt x="1071301" y="2645"/>
                  <a:pt x="1096810" y="-1777"/>
                  <a:pt x="1120522" y="603"/>
                </a:cubicBezTo>
                <a:close/>
              </a:path>
            </a:pathLst>
          </a:custGeom>
          <a:ln>
            <a:noFill/>
          </a:ln>
        </p:spPr>
        <p:txBody>
          <a:bodyPr wrap="square" anchor="ctr">
            <a:noAutofit/>
          </a:bodyPr>
          <a:lstStyle>
            <a:lvl1pPr marL="0" indent="0" algn="ctr">
              <a:buNone/>
              <a:defRPr/>
            </a:lvl1pPr>
          </a:lstStyle>
          <a:p>
            <a:endParaRPr lang="en-US" dirty="0"/>
          </a:p>
        </p:txBody>
      </p:sp>
      <p:sp>
        <p:nvSpPr>
          <p:cNvPr id="4" name="Picture Placeholder 57"/>
          <p:cNvSpPr>
            <a:spLocks noGrp="1"/>
          </p:cNvSpPr>
          <p:nvPr>
            <p:ph type="pic" sz="quarter" idx="11"/>
          </p:nvPr>
        </p:nvSpPr>
        <p:spPr>
          <a:xfrm>
            <a:off x="6895786" y="1292908"/>
            <a:ext cx="2228297" cy="2474819"/>
          </a:xfrm>
          <a:custGeom>
            <a:avLst/>
            <a:gdLst>
              <a:gd name="connsiteX0" fmla="*/ 78164 w 2228297"/>
              <a:gd name="connsiteY0" fmla="*/ 738320 h 2474819"/>
              <a:gd name="connsiteX1" fmla="*/ 142747 w 2228297"/>
              <a:gd name="connsiteY1" fmla="*/ 764560 h 2474819"/>
              <a:gd name="connsiteX2" fmla="*/ 1028755 w 2228297"/>
              <a:gd name="connsiteY2" fmla="*/ 1268406 h 2474819"/>
              <a:gd name="connsiteX3" fmla="*/ 1066753 w 2228297"/>
              <a:gd name="connsiteY3" fmla="*/ 1387407 h 2474819"/>
              <a:gd name="connsiteX4" fmla="*/ 1065805 w 2228297"/>
              <a:gd name="connsiteY4" fmla="*/ 2386209 h 2474819"/>
              <a:gd name="connsiteX5" fmla="*/ 965134 w 2228297"/>
              <a:gd name="connsiteY5" fmla="*/ 2464996 h 2474819"/>
              <a:gd name="connsiteX6" fmla="*/ 63715 w 2228297"/>
              <a:gd name="connsiteY6" fmla="*/ 1945412 h 2474819"/>
              <a:gd name="connsiteX7" fmla="*/ 0 w 2228297"/>
              <a:gd name="connsiteY7" fmla="*/ 1821247 h 2474819"/>
              <a:gd name="connsiteX8" fmla="*/ 3515 w 2228297"/>
              <a:gd name="connsiteY8" fmla="*/ 806936 h 2474819"/>
              <a:gd name="connsiteX9" fmla="*/ 78164 w 2228297"/>
              <a:gd name="connsiteY9" fmla="*/ 738320 h 2474819"/>
              <a:gd name="connsiteX10" fmla="*/ 2148440 w 2228297"/>
              <a:gd name="connsiteY10" fmla="*/ 738131 h 2474819"/>
              <a:gd name="connsiteX11" fmla="*/ 2227177 w 2228297"/>
              <a:gd name="connsiteY11" fmla="*/ 816627 h 2474819"/>
              <a:gd name="connsiteX12" fmla="*/ 2228270 w 2228297"/>
              <a:gd name="connsiteY12" fmla="*/ 1824880 h 2474819"/>
              <a:gd name="connsiteX13" fmla="*/ 2157287 w 2228297"/>
              <a:gd name="connsiteY13" fmla="*/ 1953891 h 2474819"/>
              <a:gd name="connsiteX14" fmla="*/ 1266770 w 2228297"/>
              <a:gd name="connsiteY14" fmla="*/ 2463785 h 2474819"/>
              <a:gd name="connsiteX15" fmla="*/ 1161254 w 2228297"/>
              <a:gd name="connsiteY15" fmla="*/ 2389845 h 2474819"/>
              <a:gd name="connsiteX16" fmla="*/ 1161516 w 2228297"/>
              <a:gd name="connsiteY16" fmla="*/ 1383772 h 2474819"/>
              <a:gd name="connsiteX17" fmla="*/ 1193459 w 2228297"/>
              <a:gd name="connsiteY17" fmla="*/ 1272040 h 2474819"/>
              <a:gd name="connsiteX18" fmla="*/ 2081889 w 2228297"/>
              <a:gd name="connsiteY18" fmla="*/ 768193 h 2474819"/>
              <a:gd name="connsiteX19" fmla="*/ 2148440 w 2228297"/>
              <a:gd name="connsiteY19" fmla="*/ 738131 h 2474819"/>
              <a:gd name="connsiteX20" fmla="*/ 1134503 w 2228297"/>
              <a:gd name="connsiteY20" fmla="*/ 603 h 2474819"/>
              <a:gd name="connsiteX21" fmla="*/ 1200095 w 2228297"/>
              <a:gd name="connsiteY21" fmla="*/ 23753 h 2474819"/>
              <a:gd name="connsiteX22" fmla="*/ 2087477 w 2228297"/>
              <a:gd name="connsiteY22" fmla="*/ 540611 h 2474819"/>
              <a:gd name="connsiteX23" fmla="*/ 2077321 w 2228297"/>
              <a:gd name="connsiteY23" fmla="*/ 659564 h 2474819"/>
              <a:gd name="connsiteX24" fmla="*/ 1198577 w 2228297"/>
              <a:gd name="connsiteY24" fmla="*/ 1166034 h 2474819"/>
              <a:gd name="connsiteX25" fmla="*/ 1032498 w 2228297"/>
              <a:gd name="connsiteY25" fmla="*/ 1158324 h 2474819"/>
              <a:gd name="connsiteX26" fmla="*/ 167071 w 2228297"/>
              <a:gd name="connsiteY26" fmla="*/ 659858 h 2474819"/>
              <a:gd name="connsiteX27" fmla="*/ 176187 w 2228297"/>
              <a:gd name="connsiteY27" fmla="*/ 531540 h 2474819"/>
              <a:gd name="connsiteX28" fmla="*/ 1058142 w 2228297"/>
              <a:gd name="connsiteY28" fmla="*/ 18273 h 2474819"/>
              <a:gd name="connsiteX29" fmla="*/ 1134503 w 2228297"/>
              <a:gd name="connsiteY29" fmla="*/ 603 h 2474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228297" h="2474819">
                <a:moveTo>
                  <a:pt x="78164" y="738320"/>
                </a:moveTo>
                <a:cubicBezTo>
                  <a:pt x="96207" y="740266"/>
                  <a:pt x="117675" y="748110"/>
                  <a:pt x="142747" y="764560"/>
                </a:cubicBezTo>
                <a:lnTo>
                  <a:pt x="1028755" y="1268406"/>
                </a:lnTo>
                <a:cubicBezTo>
                  <a:pt x="1065606" y="1293315"/>
                  <a:pt x="1065270" y="1321378"/>
                  <a:pt x="1066753" y="1387407"/>
                </a:cubicBezTo>
                <a:cubicBezTo>
                  <a:pt x="1071835" y="1898939"/>
                  <a:pt x="1065345" y="1867530"/>
                  <a:pt x="1065805" y="2386209"/>
                </a:cubicBezTo>
                <a:cubicBezTo>
                  <a:pt x="1067287" y="2457828"/>
                  <a:pt x="1021919" y="2492541"/>
                  <a:pt x="965134" y="2464996"/>
                </a:cubicBezTo>
                <a:cubicBezTo>
                  <a:pt x="664661" y="2291801"/>
                  <a:pt x="361764" y="2123451"/>
                  <a:pt x="63715" y="1945412"/>
                </a:cubicBezTo>
                <a:cubicBezTo>
                  <a:pt x="362" y="1915231"/>
                  <a:pt x="486" y="1889337"/>
                  <a:pt x="0" y="1821247"/>
                </a:cubicBezTo>
                <a:lnTo>
                  <a:pt x="3515" y="806936"/>
                </a:lnTo>
                <a:cubicBezTo>
                  <a:pt x="745" y="779728"/>
                  <a:pt x="24037" y="732483"/>
                  <a:pt x="78164" y="738320"/>
                </a:cubicBezTo>
                <a:close/>
                <a:moveTo>
                  <a:pt x="2148440" y="738131"/>
                </a:moveTo>
                <a:cubicBezTo>
                  <a:pt x="2203249" y="729455"/>
                  <a:pt x="2224497" y="777608"/>
                  <a:pt x="2227177" y="816627"/>
                </a:cubicBezTo>
                <a:lnTo>
                  <a:pt x="2228270" y="1824880"/>
                </a:lnTo>
                <a:cubicBezTo>
                  <a:pt x="2228995" y="1914775"/>
                  <a:pt x="2215793" y="1921288"/>
                  <a:pt x="2157287" y="1953891"/>
                </a:cubicBezTo>
                <a:lnTo>
                  <a:pt x="1266770" y="2463785"/>
                </a:lnTo>
                <a:cubicBezTo>
                  <a:pt x="1217253" y="2491333"/>
                  <a:pt x="1160981" y="2467522"/>
                  <a:pt x="1161254" y="2389845"/>
                </a:cubicBezTo>
                <a:cubicBezTo>
                  <a:pt x="1160502" y="2038326"/>
                  <a:pt x="1163704" y="1872290"/>
                  <a:pt x="1161516" y="1383772"/>
                </a:cubicBezTo>
                <a:cubicBezTo>
                  <a:pt x="1161789" y="1322588"/>
                  <a:pt x="1156607" y="1298161"/>
                  <a:pt x="1193459" y="1272040"/>
                </a:cubicBezTo>
                <a:lnTo>
                  <a:pt x="2081889" y="768193"/>
                </a:lnTo>
                <a:cubicBezTo>
                  <a:pt x="2108172" y="750229"/>
                  <a:pt x="2130171" y="741024"/>
                  <a:pt x="2148440" y="738131"/>
                </a:cubicBezTo>
                <a:close/>
                <a:moveTo>
                  <a:pt x="1134503" y="603"/>
                </a:moveTo>
                <a:cubicBezTo>
                  <a:pt x="1158216" y="2984"/>
                  <a:pt x="1180134" y="12167"/>
                  <a:pt x="1200095" y="23753"/>
                </a:cubicBezTo>
                <a:cubicBezTo>
                  <a:pt x="1660168" y="290792"/>
                  <a:pt x="1739443" y="333509"/>
                  <a:pt x="2087477" y="540611"/>
                </a:cubicBezTo>
                <a:cubicBezTo>
                  <a:pt x="2131633" y="569276"/>
                  <a:pt x="2128396" y="625410"/>
                  <a:pt x="2077321" y="659564"/>
                </a:cubicBezTo>
                <a:lnTo>
                  <a:pt x="1198577" y="1166034"/>
                </a:lnTo>
                <a:cubicBezTo>
                  <a:pt x="1148574" y="1194017"/>
                  <a:pt x="1104321" y="1199869"/>
                  <a:pt x="1032498" y="1158324"/>
                </a:cubicBezTo>
                <a:cubicBezTo>
                  <a:pt x="757758" y="999410"/>
                  <a:pt x="449554" y="826881"/>
                  <a:pt x="167071" y="659858"/>
                </a:cubicBezTo>
                <a:cubicBezTo>
                  <a:pt x="124139" y="632826"/>
                  <a:pt x="101843" y="581270"/>
                  <a:pt x="176187" y="531540"/>
                </a:cubicBezTo>
                <a:lnTo>
                  <a:pt x="1058142" y="18273"/>
                </a:lnTo>
                <a:cubicBezTo>
                  <a:pt x="1085282" y="2646"/>
                  <a:pt x="1110791" y="-1777"/>
                  <a:pt x="1134503" y="603"/>
                </a:cubicBezTo>
                <a:close/>
              </a:path>
            </a:pathLst>
          </a:custGeom>
          <a:ln>
            <a:noFill/>
          </a:ln>
        </p:spPr>
        <p:txBody>
          <a:bodyPr wrap="square" anchor="ctr">
            <a:noAutofit/>
          </a:bodyPr>
          <a:lstStyle>
            <a:lvl1pPr marL="0" indent="0" algn="ctr">
              <a:buFont typeface="Arial"/>
              <a:buNone/>
              <a:defRPr/>
            </a:lvl1pPr>
          </a:lstStyle>
          <a:p>
            <a:endParaRPr lang="en-US" dirty="0"/>
          </a:p>
        </p:txBody>
      </p:sp>
      <p:sp>
        <p:nvSpPr>
          <p:cNvPr id="5" name="Picture Placeholder 55"/>
          <p:cNvSpPr>
            <a:spLocks noGrp="1"/>
          </p:cNvSpPr>
          <p:nvPr>
            <p:ph type="pic" sz="quarter" idx="10"/>
          </p:nvPr>
        </p:nvSpPr>
        <p:spPr>
          <a:xfrm>
            <a:off x="9226182" y="1285883"/>
            <a:ext cx="2228296" cy="2473893"/>
          </a:xfrm>
          <a:custGeom>
            <a:avLst/>
            <a:gdLst>
              <a:gd name="connsiteX0" fmla="*/ 78164 w 2228296"/>
              <a:gd name="connsiteY0" fmla="*/ 737395 h 2473893"/>
              <a:gd name="connsiteX1" fmla="*/ 142746 w 2228296"/>
              <a:gd name="connsiteY1" fmla="*/ 763633 h 2473893"/>
              <a:gd name="connsiteX2" fmla="*/ 1028754 w 2228296"/>
              <a:gd name="connsiteY2" fmla="*/ 1267480 h 2473893"/>
              <a:gd name="connsiteX3" fmla="*/ 1066752 w 2228296"/>
              <a:gd name="connsiteY3" fmla="*/ 1386481 h 2473893"/>
              <a:gd name="connsiteX4" fmla="*/ 1065805 w 2228296"/>
              <a:gd name="connsiteY4" fmla="*/ 2385284 h 2473893"/>
              <a:gd name="connsiteX5" fmla="*/ 965133 w 2228296"/>
              <a:gd name="connsiteY5" fmla="*/ 2464070 h 2473893"/>
              <a:gd name="connsiteX6" fmla="*/ 63714 w 2228296"/>
              <a:gd name="connsiteY6" fmla="*/ 1944486 h 2473893"/>
              <a:gd name="connsiteX7" fmla="*/ 0 w 2228296"/>
              <a:gd name="connsiteY7" fmla="*/ 1820321 h 2473893"/>
              <a:gd name="connsiteX8" fmla="*/ 3515 w 2228296"/>
              <a:gd name="connsiteY8" fmla="*/ 806011 h 2473893"/>
              <a:gd name="connsiteX9" fmla="*/ 78164 w 2228296"/>
              <a:gd name="connsiteY9" fmla="*/ 737395 h 2473893"/>
              <a:gd name="connsiteX10" fmla="*/ 2148439 w 2228296"/>
              <a:gd name="connsiteY10" fmla="*/ 737206 h 2473893"/>
              <a:gd name="connsiteX11" fmla="*/ 2227177 w 2228296"/>
              <a:gd name="connsiteY11" fmla="*/ 815702 h 2473893"/>
              <a:gd name="connsiteX12" fmla="*/ 2228269 w 2228296"/>
              <a:gd name="connsiteY12" fmla="*/ 1823955 h 2473893"/>
              <a:gd name="connsiteX13" fmla="*/ 2157287 w 2228296"/>
              <a:gd name="connsiteY13" fmla="*/ 1952965 h 2473893"/>
              <a:gd name="connsiteX14" fmla="*/ 1266769 w 2228296"/>
              <a:gd name="connsiteY14" fmla="*/ 2462860 h 2473893"/>
              <a:gd name="connsiteX15" fmla="*/ 1161254 w 2228296"/>
              <a:gd name="connsiteY15" fmla="*/ 2388919 h 2473893"/>
              <a:gd name="connsiteX16" fmla="*/ 1161516 w 2228296"/>
              <a:gd name="connsiteY16" fmla="*/ 1382847 h 2473893"/>
              <a:gd name="connsiteX17" fmla="*/ 1193459 w 2228296"/>
              <a:gd name="connsiteY17" fmla="*/ 1271114 h 2473893"/>
              <a:gd name="connsiteX18" fmla="*/ 2081888 w 2228296"/>
              <a:gd name="connsiteY18" fmla="*/ 767269 h 2473893"/>
              <a:gd name="connsiteX19" fmla="*/ 2148439 w 2228296"/>
              <a:gd name="connsiteY19" fmla="*/ 737206 h 2473893"/>
              <a:gd name="connsiteX20" fmla="*/ 1123922 w 2228296"/>
              <a:gd name="connsiteY20" fmla="*/ 603 h 2473893"/>
              <a:gd name="connsiteX21" fmla="*/ 1189513 w 2228296"/>
              <a:gd name="connsiteY21" fmla="*/ 23752 h 2473893"/>
              <a:gd name="connsiteX22" fmla="*/ 2076896 w 2228296"/>
              <a:gd name="connsiteY22" fmla="*/ 540611 h 2473893"/>
              <a:gd name="connsiteX23" fmla="*/ 2066739 w 2228296"/>
              <a:gd name="connsiteY23" fmla="*/ 659564 h 2473893"/>
              <a:gd name="connsiteX24" fmla="*/ 1187995 w 2228296"/>
              <a:gd name="connsiteY24" fmla="*/ 1166033 h 2473893"/>
              <a:gd name="connsiteX25" fmla="*/ 1021917 w 2228296"/>
              <a:gd name="connsiteY25" fmla="*/ 1158324 h 2473893"/>
              <a:gd name="connsiteX26" fmla="*/ 156490 w 2228296"/>
              <a:gd name="connsiteY26" fmla="*/ 659857 h 2473893"/>
              <a:gd name="connsiteX27" fmla="*/ 165606 w 2228296"/>
              <a:gd name="connsiteY27" fmla="*/ 531540 h 2473893"/>
              <a:gd name="connsiteX28" fmla="*/ 1047560 w 2228296"/>
              <a:gd name="connsiteY28" fmla="*/ 18272 h 2473893"/>
              <a:gd name="connsiteX29" fmla="*/ 1123922 w 2228296"/>
              <a:gd name="connsiteY29" fmla="*/ 603 h 2473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228296" h="2473893">
                <a:moveTo>
                  <a:pt x="78164" y="737395"/>
                </a:moveTo>
                <a:cubicBezTo>
                  <a:pt x="96207" y="739341"/>
                  <a:pt x="117675" y="747185"/>
                  <a:pt x="142746" y="763633"/>
                </a:cubicBezTo>
                <a:lnTo>
                  <a:pt x="1028754" y="1267480"/>
                </a:lnTo>
                <a:cubicBezTo>
                  <a:pt x="1065605" y="1292389"/>
                  <a:pt x="1065270" y="1320452"/>
                  <a:pt x="1066752" y="1386481"/>
                </a:cubicBezTo>
                <a:cubicBezTo>
                  <a:pt x="1071835" y="1898014"/>
                  <a:pt x="1065344" y="1866605"/>
                  <a:pt x="1065805" y="2385284"/>
                </a:cubicBezTo>
                <a:cubicBezTo>
                  <a:pt x="1067286" y="2456903"/>
                  <a:pt x="1021918" y="2491615"/>
                  <a:pt x="965133" y="2464070"/>
                </a:cubicBezTo>
                <a:cubicBezTo>
                  <a:pt x="664661" y="2290876"/>
                  <a:pt x="361764" y="2122526"/>
                  <a:pt x="63714" y="1944486"/>
                </a:cubicBezTo>
                <a:cubicBezTo>
                  <a:pt x="362" y="1914305"/>
                  <a:pt x="486" y="1888412"/>
                  <a:pt x="0" y="1820321"/>
                </a:cubicBezTo>
                <a:lnTo>
                  <a:pt x="3515" y="806011"/>
                </a:lnTo>
                <a:cubicBezTo>
                  <a:pt x="744" y="778803"/>
                  <a:pt x="24037" y="731558"/>
                  <a:pt x="78164" y="737395"/>
                </a:cubicBezTo>
                <a:close/>
                <a:moveTo>
                  <a:pt x="2148439" y="737206"/>
                </a:moveTo>
                <a:cubicBezTo>
                  <a:pt x="2203248" y="728529"/>
                  <a:pt x="2224497" y="776682"/>
                  <a:pt x="2227177" y="815702"/>
                </a:cubicBezTo>
                <a:lnTo>
                  <a:pt x="2228269" y="1823955"/>
                </a:lnTo>
                <a:cubicBezTo>
                  <a:pt x="2228995" y="1913849"/>
                  <a:pt x="2215792" y="1920363"/>
                  <a:pt x="2157287" y="1952965"/>
                </a:cubicBezTo>
                <a:lnTo>
                  <a:pt x="1266769" y="2462860"/>
                </a:lnTo>
                <a:cubicBezTo>
                  <a:pt x="1217252" y="2490407"/>
                  <a:pt x="1160981" y="2466596"/>
                  <a:pt x="1161254" y="2388919"/>
                </a:cubicBezTo>
                <a:cubicBezTo>
                  <a:pt x="1160501" y="2037401"/>
                  <a:pt x="1163704" y="1871364"/>
                  <a:pt x="1161516" y="1382847"/>
                </a:cubicBezTo>
                <a:cubicBezTo>
                  <a:pt x="1161788" y="1321663"/>
                  <a:pt x="1156607" y="1297235"/>
                  <a:pt x="1193459" y="1271114"/>
                </a:cubicBezTo>
                <a:lnTo>
                  <a:pt x="2081888" y="767269"/>
                </a:lnTo>
                <a:cubicBezTo>
                  <a:pt x="2108171" y="749305"/>
                  <a:pt x="2130170" y="740097"/>
                  <a:pt x="2148439" y="737206"/>
                </a:cubicBezTo>
                <a:close/>
                <a:moveTo>
                  <a:pt x="1123922" y="603"/>
                </a:moveTo>
                <a:cubicBezTo>
                  <a:pt x="1147635" y="2984"/>
                  <a:pt x="1169553" y="12167"/>
                  <a:pt x="1189513" y="23752"/>
                </a:cubicBezTo>
                <a:cubicBezTo>
                  <a:pt x="1649587" y="290791"/>
                  <a:pt x="1728862" y="333509"/>
                  <a:pt x="2076896" y="540611"/>
                </a:cubicBezTo>
                <a:cubicBezTo>
                  <a:pt x="2121051" y="569275"/>
                  <a:pt x="2117814" y="625410"/>
                  <a:pt x="2066739" y="659564"/>
                </a:cubicBezTo>
                <a:lnTo>
                  <a:pt x="1187995" y="1166033"/>
                </a:lnTo>
                <a:cubicBezTo>
                  <a:pt x="1137993" y="1194016"/>
                  <a:pt x="1093739" y="1199868"/>
                  <a:pt x="1021917" y="1158324"/>
                </a:cubicBezTo>
                <a:cubicBezTo>
                  <a:pt x="747176" y="999409"/>
                  <a:pt x="438972" y="826881"/>
                  <a:pt x="156490" y="659857"/>
                </a:cubicBezTo>
                <a:cubicBezTo>
                  <a:pt x="113558" y="632825"/>
                  <a:pt x="91261" y="581270"/>
                  <a:pt x="165606" y="531540"/>
                </a:cubicBezTo>
                <a:lnTo>
                  <a:pt x="1047560" y="18272"/>
                </a:lnTo>
                <a:cubicBezTo>
                  <a:pt x="1074702" y="2645"/>
                  <a:pt x="1100210" y="-1777"/>
                  <a:pt x="1123922" y="603"/>
                </a:cubicBezTo>
                <a:close/>
              </a:path>
            </a:pathLst>
          </a:custGeom>
          <a:ln>
            <a:noFill/>
          </a:ln>
        </p:spPr>
        <p:txBody>
          <a:bodyPr wrap="square" anchor="ctr">
            <a:noAutofit/>
          </a:bodyPr>
          <a:lstStyle>
            <a:lvl1pPr marL="0" indent="0" algn="ctr">
              <a:buNone/>
              <a:defRPr/>
            </a:lvl1pPr>
          </a:lstStyle>
          <a:p>
            <a:endParaRPr lang="en-US" dirty="0"/>
          </a:p>
        </p:txBody>
      </p:sp>
      <p:sp>
        <p:nvSpPr>
          <p:cNvPr id="6" name="Rounded Rectangle 11"/>
          <p:cNvSpPr/>
          <p:nvPr userDrawn="1"/>
        </p:nvSpPr>
        <p:spPr>
          <a:xfrm rot="18900000">
            <a:off x="8457179" y="495128"/>
            <a:ext cx="1446793" cy="1440493"/>
          </a:xfrm>
          <a:custGeom>
            <a:avLst/>
            <a:gdLst>
              <a:gd name="connsiteX0" fmla="*/ 0 w 2309041"/>
              <a:gd name="connsiteY0" fmla="*/ 122448 h 2313432"/>
              <a:gd name="connsiteX1" fmla="*/ 122448 w 2309041"/>
              <a:gd name="connsiteY1" fmla="*/ 0 h 2313432"/>
              <a:gd name="connsiteX2" fmla="*/ 2186593 w 2309041"/>
              <a:gd name="connsiteY2" fmla="*/ 0 h 2313432"/>
              <a:gd name="connsiteX3" fmla="*/ 2309041 w 2309041"/>
              <a:gd name="connsiteY3" fmla="*/ 122448 h 2313432"/>
              <a:gd name="connsiteX4" fmla="*/ 2309041 w 2309041"/>
              <a:gd name="connsiteY4" fmla="*/ 2190984 h 2313432"/>
              <a:gd name="connsiteX5" fmla="*/ 2186593 w 2309041"/>
              <a:gd name="connsiteY5" fmla="*/ 2313432 h 2313432"/>
              <a:gd name="connsiteX6" fmla="*/ 122448 w 2309041"/>
              <a:gd name="connsiteY6" fmla="*/ 2313432 h 2313432"/>
              <a:gd name="connsiteX7" fmla="*/ 0 w 2309041"/>
              <a:gd name="connsiteY7" fmla="*/ 2190984 h 2313432"/>
              <a:gd name="connsiteX8" fmla="*/ 0 w 2309041"/>
              <a:gd name="connsiteY8" fmla="*/ 122448 h 2313432"/>
              <a:gd name="connsiteX0" fmla="*/ 0 w 2756331"/>
              <a:gd name="connsiteY0" fmla="*/ 122448 h 2313432"/>
              <a:gd name="connsiteX1" fmla="*/ 122448 w 2756331"/>
              <a:gd name="connsiteY1" fmla="*/ 0 h 2313432"/>
              <a:gd name="connsiteX2" fmla="*/ 2186593 w 2756331"/>
              <a:gd name="connsiteY2" fmla="*/ 0 h 2313432"/>
              <a:gd name="connsiteX3" fmla="*/ 2309041 w 2756331"/>
              <a:gd name="connsiteY3" fmla="*/ 122448 h 2313432"/>
              <a:gd name="connsiteX4" fmla="*/ 2756331 w 2756331"/>
              <a:gd name="connsiteY4" fmla="*/ 1743694 h 2313432"/>
              <a:gd name="connsiteX5" fmla="*/ 2186593 w 2756331"/>
              <a:gd name="connsiteY5" fmla="*/ 2313432 h 2313432"/>
              <a:gd name="connsiteX6" fmla="*/ 122448 w 2756331"/>
              <a:gd name="connsiteY6" fmla="*/ 2313432 h 2313432"/>
              <a:gd name="connsiteX7" fmla="*/ 0 w 2756331"/>
              <a:gd name="connsiteY7" fmla="*/ 2190984 h 2313432"/>
              <a:gd name="connsiteX8" fmla="*/ 0 w 2756331"/>
              <a:gd name="connsiteY8" fmla="*/ 122448 h 2313432"/>
              <a:gd name="connsiteX0" fmla="*/ 0 w 2756331"/>
              <a:gd name="connsiteY0" fmla="*/ 122448 h 2313432"/>
              <a:gd name="connsiteX1" fmla="*/ 122448 w 2756331"/>
              <a:gd name="connsiteY1" fmla="*/ 0 h 2313432"/>
              <a:gd name="connsiteX2" fmla="*/ 2186593 w 2756331"/>
              <a:gd name="connsiteY2" fmla="*/ 0 h 2313432"/>
              <a:gd name="connsiteX3" fmla="*/ 2309041 w 2756331"/>
              <a:gd name="connsiteY3" fmla="*/ 122448 h 2313432"/>
              <a:gd name="connsiteX4" fmla="*/ 2756331 w 2756331"/>
              <a:gd name="connsiteY4" fmla="*/ 1743694 h 2313432"/>
              <a:gd name="connsiteX5" fmla="*/ 2654369 w 2756331"/>
              <a:gd name="connsiteY5" fmla="*/ 1852485 h 2313432"/>
              <a:gd name="connsiteX6" fmla="*/ 122448 w 2756331"/>
              <a:gd name="connsiteY6" fmla="*/ 2313432 h 2313432"/>
              <a:gd name="connsiteX7" fmla="*/ 0 w 2756331"/>
              <a:gd name="connsiteY7" fmla="*/ 2190984 h 2313432"/>
              <a:gd name="connsiteX8" fmla="*/ 0 w 2756331"/>
              <a:gd name="connsiteY8" fmla="*/ 122448 h 2313432"/>
              <a:gd name="connsiteX0" fmla="*/ 0 w 2756331"/>
              <a:gd name="connsiteY0" fmla="*/ 122448 h 2193261"/>
              <a:gd name="connsiteX1" fmla="*/ 122448 w 2756331"/>
              <a:gd name="connsiteY1" fmla="*/ 0 h 2193261"/>
              <a:gd name="connsiteX2" fmla="*/ 2186593 w 2756331"/>
              <a:gd name="connsiteY2" fmla="*/ 0 h 2193261"/>
              <a:gd name="connsiteX3" fmla="*/ 2309041 w 2756331"/>
              <a:gd name="connsiteY3" fmla="*/ 122448 h 2193261"/>
              <a:gd name="connsiteX4" fmla="*/ 2756331 w 2756331"/>
              <a:gd name="connsiteY4" fmla="*/ 1743694 h 2193261"/>
              <a:gd name="connsiteX5" fmla="*/ 2654369 w 2756331"/>
              <a:gd name="connsiteY5" fmla="*/ 1852485 h 2193261"/>
              <a:gd name="connsiteX6" fmla="*/ 1768205 w 2756331"/>
              <a:gd name="connsiteY6" fmla="*/ 797431 h 2193261"/>
              <a:gd name="connsiteX7" fmla="*/ 0 w 2756331"/>
              <a:gd name="connsiteY7" fmla="*/ 2190984 h 2193261"/>
              <a:gd name="connsiteX8" fmla="*/ 0 w 2756331"/>
              <a:gd name="connsiteY8" fmla="*/ 122448 h 2193261"/>
              <a:gd name="connsiteX0" fmla="*/ 0 w 2756331"/>
              <a:gd name="connsiteY0" fmla="*/ 122448 h 2194935"/>
              <a:gd name="connsiteX1" fmla="*/ 122448 w 2756331"/>
              <a:gd name="connsiteY1" fmla="*/ 0 h 2194935"/>
              <a:gd name="connsiteX2" fmla="*/ 2186593 w 2756331"/>
              <a:gd name="connsiteY2" fmla="*/ 0 h 2194935"/>
              <a:gd name="connsiteX3" fmla="*/ 2309041 w 2756331"/>
              <a:gd name="connsiteY3" fmla="*/ 122448 h 2194935"/>
              <a:gd name="connsiteX4" fmla="*/ 2756331 w 2756331"/>
              <a:gd name="connsiteY4" fmla="*/ 1743694 h 2194935"/>
              <a:gd name="connsiteX5" fmla="*/ 2654369 w 2756331"/>
              <a:gd name="connsiteY5" fmla="*/ 1852485 h 2194935"/>
              <a:gd name="connsiteX6" fmla="*/ 986298 w 2756331"/>
              <a:gd name="connsiteY6" fmla="*/ 1435925 h 2194935"/>
              <a:gd name="connsiteX7" fmla="*/ 0 w 2756331"/>
              <a:gd name="connsiteY7" fmla="*/ 2190984 h 2194935"/>
              <a:gd name="connsiteX8" fmla="*/ 0 w 2756331"/>
              <a:gd name="connsiteY8" fmla="*/ 122448 h 2194935"/>
              <a:gd name="connsiteX0" fmla="*/ 0 w 2756331"/>
              <a:gd name="connsiteY0" fmla="*/ 122448 h 1852485"/>
              <a:gd name="connsiteX1" fmla="*/ 122448 w 2756331"/>
              <a:gd name="connsiteY1" fmla="*/ 0 h 1852485"/>
              <a:gd name="connsiteX2" fmla="*/ 2186593 w 2756331"/>
              <a:gd name="connsiteY2" fmla="*/ 0 h 1852485"/>
              <a:gd name="connsiteX3" fmla="*/ 2309041 w 2756331"/>
              <a:gd name="connsiteY3" fmla="*/ 122448 h 1852485"/>
              <a:gd name="connsiteX4" fmla="*/ 2756331 w 2756331"/>
              <a:gd name="connsiteY4" fmla="*/ 1743694 h 1852485"/>
              <a:gd name="connsiteX5" fmla="*/ 2654369 w 2756331"/>
              <a:gd name="connsiteY5" fmla="*/ 1852485 h 1852485"/>
              <a:gd name="connsiteX6" fmla="*/ 986298 w 2756331"/>
              <a:gd name="connsiteY6" fmla="*/ 1435925 h 1852485"/>
              <a:gd name="connsiteX7" fmla="*/ 894581 w 2756331"/>
              <a:gd name="connsiteY7" fmla="*/ 1337378 h 1852485"/>
              <a:gd name="connsiteX8" fmla="*/ 0 w 2756331"/>
              <a:gd name="connsiteY8" fmla="*/ 122448 h 1852485"/>
              <a:gd name="connsiteX0" fmla="*/ 0 w 2756331"/>
              <a:gd name="connsiteY0" fmla="*/ 539006 h 2269043"/>
              <a:gd name="connsiteX1" fmla="*/ 620956 w 2756331"/>
              <a:gd name="connsiteY1" fmla="*/ 0 h 2269043"/>
              <a:gd name="connsiteX2" fmla="*/ 2186593 w 2756331"/>
              <a:gd name="connsiteY2" fmla="*/ 416558 h 2269043"/>
              <a:gd name="connsiteX3" fmla="*/ 2309041 w 2756331"/>
              <a:gd name="connsiteY3" fmla="*/ 539006 h 2269043"/>
              <a:gd name="connsiteX4" fmla="*/ 2756331 w 2756331"/>
              <a:gd name="connsiteY4" fmla="*/ 2160252 h 2269043"/>
              <a:gd name="connsiteX5" fmla="*/ 2654369 w 2756331"/>
              <a:gd name="connsiteY5" fmla="*/ 2269043 h 2269043"/>
              <a:gd name="connsiteX6" fmla="*/ 986298 w 2756331"/>
              <a:gd name="connsiteY6" fmla="*/ 1852483 h 2269043"/>
              <a:gd name="connsiteX7" fmla="*/ 894581 w 2756331"/>
              <a:gd name="connsiteY7" fmla="*/ 1753936 h 2269043"/>
              <a:gd name="connsiteX8" fmla="*/ 0 w 2756331"/>
              <a:gd name="connsiteY8" fmla="*/ 539006 h 2269043"/>
              <a:gd name="connsiteX0" fmla="*/ 0 w 2288552"/>
              <a:gd name="connsiteY0" fmla="*/ 173665 h 2269043"/>
              <a:gd name="connsiteX1" fmla="*/ 153177 w 2288552"/>
              <a:gd name="connsiteY1" fmla="*/ 0 h 2269043"/>
              <a:gd name="connsiteX2" fmla="*/ 1718814 w 2288552"/>
              <a:gd name="connsiteY2" fmla="*/ 416558 h 2269043"/>
              <a:gd name="connsiteX3" fmla="*/ 1841262 w 2288552"/>
              <a:gd name="connsiteY3" fmla="*/ 539006 h 2269043"/>
              <a:gd name="connsiteX4" fmla="*/ 2288552 w 2288552"/>
              <a:gd name="connsiteY4" fmla="*/ 2160252 h 2269043"/>
              <a:gd name="connsiteX5" fmla="*/ 2186590 w 2288552"/>
              <a:gd name="connsiteY5" fmla="*/ 2269043 h 2269043"/>
              <a:gd name="connsiteX6" fmla="*/ 518519 w 2288552"/>
              <a:gd name="connsiteY6" fmla="*/ 1852483 h 2269043"/>
              <a:gd name="connsiteX7" fmla="*/ 426802 w 2288552"/>
              <a:gd name="connsiteY7" fmla="*/ 1753936 h 2269043"/>
              <a:gd name="connsiteX8" fmla="*/ 0 w 2288552"/>
              <a:gd name="connsiteY8" fmla="*/ 173665 h 2269043"/>
              <a:gd name="connsiteX0" fmla="*/ 0 w 2298796"/>
              <a:gd name="connsiteY0" fmla="*/ 142934 h 2269043"/>
              <a:gd name="connsiteX1" fmla="*/ 163421 w 2298796"/>
              <a:gd name="connsiteY1" fmla="*/ 0 h 2269043"/>
              <a:gd name="connsiteX2" fmla="*/ 1729058 w 2298796"/>
              <a:gd name="connsiteY2" fmla="*/ 416558 h 2269043"/>
              <a:gd name="connsiteX3" fmla="*/ 1851506 w 2298796"/>
              <a:gd name="connsiteY3" fmla="*/ 539006 h 2269043"/>
              <a:gd name="connsiteX4" fmla="*/ 2298796 w 2298796"/>
              <a:gd name="connsiteY4" fmla="*/ 2160252 h 2269043"/>
              <a:gd name="connsiteX5" fmla="*/ 2196834 w 2298796"/>
              <a:gd name="connsiteY5" fmla="*/ 2269043 h 2269043"/>
              <a:gd name="connsiteX6" fmla="*/ 528763 w 2298796"/>
              <a:gd name="connsiteY6" fmla="*/ 1852483 h 2269043"/>
              <a:gd name="connsiteX7" fmla="*/ 437046 w 2298796"/>
              <a:gd name="connsiteY7" fmla="*/ 1753936 h 2269043"/>
              <a:gd name="connsiteX8" fmla="*/ 0 w 2298796"/>
              <a:gd name="connsiteY8" fmla="*/ 142934 h 2269043"/>
              <a:gd name="connsiteX0" fmla="*/ 0 w 2298796"/>
              <a:gd name="connsiteY0" fmla="*/ 145749 h 2271858"/>
              <a:gd name="connsiteX1" fmla="*/ 163421 w 2298796"/>
              <a:gd name="connsiteY1" fmla="*/ 2815 h 2271858"/>
              <a:gd name="connsiteX2" fmla="*/ 1729058 w 2298796"/>
              <a:gd name="connsiteY2" fmla="*/ 419373 h 2271858"/>
              <a:gd name="connsiteX3" fmla="*/ 1851506 w 2298796"/>
              <a:gd name="connsiteY3" fmla="*/ 541821 h 2271858"/>
              <a:gd name="connsiteX4" fmla="*/ 2298796 w 2298796"/>
              <a:gd name="connsiteY4" fmla="*/ 2163067 h 2271858"/>
              <a:gd name="connsiteX5" fmla="*/ 2196834 w 2298796"/>
              <a:gd name="connsiteY5" fmla="*/ 2271858 h 2271858"/>
              <a:gd name="connsiteX6" fmla="*/ 528763 w 2298796"/>
              <a:gd name="connsiteY6" fmla="*/ 1855298 h 2271858"/>
              <a:gd name="connsiteX7" fmla="*/ 437046 w 2298796"/>
              <a:gd name="connsiteY7" fmla="*/ 1756751 h 2271858"/>
              <a:gd name="connsiteX8" fmla="*/ 0 w 2298796"/>
              <a:gd name="connsiteY8" fmla="*/ 145749 h 2271858"/>
              <a:gd name="connsiteX0" fmla="*/ 1583 w 2300379"/>
              <a:gd name="connsiteY0" fmla="*/ 146709 h 2272818"/>
              <a:gd name="connsiteX1" fmla="*/ 165004 w 2300379"/>
              <a:gd name="connsiteY1" fmla="*/ 3775 h 2272818"/>
              <a:gd name="connsiteX2" fmla="*/ 1730641 w 2300379"/>
              <a:gd name="connsiteY2" fmla="*/ 420333 h 2272818"/>
              <a:gd name="connsiteX3" fmla="*/ 1853089 w 2300379"/>
              <a:gd name="connsiteY3" fmla="*/ 542781 h 2272818"/>
              <a:gd name="connsiteX4" fmla="*/ 2300379 w 2300379"/>
              <a:gd name="connsiteY4" fmla="*/ 2164027 h 2272818"/>
              <a:gd name="connsiteX5" fmla="*/ 2198417 w 2300379"/>
              <a:gd name="connsiteY5" fmla="*/ 2272818 h 2272818"/>
              <a:gd name="connsiteX6" fmla="*/ 530346 w 2300379"/>
              <a:gd name="connsiteY6" fmla="*/ 1856258 h 2272818"/>
              <a:gd name="connsiteX7" fmla="*/ 438629 w 2300379"/>
              <a:gd name="connsiteY7" fmla="*/ 1757711 h 2272818"/>
              <a:gd name="connsiteX8" fmla="*/ 1583 w 2300379"/>
              <a:gd name="connsiteY8" fmla="*/ 146709 h 2272818"/>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98751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98751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64606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8243"/>
              <a:gd name="connsiteX1" fmla="*/ 165338 w 2300713"/>
              <a:gd name="connsiteY1" fmla="*/ 6956 h 2288243"/>
              <a:gd name="connsiteX2" fmla="*/ 1730975 w 2300713"/>
              <a:gd name="connsiteY2" fmla="*/ 423514 h 2288243"/>
              <a:gd name="connsiteX3" fmla="*/ 1853423 w 2300713"/>
              <a:gd name="connsiteY3" fmla="*/ 545962 h 2288243"/>
              <a:gd name="connsiteX4" fmla="*/ 2300713 w 2300713"/>
              <a:gd name="connsiteY4" fmla="*/ 2167208 h 2288243"/>
              <a:gd name="connsiteX5" fmla="*/ 2164606 w 2300713"/>
              <a:gd name="connsiteY5" fmla="*/ 2275999 h 2288243"/>
              <a:gd name="connsiteX6" fmla="*/ 530680 w 2300713"/>
              <a:gd name="connsiteY6" fmla="*/ 1859439 h 2288243"/>
              <a:gd name="connsiteX7" fmla="*/ 438963 w 2300713"/>
              <a:gd name="connsiteY7" fmla="*/ 1760892 h 2288243"/>
              <a:gd name="connsiteX8" fmla="*/ 1917 w 2300713"/>
              <a:gd name="connsiteY8" fmla="*/ 149890 h 2288243"/>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08231 w 2303711"/>
              <a:gd name="connsiteY7" fmla="*/ 1682357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08231 w 2303711"/>
              <a:gd name="connsiteY7" fmla="*/ 1682357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77326 w 2303711"/>
              <a:gd name="connsiteY3" fmla="*/ 590351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77326 w 2303711"/>
              <a:gd name="connsiteY3" fmla="*/ 590351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422589 w 2303711"/>
              <a:gd name="connsiteY7" fmla="*/ 1674265 h 2292042"/>
              <a:gd name="connsiteX8" fmla="*/ 1917 w 2303711"/>
              <a:gd name="connsiteY8" fmla="*/ 149890 h 2292042"/>
              <a:gd name="connsiteX0" fmla="*/ 2010 w 2303804"/>
              <a:gd name="connsiteY0" fmla="*/ 147792 h 2289944"/>
              <a:gd name="connsiteX1" fmla="*/ 163186 w 2303804"/>
              <a:gd name="connsiteY1" fmla="*/ 7104 h 2289944"/>
              <a:gd name="connsiteX2" fmla="*/ 1731068 w 2303804"/>
              <a:gd name="connsiteY2" fmla="*/ 421416 h 2289944"/>
              <a:gd name="connsiteX3" fmla="*/ 1877419 w 2303804"/>
              <a:gd name="connsiteY3" fmla="*/ 588253 h 2289944"/>
              <a:gd name="connsiteX4" fmla="*/ 2300806 w 2303804"/>
              <a:gd name="connsiteY4" fmla="*/ 2165110 h 2289944"/>
              <a:gd name="connsiteX5" fmla="*/ 2164699 w 2303804"/>
              <a:gd name="connsiteY5" fmla="*/ 2273901 h 2289944"/>
              <a:gd name="connsiteX6" fmla="*/ 588820 w 2303804"/>
              <a:gd name="connsiteY6" fmla="*/ 1874416 h 2289944"/>
              <a:gd name="connsiteX7" fmla="*/ 422682 w 2303804"/>
              <a:gd name="connsiteY7" fmla="*/ 1672167 h 2289944"/>
              <a:gd name="connsiteX8" fmla="*/ 2010 w 2303804"/>
              <a:gd name="connsiteY8" fmla="*/ 147792 h 2289944"/>
              <a:gd name="connsiteX0" fmla="*/ 2010 w 2303368"/>
              <a:gd name="connsiteY0" fmla="*/ 147792 h 2301573"/>
              <a:gd name="connsiteX1" fmla="*/ 163186 w 2303368"/>
              <a:gd name="connsiteY1" fmla="*/ 7104 h 2301573"/>
              <a:gd name="connsiteX2" fmla="*/ 1731068 w 2303368"/>
              <a:gd name="connsiteY2" fmla="*/ 421416 h 2301573"/>
              <a:gd name="connsiteX3" fmla="*/ 1877419 w 2303368"/>
              <a:gd name="connsiteY3" fmla="*/ 588253 h 2301573"/>
              <a:gd name="connsiteX4" fmla="*/ 2300806 w 2303368"/>
              <a:gd name="connsiteY4" fmla="*/ 2165110 h 2301573"/>
              <a:gd name="connsiteX5" fmla="*/ 2155719 w 2303368"/>
              <a:gd name="connsiteY5" fmla="*/ 2287371 h 2301573"/>
              <a:gd name="connsiteX6" fmla="*/ 588820 w 2303368"/>
              <a:gd name="connsiteY6" fmla="*/ 1874416 h 2301573"/>
              <a:gd name="connsiteX7" fmla="*/ 422682 w 2303368"/>
              <a:gd name="connsiteY7" fmla="*/ 1672167 h 2301573"/>
              <a:gd name="connsiteX8" fmla="*/ 2010 w 2303368"/>
              <a:gd name="connsiteY8" fmla="*/ 147792 h 2301573"/>
              <a:gd name="connsiteX0" fmla="*/ 2010 w 2303368"/>
              <a:gd name="connsiteY0" fmla="*/ 147792 h 2301573"/>
              <a:gd name="connsiteX1" fmla="*/ 163186 w 2303368"/>
              <a:gd name="connsiteY1" fmla="*/ 7104 h 2301573"/>
              <a:gd name="connsiteX2" fmla="*/ 1731068 w 2303368"/>
              <a:gd name="connsiteY2" fmla="*/ 421416 h 2301573"/>
              <a:gd name="connsiteX3" fmla="*/ 1877419 w 2303368"/>
              <a:gd name="connsiteY3" fmla="*/ 588253 h 2301573"/>
              <a:gd name="connsiteX4" fmla="*/ 2300806 w 2303368"/>
              <a:gd name="connsiteY4" fmla="*/ 2165110 h 2301573"/>
              <a:gd name="connsiteX5" fmla="*/ 2155719 w 2303368"/>
              <a:gd name="connsiteY5" fmla="*/ 2287371 h 2301573"/>
              <a:gd name="connsiteX6" fmla="*/ 588820 w 2303368"/>
              <a:gd name="connsiteY6" fmla="*/ 1874416 h 2301573"/>
              <a:gd name="connsiteX7" fmla="*/ 422682 w 2303368"/>
              <a:gd name="connsiteY7" fmla="*/ 1672167 h 2301573"/>
              <a:gd name="connsiteX8" fmla="*/ 2010 w 2303368"/>
              <a:gd name="connsiteY8" fmla="*/ 147792 h 2301573"/>
              <a:gd name="connsiteX0" fmla="*/ 2010 w 2304304"/>
              <a:gd name="connsiteY0" fmla="*/ 147792 h 2296304"/>
              <a:gd name="connsiteX1" fmla="*/ 163186 w 2304304"/>
              <a:gd name="connsiteY1" fmla="*/ 7104 h 2296304"/>
              <a:gd name="connsiteX2" fmla="*/ 1731068 w 2304304"/>
              <a:gd name="connsiteY2" fmla="*/ 421416 h 2296304"/>
              <a:gd name="connsiteX3" fmla="*/ 1877419 w 2304304"/>
              <a:gd name="connsiteY3" fmla="*/ 588253 h 2296304"/>
              <a:gd name="connsiteX4" fmla="*/ 2300806 w 2304304"/>
              <a:gd name="connsiteY4" fmla="*/ 2165110 h 2296304"/>
              <a:gd name="connsiteX5" fmla="*/ 2155719 w 2304304"/>
              <a:gd name="connsiteY5" fmla="*/ 2287371 h 2296304"/>
              <a:gd name="connsiteX6" fmla="*/ 588820 w 2304304"/>
              <a:gd name="connsiteY6" fmla="*/ 1874416 h 2296304"/>
              <a:gd name="connsiteX7" fmla="*/ 422682 w 2304304"/>
              <a:gd name="connsiteY7" fmla="*/ 1672167 h 2296304"/>
              <a:gd name="connsiteX8" fmla="*/ 2010 w 2304304"/>
              <a:gd name="connsiteY8" fmla="*/ 147792 h 2296304"/>
              <a:gd name="connsiteX0" fmla="*/ 2010 w 2300806"/>
              <a:gd name="connsiteY0" fmla="*/ 147792 h 2298797"/>
              <a:gd name="connsiteX1" fmla="*/ 163186 w 2300806"/>
              <a:gd name="connsiteY1" fmla="*/ 7104 h 2298797"/>
              <a:gd name="connsiteX2" fmla="*/ 1731068 w 2300806"/>
              <a:gd name="connsiteY2" fmla="*/ 421416 h 2298797"/>
              <a:gd name="connsiteX3" fmla="*/ 1877419 w 2300806"/>
              <a:gd name="connsiteY3" fmla="*/ 588253 h 2298797"/>
              <a:gd name="connsiteX4" fmla="*/ 2300806 w 2300806"/>
              <a:gd name="connsiteY4" fmla="*/ 2165110 h 2298797"/>
              <a:gd name="connsiteX5" fmla="*/ 2155719 w 2300806"/>
              <a:gd name="connsiteY5" fmla="*/ 2287371 h 2298797"/>
              <a:gd name="connsiteX6" fmla="*/ 588820 w 2300806"/>
              <a:gd name="connsiteY6" fmla="*/ 1874416 h 2298797"/>
              <a:gd name="connsiteX7" fmla="*/ 422682 w 2300806"/>
              <a:gd name="connsiteY7" fmla="*/ 1672167 h 2298797"/>
              <a:gd name="connsiteX8" fmla="*/ 2010 w 2300806"/>
              <a:gd name="connsiteY8" fmla="*/ 147792 h 2298797"/>
              <a:gd name="connsiteX0" fmla="*/ 2010 w 2300806"/>
              <a:gd name="connsiteY0" fmla="*/ 147792 h 2293305"/>
              <a:gd name="connsiteX1" fmla="*/ 163186 w 2300806"/>
              <a:gd name="connsiteY1" fmla="*/ 7104 h 2293305"/>
              <a:gd name="connsiteX2" fmla="*/ 1731068 w 2300806"/>
              <a:gd name="connsiteY2" fmla="*/ 421416 h 2293305"/>
              <a:gd name="connsiteX3" fmla="*/ 1877419 w 2300806"/>
              <a:gd name="connsiteY3" fmla="*/ 588253 h 2293305"/>
              <a:gd name="connsiteX4" fmla="*/ 2300806 w 2300806"/>
              <a:gd name="connsiteY4" fmla="*/ 2165110 h 2293305"/>
              <a:gd name="connsiteX5" fmla="*/ 2155719 w 2300806"/>
              <a:gd name="connsiteY5" fmla="*/ 2287371 h 2293305"/>
              <a:gd name="connsiteX6" fmla="*/ 588820 w 2300806"/>
              <a:gd name="connsiteY6" fmla="*/ 1874416 h 2293305"/>
              <a:gd name="connsiteX7" fmla="*/ 422682 w 2300806"/>
              <a:gd name="connsiteY7" fmla="*/ 1672167 h 2293305"/>
              <a:gd name="connsiteX8" fmla="*/ 2010 w 2300806"/>
              <a:gd name="connsiteY8" fmla="*/ 147792 h 2293305"/>
              <a:gd name="connsiteX0" fmla="*/ 2010 w 2300806"/>
              <a:gd name="connsiteY0" fmla="*/ 147792 h 2290966"/>
              <a:gd name="connsiteX1" fmla="*/ 163186 w 2300806"/>
              <a:gd name="connsiteY1" fmla="*/ 7104 h 2290966"/>
              <a:gd name="connsiteX2" fmla="*/ 1731068 w 2300806"/>
              <a:gd name="connsiteY2" fmla="*/ 421416 h 2290966"/>
              <a:gd name="connsiteX3" fmla="*/ 1877419 w 2300806"/>
              <a:gd name="connsiteY3" fmla="*/ 588253 h 2290966"/>
              <a:gd name="connsiteX4" fmla="*/ 2300806 w 2300806"/>
              <a:gd name="connsiteY4" fmla="*/ 2165110 h 2290966"/>
              <a:gd name="connsiteX5" fmla="*/ 2155719 w 2300806"/>
              <a:gd name="connsiteY5" fmla="*/ 2287371 h 2290966"/>
              <a:gd name="connsiteX6" fmla="*/ 588820 w 2300806"/>
              <a:gd name="connsiteY6" fmla="*/ 1874416 h 2290966"/>
              <a:gd name="connsiteX7" fmla="*/ 422682 w 2300806"/>
              <a:gd name="connsiteY7" fmla="*/ 1672167 h 2290966"/>
              <a:gd name="connsiteX8" fmla="*/ 2010 w 2300806"/>
              <a:gd name="connsiteY8" fmla="*/ 147792 h 2290966"/>
              <a:gd name="connsiteX0" fmla="*/ 2010 w 2300806"/>
              <a:gd name="connsiteY0" fmla="*/ 147792 h 2290966"/>
              <a:gd name="connsiteX1" fmla="*/ 163186 w 2300806"/>
              <a:gd name="connsiteY1" fmla="*/ 7104 h 2290966"/>
              <a:gd name="connsiteX2" fmla="*/ 1731068 w 2300806"/>
              <a:gd name="connsiteY2" fmla="*/ 421416 h 2290966"/>
              <a:gd name="connsiteX3" fmla="*/ 1877419 w 2300806"/>
              <a:gd name="connsiteY3" fmla="*/ 588253 h 2290966"/>
              <a:gd name="connsiteX4" fmla="*/ 2300806 w 2300806"/>
              <a:gd name="connsiteY4" fmla="*/ 2165110 h 2290966"/>
              <a:gd name="connsiteX5" fmla="*/ 2155719 w 2300806"/>
              <a:gd name="connsiteY5" fmla="*/ 2287371 h 2290966"/>
              <a:gd name="connsiteX6" fmla="*/ 588820 w 2300806"/>
              <a:gd name="connsiteY6" fmla="*/ 1874416 h 2290966"/>
              <a:gd name="connsiteX7" fmla="*/ 422682 w 2300806"/>
              <a:gd name="connsiteY7" fmla="*/ 1672167 h 2290966"/>
              <a:gd name="connsiteX8" fmla="*/ 2010 w 2300806"/>
              <a:gd name="connsiteY8" fmla="*/ 147792 h 2290966"/>
              <a:gd name="connsiteX0" fmla="*/ 2321 w 2301117"/>
              <a:gd name="connsiteY0" fmla="*/ 145616 h 2288790"/>
              <a:gd name="connsiteX1" fmla="*/ 163497 w 2301117"/>
              <a:gd name="connsiteY1" fmla="*/ 4928 h 2288790"/>
              <a:gd name="connsiteX2" fmla="*/ 1731379 w 2301117"/>
              <a:gd name="connsiteY2" fmla="*/ 419240 h 2288790"/>
              <a:gd name="connsiteX3" fmla="*/ 1877730 w 2301117"/>
              <a:gd name="connsiteY3" fmla="*/ 586077 h 2288790"/>
              <a:gd name="connsiteX4" fmla="*/ 2301117 w 2301117"/>
              <a:gd name="connsiteY4" fmla="*/ 2162934 h 2288790"/>
              <a:gd name="connsiteX5" fmla="*/ 2156030 w 2301117"/>
              <a:gd name="connsiteY5" fmla="*/ 2285195 h 2288790"/>
              <a:gd name="connsiteX6" fmla="*/ 589131 w 2301117"/>
              <a:gd name="connsiteY6" fmla="*/ 1872240 h 2288790"/>
              <a:gd name="connsiteX7" fmla="*/ 422993 w 2301117"/>
              <a:gd name="connsiteY7" fmla="*/ 1669991 h 2288790"/>
              <a:gd name="connsiteX8" fmla="*/ 2321 w 2301117"/>
              <a:gd name="connsiteY8" fmla="*/ 145616 h 2288790"/>
              <a:gd name="connsiteX0" fmla="*/ 0 w 2298796"/>
              <a:gd name="connsiteY0" fmla="*/ 147175 h 2290349"/>
              <a:gd name="connsiteX1" fmla="*/ 161176 w 2298796"/>
              <a:gd name="connsiteY1" fmla="*/ 6487 h 2290349"/>
              <a:gd name="connsiteX2" fmla="*/ 1729058 w 2298796"/>
              <a:gd name="connsiteY2" fmla="*/ 420799 h 2290349"/>
              <a:gd name="connsiteX3" fmla="*/ 1875409 w 2298796"/>
              <a:gd name="connsiteY3" fmla="*/ 587636 h 2290349"/>
              <a:gd name="connsiteX4" fmla="*/ 2298796 w 2298796"/>
              <a:gd name="connsiteY4" fmla="*/ 2164493 h 2290349"/>
              <a:gd name="connsiteX5" fmla="*/ 2153709 w 2298796"/>
              <a:gd name="connsiteY5" fmla="*/ 2286754 h 2290349"/>
              <a:gd name="connsiteX6" fmla="*/ 586810 w 2298796"/>
              <a:gd name="connsiteY6" fmla="*/ 1873799 h 2290349"/>
              <a:gd name="connsiteX7" fmla="*/ 420672 w 2298796"/>
              <a:gd name="connsiteY7" fmla="*/ 1671550 h 2290349"/>
              <a:gd name="connsiteX8" fmla="*/ 0 w 2298796"/>
              <a:gd name="connsiteY8" fmla="*/ 147175 h 2290349"/>
              <a:gd name="connsiteX0" fmla="*/ 0 w 2298796"/>
              <a:gd name="connsiteY0" fmla="*/ 147356 h 2290530"/>
              <a:gd name="connsiteX1" fmla="*/ 161176 w 2298796"/>
              <a:gd name="connsiteY1" fmla="*/ 6668 h 2290530"/>
              <a:gd name="connsiteX2" fmla="*/ 1729058 w 2298796"/>
              <a:gd name="connsiteY2" fmla="*/ 420980 h 2290530"/>
              <a:gd name="connsiteX3" fmla="*/ 1875409 w 2298796"/>
              <a:gd name="connsiteY3" fmla="*/ 587817 h 2290530"/>
              <a:gd name="connsiteX4" fmla="*/ 2298796 w 2298796"/>
              <a:gd name="connsiteY4" fmla="*/ 2164674 h 2290530"/>
              <a:gd name="connsiteX5" fmla="*/ 2153709 w 2298796"/>
              <a:gd name="connsiteY5" fmla="*/ 2286935 h 2290530"/>
              <a:gd name="connsiteX6" fmla="*/ 586810 w 2298796"/>
              <a:gd name="connsiteY6" fmla="*/ 1873980 h 2290530"/>
              <a:gd name="connsiteX7" fmla="*/ 420672 w 2298796"/>
              <a:gd name="connsiteY7" fmla="*/ 1671731 h 2290530"/>
              <a:gd name="connsiteX8" fmla="*/ 0 w 2298796"/>
              <a:gd name="connsiteY8" fmla="*/ 147356 h 2290530"/>
              <a:gd name="connsiteX0" fmla="*/ 9617 w 2308413"/>
              <a:gd name="connsiteY0" fmla="*/ 144929 h 2288103"/>
              <a:gd name="connsiteX1" fmla="*/ 170793 w 2308413"/>
              <a:gd name="connsiteY1" fmla="*/ 4241 h 2288103"/>
              <a:gd name="connsiteX2" fmla="*/ 1738675 w 2308413"/>
              <a:gd name="connsiteY2" fmla="*/ 418553 h 2288103"/>
              <a:gd name="connsiteX3" fmla="*/ 1885026 w 2308413"/>
              <a:gd name="connsiteY3" fmla="*/ 585390 h 2288103"/>
              <a:gd name="connsiteX4" fmla="*/ 2308413 w 2308413"/>
              <a:gd name="connsiteY4" fmla="*/ 2162247 h 2288103"/>
              <a:gd name="connsiteX5" fmla="*/ 2163326 w 2308413"/>
              <a:gd name="connsiteY5" fmla="*/ 2284508 h 2288103"/>
              <a:gd name="connsiteX6" fmla="*/ 596427 w 2308413"/>
              <a:gd name="connsiteY6" fmla="*/ 1871553 h 2288103"/>
              <a:gd name="connsiteX7" fmla="*/ 430289 w 2308413"/>
              <a:gd name="connsiteY7" fmla="*/ 1669304 h 2288103"/>
              <a:gd name="connsiteX8" fmla="*/ 9617 w 2308413"/>
              <a:gd name="connsiteY8" fmla="*/ 144929 h 2288103"/>
              <a:gd name="connsiteX0" fmla="*/ 8386 w 2307182"/>
              <a:gd name="connsiteY0" fmla="*/ 152138 h 2295312"/>
              <a:gd name="connsiteX1" fmla="*/ 169562 w 2307182"/>
              <a:gd name="connsiteY1" fmla="*/ 11450 h 2295312"/>
              <a:gd name="connsiteX2" fmla="*/ 1737444 w 2307182"/>
              <a:gd name="connsiteY2" fmla="*/ 425762 h 2295312"/>
              <a:gd name="connsiteX3" fmla="*/ 1883795 w 2307182"/>
              <a:gd name="connsiteY3" fmla="*/ 592599 h 2295312"/>
              <a:gd name="connsiteX4" fmla="*/ 2307182 w 2307182"/>
              <a:gd name="connsiteY4" fmla="*/ 2169456 h 2295312"/>
              <a:gd name="connsiteX5" fmla="*/ 2162095 w 2307182"/>
              <a:gd name="connsiteY5" fmla="*/ 2291717 h 2295312"/>
              <a:gd name="connsiteX6" fmla="*/ 595196 w 2307182"/>
              <a:gd name="connsiteY6" fmla="*/ 1878762 h 2295312"/>
              <a:gd name="connsiteX7" fmla="*/ 429058 w 2307182"/>
              <a:gd name="connsiteY7" fmla="*/ 1676513 h 2295312"/>
              <a:gd name="connsiteX8" fmla="*/ 8386 w 2307182"/>
              <a:gd name="connsiteY8" fmla="*/ 152138 h 2295312"/>
              <a:gd name="connsiteX0" fmla="*/ 9020 w 2301081"/>
              <a:gd name="connsiteY0" fmla="*/ 145947 h 2295856"/>
              <a:gd name="connsiteX1" fmla="*/ 163461 w 2301081"/>
              <a:gd name="connsiteY1" fmla="*/ 11994 h 2295856"/>
              <a:gd name="connsiteX2" fmla="*/ 1731343 w 2301081"/>
              <a:gd name="connsiteY2" fmla="*/ 426306 h 2295856"/>
              <a:gd name="connsiteX3" fmla="*/ 1877694 w 2301081"/>
              <a:gd name="connsiteY3" fmla="*/ 593143 h 2295856"/>
              <a:gd name="connsiteX4" fmla="*/ 2301081 w 2301081"/>
              <a:gd name="connsiteY4" fmla="*/ 2170000 h 2295856"/>
              <a:gd name="connsiteX5" fmla="*/ 2155994 w 2301081"/>
              <a:gd name="connsiteY5" fmla="*/ 2292261 h 2295856"/>
              <a:gd name="connsiteX6" fmla="*/ 589095 w 2301081"/>
              <a:gd name="connsiteY6" fmla="*/ 1879306 h 2295856"/>
              <a:gd name="connsiteX7" fmla="*/ 422957 w 2301081"/>
              <a:gd name="connsiteY7" fmla="*/ 1677057 h 2295856"/>
              <a:gd name="connsiteX8" fmla="*/ 9020 w 2301081"/>
              <a:gd name="connsiteY8" fmla="*/ 145947 h 2295856"/>
              <a:gd name="connsiteX0" fmla="*/ 3409 w 2295470"/>
              <a:gd name="connsiteY0" fmla="*/ 146126 h 2296035"/>
              <a:gd name="connsiteX1" fmla="*/ 157850 w 2295470"/>
              <a:gd name="connsiteY1" fmla="*/ 12173 h 2296035"/>
              <a:gd name="connsiteX2" fmla="*/ 1725732 w 2295470"/>
              <a:gd name="connsiteY2" fmla="*/ 426485 h 2296035"/>
              <a:gd name="connsiteX3" fmla="*/ 1872083 w 2295470"/>
              <a:gd name="connsiteY3" fmla="*/ 593322 h 2296035"/>
              <a:gd name="connsiteX4" fmla="*/ 2295470 w 2295470"/>
              <a:gd name="connsiteY4" fmla="*/ 2170179 h 2296035"/>
              <a:gd name="connsiteX5" fmla="*/ 2150383 w 2295470"/>
              <a:gd name="connsiteY5" fmla="*/ 2292440 h 2296035"/>
              <a:gd name="connsiteX6" fmla="*/ 583484 w 2295470"/>
              <a:gd name="connsiteY6" fmla="*/ 1879485 h 2296035"/>
              <a:gd name="connsiteX7" fmla="*/ 417346 w 2295470"/>
              <a:gd name="connsiteY7" fmla="*/ 1677236 h 2296035"/>
              <a:gd name="connsiteX8" fmla="*/ 3409 w 2295470"/>
              <a:gd name="connsiteY8" fmla="*/ 146126 h 2296035"/>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5540 w 2297601"/>
              <a:gd name="connsiteY0" fmla="*/ 143814 h 2293723"/>
              <a:gd name="connsiteX1" fmla="*/ 159981 w 2297601"/>
              <a:gd name="connsiteY1" fmla="*/ 9861 h 2293723"/>
              <a:gd name="connsiteX2" fmla="*/ 1727863 w 2297601"/>
              <a:gd name="connsiteY2" fmla="*/ 424173 h 2293723"/>
              <a:gd name="connsiteX3" fmla="*/ 1874214 w 2297601"/>
              <a:gd name="connsiteY3" fmla="*/ 591010 h 2293723"/>
              <a:gd name="connsiteX4" fmla="*/ 2297601 w 2297601"/>
              <a:gd name="connsiteY4" fmla="*/ 2167867 h 2293723"/>
              <a:gd name="connsiteX5" fmla="*/ 2152514 w 2297601"/>
              <a:gd name="connsiteY5" fmla="*/ 2290128 h 2293723"/>
              <a:gd name="connsiteX6" fmla="*/ 585615 w 2297601"/>
              <a:gd name="connsiteY6" fmla="*/ 1877173 h 2293723"/>
              <a:gd name="connsiteX7" fmla="*/ 419477 w 2297601"/>
              <a:gd name="connsiteY7" fmla="*/ 1674924 h 2293723"/>
              <a:gd name="connsiteX8" fmla="*/ 5540 w 2297601"/>
              <a:gd name="connsiteY8" fmla="*/ 143814 h 2293723"/>
              <a:gd name="connsiteX0" fmla="*/ 5540 w 2297601"/>
              <a:gd name="connsiteY0" fmla="*/ 143814 h 2293723"/>
              <a:gd name="connsiteX1" fmla="*/ 159981 w 2297601"/>
              <a:gd name="connsiteY1" fmla="*/ 9861 h 2293723"/>
              <a:gd name="connsiteX2" fmla="*/ 1727863 w 2297601"/>
              <a:gd name="connsiteY2" fmla="*/ 424173 h 2293723"/>
              <a:gd name="connsiteX3" fmla="*/ 1874214 w 2297601"/>
              <a:gd name="connsiteY3" fmla="*/ 591010 h 2293723"/>
              <a:gd name="connsiteX4" fmla="*/ 2297601 w 2297601"/>
              <a:gd name="connsiteY4" fmla="*/ 2167867 h 2293723"/>
              <a:gd name="connsiteX5" fmla="*/ 2152514 w 2297601"/>
              <a:gd name="connsiteY5" fmla="*/ 2290128 h 2293723"/>
              <a:gd name="connsiteX6" fmla="*/ 585615 w 2297601"/>
              <a:gd name="connsiteY6" fmla="*/ 1877173 h 2293723"/>
              <a:gd name="connsiteX7" fmla="*/ 419477 w 2297601"/>
              <a:gd name="connsiteY7" fmla="*/ 1674924 h 2293723"/>
              <a:gd name="connsiteX8" fmla="*/ 5540 w 2297601"/>
              <a:gd name="connsiteY8" fmla="*/ 143814 h 2293723"/>
              <a:gd name="connsiteX0" fmla="*/ 3923 w 2295984"/>
              <a:gd name="connsiteY0" fmla="*/ 144081 h 2293990"/>
              <a:gd name="connsiteX1" fmla="*/ 158364 w 2295984"/>
              <a:gd name="connsiteY1" fmla="*/ 10128 h 2293990"/>
              <a:gd name="connsiteX2" fmla="*/ 1726246 w 2295984"/>
              <a:gd name="connsiteY2" fmla="*/ 424440 h 2293990"/>
              <a:gd name="connsiteX3" fmla="*/ 1872597 w 2295984"/>
              <a:gd name="connsiteY3" fmla="*/ 591277 h 2293990"/>
              <a:gd name="connsiteX4" fmla="*/ 2295984 w 2295984"/>
              <a:gd name="connsiteY4" fmla="*/ 2168134 h 2293990"/>
              <a:gd name="connsiteX5" fmla="*/ 2150897 w 2295984"/>
              <a:gd name="connsiteY5" fmla="*/ 2290395 h 2293990"/>
              <a:gd name="connsiteX6" fmla="*/ 583998 w 2295984"/>
              <a:gd name="connsiteY6" fmla="*/ 1877440 h 2293990"/>
              <a:gd name="connsiteX7" fmla="*/ 417860 w 2295984"/>
              <a:gd name="connsiteY7" fmla="*/ 1675191 h 2293990"/>
              <a:gd name="connsiteX8" fmla="*/ 3923 w 2295984"/>
              <a:gd name="connsiteY8" fmla="*/ 144081 h 2293990"/>
              <a:gd name="connsiteX0" fmla="*/ 1528 w 2293589"/>
              <a:gd name="connsiteY0" fmla="*/ 144362 h 2294271"/>
              <a:gd name="connsiteX1" fmla="*/ 155969 w 2293589"/>
              <a:gd name="connsiteY1" fmla="*/ 10409 h 2294271"/>
              <a:gd name="connsiteX2" fmla="*/ 1723851 w 2293589"/>
              <a:gd name="connsiteY2" fmla="*/ 424721 h 2294271"/>
              <a:gd name="connsiteX3" fmla="*/ 1870202 w 2293589"/>
              <a:gd name="connsiteY3" fmla="*/ 591558 h 2294271"/>
              <a:gd name="connsiteX4" fmla="*/ 2293589 w 2293589"/>
              <a:gd name="connsiteY4" fmla="*/ 2168415 h 2294271"/>
              <a:gd name="connsiteX5" fmla="*/ 2148502 w 2293589"/>
              <a:gd name="connsiteY5" fmla="*/ 2290676 h 2294271"/>
              <a:gd name="connsiteX6" fmla="*/ 581603 w 2293589"/>
              <a:gd name="connsiteY6" fmla="*/ 1877721 h 2294271"/>
              <a:gd name="connsiteX7" fmla="*/ 415465 w 2293589"/>
              <a:gd name="connsiteY7" fmla="*/ 1675472 h 2294271"/>
              <a:gd name="connsiteX8" fmla="*/ 1528 w 2293589"/>
              <a:gd name="connsiteY8" fmla="*/ 144362 h 2294271"/>
              <a:gd name="connsiteX0" fmla="*/ 1848 w 2293909"/>
              <a:gd name="connsiteY0" fmla="*/ 138202 h 2288111"/>
              <a:gd name="connsiteX1" fmla="*/ 156289 w 2293909"/>
              <a:gd name="connsiteY1" fmla="*/ 4249 h 2288111"/>
              <a:gd name="connsiteX2" fmla="*/ 1724171 w 2293909"/>
              <a:gd name="connsiteY2" fmla="*/ 418561 h 2288111"/>
              <a:gd name="connsiteX3" fmla="*/ 1870522 w 2293909"/>
              <a:gd name="connsiteY3" fmla="*/ 585398 h 2288111"/>
              <a:gd name="connsiteX4" fmla="*/ 2293909 w 2293909"/>
              <a:gd name="connsiteY4" fmla="*/ 2162255 h 2288111"/>
              <a:gd name="connsiteX5" fmla="*/ 2148822 w 2293909"/>
              <a:gd name="connsiteY5" fmla="*/ 2284516 h 2288111"/>
              <a:gd name="connsiteX6" fmla="*/ 581923 w 2293909"/>
              <a:gd name="connsiteY6" fmla="*/ 1871561 h 2288111"/>
              <a:gd name="connsiteX7" fmla="*/ 415785 w 2293909"/>
              <a:gd name="connsiteY7" fmla="*/ 1669312 h 2288111"/>
              <a:gd name="connsiteX8" fmla="*/ 1848 w 2293909"/>
              <a:gd name="connsiteY8" fmla="*/ 138202 h 2288111"/>
              <a:gd name="connsiteX0" fmla="*/ 1289 w 2293350"/>
              <a:gd name="connsiteY0" fmla="*/ 138202 h 2288111"/>
              <a:gd name="connsiteX1" fmla="*/ 155730 w 2293350"/>
              <a:gd name="connsiteY1" fmla="*/ 4249 h 2288111"/>
              <a:gd name="connsiteX2" fmla="*/ 1723612 w 2293350"/>
              <a:gd name="connsiteY2" fmla="*/ 418561 h 2288111"/>
              <a:gd name="connsiteX3" fmla="*/ 1869963 w 2293350"/>
              <a:gd name="connsiteY3" fmla="*/ 585398 h 2288111"/>
              <a:gd name="connsiteX4" fmla="*/ 2293350 w 2293350"/>
              <a:gd name="connsiteY4" fmla="*/ 2162255 h 2288111"/>
              <a:gd name="connsiteX5" fmla="*/ 2148263 w 2293350"/>
              <a:gd name="connsiteY5" fmla="*/ 2284516 h 2288111"/>
              <a:gd name="connsiteX6" fmla="*/ 581364 w 2293350"/>
              <a:gd name="connsiteY6" fmla="*/ 1871561 h 2288111"/>
              <a:gd name="connsiteX7" fmla="*/ 415226 w 2293350"/>
              <a:gd name="connsiteY7" fmla="*/ 1669312 h 2288111"/>
              <a:gd name="connsiteX8" fmla="*/ 1289 w 2293350"/>
              <a:gd name="connsiteY8" fmla="*/ 138202 h 2288111"/>
              <a:gd name="connsiteX0" fmla="*/ 1527 w 2293588"/>
              <a:gd name="connsiteY0" fmla="*/ 138621 h 2288530"/>
              <a:gd name="connsiteX1" fmla="*/ 155968 w 2293588"/>
              <a:gd name="connsiteY1" fmla="*/ 4668 h 2288530"/>
              <a:gd name="connsiteX2" fmla="*/ 1723850 w 2293588"/>
              <a:gd name="connsiteY2" fmla="*/ 418980 h 2288530"/>
              <a:gd name="connsiteX3" fmla="*/ 1870201 w 2293588"/>
              <a:gd name="connsiteY3" fmla="*/ 585817 h 2288530"/>
              <a:gd name="connsiteX4" fmla="*/ 2293588 w 2293588"/>
              <a:gd name="connsiteY4" fmla="*/ 2162674 h 2288530"/>
              <a:gd name="connsiteX5" fmla="*/ 2148501 w 2293588"/>
              <a:gd name="connsiteY5" fmla="*/ 2284935 h 2288530"/>
              <a:gd name="connsiteX6" fmla="*/ 581602 w 2293588"/>
              <a:gd name="connsiteY6" fmla="*/ 1871980 h 2288530"/>
              <a:gd name="connsiteX7" fmla="*/ 415464 w 2293588"/>
              <a:gd name="connsiteY7" fmla="*/ 1669731 h 2288530"/>
              <a:gd name="connsiteX8" fmla="*/ 1527 w 2293588"/>
              <a:gd name="connsiteY8" fmla="*/ 138621 h 2288530"/>
              <a:gd name="connsiteX0" fmla="*/ 4451 w 2296512"/>
              <a:gd name="connsiteY0" fmla="*/ 139388 h 2289297"/>
              <a:gd name="connsiteX1" fmla="*/ 158892 w 2296512"/>
              <a:gd name="connsiteY1" fmla="*/ 5435 h 2289297"/>
              <a:gd name="connsiteX2" fmla="*/ 1726774 w 2296512"/>
              <a:gd name="connsiteY2" fmla="*/ 419747 h 2289297"/>
              <a:gd name="connsiteX3" fmla="*/ 1873125 w 2296512"/>
              <a:gd name="connsiteY3" fmla="*/ 586584 h 2289297"/>
              <a:gd name="connsiteX4" fmla="*/ 2296512 w 2296512"/>
              <a:gd name="connsiteY4" fmla="*/ 2163441 h 2289297"/>
              <a:gd name="connsiteX5" fmla="*/ 2151425 w 2296512"/>
              <a:gd name="connsiteY5" fmla="*/ 2285702 h 2289297"/>
              <a:gd name="connsiteX6" fmla="*/ 584526 w 2296512"/>
              <a:gd name="connsiteY6" fmla="*/ 1872747 h 2289297"/>
              <a:gd name="connsiteX7" fmla="*/ 418388 w 2296512"/>
              <a:gd name="connsiteY7" fmla="*/ 1670498 h 2289297"/>
              <a:gd name="connsiteX8" fmla="*/ 4451 w 2296512"/>
              <a:gd name="connsiteY8" fmla="*/ 139388 h 2289297"/>
              <a:gd name="connsiteX0" fmla="*/ 4451 w 2299782"/>
              <a:gd name="connsiteY0" fmla="*/ 139388 h 2288818"/>
              <a:gd name="connsiteX1" fmla="*/ 158892 w 2299782"/>
              <a:gd name="connsiteY1" fmla="*/ 5435 h 2288818"/>
              <a:gd name="connsiteX2" fmla="*/ 1726774 w 2299782"/>
              <a:gd name="connsiteY2" fmla="*/ 419747 h 2288818"/>
              <a:gd name="connsiteX3" fmla="*/ 1873125 w 2299782"/>
              <a:gd name="connsiteY3" fmla="*/ 586584 h 2288818"/>
              <a:gd name="connsiteX4" fmla="*/ 2296512 w 2299782"/>
              <a:gd name="connsiteY4" fmla="*/ 2163441 h 2288818"/>
              <a:gd name="connsiteX5" fmla="*/ 2151425 w 2299782"/>
              <a:gd name="connsiteY5" fmla="*/ 2285702 h 2288818"/>
              <a:gd name="connsiteX6" fmla="*/ 584526 w 2299782"/>
              <a:gd name="connsiteY6" fmla="*/ 1872747 h 2288818"/>
              <a:gd name="connsiteX7" fmla="*/ 418388 w 2299782"/>
              <a:gd name="connsiteY7" fmla="*/ 1670498 h 2288818"/>
              <a:gd name="connsiteX8" fmla="*/ 4451 w 2299782"/>
              <a:gd name="connsiteY8" fmla="*/ 139388 h 2288818"/>
              <a:gd name="connsiteX0" fmla="*/ 4451 w 2299139"/>
              <a:gd name="connsiteY0" fmla="*/ 139388 h 2287220"/>
              <a:gd name="connsiteX1" fmla="*/ 158892 w 2299139"/>
              <a:gd name="connsiteY1" fmla="*/ 5435 h 2287220"/>
              <a:gd name="connsiteX2" fmla="*/ 1726774 w 2299139"/>
              <a:gd name="connsiteY2" fmla="*/ 419747 h 2287220"/>
              <a:gd name="connsiteX3" fmla="*/ 1873125 w 2299139"/>
              <a:gd name="connsiteY3" fmla="*/ 586584 h 2287220"/>
              <a:gd name="connsiteX4" fmla="*/ 2296512 w 2299139"/>
              <a:gd name="connsiteY4" fmla="*/ 2163441 h 2287220"/>
              <a:gd name="connsiteX5" fmla="*/ 2151425 w 2299139"/>
              <a:gd name="connsiteY5" fmla="*/ 2285702 h 2287220"/>
              <a:gd name="connsiteX6" fmla="*/ 584526 w 2299139"/>
              <a:gd name="connsiteY6" fmla="*/ 1872747 h 2287220"/>
              <a:gd name="connsiteX7" fmla="*/ 418388 w 2299139"/>
              <a:gd name="connsiteY7" fmla="*/ 1670498 h 2287220"/>
              <a:gd name="connsiteX8" fmla="*/ 4451 w 2299139"/>
              <a:gd name="connsiteY8" fmla="*/ 139388 h 2287220"/>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84526 w 2299277"/>
              <a:gd name="connsiteY6" fmla="*/ 1872747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4690 w 2299277"/>
              <a:gd name="connsiteY3" fmla="*/ 585018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4690 w 2299277"/>
              <a:gd name="connsiteY3" fmla="*/ 588149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99277" h="2289265">
                <a:moveTo>
                  <a:pt x="4451" y="139388"/>
                </a:moveTo>
                <a:cubicBezTo>
                  <a:pt x="-13417" y="60766"/>
                  <a:pt x="19464" y="-22226"/>
                  <a:pt x="158892" y="5435"/>
                </a:cubicBezTo>
                <a:lnTo>
                  <a:pt x="1726774" y="419747"/>
                </a:lnTo>
                <a:cubicBezTo>
                  <a:pt x="1822894" y="445626"/>
                  <a:pt x="1861313" y="514526"/>
                  <a:pt x="1880135" y="585426"/>
                </a:cubicBezTo>
                <a:cubicBezTo>
                  <a:pt x="2097057" y="1402519"/>
                  <a:pt x="2138139" y="1539608"/>
                  <a:pt x="2296512" y="2163441"/>
                </a:cubicBezTo>
                <a:cubicBezTo>
                  <a:pt x="2313920" y="2245273"/>
                  <a:pt x="2247201" y="2304717"/>
                  <a:pt x="2151425" y="2285702"/>
                </a:cubicBezTo>
                <a:lnTo>
                  <a:pt x="594791" y="1867358"/>
                </a:lnTo>
                <a:cubicBezTo>
                  <a:pt x="507154" y="1842614"/>
                  <a:pt x="450849" y="1799460"/>
                  <a:pt x="416823" y="1672064"/>
                </a:cubicBezTo>
                <a:cubicBezTo>
                  <a:pt x="286664" y="1184744"/>
                  <a:pt x="134198" y="644520"/>
                  <a:pt x="4451" y="139388"/>
                </a:cubicBezTo>
                <a:close/>
              </a:path>
            </a:pathLst>
          </a:custGeom>
          <a:solidFill>
            <a:srgbClr val="B3A369">
              <a:alpha val="56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ounded Rectangle 11"/>
          <p:cNvSpPr/>
          <p:nvPr userDrawn="1"/>
        </p:nvSpPr>
        <p:spPr>
          <a:xfrm rot="900000">
            <a:off x="6706126" y="3520513"/>
            <a:ext cx="1446793" cy="1440493"/>
          </a:xfrm>
          <a:custGeom>
            <a:avLst/>
            <a:gdLst>
              <a:gd name="connsiteX0" fmla="*/ 0 w 2309041"/>
              <a:gd name="connsiteY0" fmla="*/ 122448 h 2313432"/>
              <a:gd name="connsiteX1" fmla="*/ 122448 w 2309041"/>
              <a:gd name="connsiteY1" fmla="*/ 0 h 2313432"/>
              <a:gd name="connsiteX2" fmla="*/ 2186593 w 2309041"/>
              <a:gd name="connsiteY2" fmla="*/ 0 h 2313432"/>
              <a:gd name="connsiteX3" fmla="*/ 2309041 w 2309041"/>
              <a:gd name="connsiteY3" fmla="*/ 122448 h 2313432"/>
              <a:gd name="connsiteX4" fmla="*/ 2309041 w 2309041"/>
              <a:gd name="connsiteY4" fmla="*/ 2190984 h 2313432"/>
              <a:gd name="connsiteX5" fmla="*/ 2186593 w 2309041"/>
              <a:gd name="connsiteY5" fmla="*/ 2313432 h 2313432"/>
              <a:gd name="connsiteX6" fmla="*/ 122448 w 2309041"/>
              <a:gd name="connsiteY6" fmla="*/ 2313432 h 2313432"/>
              <a:gd name="connsiteX7" fmla="*/ 0 w 2309041"/>
              <a:gd name="connsiteY7" fmla="*/ 2190984 h 2313432"/>
              <a:gd name="connsiteX8" fmla="*/ 0 w 2309041"/>
              <a:gd name="connsiteY8" fmla="*/ 122448 h 2313432"/>
              <a:gd name="connsiteX0" fmla="*/ 0 w 2756331"/>
              <a:gd name="connsiteY0" fmla="*/ 122448 h 2313432"/>
              <a:gd name="connsiteX1" fmla="*/ 122448 w 2756331"/>
              <a:gd name="connsiteY1" fmla="*/ 0 h 2313432"/>
              <a:gd name="connsiteX2" fmla="*/ 2186593 w 2756331"/>
              <a:gd name="connsiteY2" fmla="*/ 0 h 2313432"/>
              <a:gd name="connsiteX3" fmla="*/ 2309041 w 2756331"/>
              <a:gd name="connsiteY3" fmla="*/ 122448 h 2313432"/>
              <a:gd name="connsiteX4" fmla="*/ 2756331 w 2756331"/>
              <a:gd name="connsiteY4" fmla="*/ 1743694 h 2313432"/>
              <a:gd name="connsiteX5" fmla="*/ 2186593 w 2756331"/>
              <a:gd name="connsiteY5" fmla="*/ 2313432 h 2313432"/>
              <a:gd name="connsiteX6" fmla="*/ 122448 w 2756331"/>
              <a:gd name="connsiteY6" fmla="*/ 2313432 h 2313432"/>
              <a:gd name="connsiteX7" fmla="*/ 0 w 2756331"/>
              <a:gd name="connsiteY7" fmla="*/ 2190984 h 2313432"/>
              <a:gd name="connsiteX8" fmla="*/ 0 w 2756331"/>
              <a:gd name="connsiteY8" fmla="*/ 122448 h 2313432"/>
              <a:gd name="connsiteX0" fmla="*/ 0 w 2756331"/>
              <a:gd name="connsiteY0" fmla="*/ 122448 h 2313432"/>
              <a:gd name="connsiteX1" fmla="*/ 122448 w 2756331"/>
              <a:gd name="connsiteY1" fmla="*/ 0 h 2313432"/>
              <a:gd name="connsiteX2" fmla="*/ 2186593 w 2756331"/>
              <a:gd name="connsiteY2" fmla="*/ 0 h 2313432"/>
              <a:gd name="connsiteX3" fmla="*/ 2309041 w 2756331"/>
              <a:gd name="connsiteY3" fmla="*/ 122448 h 2313432"/>
              <a:gd name="connsiteX4" fmla="*/ 2756331 w 2756331"/>
              <a:gd name="connsiteY4" fmla="*/ 1743694 h 2313432"/>
              <a:gd name="connsiteX5" fmla="*/ 2654369 w 2756331"/>
              <a:gd name="connsiteY5" fmla="*/ 1852485 h 2313432"/>
              <a:gd name="connsiteX6" fmla="*/ 122448 w 2756331"/>
              <a:gd name="connsiteY6" fmla="*/ 2313432 h 2313432"/>
              <a:gd name="connsiteX7" fmla="*/ 0 w 2756331"/>
              <a:gd name="connsiteY7" fmla="*/ 2190984 h 2313432"/>
              <a:gd name="connsiteX8" fmla="*/ 0 w 2756331"/>
              <a:gd name="connsiteY8" fmla="*/ 122448 h 2313432"/>
              <a:gd name="connsiteX0" fmla="*/ 0 w 2756331"/>
              <a:gd name="connsiteY0" fmla="*/ 122448 h 2193261"/>
              <a:gd name="connsiteX1" fmla="*/ 122448 w 2756331"/>
              <a:gd name="connsiteY1" fmla="*/ 0 h 2193261"/>
              <a:gd name="connsiteX2" fmla="*/ 2186593 w 2756331"/>
              <a:gd name="connsiteY2" fmla="*/ 0 h 2193261"/>
              <a:gd name="connsiteX3" fmla="*/ 2309041 w 2756331"/>
              <a:gd name="connsiteY3" fmla="*/ 122448 h 2193261"/>
              <a:gd name="connsiteX4" fmla="*/ 2756331 w 2756331"/>
              <a:gd name="connsiteY4" fmla="*/ 1743694 h 2193261"/>
              <a:gd name="connsiteX5" fmla="*/ 2654369 w 2756331"/>
              <a:gd name="connsiteY5" fmla="*/ 1852485 h 2193261"/>
              <a:gd name="connsiteX6" fmla="*/ 1768205 w 2756331"/>
              <a:gd name="connsiteY6" fmla="*/ 797431 h 2193261"/>
              <a:gd name="connsiteX7" fmla="*/ 0 w 2756331"/>
              <a:gd name="connsiteY7" fmla="*/ 2190984 h 2193261"/>
              <a:gd name="connsiteX8" fmla="*/ 0 w 2756331"/>
              <a:gd name="connsiteY8" fmla="*/ 122448 h 2193261"/>
              <a:gd name="connsiteX0" fmla="*/ 0 w 2756331"/>
              <a:gd name="connsiteY0" fmla="*/ 122448 h 2194935"/>
              <a:gd name="connsiteX1" fmla="*/ 122448 w 2756331"/>
              <a:gd name="connsiteY1" fmla="*/ 0 h 2194935"/>
              <a:gd name="connsiteX2" fmla="*/ 2186593 w 2756331"/>
              <a:gd name="connsiteY2" fmla="*/ 0 h 2194935"/>
              <a:gd name="connsiteX3" fmla="*/ 2309041 w 2756331"/>
              <a:gd name="connsiteY3" fmla="*/ 122448 h 2194935"/>
              <a:gd name="connsiteX4" fmla="*/ 2756331 w 2756331"/>
              <a:gd name="connsiteY4" fmla="*/ 1743694 h 2194935"/>
              <a:gd name="connsiteX5" fmla="*/ 2654369 w 2756331"/>
              <a:gd name="connsiteY5" fmla="*/ 1852485 h 2194935"/>
              <a:gd name="connsiteX6" fmla="*/ 986298 w 2756331"/>
              <a:gd name="connsiteY6" fmla="*/ 1435925 h 2194935"/>
              <a:gd name="connsiteX7" fmla="*/ 0 w 2756331"/>
              <a:gd name="connsiteY7" fmla="*/ 2190984 h 2194935"/>
              <a:gd name="connsiteX8" fmla="*/ 0 w 2756331"/>
              <a:gd name="connsiteY8" fmla="*/ 122448 h 2194935"/>
              <a:gd name="connsiteX0" fmla="*/ 0 w 2756331"/>
              <a:gd name="connsiteY0" fmla="*/ 122448 h 1852485"/>
              <a:gd name="connsiteX1" fmla="*/ 122448 w 2756331"/>
              <a:gd name="connsiteY1" fmla="*/ 0 h 1852485"/>
              <a:gd name="connsiteX2" fmla="*/ 2186593 w 2756331"/>
              <a:gd name="connsiteY2" fmla="*/ 0 h 1852485"/>
              <a:gd name="connsiteX3" fmla="*/ 2309041 w 2756331"/>
              <a:gd name="connsiteY3" fmla="*/ 122448 h 1852485"/>
              <a:gd name="connsiteX4" fmla="*/ 2756331 w 2756331"/>
              <a:gd name="connsiteY4" fmla="*/ 1743694 h 1852485"/>
              <a:gd name="connsiteX5" fmla="*/ 2654369 w 2756331"/>
              <a:gd name="connsiteY5" fmla="*/ 1852485 h 1852485"/>
              <a:gd name="connsiteX6" fmla="*/ 986298 w 2756331"/>
              <a:gd name="connsiteY6" fmla="*/ 1435925 h 1852485"/>
              <a:gd name="connsiteX7" fmla="*/ 894581 w 2756331"/>
              <a:gd name="connsiteY7" fmla="*/ 1337378 h 1852485"/>
              <a:gd name="connsiteX8" fmla="*/ 0 w 2756331"/>
              <a:gd name="connsiteY8" fmla="*/ 122448 h 1852485"/>
              <a:gd name="connsiteX0" fmla="*/ 0 w 2756331"/>
              <a:gd name="connsiteY0" fmla="*/ 539006 h 2269043"/>
              <a:gd name="connsiteX1" fmla="*/ 620956 w 2756331"/>
              <a:gd name="connsiteY1" fmla="*/ 0 h 2269043"/>
              <a:gd name="connsiteX2" fmla="*/ 2186593 w 2756331"/>
              <a:gd name="connsiteY2" fmla="*/ 416558 h 2269043"/>
              <a:gd name="connsiteX3" fmla="*/ 2309041 w 2756331"/>
              <a:gd name="connsiteY3" fmla="*/ 539006 h 2269043"/>
              <a:gd name="connsiteX4" fmla="*/ 2756331 w 2756331"/>
              <a:gd name="connsiteY4" fmla="*/ 2160252 h 2269043"/>
              <a:gd name="connsiteX5" fmla="*/ 2654369 w 2756331"/>
              <a:gd name="connsiteY5" fmla="*/ 2269043 h 2269043"/>
              <a:gd name="connsiteX6" fmla="*/ 986298 w 2756331"/>
              <a:gd name="connsiteY6" fmla="*/ 1852483 h 2269043"/>
              <a:gd name="connsiteX7" fmla="*/ 894581 w 2756331"/>
              <a:gd name="connsiteY7" fmla="*/ 1753936 h 2269043"/>
              <a:gd name="connsiteX8" fmla="*/ 0 w 2756331"/>
              <a:gd name="connsiteY8" fmla="*/ 539006 h 2269043"/>
              <a:gd name="connsiteX0" fmla="*/ 0 w 2288552"/>
              <a:gd name="connsiteY0" fmla="*/ 173665 h 2269043"/>
              <a:gd name="connsiteX1" fmla="*/ 153177 w 2288552"/>
              <a:gd name="connsiteY1" fmla="*/ 0 h 2269043"/>
              <a:gd name="connsiteX2" fmla="*/ 1718814 w 2288552"/>
              <a:gd name="connsiteY2" fmla="*/ 416558 h 2269043"/>
              <a:gd name="connsiteX3" fmla="*/ 1841262 w 2288552"/>
              <a:gd name="connsiteY3" fmla="*/ 539006 h 2269043"/>
              <a:gd name="connsiteX4" fmla="*/ 2288552 w 2288552"/>
              <a:gd name="connsiteY4" fmla="*/ 2160252 h 2269043"/>
              <a:gd name="connsiteX5" fmla="*/ 2186590 w 2288552"/>
              <a:gd name="connsiteY5" fmla="*/ 2269043 h 2269043"/>
              <a:gd name="connsiteX6" fmla="*/ 518519 w 2288552"/>
              <a:gd name="connsiteY6" fmla="*/ 1852483 h 2269043"/>
              <a:gd name="connsiteX7" fmla="*/ 426802 w 2288552"/>
              <a:gd name="connsiteY7" fmla="*/ 1753936 h 2269043"/>
              <a:gd name="connsiteX8" fmla="*/ 0 w 2288552"/>
              <a:gd name="connsiteY8" fmla="*/ 173665 h 2269043"/>
              <a:gd name="connsiteX0" fmla="*/ 0 w 2298796"/>
              <a:gd name="connsiteY0" fmla="*/ 142934 h 2269043"/>
              <a:gd name="connsiteX1" fmla="*/ 163421 w 2298796"/>
              <a:gd name="connsiteY1" fmla="*/ 0 h 2269043"/>
              <a:gd name="connsiteX2" fmla="*/ 1729058 w 2298796"/>
              <a:gd name="connsiteY2" fmla="*/ 416558 h 2269043"/>
              <a:gd name="connsiteX3" fmla="*/ 1851506 w 2298796"/>
              <a:gd name="connsiteY3" fmla="*/ 539006 h 2269043"/>
              <a:gd name="connsiteX4" fmla="*/ 2298796 w 2298796"/>
              <a:gd name="connsiteY4" fmla="*/ 2160252 h 2269043"/>
              <a:gd name="connsiteX5" fmla="*/ 2196834 w 2298796"/>
              <a:gd name="connsiteY5" fmla="*/ 2269043 h 2269043"/>
              <a:gd name="connsiteX6" fmla="*/ 528763 w 2298796"/>
              <a:gd name="connsiteY6" fmla="*/ 1852483 h 2269043"/>
              <a:gd name="connsiteX7" fmla="*/ 437046 w 2298796"/>
              <a:gd name="connsiteY7" fmla="*/ 1753936 h 2269043"/>
              <a:gd name="connsiteX8" fmla="*/ 0 w 2298796"/>
              <a:gd name="connsiteY8" fmla="*/ 142934 h 2269043"/>
              <a:gd name="connsiteX0" fmla="*/ 0 w 2298796"/>
              <a:gd name="connsiteY0" fmla="*/ 145749 h 2271858"/>
              <a:gd name="connsiteX1" fmla="*/ 163421 w 2298796"/>
              <a:gd name="connsiteY1" fmla="*/ 2815 h 2271858"/>
              <a:gd name="connsiteX2" fmla="*/ 1729058 w 2298796"/>
              <a:gd name="connsiteY2" fmla="*/ 419373 h 2271858"/>
              <a:gd name="connsiteX3" fmla="*/ 1851506 w 2298796"/>
              <a:gd name="connsiteY3" fmla="*/ 541821 h 2271858"/>
              <a:gd name="connsiteX4" fmla="*/ 2298796 w 2298796"/>
              <a:gd name="connsiteY4" fmla="*/ 2163067 h 2271858"/>
              <a:gd name="connsiteX5" fmla="*/ 2196834 w 2298796"/>
              <a:gd name="connsiteY5" fmla="*/ 2271858 h 2271858"/>
              <a:gd name="connsiteX6" fmla="*/ 528763 w 2298796"/>
              <a:gd name="connsiteY6" fmla="*/ 1855298 h 2271858"/>
              <a:gd name="connsiteX7" fmla="*/ 437046 w 2298796"/>
              <a:gd name="connsiteY7" fmla="*/ 1756751 h 2271858"/>
              <a:gd name="connsiteX8" fmla="*/ 0 w 2298796"/>
              <a:gd name="connsiteY8" fmla="*/ 145749 h 2271858"/>
              <a:gd name="connsiteX0" fmla="*/ 1583 w 2300379"/>
              <a:gd name="connsiteY0" fmla="*/ 146709 h 2272818"/>
              <a:gd name="connsiteX1" fmla="*/ 165004 w 2300379"/>
              <a:gd name="connsiteY1" fmla="*/ 3775 h 2272818"/>
              <a:gd name="connsiteX2" fmla="*/ 1730641 w 2300379"/>
              <a:gd name="connsiteY2" fmla="*/ 420333 h 2272818"/>
              <a:gd name="connsiteX3" fmla="*/ 1853089 w 2300379"/>
              <a:gd name="connsiteY3" fmla="*/ 542781 h 2272818"/>
              <a:gd name="connsiteX4" fmla="*/ 2300379 w 2300379"/>
              <a:gd name="connsiteY4" fmla="*/ 2164027 h 2272818"/>
              <a:gd name="connsiteX5" fmla="*/ 2198417 w 2300379"/>
              <a:gd name="connsiteY5" fmla="*/ 2272818 h 2272818"/>
              <a:gd name="connsiteX6" fmla="*/ 530346 w 2300379"/>
              <a:gd name="connsiteY6" fmla="*/ 1856258 h 2272818"/>
              <a:gd name="connsiteX7" fmla="*/ 438629 w 2300379"/>
              <a:gd name="connsiteY7" fmla="*/ 1757711 h 2272818"/>
              <a:gd name="connsiteX8" fmla="*/ 1583 w 2300379"/>
              <a:gd name="connsiteY8" fmla="*/ 146709 h 2272818"/>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98751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98751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64606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8243"/>
              <a:gd name="connsiteX1" fmla="*/ 165338 w 2300713"/>
              <a:gd name="connsiteY1" fmla="*/ 6956 h 2288243"/>
              <a:gd name="connsiteX2" fmla="*/ 1730975 w 2300713"/>
              <a:gd name="connsiteY2" fmla="*/ 423514 h 2288243"/>
              <a:gd name="connsiteX3" fmla="*/ 1853423 w 2300713"/>
              <a:gd name="connsiteY3" fmla="*/ 545962 h 2288243"/>
              <a:gd name="connsiteX4" fmla="*/ 2300713 w 2300713"/>
              <a:gd name="connsiteY4" fmla="*/ 2167208 h 2288243"/>
              <a:gd name="connsiteX5" fmla="*/ 2164606 w 2300713"/>
              <a:gd name="connsiteY5" fmla="*/ 2275999 h 2288243"/>
              <a:gd name="connsiteX6" fmla="*/ 530680 w 2300713"/>
              <a:gd name="connsiteY6" fmla="*/ 1859439 h 2288243"/>
              <a:gd name="connsiteX7" fmla="*/ 438963 w 2300713"/>
              <a:gd name="connsiteY7" fmla="*/ 1760892 h 2288243"/>
              <a:gd name="connsiteX8" fmla="*/ 1917 w 2300713"/>
              <a:gd name="connsiteY8" fmla="*/ 149890 h 2288243"/>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08231 w 2303711"/>
              <a:gd name="connsiteY7" fmla="*/ 1682357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08231 w 2303711"/>
              <a:gd name="connsiteY7" fmla="*/ 1682357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77326 w 2303711"/>
              <a:gd name="connsiteY3" fmla="*/ 590351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77326 w 2303711"/>
              <a:gd name="connsiteY3" fmla="*/ 590351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422589 w 2303711"/>
              <a:gd name="connsiteY7" fmla="*/ 1674265 h 2292042"/>
              <a:gd name="connsiteX8" fmla="*/ 1917 w 2303711"/>
              <a:gd name="connsiteY8" fmla="*/ 149890 h 2292042"/>
              <a:gd name="connsiteX0" fmla="*/ 2010 w 2303804"/>
              <a:gd name="connsiteY0" fmla="*/ 147792 h 2289944"/>
              <a:gd name="connsiteX1" fmla="*/ 163186 w 2303804"/>
              <a:gd name="connsiteY1" fmla="*/ 7104 h 2289944"/>
              <a:gd name="connsiteX2" fmla="*/ 1731068 w 2303804"/>
              <a:gd name="connsiteY2" fmla="*/ 421416 h 2289944"/>
              <a:gd name="connsiteX3" fmla="*/ 1877419 w 2303804"/>
              <a:gd name="connsiteY3" fmla="*/ 588253 h 2289944"/>
              <a:gd name="connsiteX4" fmla="*/ 2300806 w 2303804"/>
              <a:gd name="connsiteY4" fmla="*/ 2165110 h 2289944"/>
              <a:gd name="connsiteX5" fmla="*/ 2164699 w 2303804"/>
              <a:gd name="connsiteY5" fmla="*/ 2273901 h 2289944"/>
              <a:gd name="connsiteX6" fmla="*/ 588820 w 2303804"/>
              <a:gd name="connsiteY6" fmla="*/ 1874416 h 2289944"/>
              <a:gd name="connsiteX7" fmla="*/ 422682 w 2303804"/>
              <a:gd name="connsiteY7" fmla="*/ 1672167 h 2289944"/>
              <a:gd name="connsiteX8" fmla="*/ 2010 w 2303804"/>
              <a:gd name="connsiteY8" fmla="*/ 147792 h 2289944"/>
              <a:gd name="connsiteX0" fmla="*/ 2010 w 2303368"/>
              <a:gd name="connsiteY0" fmla="*/ 147792 h 2301573"/>
              <a:gd name="connsiteX1" fmla="*/ 163186 w 2303368"/>
              <a:gd name="connsiteY1" fmla="*/ 7104 h 2301573"/>
              <a:gd name="connsiteX2" fmla="*/ 1731068 w 2303368"/>
              <a:gd name="connsiteY2" fmla="*/ 421416 h 2301573"/>
              <a:gd name="connsiteX3" fmla="*/ 1877419 w 2303368"/>
              <a:gd name="connsiteY3" fmla="*/ 588253 h 2301573"/>
              <a:gd name="connsiteX4" fmla="*/ 2300806 w 2303368"/>
              <a:gd name="connsiteY4" fmla="*/ 2165110 h 2301573"/>
              <a:gd name="connsiteX5" fmla="*/ 2155719 w 2303368"/>
              <a:gd name="connsiteY5" fmla="*/ 2287371 h 2301573"/>
              <a:gd name="connsiteX6" fmla="*/ 588820 w 2303368"/>
              <a:gd name="connsiteY6" fmla="*/ 1874416 h 2301573"/>
              <a:gd name="connsiteX7" fmla="*/ 422682 w 2303368"/>
              <a:gd name="connsiteY7" fmla="*/ 1672167 h 2301573"/>
              <a:gd name="connsiteX8" fmla="*/ 2010 w 2303368"/>
              <a:gd name="connsiteY8" fmla="*/ 147792 h 2301573"/>
              <a:gd name="connsiteX0" fmla="*/ 2010 w 2303368"/>
              <a:gd name="connsiteY0" fmla="*/ 147792 h 2301573"/>
              <a:gd name="connsiteX1" fmla="*/ 163186 w 2303368"/>
              <a:gd name="connsiteY1" fmla="*/ 7104 h 2301573"/>
              <a:gd name="connsiteX2" fmla="*/ 1731068 w 2303368"/>
              <a:gd name="connsiteY2" fmla="*/ 421416 h 2301573"/>
              <a:gd name="connsiteX3" fmla="*/ 1877419 w 2303368"/>
              <a:gd name="connsiteY3" fmla="*/ 588253 h 2301573"/>
              <a:gd name="connsiteX4" fmla="*/ 2300806 w 2303368"/>
              <a:gd name="connsiteY4" fmla="*/ 2165110 h 2301573"/>
              <a:gd name="connsiteX5" fmla="*/ 2155719 w 2303368"/>
              <a:gd name="connsiteY5" fmla="*/ 2287371 h 2301573"/>
              <a:gd name="connsiteX6" fmla="*/ 588820 w 2303368"/>
              <a:gd name="connsiteY6" fmla="*/ 1874416 h 2301573"/>
              <a:gd name="connsiteX7" fmla="*/ 422682 w 2303368"/>
              <a:gd name="connsiteY7" fmla="*/ 1672167 h 2301573"/>
              <a:gd name="connsiteX8" fmla="*/ 2010 w 2303368"/>
              <a:gd name="connsiteY8" fmla="*/ 147792 h 2301573"/>
              <a:gd name="connsiteX0" fmla="*/ 2010 w 2304304"/>
              <a:gd name="connsiteY0" fmla="*/ 147792 h 2296304"/>
              <a:gd name="connsiteX1" fmla="*/ 163186 w 2304304"/>
              <a:gd name="connsiteY1" fmla="*/ 7104 h 2296304"/>
              <a:gd name="connsiteX2" fmla="*/ 1731068 w 2304304"/>
              <a:gd name="connsiteY2" fmla="*/ 421416 h 2296304"/>
              <a:gd name="connsiteX3" fmla="*/ 1877419 w 2304304"/>
              <a:gd name="connsiteY3" fmla="*/ 588253 h 2296304"/>
              <a:gd name="connsiteX4" fmla="*/ 2300806 w 2304304"/>
              <a:gd name="connsiteY4" fmla="*/ 2165110 h 2296304"/>
              <a:gd name="connsiteX5" fmla="*/ 2155719 w 2304304"/>
              <a:gd name="connsiteY5" fmla="*/ 2287371 h 2296304"/>
              <a:gd name="connsiteX6" fmla="*/ 588820 w 2304304"/>
              <a:gd name="connsiteY6" fmla="*/ 1874416 h 2296304"/>
              <a:gd name="connsiteX7" fmla="*/ 422682 w 2304304"/>
              <a:gd name="connsiteY7" fmla="*/ 1672167 h 2296304"/>
              <a:gd name="connsiteX8" fmla="*/ 2010 w 2304304"/>
              <a:gd name="connsiteY8" fmla="*/ 147792 h 2296304"/>
              <a:gd name="connsiteX0" fmla="*/ 2010 w 2300806"/>
              <a:gd name="connsiteY0" fmla="*/ 147792 h 2298797"/>
              <a:gd name="connsiteX1" fmla="*/ 163186 w 2300806"/>
              <a:gd name="connsiteY1" fmla="*/ 7104 h 2298797"/>
              <a:gd name="connsiteX2" fmla="*/ 1731068 w 2300806"/>
              <a:gd name="connsiteY2" fmla="*/ 421416 h 2298797"/>
              <a:gd name="connsiteX3" fmla="*/ 1877419 w 2300806"/>
              <a:gd name="connsiteY3" fmla="*/ 588253 h 2298797"/>
              <a:gd name="connsiteX4" fmla="*/ 2300806 w 2300806"/>
              <a:gd name="connsiteY4" fmla="*/ 2165110 h 2298797"/>
              <a:gd name="connsiteX5" fmla="*/ 2155719 w 2300806"/>
              <a:gd name="connsiteY5" fmla="*/ 2287371 h 2298797"/>
              <a:gd name="connsiteX6" fmla="*/ 588820 w 2300806"/>
              <a:gd name="connsiteY6" fmla="*/ 1874416 h 2298797"/>
              <a:gd name="connsiteX7" fmla="*/ 422682 w 2300806"/>
              <a:gd name="connsiteY7" fmla="*/ 1672167 h 2298797"/>
              <a:gd name="connsiteX8" fmla="*/ 2010 w 2300806"/>
              <a:gd name="connsiteY8" fmla="*/ 147792 h 2298797"/>
              <a:gd name="connsiteX0" fmla="*/ 2010 w 2300806"/>
              <a:gd name="connsiteY0" fmla="*/ 147792 h 2293305"/>
              <a:gd name="connsiteX1" fmla="*/ 163186 w 2300806"/>
              <a:gd name="connsiteY1" fmla="*/ 7104 h 2293305"/>
              <a:gd name="connsiteX2" fmla="*/ 1731068 w 2300806"/>
              <a:gd name="connsiteY2" fmla="*/ 421416 h 2293305"/>
              <a:gd name="connsiteX3" fmla="*/ 1877419 w 2300806"/>
              <a:gd name="connsiteY3" fmla="*/ 588253 h 2293305"/>
              <a:gd name="connsiteX4" fmla="*/ 2300806 w 2300806"/>
              <a:gd name="connsiteY4" fmla="*/ 2165110 h 2293305"/>
              <a:gd name="connsiteX5" fmla="*/ 2155719 w 2300806"/>
              <a:gd name="connsiteY5" fmla="*/ 2287371 h 2293305"/>
              <a:gd name="connsiteX6" fmla="*/ 588820 w 2300806"/>
              <a:gd name="connsiteY6" fmla="*/ 1874416 h 2293305"/>
              <a:gd name="connsiteX7" fmla="*/ 422682 w 2300806"/>
              <a:gd name="connsiteY7" fmla="*/ 1672167 h 2293305"/>
              <a:gd name="connsiteX8" fmla="*/ 2010 w 2300806"/>
              <a:gd name="connsiteY8" fmla="*/ 147792 h 2293305"/>
              <a:gd name="connsiteX0" fmla="*/ 2010 w 2300806"/>
              <a:gd name="connsiteY0" fmla="*/ 147792 h 2290966"/>
              <a:gd name="connsiteX1" fmla="*/ 163186 w 2300806"/>
              <a:gd name="connsiteY1" fmla="*/ 7104 h 2290966"/>
              <a:gd name="connsiteX2" fmla="*/ 1731068 w 2300806"/>
              <a:gd name="connsiteY2" fmla="*/ 421416 h 2290966"/>
              <a:gd name="connsiteX3" fmla="*/ 1877419 w 2300806"/>
              <a:gd name="connsiteY3" fmla="*/ 588253 h 2290966"/>
              <a:gd name="connsiteX4" fmla="*/ 2300806 w 2300806"/>
              <a:gd name="connsiteY4" fmla="*/ 2165110 h 2290966"/>
              <a:gd name="connsiteX5" fmla="*/ 2155719 w 2300806"/>
              <a:gd name="connsiteY5" fmla="*/ 2287371 h 2290966"/>
              <a:gd name="connsiteX6" fmla="*/ 588820 w 2300806"/>
              <a:gd name="connsiteY6" fmla="*/ 1874416 h 2290966"/>
              <a:gd name="connsiteX7" fmla="*/ 422682 w 2300806"/>
              <a:gd name="connsiteY7" fmla="*/ 1672167 h 2290966"/>
              <a:gd name="connsiteX8" fmla="*/ 2010 w 2300806"/>
              <a:gd name="connsiteY8" fmla="*/ 147792 h 2290966"/>
              <a:gd name="connsiteX0" fmla="*/ 2010 w 2300806"/>
              <a:gd name="connsiteY0" fmla="*/ 147792 h 2290966"/>
              <a:gd name="connsiteX1" fmla="*/ 163186 w 2300806"/>
              <a:gd name="connsiteY1" fmla="*/ 7104 h 2290966"/>
              <a:gd name="connsiteX2" fmla="*/ 1731068 w 2300806"/>
              <a:gd name="connsiteY2" fmla="*/ 421416 h 2290966"/>
              <a:gd name="connsiteX3" fmla="*/ 1877419 w 2300806"/>
              <a:gd name="connsiteY3" fmla="*/ 588253 h 2290966"/>
              <a:gd name="connsiteX4" fmla="*/ 2300806 w 2300806"/>
              <a:gd name="connsiteY4" fmla="*/ 2165110 h 2290966"/>
              <a:gd name="connsiteX5" fmla="*/ 2155719 w 2300806"/>
              <a:gd name="connsiteY5" fmla="*/ 2287371 h 2290966"/>
              <a:gd name="connsiteX6" fmla="*/ 588820 w 2300806"/>
              <a:gd name="connsiteY6" fmla="*/ 1874416 h 2290966"/>
              <a:gd name="connsiteX7" fmla="*/ 422682 w 2300806"/>
              <a:gd name="connsiteY7" fmla="*/ 1672167 h 2290966"/>
              <a:gd name="connsiteX8" fmla="*/ 2010 w 2300806"/>
              <a:gd name="connsiteY8" fmla="*/ 147792 h 2290966"/>
              <a:gd name="connsiteX0" fmla="*/ 2321 w 2301117"/>
              <a:gd name="connsiteY0" fmla="*/ 145616 h 2288790"/>
              <a:gd name="connsiteX1" fmla="*/ 163497 w 2301117"/>
              <a:gd name="connsiteY1" fmla="*/ 4928 h 2288790"/>
              <a:gd name="connsiteX2" fmla="*/ 1731379 w 2301117"/>
              <a:gd name="connsiteY2" fmla="*/ 419240 h 2288790"/>
              <a:gd name="connsiteX3" fmla="*/ 1877730 w 2301117"/>
              <a:gd name="connsiteY3" fmla="*/ 586077 h 2288790"/>
              <a:gd name="connsiteX4" fmla="*/ 2301117 w 2301117"/>
              <a:gd name="connsiteY4" fmla="*/ 2162934 h 2288790"/>
              <a:gd name="connsiteX5" fmla="*/ 2156030 w 2301117"/>
              <a:gd name="connsiteY5" fmla="*/ 2285195 h 2288790"/>
              <a:gd name="connsiteX6" fmla="*/ 589131 w 2301117"/>
              <a:gd name="connsiteY6" fmla="*/ 1872240 h 2288790"/>
              <a:gd name="connsiteX7" fmla="*/ 422993 w 2301117"/>
              <a:gd name="connsiteY7" fmla="*/ 1669991 h 2288790"/>
              <a:gd name="connsiteX8" fmla="*/ 2321 w 2301117"/>
              <a:gd name="connsiteY8" fmla="*/ 145616 h 2288790"/>
              <a:gd name="connsiteX0" fmla="*/ 0 w 2298796"/>
              <a:gd name="connsiteY0" fmla="*/ 147175 h 2290349"/>
              <a:gd name="connsiteX1" fmla="*/ 161176 w 2298796"/>
              <a:gd name="connsiteY1" fmla="*/ 6487 h 2290349"/>
              <a:gd name="connsiteX2" fmla="*/ 1729058 w 2298796"/>
              <a:gd name="connsiteY2" fmla="*/ 420799 h 2290349"/>
              <a:gd name="connsiteX3" fmla="*/ 1875409 w 2298796"/>
              <a:gd name="connsiteY3" fmla="*/ 587636 h 2290349"/>
              <a:gd name="connsiteX4" fmla="*/ 2298796 w 2298796"/>
              <a:gd name="connsiteY4" fmla="*/ 2164493 h 2290349"/>
              <a:gd name="connsiteX5" fmla="*/ 2153709 w 2298796"/>
              <a:gd name="connsiteY5" fmla="*/ 2286754 h 2290349"/>
              <a:gd name="connsiteX6" fmla="*/ 586810 w 2298796"/>
              <a:gd name="connsiteY6" fmla="*/ 1873799 h 2290349"/>
              <a:gd name="connsiteX7" fmla="*/ 420672 w 2298796"/>
              <a:gd name="connsiteY7" fmla="*/ 1671550 h 2290349"/>
              <a:gd name="connsiteX8" fmla="*/ 0 w 2298796"/>
              <a:gd name="connsiteY8" fmla="*/ 147175 h 2290349"/>
              <a:gd name="connsiteX0" fmla="*/ 0 w 2298796"/>
              <a:gd name="connsiteY0" fmla="*/ 147356 h 2290530"/>
              <a:gd name="connsiteX1" fmla="*/ 161176 w 2298796"/>
              <a:gd name="connsiteY1" fmla="*/ 6668 h 2290530"/>
              <a:gd name="connsiteX2" fmla="*/ 1729058 w 2298796"/>
              <a:gd name="connsiteY2" fmla="*/ 420980 h 2290530"/>
              <a:gd name="connsiteX3" fmla="*/ 1875409 w 2298796"/>
              <a:gd name="connsiteY3" fmla="*/ 587817 h 2290530"/>
              <a:gd name="connsiteX4" fmla="*/ 2298796 w 2298796"/>
              <a:gd name="connsiteY4" fmla="*/ 2164674 h 2290530"/>
              <a:gd name="connsiteX5" fmla="*/ 2153709 w 2298796"/>
              <a:gd name="connsiteY5" fmla="*/ 2286935 h 2290530"/>
              <a:gd name="connsiteX6" fmla="*/ 586810 w 2298796"/>
              <a:gd name="connsiteY6" fmla="*/ 1873980 h 2290530"/>
              <a:gd name="connsiteX7" fmla="*/ 420672 w 2298796"/>
              <a:gd name="connsiteY7" fmla="*/ 1671731 h 2290530"/>
              <a:gd name="connsiteX8" fmla="*/ 0 w 2298796"/>
              <a:gd name="connsiteY8" fmla="*/ 147356 h 2290530"/>
              <a:gd name="connsiteX0" fmla="*/ 9617 w 2308413"/>
              <a:gd name="connsiteY0" fmla="*/ 144929 h 2288103"/>
              <a:gd name="connsiteX1" fmla="*/ 170793 w 2308413"/>
              <a:gd name="connsiteY1" fmla="*/ 4241 h 2288103"/>
              <a:gd name="connsiteX2" fmla="*/ 1738675 w 2308413"/>
              <a:gd name="connsiteY2" fmla="*/ 418553 h 2288103"/>
              <a:gd name="connsiteX3" fmla="*/ 1885026 w 2308413"/>
              <a:gd name="connsiteY3" fmla="*/ 585390 h 2288103"/>
              <a:gd name="connsiteX4" fmla="*/ 2308413 w 2308413"/>
              <a:gd name="connsiteY4" fmla="*/ 2162247 h 2288103"/>
              <a:gd name="connsiteX5" fmla="*/ 2163326 w 2308413"/>
              <a:gd name="connsiteY5" fmla="*/ 2284508 h 2288103"/>
              <a:gd name="connsiteX6" fmla="*/ 596427 w 2308413"/>
              <a:gd name="connsiteY6" fmla="*/ 1871553 h 2288103"/>
              <a:gd name="connsiteX7" fmla="*/ 430289 w 2308413"/>
              <a:gd name="connsiteY7" fmla="*/ 1669304 h 2288103"/>
              <a:gd name="connsiteX8" fmla="*/ 9617 w 2308413"/>
              <a:gd name="connsiteY8" fmla="*/ 144929 h 2288103"/>
              <a:gd name="connsiteX0" fmla="*/ 8386 w 2307182"/>
              <a:gd name="connsiteY0" fmla="*/ 152138 h 2295312"/>
              <a:gd name="connsiteX1" fmla="*/ 169562 w 2307182"/>
              <a:gd name="connsiteY1" fmla="*/ 11450 h 2295312"/>
              <a:gd name="connsiteX2" fmla="*/ 1737444 w 2307182"/>
              <a:gd name="connsiteY2" fmla="*/ 425762 h 2295312"/>
              <a:gd name="connsiteX3" fmla="*/ 1883795 w 2307182"/>
              <a:gd name="connsiteY3" fmla="*/ 592599 h 2295312"/>
              <a:gd name="connsiteX4" fmla="*/ 2307182 w 2307182"/>
              <a:gd name="connsiteY4" fmla="*/ 2169456 h 2295312"/>
              <a:gd name="connsiteX5" fmla="*/ 2162095 w 2307182"/>
              <a:gd name="connsiteY5" fmla="*/ 2291717 h 2295312"/>
              <a:gd name="connsiteX6" fmla="*/ 595196 w 2307182"/>
              <a:gd name="connsiteY6" fmla="*/ 1878762 h 2295312"/>
              <a:gd name="connsiteX7" fmla="*/ 429058 w 2307182"/>
              <a:gd name="connsiteY7" fmla="*/ 1676513 h 2295312"/>
              <a:gd name="connsiteX8" fmla="*/ 8386 w 2307182"/>
              <a:gd name="connsiteY8" fmla="*/ 152138 h 2295312"/>
              <a:gd name="connsiteX0" fmla="*/ 9020 w 2301081"/>
              <a:gd name="connsiteY0" fmla="*/ 145947 h 2295856"/>
              <a:gd name="connsiteX1" fmla="*/ 163461 w 2301081"/>
              <a:gd name="connsiteY1" fmla="*/ 11994 h 2295856"/>
              <a:gd name="connsiteX2" fmla="*/ 1731343 w 2301081"/>
              <a:gd name="connsiteY2" fmla="*/ 426306 h 2295856"/>
              <a:gd name="connsiteX3" fmla="*/ 1877694 w 2301081"/>
              <a:gd name="connsiteY3" fmla="*/ 593143 h 2295856"/>
              <a:gd name="connsiteX4" fmla="*/ 2301081 w 2301081"/>
              <a:gd name="connsiteY4" fmla="*/ 2170000 h 2295856"/>
              <a:gd name="connsiteX5" fmla="*/ 2155994 w 2301081"/>
              <a:gd name="connsiteY5" fmla="*/ 2292261 h 2295856"/>
              <a:gd name="connsiteX6" fmla="*/ 589095 w 2301081"/>
              <a:gd name="connsiteY6" fmla="*/ 1879306 h 2295856"/>
              <a:gd name="connsiteX7" fmla="*/ 422957 w 2301081"/>
              <a:gd name="connsiteY7" fmla="*/ 1677057 h 2295856"/>
              <a:gd name="connsiteX8" fmla="*/ 9020 w 2301081"/>
              <a:gd name="connsiteY8" fmla="*/ 145947 h 2295856"/>
              <a:gd name="connsiteX0" fmla="*/ 3409 w 2295470"/>
              <a:gd name="connsiteY0" fmla="*/ 146126 h 2296035"/>
              <a:gd name="connsiteX1" fmla="*/ 157850 w 2295470"/>
              <a:gd name="connsiteY1" fmla="*/ 12173 h 2296035"/>
              <a:gd name="connsiteX2" fmla="*/ 1725732 w 2295470"/>
              <a:gd name="connsiteY2" fmla="*/ 426485 h 2296035"/>
              <a:gd name="connsiteX3" fmla="*/ 1872083 w 2295470"/>
              <a:gd name="connsiteY3" fmla="*/ 593322 h 2296035"/>
              <a:gd name="connsiteX4" fmla="*/ 2295470 w 2295470"/>
              <a:gd name="connsiteY4" fmla="*/ 2170179 h 2296035"/>
              <a:gd name="connsiteX5" fmla="*/ 2150383 w 2295470"/>
              <a:gd name="connsiteY5" fmla="*/ 2292440 h 2296035"/>
              <a:gd name="connsiteX6" fmla="*/ 583484 w 2295470"/>
              <a:gd name="connsiteY6" fmla="*/ 1879485 h 2296035"/>
              <a:gd name="connsiteX7" fmla="*/ 417346 w 2295470"/>
              <a:gd name="connsiteY7" fmla="*/ 1677236 h 2296035"/>
              <a:gd name="connsiteX8" fmla="*/ 3409 w 2295470"/>
              <a:gd name="connsiteY8" fmla="*/ 146126 h 2296035"/>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5540 w 2297601"/>
              <a:gd name="connsiteY0" fmla="*/ 143814 h 2293723"/>
              <a:gd name="connsiteX1" fmla="*/ 159981 w 2297601"/>
              <a:gd name="connsiteY1" fmla="*/ 9861 h 2293723"/>
              <a:gd name="connsiteX2" fmla="*/ 1727863 w 2297601"/>
              <a:gd name="connsiteY2" fmla="*/ 424173 h 2293723"/>
              <a:gd name="connsiteX3" fmla="*/ 1874214 w 2297601"/>
              <a:gd name="connsiteY3" fmla="*/ 591010 h 2293723"/>
              <a:gd name="connsiteX4" fmla="*/ 2297601 w 2297601"/>
              <a:gd name="connsiteY4" fmla="*/ 2167867 h 2293723"/>
              <a:gd name="connsiteX5" fmla="*/ 2152514 w 2297601"/>
              <a:gd name="connsiteY5" fmla="*/ 2290128 h 2293723"/>
              <a:gd name="connsiteX6" fmla="*/ 585615 w 2297601"/>
              <a:gd name="connsiteY6" fmla="*/ 1877173 h 2293723"/>
              <a:gd name="connsiteX7" fmla="*/ 419477 w 2297601"/>
              <a:gd name="connsiteY7" fmla="*/ 1674924 h 2293723"/>
              <a:gd name="connsiteX8" fmla="*/ 5540 w 2297601"/>
              <a:gd name="connsiteY8" fmla="*/ 143814 h 2293723"/>
              <a:gd name="connsiteX0" fmla="*/ 5540 w 2297601"/>
              <a:gd name="connsiteY0" fmla="*/ 143814 h 2293723"/>
              <a:gd name="connsiteX1" fmla="*/ 159981 w 2297601"/>
              <a:gd name="connsiteY1" fmla="*/ 9861 h 2293723"/>
              <a:gd name="connsiteX2" fmla="*/ 1727863 w 2297601"/>
              <a:gd name="connsiteY2" fmla="*/ 424173 h 2293723"/>
              <a:gd name="connsiteX3" fmla="*/ 1874214 w 2297601"/>
              <a:gd name="connsiteY3" fmla="*/ 591010 h 2293723"/>
              <a:gd name="connsiteX4" fmla="*/ 2297601 w 2297601"/>
              <a:gd name="connsiteY4" fmla="*/ 2167867 h 2293723"/>
              <a:gd name="connsiteX5" fmla="*/ 2152514 w 2297601"/>
              <a:gd name="connsiteY5" fmla="*/ 2290128 h 2293723"/>
              <a:gd name="connsiteX6" fmla="*/ 585615 w 2297601"/>
              <a:gd name="connsiteY6" fmla="*/ 1877173 h 2293723"/>
              <a:gd name="connsiteX7" fmla="*/ 419477 w 2297601"/>
              <a:gd name="connsiteY7" fmla="*/ 1674924 h 2293723"/>
              <a:gd name="connsiteX8" fmla="*/ 5540 w 2297601"/>
              <a:gd name="connsiteY8" fmla="*/ 143814 h 2293723"/>
              <a:gd name="connsiteX0" fmla="*/ 3923 w 2295984"/>
              <a:gd name="connsiteY0" fmla="*/ 144081 h 2293990"/>
              <a:gd name="connsiteX1" fmla="*/ 158364 w 2295984"/>
              <a:gd name="connsiteY1" fmla="*/ 10128 h 2293990"/>
              <a:gd name="connsiteX2" fmla="*/ 1726246 w 2295984"/>
              <a:gd name="connsiteY2" fmla="*/ 424440 h 2293990"/>
              <a:gd name="connsiteX3" fmla="*/ 1872597 w 2295984"/>
              <a:gd name="connsiteY3" fmla="*/ 591277 h 2293990"/>
              <a:gd name="connsiteX4" fmla="*/ 2295984 w 2295984"/>
              <a:gd name="connsiteY4" fmla="*/ 2168134 h 2293990"/>
              <a:gd name="connsiteX5" fmla="*/ 2150897 w 2295984"/>
              <a:gd name="connsiteY5" fmla="*/ 2290395 h 2293990"/>
              <a:gd name="connsiteX6" fmla="*/ 583998 w 2295984"/>
              <a:gd name="connsiteY6" fmla="*/ 1877440 h 2293990"/>
              <a:gd name="connsiteX7" fmla="*/ 417860 w 2295984"/>
              <a:gd name="connsiteY7" fmla="*/ 1675191 h 2293990"/>
              <a:gd name="connsiteX8" fmla="*/ 3923 w 2295984"/>
              <a:gd name="connsiteY8" fmla="*/ 144081 h 2293990"/>
              <a:gd name="connsiteX0" fmla="*/ 1528 w 2293589"/>
              <a:gd name="connsiteY0" fmla="*/ 144362 h 2294271"/>
              <a:gd name="connsiteX1" fmla="*/ 155969 w 2293589"/>
              <a:gd name="connsiteY1" fmla="*/ 10409 h 2294271"/>
              <a:gd name="connsiteX2" fmla="*/ 1723851 w 2293589"/>
              <a:gd name="connsiteY2" fmla="*/ 424721 h 2294271"/>
              <a:gd name="connsiteX3" fmla="*/ 1870202 w 2293589"/>
              <a:gd name="connsiteY3" fmla="*/ 591558 h 2294271"/>
              <a:gd name="connsiteX4" fmla="*/ 2293589 w 2293589"/>
              <a:gd name="connsiteY4" fmla="*/ 2168415 h 2294271"/>
              <a:gd name="connsiteX5" fmla="*/ 2148502 w 2293589"/>
              <a:gd name="connsiteY5" fmla="*/ 2290676 h 2294271"/>
              <a:gd name="connsiteX6" fmla="*/ 581603 w 2293589"/>
              <a:gd name="connsiteY6" fmla="*/ 1877721 h 2294271"/>
              <a:gd name="connsiteX7" fmla="*/ 415465 w 2293589"/>
              <a:gd name="connsiteY7" fmla="*/ 1675472 h 2294271"/>
              <a:gd name="connsiteX8" fmla="*/ 1528 w 2293589"/>
              <a:gd name="connsiteY8" fmla="*/ 144362 h 2294271"/>
              <a:gd name="connsiteX0" fmla="*/ 1848 w 2293909"/>
              <a:gd name="connsiteY0" fmla="*/ 138202 h 2288111"/>
              <a:gd name="connsiteX1" fmla="*/ 156289 w 2293909"/>
              <a:gd name="connsiteY1" fmla="*/ 4249 h 2288111"/>
              <a:gd name="connsiteX2" fmla="*/ 1724171 w 2293909"/>
              <a:gd name="connsiteY2" fmla="*/ 418561 h 2288111"/>
              <a:gd name="connsiteX3" fmla="*/ 1870522 w 2293909"/>
              <a:gd name="connsiteY3" fmla="*/ 585398 h 2288111"/>
              <a:gd name="connsiteX4" fmla="*/ 2293909 w 2293909"/>
              <a:gd name="connsiteY4" fmla="*/ 2162255 h 2288111"/>
              <a:gd name="connsiteX5" fmla="*/ 2148822 w 2293909"/>
              <a:gd name="connsiteY5" fmla="*/ 2284516 h 2288111"/>
              <a:gd name="connsiteX6" fmla="*/ 581923 w 2293909"/>
              <a:gd name="connsiteY6" fmla="*/ 1871561 h 2288111"/>
              <a:gd name="connsiteX7" fmla="*/ 415785 w 2293909"/>
              <a:gd name="connsiteY7" fmla="*/ 1669312 h 2288111"/>
              <a:gd name="connsiteX8" fmla="*/ 1848 w 2293909"/>
              <a:gd name="connsiteY8" fmla="*/ 138202 h 2288111"/>
              <a:gd name="connsiteX0" fmla="*/ 1289 w 2293350"/>
              <a:gd name="connsiteY0" fmla="*/ 138202 h 2288111"/>
              <a:gd name="connsiteX1" fmla="*/ 155730 w 2293350"/>
              <a:gd name="connsiteY1" fmla="*/ 4249 h 2288111"/>
              <a:gd name="connsiteX2" fmla="*/ 1723612 w 2293350"/>
              <a:gd name="connsiteY2" fmla="*/ 418561 h 2288111"/>
              <a:gd name="connsiteX3" fmla="*/ 1869963 w 2293350"/>
              <a:gd name="connsiteY3" fmla="*/ 585398 h 2288111"/>
              <a:gd name="connsiteX4" fmla="*/ 2293350 w 2293350"/>
              <a:gd name="connsiteY4" fmla="*/ 2162255 h 2288111"/>
              <a:gd name="connsiteX5" fmla="*/ 2148263 w 2293350"/>
              <a:gd name="connsiteY5" fmla="*/ 2284516 h 2288111"/>
              <a:gd name="connsiteX6" fmla="*/ 581364 w 2293350"/>
              <a:gd name="connsiteY6" fmla="*/ 1871561 h 2288111"/>
              <a:gd name="connsiteX7" fmla="*/ 415226 w 2293350"/>
              <a:gd name="connsiteY7" fmla="*/ 1669312 h 2288111"/>
              <a:gd name="connsiteX8" fmla="*/ 1289 w 2293350"/>
              <a:gd name="connsiteY8" fmla="*/ 138202 h 2288111"/>
              <a:gd name="connsiteX0" fmla="*/ 1527 w 2293588"/>
              <a:gd name="connsiteY0" fmla="*/ 138621 h 2288530"/>
              <a:gd name="connsiteX1" fmla="*/ 155968 w 2293588"/>
              <a:gd name="connsiteY1" fmla="*/ 4668 h 2288530"/>
              <a:gd name="connsiteX2" fmla="*/ 1723850 w 2293588"/>
              <a:gd name="connsiteY2" fmla="*/ 418980 h 2288530"/>
              <a:gd name="connsiteX3" fmla="*/ 1870201 w 2293588"/>
              <a:gd name="connsiteY3" fmla="*/ 585817 h 2288530"/>
              <a:gd name="connsiteX4" fmla="*/ 2293588 w 2293588"/>
              <a:gd name="connsiteY4" fmla="*/ 2162674 h 2288530"/>
              <a:gd name="connsiteX5" fmla="*/ 2148501 w 2293588"/>
              <a:gd name="connsiteY5" fmla="*/ 2284935 h 2288530"/>
              <a:gd name="connsiteX6" fmla="*/ 581602 w 2293588"/>
              <a:gd name="connsiteY6" fmla="*/ 1871980 h 2288530"/>
              <a:gd name="connsiteX7" fmla="*/ 415464 w 2293588"/>
              <a:gd name="connsiteY7" fmla="*/ 1669731 h 2288530"/>
              <a:gd name="connsiteX8" fmla="*/ 1527 w 2293588"/>
              <a:gd name="connsiteY8" fmla="*/ 138621 h 2288530"/>
              <a:gd name="connsiteX0" fmla="*/ 4451 w 2296512"/>
              <a:gd name="connsiteY0" fmla="*/ 139388 h 2289297"/>
              <a:gd name="connsiteX1" fmla="*/ 158892 w 2296512"/>
              <a:gd name="connsiteY1" fmla="*/ 5435 h 2289297"/>
              <a:gd name="connsiteX2" fmla="*/ 1726774 w 2296512"/>
              <a:gd name="connsiteY2" fmla="*/ 419747 h 2289297"/>
              <a:gd name="connsiteX3" fmla="*/ 1873125 w 2296512"/>
              <a:gd name="connsiteY3" fmla="*/ 586584 h 2289297"/>
              <a:gd name="connsiteX4" fmla="*/ 2296512 w 2296512"/>
              <a:gd name="connsiteY4" fmla="*/ 2163441 h 2289297"/>
              <a:gd name="connsiteX5" fmla="*/ 2151425 w 2296512"/>
              <a:gd name="connsiteY5" fmla="*/ 2285702 h 2289297"/>
              <a:gd name="connsiteX6" fmla="*/ 584526 w 2296512"/>
              <a:gd name="connsiteY6" fmla="*/ 1872747 h 2289297"/>
              <a:gd name="connsiteX7" fmla="*/ 418388 w 2296512"/>
              <a:gd name="connsiteY7" fmla="*/ 1670498 h 2289297"/>
              <a:gd name="connsiteX8" fmla="*/ 4451 w 2296512"/>
              <a:gd name="connsiteY8" fmla="*/ 139388 h 2289297"/>
              <a:gd name="connsiteX0" fmla="*/ 4451 w 2299782"/>
              <a:gd name="connsiteY0" fmla="*/ 139388 h 2288818"/>
              <a:gd name="connsiteX1" fmla="*/ 158892 w 2299782"/>
              <a:gd name="connsiteY1" fmla="*/ 5435 h 2288818"/>
              <a:gd name="connsiteX2" fmla="*/ 1726774 w 2299782"/>
              <a:gd name="connsiteY2" fmla="*/ 419747 h 2288818"/>
              <a:gd name="connsiteX3" fmla="*/ 1873125 w 2299782"/>
              <a:gd name="connsiteY3" fmla="*/ 586584 h 2288818"/>
              <a:gd name="connsiteX4" fmla="*/ 2296512 w 2299782"/>
              <a:gd name="connsiteY4" fmla="*/ 2163441 h 2288818"/>
              <a:gd name="connsiteX5" fmla="*/ 2151425 w 2299782"/>
              <a:gd name="connsiteY5" fmla="*/ 2285702 h 2288818"/>
              <a:gd name="connsiteX6" fmla="*/ 584526 w 2299782"/>
              <a:gd name="connsiteY6" fmla="*/ 1872747 h 2288818"/>
              <a:gd name="connsiteX7" fmla="*/ 418388 w 2299782"/>
              <a:gd name="connsiteY7" fmla="*/ 1670498 h 2288818"/>
              <a:gd name="connsiteX8" fmla="*/ 4451 w 2299782"/>
              <a:gd name="connsiteY8" fmla="*/ 139388 h 2288818"/>
              <a:gd name="connsiteX0" fmla="*/ 4451 w 2299139"/>
              <a:gd name="connsiteY0" fmla="*/ 139388 h 2287220"/>
              <a:gd name="connsiteX1" fmla="*/ 158892 w 2299139"/>
              <a:gd name="connsiteY1" fmla="*/ 5435 h 2287220"/>
              <a:gd name="connsiteX2" fmla="*/ 1726774 w 2299139"/>
              <a:gd name="connsiteY2" fmla="*/ 419747 h 2287220"/>
              <a:gd name="connsiteX3" fmla="*/ 1873125 w 2299139"/>
              <a:gd name="connsiteY3" fmla="*/ 586584 h 2287220"/>
              <a:gd name="connsiteX4" fmla="*/ 2296512 w 2299139"/>
              <a:gd name="connsiteY4" fmla="*/ 2163441 h 2287220"/>
              <a:gd name="connsiteX5" fmla="*/ 2151425 w 2299139"/>
              <a:gd name="connsiteY5" fmla="*/ 2285702 h 2287220"/>
              <a:gd name="connsiteX6" fmla="*/ 584526 w 2299139"/>
              <a:gd name="connsiteY6" fmla="*/ 1872747 h 2287220"/>
              <a:gd name="connsiteX7" fmla="*/ 418388 w 2299139"/>
              <a:gd name="connsiteY7" fmla="*/ 1670498 h 2287220"/>
              <a:gd name="connsiteX8" fmla="*/ 4451 w 2299139"/>
              <a:gd name="connsiteY8" fmla="*/ 139388 h 2287220"/>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84526 w 2299277"/>
              <a:gd name="connsiteY6" fmla="*/ 1872747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4690 w 2299277"/>
              <a:gd name="connsiteY3" fmla="*/ 585018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4690 w 2299277"/>
              <a:gd name="connsiteY3" fmla="*/ 588149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99277" h="2289265">
                <a:moveTo>
                  <a:pt x="4451" y="139388"/>
                </a:moveTo>
                <a:cubicBezTo>
                  <a:pt x="-13417" y="60766"/>
                  <a:pt x="19464" y="-22226"/>
                  <a:pt x="158892" y="5435"/>
                </a:cubicBezTo>
                <a:lnTo>
                  <a:pt x="1726774" y="419747"/>
                </a:lnTo>
                <a:cubicBezTo>
                  <a:pt x="1822894" y="445626"/>
                  <a:pt x="1861313" y="514526"/>
                  <a:pt x="1880135" y="585426"/>
                </a:cubicBezTo>
                <a:cubicBezTo>
                  <a:pt x="2097057" y="1402519"/>
                  <a:pt x="2138139" y="1539608"/>
                  <a:pt x="2296512" y="2163441"/>
                </a:cubicBezTo>
                <a:cubicBezTo>
                  <a:pt x="2313920" y="2245273"/>
                  <a:pt x="2247201" y="2304717"/>
                  <a:pt x="2151425" y="2285702"/>
                </a:cubicBezTo>
                <a:lnTo>
                  <a:pt x="594791" y="1867358"/>
                </a:lnTo>
                <a:cubicBezTo>
                  <a:pt x="507154" y="1842614"/>
                  <a:pt x="450849" y="1799460"/>
                  <a:pt x="416823" y="1672064"/>
                </a:cubicBezTo>
                <a:cubicBezTo>
                  <a:pt x="286664" y="1184744"/>
                  <a:pt x="134198" y="644520"/>
                  <a:pt x="4451" y="139388"/>
                </a:cubicBezTo>
                <a:close/>
              </a:path>
            </a:pathLst>
          </a:custGeom>
          <a:solidFill>
            <a:srgbClr val="B3A369">
              <a:alpha val="56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ounded Rectangle 11"/>
          <p:cNvSpPr/>
          <p:nvPr userDrawn="1"/>
        </p:nvSpPr>
        <p:spPr>
          <a:xfrm rot="20700000" flipH="1">
            <a:off x="10211079" y="3501830"/>
            <a:ext cx="1446793" cy="1440493"/>
          </a:xfrm>
          <a:custGeom>
            <a:avLst/>
            <a:gdLst>
              <a:gd name="connsiteX0" fmla="*/ 0 w 2309041"/>
              <a:gd name="connsiteY0" fmla="*/ 122448 h 2313432"/>
              <a:gd name="connsiteX1" fmla="*/ 122448 w 2309041"/>
              <a:gd name="connsiteY1" fmla="*/ 0 h 2313432"/>
              <a:gd name="connsiteX2" fmla="*/ 2186593 w 2309041"/>
              <a:gd name="connsiteY2" fmla="*/ 0 h 2313432"/>
              <a:gd name="connsiteX3" fmla="*/ 2309041 w 2309041"/>
              <a:gd name="connsiteY3" fmla="*/ 122448 h 2313432"/>
              <a:gd name="connsiteX4" fmla="*/ 2309041 w 2309041"/>
              <a:gd name="connsiteY4" fmla="*/ 2190984 h 2313432"/>
              <a:gd name="connsiteX5" fmla="*/ 2186593 w 2309041"/>
              <a:gd name="connsiteY5" fmla="*/ 2313432 h 2313432"/>
              <a:gd name="connsiteX6" fmla="*/ 122448 w 2309041"/>
              <a:gd name="connsiteY6" fmla="*/ 2313432 h 2313432"/>
              <a:gd name="connsiteX7" fmla="*/ 0 w 2309041"/>
              <a:gd name="connsiteY7" fmla="*/ 2190984 h 2313432"/>
              <a:gd name="connsiteX8" fmla="*/ 0 w 2309041"/>
              <a:gd name="connsiteY8" fmla="*/ 122448 h 2313432"/>
              <a:gd name="connsiteX0" fmla="*/ 0 w 2756331"/>
              <a:gd name="connsiteY0" fmla="*/ 122448 h 2313432"/>
              <a:gd name="connsiteX1" fmla="*/ 122448 w 2756331"/>
              <a:gd name="connsiteY1" fmla="*/ 0 h 2313432"/>
              <a:gd name="connsiteX2" fmla="*/ 2186593 w 2756331"/>
              <a:gd name="connsiteY2" fmla="*/ 0 h 2313432"/>
              <a:gd name="connsiteX3" fmla="*/ 2309041 w 2756331"/>
              <a:gd name="connsiteY3" fmla="*/ 122448 h 2313432"/>
              <a:gd name="connsiteX4" fmla="*/ 2756331 w 2756331"/>
              <a:gd name="connsiteY4" fmla="*/ 1743694 h 2313432"/>
              <a:gd name="connsiteX5" fmla="*/ 2186593 w 2756331"/>
              <a:gd name="connsiteY5" fmla="*/ 2313432 h 2313432"/>
              <a:gd name="connsiteX6" fmla="*/ 122448 w 2756331"/>
              <a:gd name="connsiteY6" fmla="*/ 2313432 h 2313432"/>
              <a:gd name="connsiteX7" fmla="*/ 0 w 2756331"/>
              <a:gd name="connsiteY7" fmla="*/ 2190984 h 2313432"/>
              <a:gd name="connsiteX8" fmla="*/ 0 w 2756331"/>
              <a:gd name="connsiteY8" fmla="*/ 122448 h 2313432"/>
              <a:gd name="connsiteX0" fmla="*/ 0 w 2756331"/>
              <a:gd name="connsiteY0" fmla="*/ 122448 h 2313432"/>
              <a:gd name="connsiteX1" fmla="*/ 122448 w 2756331"/>
              <a:gd name="connsiteY1" fmla="*/ 0 h 2313432"/>
              <a:gd name="connsiteX2" fmla="*/ 2186593 w 2756331"/>
              <a:gd name="connsiteY2" fmla="*/ 0 h 2313432"/>
              <a:gd name="connsiteX3" fmla="*/ 2309041 w 2756331"/>
              <a:gd name="connsiteY3" fmla="*/ 122448 h 2313432"/>
              <a:gd name="connsiteX4" fmla="*/ 2756331 w 2756331"/>
              <a:gd name="connsiteY4" fmla="*/ 1743694 h 2313432"/>
              <a:gd name="connsiteX5" fmla="*/ 2654369 w 2756331"/>
              <a:gd name="connsiteY5" fmla="*/ 1852485 h 2313432"/>
              <a:gd name="connsiteX6" fmla="*/ 122448 w 2756331"/>
              <a:gd name="connsiteY6" fmla="*/ 2313432 h 2313432"/>
              <a:gd name="connsiteX7" fmla="*/ 0 w 2756331"/>
              <a:gd name="connsiteY7" fmla="*/ 2190984 h 2313432"/>
              <a:gd name="connsiteX8" fmla="*/ 0 w 2756331"/>
              <a:gd name="connsiteY8" fmla="*/ 122448 h 2313432"/>
              <a:gd name="connsiteX0" fmla="*/ 0 w 2756331"/>
              <a:gd name="connsiteY0" fmla="*/ 122448 h 2193261"/>
              <a:gd name="connsiteX1" fmla="*/ 122448 w 2756331"/>
              <a:gd name="connsiteY1" fmla="*/ 0 h 2193261"/>
              <a:gd name="connsiteX2" fmla="*/ 2186593 w 2756331"/>
              <a:gd name="connsiteY2" fmla="*/ 0 h 2193261"/>
              <a:gd name="connsiteX3" fmla="*/ 2309041 w 2756331"/>
              <a:gd name="connsiteY3" fmla="*/ 122448 h 2193261"/>
              <a:gd name="connsiteX4" fmla="*/ 2756331 w 2756331"/>
              <a:gd name="connsiteY4" fmla="*/ 1743694 h 2193261"/>
              <a:gd name="connsiteX5" fmla="*/ 2654369 w 2756331"/>
              <a:gd name="connsiteY5" fmla="*/ 1852485 h 2193261"/>
              <a:gd name="connsiteX6" fmla="*/ 1768205 w 2756331"/>
              <a:gd name="connsiteY6" fmla="*/ 797431 h 2193261"/>
              <a:gd name="connsiteX7" fmla="*/ 0 w 2756331"/>
              <a:gd name="connsiteY7" fmla="*/ 2190984 h 2193261"/>
              <a:gd name="connsiteX8" fmla="*/ 0 w 2756331"/>
              <a:gd name="connsiteY8" fmla="*/ 122448 h 2193261"/>
              <a:gd name="connsiteX0" fmla="*/ 0 w 2756331"/>
              <a:gd name="connsiteY0" fmla="*/ 122448 h 2194935"/>
              <a:gd name="connsiteX1" fmla="*/ 122448 w 2756331"/>
              <a:gd name="connsiteY1" fmla="*/ 0 h 2194935"/>
              <a:gd name="connsiteX2" fmla="*/ 2186593 w 2756331"/>
              <a:gd name="connsiteY2" fmla="*/ 0 h 2194935"/>
              <a:gd name="connsiteX3" fmla="*/ 2309041 w 2756331"/>
              <a:gd name="connsiteY3" fmla="*/ 122448 h 2194935"/>
              <a:gd name="connsiteX4" fmla="*/ 2756331 w 2756331"/>
              <a:gd name="connsiteY4" fmla="*/ 1743694 h 2194935"/>
              <a:gd name="connsiteX5" fmla="*/ 2654369 w 2756331"/>
              <a:gd name="connsiteY5" fmla="*/ 1852485 h 2194935"/>
              <a:gd name="connsiteX6" fmla="*/ 986298 w 2756331"/>
              <a:gd name="connsiteY6" fmla="*/ 1435925 h 2194935"/>
              <a:gd name="connsiteX7" fmla="*/ 0 w 2756331"/>
              <a:gd name="connsiteY7" fmla="*/ 2190984 h 2194935"/>
              <a:gd name="connsiteX8" fmla="*/ 0 w 2756331"/>
              <a:gd name="connsiteY8" fmla="*/ 122448 h 2194935"/>
              <a:gd name="connsiteX0" fmla="*/ 0 w 2756331"/>
              <a:gd name="connsiteY0" fmla="*/ 122448 h 1852485"/>
              <a:gd name="connsiteX1" fmla="*/ 122448 w 2756331"/>
              <a:gd name="connsiteY1" fmla="*/ 0 h 1852485"/>
              <a:gd name="connsiteX2" fmla="*/ 2186593 w 2756331"/>
              <a:gd name="connsiteY2" fmla="*/ 0 h 1852485"/>
              <a:gd name="connsiteX3" fmla="*/ 2309041 w 2756331"/>
              <a:gd name="connsiteY3" fmla="*/ 122448 h 1852485"/>
              <a:gd name="connsiteX4" fmla="*/ 2756331 w 2756331"/>
              <a:gd name="connsiteY4" fmla="*/ 1743694 h 1852485"/>
              <a:gd name="connsiteX5" fmla="*/ 2654369 w 2756331"/>
              <a:gd name="connsiteY5" fmla="*/ 1852485 h 1852485"/>
              <a:gd name="connsiteX6" fmla="*/ 986298 w 2756331"/>
              <a:gd name="connsiteY6" fmla="*/ 1435925 h 1852485"/>
              <a:gd name="connsiteX7" fmla="*/ 894581 w 2756331"/>
              <a:gd name="connsiteY7" fmla="*/ 1337378 h 1852485"/>
              <a:gd name="connsiteX8" fmla="*/ 0 w 2756331"/>
              <a:gd name="connsiteY8" fmla="*/ 122448 h 1852485"/>
              <a:gd name="connsiteX0" fmla="*/ 0 w 2756331"/>
              <a:gd name="connsiteY0" fmla="*/ 539006 h 2269043"/>
              <a:gd name="connsiteX1" fmla="*/ 620956 w 2756331"/>
              <a:gd name="connsiteY1" fmla="*/ 0 h 2269043"/>
              <a:gd name="connsiteX2" fmla="*/ 2186593 w 2756331"/>
              <a:gd name="connsiteY2" fmla="*/ 416558 h 2269043"/>
              <a:gd name="connsiteX3" fmla="*/ 2309041 w 2756331"/>
              <a:gd name="connsiteY3" fmla="*/ 539006 h 2269043"/>
              <a:gd name="connsiteX4" fmla="*/ 2756331 w 2756331"/>
              <a:gd name="connsiteY4" fmla="*/ 2160252 h 2269043"/>
              <a:gd name="connsiteX5" fmla="*/ 2654369 w 2756331"/>
              <a:gd name="connsiteY5" fmla="*/ 2269043 h 2269043"/>
              <a:gd name="connsiteX6" fmla="*/ 986298 w 2756331"/>
              <a:gd name="connsiteY6" fmla="*/ 1852483 h 2269043"/>
              <a:gd name="connsiteX7" fmla="*/ 894581 w 2756331"/>
              <a:gd name="connsiteY7" fmla="*/ 1753936 h 2269043"/>
              <a:gd name="connsiteX8" fmla="*/ 0 w 2756331"/>
              <a:gd name="connsiteY8" fmla="*/ 539006 h 2269043"/>
              <a:gd name="connsiteX0" fmla="*/ 0 w 2288552"/>
              <a:gd name="connsiteY0" fmla="*/ 173665 h 2269043"/>
              <a:gd name="connsiteX1" fmla="*/ 153177 w 2288552"/>
              <a:gd name="connsiteY1" fmla="*/ 0 h 2269043"/>
              <a:gd name="connsiteX2" fmla="*/ 1718814 w 2288552"/>
              <a:gd name="connsiteY2" fmla="*/ 416558 h 2269043"/>
              <a:gd name="connsiteX3" fmla="*/ 1841262 w 2288552"/>
              <a:gd name="connsiteY3" fmla="*/ 539006 h 2269043"/>
              <a:gd name="connsiteX4" fmla="*/ 2288552 w 2288552"/>
              <a:gd name="connsiteY4" fmla="*/ 2160252 h 2269043"/>
              <a:gd name="connsiteX5" fmla="*/ 2186590 w 2288552"/>
              <a:gd name="connsiteY5" fmla="*/ 2269043 h 2269043"/>
              <a:gd name="connsiteX6" fmla="*/ 518519 w 2288552"/>
              <a:gd name="connsiteY6" fmla="*/ 1852483 h 2269043"/>
              <a:gd name="connsiteX7" fmla="*/ 426802 w 2288552"/>
              <a:gd name="connsiteY7" fmla="*/ 1753936 h 2269043"/>
              <a:gd name="connsiteX8" fmla="*/ 0 w 2288552"/>
              <a:gd name="connsiteY8" fmla="*/ 173665 h 2269043"/>
              <a:gd name="connsiteX0" fmla="*/ 0 w 2298796"/>
              <a:gd name="connsiteY0" fmla="*/ 142934 h 2269043"/>
              <a:gd name="connsiteX1" fmla="*/ 163421 w 2298796"/>
              <a:gd name="connsiteY1" fmla="*/ 0 h 2269043"/>
              <a:gd name="connsiteX2" fmla="*/ 1729058 w 2298796"/>
              <a:gd name="connsiteY2" fmla="*/ 416558 h 2269043"/>
              <a:gd name="connsiteX3" fmla="*/ 1851506 w 2298796"/>
              <a:gd name="connsiteY3" fmla="*/ 539006 h 2269043"/>
              <a:gd name="connsiteX4" fmla="*/ 2298796 w 2298796"/>
              <a:gd name="connsiteY4" fmla="*/ 2160252 h 2269043"/>
              <a:gd name="connsiteX5" fmla="*/ 2196834 w 2298796"/>
              <a:gd name="connsiteY5" fmla="*/ 2269043 h 2269043"/>
              <a:gd name="connsiteX6" fmla="*/ 528763 w 2298796"/>
              <a:gd name="connsiteY6" fmla="*/ 1852483 h 2269043"/>
              <a:gd name="connsiteX7" fmla="*/ 437046 w 2298796"/>
              <a:gd name="connsiteY7" fmla="*/ 1753936 h 2269043"/>
              <a:gd name="connsiteX8" fmla="*/ 0 w 2298796"/>
              <a:gd name="connsiteY8" fmla="*/ 142934 h 2269043"/>
              <a:gd name="connsiteX0" fmla="*/ 0 w 2298796"/>
              <a:gd name="connsiteY0" fmla="*/ 145749 h 2271858"/>
              <a:gd name="connsiteX1" fmla="*/ 163421 w 2298796"/>
              <a:gd name="connsiteY1" fmla="*/ 2815 h 2271858"/>
              <a:gd name="connsiteX2" fmla="*/ 1729058 w 2298796"/>
              <a:gd name="connsiteY2" fmla="*/ 419373 h 2271858"/>
              <a:gd name="connsiteX3" fmla="*/ 1851506 w 2298796"/>
              <a:gd name="connsiteY3" fmla="*/ 541821 h 2271858"/>
              <a:gd name="connsiteX4" fmla="*/ 2298796 w 2298796"/>
              <a:gd name="connsiteY4" fmla="*/ 2163067 h 2271858"/>
              <a:gd name="connsiteX5" fmla="*/ 2196834 w 2298796"/>
              <a:gd name="connsiteY5" fmla="*/ 2271858 h 2271858"/>
              <a:gd name="connsiteX6" fmla="*/ 528763 w 2298796"/>
              <a:gd name="connsiteY6" fmla="*/ 1855298 h 2271858"/>
              <a:gd name="connsiteX7" fmla="*/ 437046 w 2298796"/>
              <a:gd name="connsiteY7" fmla="*/ 1756751 h 2271858"/>
              <a:gd name="connsiteX8" fmla="*/ 0 w 2298796"/>
              <a:gd name="connsiteY8" fmla="*/ 145749 h 2271858"/>
              <a:gd name="connsiteX0" fmla="*/ 1583 w 2300379"/>
              <a:gd name="connsiteY0" fmla="*/ 146709 h 2272818"/>
              <a:gd name="connsiteX1" fmla="*/ 165004 w 2300379"/>
              <a:gd name="connsiteY1" fmla="*/ 3775 h 2272818"/>
              <a:gd name="connsiteX2" fmla="*/ 1730641 w 2300379"/>
              <a:gd name="connsiteY2" fmla="*/ 420333 h 2272818"/>
              <a:gd name="connsiteX3" fmla="*/ 1853089 w 2300379"/>
              <a:gd name="connsiteY3" fmla="*/ 542781 h 2272818"/>
              <a:gd name="connsiteX4" fmla="*/ 2300379 w 2300379"/>
              <a:gd name="connsiteY4" fmla="*/ 2164027 h 2272818"/>
              <a:gd name="connsiteX5" fmla="*/ 2198417 w 2300379"/>
              <a:gd name="connsiteY5" fmla="*/ 2272818 h 2272818"/>
              <a:gd name="connsiteX6" fmla="*/ 530346 w 2300379"/>
              <a:gd name="connsiteY6" fmla="*/ 1856258 h 2272818"/>
              <a:gd name="connsiteX7" fmla="*/ 438629 w 2300379"/>
              <a:gd name="connsiteY7" fmla="*/ 1757711 h 2272818"/>
              <a:gd name="connsiteX8" fmla="*/ 1583 w 2300379"/>
              <a:gd name="connsiteY8" fmla="*/ 146709 h 2272818"/>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75999"/>
              <a:gd name="connsiteX1" fmla="*/ 165338 w 2300713"/>
              <a:gd name="connsiteY1" fmla="*/ 6956 h 2275999"/>
              <a:gd name="connsiteX2" fmla="*/ 1730975 w 2300713"/>
              <a:gd name="connsiteY2" fmla="*/ 423514 h 2275999"/>
              <a:gd name="connsiteX3" fmla="*/ 1853423 w 2300713"/>
              <a:gd name="connsiteY3" fmla="*/ 545962 h 2275999"/>
              <a:gd name="connsiteX4" fmla="*/ 2300713 w 2300713"/>
              <a:gd name="connsiteY4" fmla="*/ 2167208 h 2275999"/>
              <a:gd name="connsiteX5" fmla="*/ 2198751 w 2300713"/>
              <a:gd name="connsiteY5" fmla="*/ 2275999 h 2275999"/>
              <a:gd name="connsiteX6" fmla="*/ 530680 w 2300713"/>
              <a:gd name="connsiteY6" fmla="*/ 1859439 h 2275999"/>
              <a:gd name="connsiteX7" fmla="*/ 438963 w 2300713"/>
              <a:gd name="connsiteY7" fmla="*/ 1760892 h 2275999"/>
              <a:gd name="connsiteX8" fmla="*/ 1917 w 2300713"/>
              <a:gd name="connsiteY8" fmla="*/ 149890 h 2275999"/>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98751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98751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1048"/>
              <a:gd name="connsiteX1" fmla="*/ 165338 w 2300713"/>
              <a:gd name="connsiteY1" fmla="*/ 6956 h 2281048"/>
              <a:gd name="connsiteX2" fmla="*/ 1730975 w 2300713"/>
              <a:gd name="connsiteY2" fmla="*/ 423514 h 2281048"/>
              <a:gd name="connsiteX3" fmla="*/ 1853423 w 2300713"/>
              <a:gd name="connsiteY3" fmla="*/ 545962 h 2281048"/>
              <a:gd name="connsiteX4" fmla="*/ 2300713 w 2300713"/>
              <a:gd name="connsiteY4" fmla="*/ 2167208 h 2281048"/>
              <a:gd name="connsiteX5" fmla="*/ 2164606 w 2300713"/>
              <a:gd name="connsiteY5" fmla="*/ 2275999 h 2281048"/>
              <a:gd name="connsiteX6" fmla="*/ 530680 w 2300713"/>
              <a:gd name="connsiteY6" fmla="*/ 1859439 h 2281048"/>
              <a:gd name="connsiteX7" fmla="*/ 438963 w 2300713"/>
              <a:gd name="connsiteY7" fmla="*/ 1760892 h 2281048"/>
              <a:gd name="connsiteX8" fmla="*/ 1917 w 2300713"/>
              <a:gd name="connsiteY8" fmla="*/ 149890 h 2281048"/>
              <a:gd name="connsiteX0" fmla="*/ 1917 w 2300713"/>
              <a:gd name="connsiteY0" fmla="*/ 149890 h 2288243"/>
              <a:gd name="connsiteX1" fmla="*/ 165338 w 2300713"/>
              <a:gd name="connsiteY1" fmla="*/ 6956 h 2288243"/>
              <a:gd name="connsiteX2" fmla="*/ 1730975 w 2300713"/>
              <a:gd name="connsiteY2" fmla="*/ 423514 h 2288243"/>
              <a:gd name="connsiteX3" fmla="*/ 1853423 w 2300713"/>
              <a:gd name="connsiteY3" fmla="*/ 545962 h 2288243"/>
              <a:gd name="connsiteX4" fmla="*/ 2300713 w 2300713"/>
              <a:gd name="connsiteY4" fmla="*/ 2167208 h 2288243"/>
              <a:gd name="connsiteX5" fmla="*/ 2164606 w 2300713"/>
              <a:gd name="connsiteY5" fmla="*/ 2275999 h 2288243"/>
              <a:gd name="connsiteX6" fmla="*/ 530680 w 2300713"/>
              <a:gd name="connsiteY6" fmla="*/ 1859439 h 2288243"/>
              <a:gd name="connsiteX7" fmla="*/ 438963 w 2300713"/>
              <a:gd name="connsiteY7" fmla="*/ 1760892 h 2288243"/>
              <a:gd name="connsiteX8" fmla="*/ 1917 w 2300713"/>
              <a:gd name="connsiteY8" fmla="*/ 149890 h 2288243"/>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38963 w 2303711"/>
              <a:gd name="connsiteY7" fmla="*/ 1760892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08231 w 2303711"/>
              <a:gd name="connsiteY7" fmla="*/ 1682357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408231 w 2303711"/>
              <a:gd name="connsiteY7" fmla="*/ 1682357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30680 w 2303711"/>
              <a:gd name="connsiteY6" fmla="*/ 1859439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53423 w 2303711"/>
              <a:gd name="connsiteY3" fmla="*/ 545962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77326 w 2303711"/>
              <a:gd name="connsiteY3" fmla="*/ 590351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391158 w 2303711"/>
              <a:gd name="connsiteY7" fmla="*/ 1665285 h 2292042"/>
              <a:gd name="connsiteX8" fmla="*/ 1917 w 2303711"/>
              <a:gd name="connsiteY8" fmla="*/ 149890 h 2292042"/>
              <a:gd name="connsiteX0" fmla="*/ 1917 w 2303711"/>
              <a:gd name="connsiteY0" fmla="*/ 149890 h 2292042"/>
              <a:gd name="connsiteX1" fmla="*/ 165338 w 2303711"/>
              <a:gd name="connsiteY1" fmla="*/ 6956 h 2292042"/>
              <a:gd name="connsiteX2" fmla="*/ 1730975 w 2303711"/>
              <a:gd name="connsiteY2" fmla="*/ 423514 h 2292042"/>
              <a:gd name="connsiteX3" fmla="*/ 1877326 w 2303711"/>
              <a:gd name="connsiteY3" fmla="*/ 590351 h 2292042"/>
              <a:gd name="connsiteX4" fmla="*/ 2300713 w 2303711"/>
              <a:gd name="connsiteY4" fmla="*/ 2167208 h 2292042"/>
              <a:gd name="connsiteX5" fmla="*/ 2164606 w 2303711"/>
              <a:gd name="connsiteY5" fmla="*/ 2275999 h 2292042"/>
              <a:gd name="connsiteX6" fmla="*/ 588727 w 2303711"/>
              <a:gd name="connsiteY6" fmla="*/ 1876514 h 2292042"/>
              <a:gd name="connsiteX7" fmla="*/ 422589 w 2303711"/>
              <a:gd name="connsiteY7" fmla="*/ 1674265 h 2292042"/>
              <a:gd name="connsiteX8" fmla="*/ 1917 w 2303711"/>
              <a:gd name="connsiteY8" fmla="*/ 149890 h 2292042"/>
              <a:gd name="connsiteX0" fmla="*/ 2010 w 2303804"/>
              <a:gd name="connsiteY0" fmla="*/ 147792 h 2289944"/>
              <a:gd name="connsiteX1" fmla="*/ 163186 w 2303804"/>
              <a:gd name="connsiteY1" fmla="*/ 7104 h 2289944"/>
              <a:gd name="connsiteX2" fmla="*/ 1731068 w 2303804"/>
              <a:gd name="connsiteY2" fmla="*/ 421416 h 2289944"/>
              <a:gd name="connsiteX3" fmla="*/ 1877419 w 2303804"/>
              <a:gd name="connsiteY3" fmla="*/ 588253 h 2289944"/>
              <a:gd name="connsiteX4" fmla="*/ 2300806 w 2303804"/>
              <a:gd name="connsiteY4" fmla="*/ 2165110 h 2289944"/>
              <a:gd name="connsiteX5" fmla="*/ 2164699 w 2303804"/>
              <a:gd name="connsiteY5" fmla="*/ 2273901 h 2289944"/>
              <a:gd name="connsiteX6" fmla="*/ 588820 w 2303804"/>
              <a:gd name="connsiteY6" fmla="*/ 1874416 h 2289944"/>
              <a:gd name="connsiteX7" fmla="*/ 422682 w 2303804"/>
              <a:gd name="connsiteY7" fmla="*/ 1672167 h 2289944"/>
              <a:gd name="connsiteX8" fmla="*/ 2010 w 2303804"/>
              <a:gd name="connsiteY8" fmla="*/ 147792 h 2289944"/>
              <a:gd name="connsiteX0" fmla="*/ 2010 w 2303368"/>
              <a:gd name="connsiteY0" fmla="*/ 147792 h 2301573"/>
              <a:gd name="connsiteX1" fmla="*/ 163186 w 2303368"/>
              <a:gd name="connsiteY1" fmla="*/ 7104 h 2301573"/>
              <a:gd name="connsiteX2" fmla="*/ 1731068 w 2303368"/>
              <a:gd name="connsiteY2" fmla="*/ 421416 h 2301573"/>
              <a:gd name="connsiteX3" fmla="*/ 1877419 w 2303368"/>
              <a:gd name="connsiteY3" fmla="*/ 588253 h 2301573"/>
              <a:gd name="connsiteX4" fmla="*/ 2300806 w 2303368"/>
              <a:gd name="connsiteY4" fmla="*/ 2165110 h 2301573"/>
              <a:gd name="connsiteX5" fmla="*/ 2155719 w 2303368"/>
              <a:gd name="connsiteY5" fmla="*/ 2287371 h 2301573"/>
              <a:gd name="connsiteX6" fmla="*/ 588820 w 2303368"/>
              <a:gd name="connsiteY6" fmla="*/ 1874416 h 2301573"/>
              <a:gd name="connsiteX7" fmla="*/ 422682 w 2303368"/>
              <a:gd name="connsiteY7" fmla="*/ 1672167 h 2301573"/>
              <a:gd name="connsiteX8" fmla="*/ 2010 w 2303368"/>
              <a:gd name="connsiteY8" fmla="*/ 147792 h 2301573"/>
              <a:gd name="connsiteX0" fmla="*/ 2010 w 2303368"/>
              <a:gd name="connsiteY0" fmla="*/ 147792 h 2301573"/>
              <a:gd name="connsiteX1" fmla="*/ 163186 w 2303368"/>
              <a:gd name="connsiteY1" fmla="*/ 7104 h 2301573"/>
              <a:gd name="connsiteX2" fmla="*/ 1731068 w 2303368"/>
              <a:gd name="connsiteY2" fmla="*/ 421416 h 2301573"/>
              <a:gd name="connsiteX3" fmla="*/ 1877419 w 2303368"/>
              <a:gd name="connsiteY3" fmla="*/ 588253 h 2301573"/>
              <a:gd name="connsiteX4" fmla="*/ 2300806 w 2303368"/>
              <a:gd name="connsiteY4" fmla="*/ 2165110 h 2301573"/>
              <a:gd name="connsiteX5" fmla="*/ 2155719 w 2303368"/>
              <a:gd name="connsiteY5" fmla="*/ 2287371 h 2301573"/>
              <a:gd name="connsiteX6" fmla="*/ 588820 w 2303368"/>
              <a:gd name="connsiteY6" fmla="*/ 1874416 h 2301573"/>
              <a:gd name="connsiteX7" fmla="*/ 422682 w 2303368"/>
              <a:gd name="connsiteY7" fmla="*/ 1672167 h 2301573"/>
              <a:gd name="connsiteX8" fmla="*/ 2010 w 2303368"/>
              <a:gd name="connsiteY8" fmla="*/ 147792 h 2301573"/>
              <a:gd name="connsiteX0" fmla="*/ 2010 w 2304304"/>
              <a:gd name="connsiteY0" fmla="*/ 147792 h 2296304"/>
              <a:gd name="connsiteX1" fmla="*/ 163186 w 2304304"/>
              <a:gd name="connsiteY1" fmla="*/ 7104 h 2296304"/>
              <a:gd name="connsiteX2" fmla="*/ 1731068 w 2304304"/>
              <a:gd name="connsiteY2" fmla="*/ 421416 h 2296304"/>
              <a:gd name="connsiteX3" fmla="*/ 1877419 w 2304304"/>
              <a:gd name="connsiteY3" fmla="*/ 588253 h 2296304"/>
              <a:gd name="connsiteX4" fmla="*/ 2300806 w 2304304"/>
              <a:gd name="connsiteY4" fmla="*/ 2165110 h 2296304"/>
              <a:gd name="connsiteX5" fmla="*/ 2155719 w 2304304"/>
              <a:gd name="connsiteY5" fmla="*/ 2287371 h 2296304"/>
              <a:gd name="connsiteX6" fmla="*/ 588820 w 2304304"/>
              <a:gd name="connsiteY6" fmla="*/ 1874416 h 2296304"/>
              <a:gd name="connsiteX7" fmla="*/ 422682 w 2304304"/>
              <a:gd name="connsiteY7" fmla="*/ 1672167 h 2296304"/>
              <a:gd name="connsiteX8" fmla="*/ 2010 w 2304304"/>
              <a:gd name="connsiteY8" fmla="*/ 147792 h 2296304"/>
              <a:gd name="connsiteX0" fmla="*/ 2010 w 2300806"/>
              <a:gd name="connsiteY0" fmla="*/ 147792 h 2298797"/>
              <a:gd name="connsiteX1" fmla="*/ 163186 w 2300806"/>
              <a:gd name="connsiteY1" fmla="*/ 7104 h 2298797"/>
              <a:gd name="connsiteX2" fmla="*/ 1731068 w 2300806"/>
              <a:gd name="connsiteY2" fmla="*/ 421416 h 2298797"/>
              <a:gd name="connsiteX3" fmla="*/ 1877419 w 2300806"/>
              <a:gd name="connsiteY3" fmla="*/ 588253 h 2298797"/>
              <a:gd name="connsiteX4" fmla="*/ 2300806 w 2300806"/>
              <a:gd name="connsiteY4" fmla="*/ 2165110 h 2298797"/>
              <a:gd name="connsiteX5" fmla="*/ 2155719 w 2300806"/>
              <a:gd name="connsiteY5" fmla="*/ 2287371 h 2298797"/>
              <a:gd name="connsiteX6" fmla="*/ 588820 w 2300806"/>
              <a:gd name="connsiteY6" fmla="*/ 1874416 h 2298797"/>
              <a:gd name="connsiteX7" fmla="*/ 422682 w 2300806"/>
              <a:gd name="connsiteY7" fmla="*/ 1672167 h 2298797"/>
              <a:gd name="connsiteX8" fmla="*/ 2010 w 2300806"/>
              <a:gd name="connsiteY8" fmla="*/ 147792 h 2298797"/>
              <a:gd name="connsiteX0" fmla="*/ 2010 w 2300806"/>
              <a:gd name="connsiteY0" fmla="*/ 147792 h 2293305"/>
              <a:gd name="connsiteX1" fmla="*/ 163186 w 2300806"/>
              <a:gd name="connsiteY1" fmla="*/ 7104 h 2293305"/>
              <a:gd name="connsiteX2" fmla="*/ 1731068 w 2300806"/>
              <a:gd name="connsiteY2" fmla="*/ 421416 h 2293305"/>
              <a:gd name="connsiteX3" fmla="*/ 1877419 w 2300806"/>
              <a:gd name="connsiteY3" fmla="*/ 588253 h 2293305"/>
              <a:gd name="connsiteX4" fmla="*/ 2300806 w 2300806"/>
              <a:gd name="connsiteY4" fmla="*/ 2165110 h 2293305"/>
              <a:gd name="connsiteX5" fmla="*/ 2155719 w 2300806"/>
              <a:gd name="connsiteY5" fmla="*/ 2287371 h 2293305"/>
              <a:gd name="connsiteX6" fmla="*/ 588820 w 2300806"/>
              <a:gd name="connsiteY6" fmla="*/ 1874416 h 2293305"/>
              <a:gd name="connsiteX7" fmla="*/ 422682 w 2300806"/>
              <a:gd name="connsiteY7" fmla="*/ 1672167 h 2293305"/>
              <a:gd name="connsiteX8" fmla="*/ 2010 w 2300806"/>
              <a:gd name="connsiteY8" fmla="*/ 147792 h 2293305"/>
              <a:gd name="connsiteX0" fmla="*/ 2010 w 2300806"/>
              <a:gd name="connsiteY0" fmla="*/ 147792 h 2290966"/>
              <a:gd name="connsiteX1" fmla="*/ 163186 w 2300806"/>
              <a:gd name="connsiteY1" fmla="*/ 7104 h 2290966"/>
              <a:gd name="connsiteX2" fmla="*/ 1731068 w 2300806"/>
              <a:gd name="connsiteY2" fmla="*/ 421416 h 2290966"/>
              <a:gd name="connsiteX3" fmla="*/ 1877419 w 2300806"/>
              <a:gd name="connsiteY3" fmla="*/ 588253 h 2290966"/>
              <a:gd name="connsiteX4" fmla="*/ 2300806 w 2300806"/>
              <a:gd name="connsiteY4" fmla="*/ 2165110 h 2290966"/>
              <a:gd name="connsiteX5" fmla="*/ 2155719 w 2300806"/>
              <a:gd name="connsiteY5" fmla="*/ 2287371 h 2290966"/>
              <a:gd name="connsiteX6" fmla="*/ 588820 w 2300806"/>
              <a:gd name="connsiteY6" fmla="*/ 1874416 h 2290966"/>
              <a:gd name="connsiteX7" fmla="*/ 422682 w 2300806"/>
              <a:gd name="connsiteY7" fmla="*/ 1672167 h 2290966"/>
              <a:gd name="connsiteX8" fmla="*/ 2010 w 2300806"/>
              <a:gd name="connsiteY8" fmla="*/ 147792 h 2290966"/>
              <a:gd name="connsiteX0" fmla="*/ 2010 w 2300806"/>
              <a:gd name="connsiteY0" fmla="*/ 147792 h 2290966"/>
              <a:gd name="connsiteX1" fmla="*/ 163186 w 2300806"/>
              <a:gd name="connsiteY1" fmla="*/ 7104 h 2290966"/>
              <a:gd name="connsiteX2" fmla="*/ 1731068 w 2300806"/>
              <a:gd name="connsiteY2" fmla="*/ 421416 h 2290966"/>
              <a:gd name="connsiteX3" fmla="*/ 1877419 w 2300806"/>
              <a:gd name="connsiteY3" fmla="*/ 588253 h 2290966"/>
              <a:gd name="connsiteX4" fmla="*/ 2300806 w 2300806"/>
              <a:gd name="connsiteY4" fmla="*/ 2165110 h 2290966"/>
              <a:gd name="connsiteX5" fmla="*/ 2155719 w 2300806"/>
              <a:gd name="connsiteY5" fmla="*/ 2287371 h 2290966"/>
              <a:gd name="connsiteX6" fmla="*/ 588820 w 2300806"/>
              <a:gd name="connsiteY6" fmla="*/ 1874416 h 2290966"/>
              <a:gd name="connsiteX7" fmla="*/ 422682 w 2300806"/>
              <a:gd name="connsiteY7" fmla="*/ 1672167 h 2290966"/>
              <a:gd name="connsiteX8" fmla="*/ 2010 w 2300806"/>
              <a:gd name="connsiteY8" fmla="*/ 147792 h 2290966"/>
              <a:gd name="connsiteX0" fmla="*/ 2321 w 2301117"/>
              <a:gd name="connsiteY0" fmla="*/ 145616 h 2288790"/>
              <a:gd name="connsiteX1" fmla="*/ 163497 w 2301117"/>
              <a:gd name="connsiteY1" fmla="*/ 4928 h 2288790"/>
              <a:gd name="connsiteX2" fmla="*/ 1731379 w 2301117"/>
              <a:gd name="connsiteY2" fmla="*/ 419240 h 2288790"/>
              <a:gd name="connsiteX3" fmla="*/ 1877730 w 2301117"/>
              <a:gd name="connsiteY3" fmla="*/ 586077 h 2288790"/>
              <a:gd name="connsiteX4" fmla="*/ 2301117 w 2301117"/>
              <a:gd name="connsiteY4" fmla="*/ 2162934 h 2288790"/>
              <a:gd name="connsiteX5" fmla="*/ 2156030 w 2301117"/>
              <a:gd name="connsiteY5" fmla="*/ 2285195 h 2288790"/>
              <a:gd name="connsiteX6" fmla="*/ 589131 w 2301117"/>
              <a:gd name="connsiteY6" fmla="*/ 1872240 h 2288790"/>
              <a:gd name="connsiteX7" fmla="*/ 422993 w 2301117"/>
              <a:gd name="connsiteY7" fmla="*/ 1669991 h 2288790"/>
              <a:gd name="connsiteX8" fmla="*/ 2321 w 2301117"/>
              <a:gd name="connsiteY8" fmla="*/ 145616 h 2288790"/>
              <a:gd name="connsiteX0" fmla="*/ 0 w 2298796"/>
              <a:gd name="connsiteY0" fmla="*/ 147175 h 2290349"/>
              <a:gd name="connsiteX1" fmla="*/ 161176 w 2298796"/>
              <a:gd name="connsiteY1" fmla="*/ 6487 h 2290349"/>
              <a:gd name="connsiteX2" fmla="*/ 1729058 w 2298796"/>
              <a:gd name="connsiteY2" fmla="*/ 420799 h 2290349"/>
              <a:gd name="connsiteX3" fmla="*/ 1875409 w 2298796"/>
              <a:gd name="connsiteY3" fmla="*/ 587636 h 2290349"/>
              <a:gd name="connsiteX4" fmla="*/ 2298796 w 2298796"/>
              <a:gd name="connsiteY4" fmla="*/ 2164493 h 2290349"/>
              <a:gd name="connsiteX5" fmla="*/ 2153709 w 2298796"/>
              <a:gd name="connsiteY5" fmla="*/ 2286754 h 2290349"/>
              <a:gd name="connsiteX6" fmla="*/ 586810 w 2298796"/>
              <a:gd name="connsiteY6" fmla="*/ 1873799 h 2290349"/>
              <a:gd name="connsiteX7" fmla="*/ 420672 w 2298796"/>
              <a:gd name="connsiteY7" fmla="*/ 1671550 h 2290349"/>
              <a:gd name="connsiteX8" fmla="*/ 0 w 2298796"/>
              <a:gd name="connsiteY8" fmla="*/ 147175 h 2290349"/>
              <a:gd name="connsiteX0" fmla="*/ 0 w 2298796"/>
              <a:gd name="connsiteY0" fmla="*/ 147356 h 2290530"/>
              <a:gd name="connsiteX1" fmla="*/ 161176 w 2298796"/>
              <a:gd name="connsiteY1" fmla="*/ 6668 h 2290530"/>
              <a:gd name="connsiteX2" fmla="*/ 1729058 w 2298796"/>
              <a:gd name="connsiteY2" fmla="*/ 420980 h 2290530"/>
              <a:gd name="connsiteX3" fmla="*/ 1875409 w 2298796"/>
              <a:gd name="connsiteY3" fmla="*/ 587817 h 2290530"/>
              <a:gd name="connsiteX4" fmla="*/ 2298796 w 2298796"/>
              <a:gd name="connsiteY4" fmla="*/ 2164674 h 2290530"/>
              <a:gd name="connsiteX5" fmla="*/ 2153709 w 2298796"/>
              <a:gd name="connsiteY5" fmla="*/ 2286935 h 2290530"/>
              <a:gd name="connsiteX6" fmla="*/ 586810 w 2298796"/>
              <a:gd name="connsiteY6" fmla="*/ 1873980 h 2290530"/>
              <a:gd name="connsiteX7" fmla="*/ 420672 w 2298796"/>
              <a:gd name="connsiteY7" fmla="*/ 1671731 h 2290530"/>
              <a:gd name="connsiteX8" fmla="*/ 0 w 2298796"/>
              <a:gd name="connsiteY8" fmla="*/ 147356 h 2290530"/>
              <a:gd name="connsiteX0" fmla="*/ 9617 w 2308413"/>
              <a:gd name="connsiteY0" fmla="*/ 144929 h 2288103"/>
              <a:gd name="connsiteX1" fmla="*/ 170793 w 2308413"/>
              <a:gd name="connsiteY1" fmla="*/ 4241 h 2288103"/>
              <a:gd name="connsiteX2" fmla="*/ 1738675 w 2308413"/>
              <a:gd name="connsiteY2" fmla="*/ 418553 h 2288103"/>
              <a:gd name="connsiteX3" fmla="*/ 1885026 w 2308413"/>
              <a:gd name="connsiteY3" fmla="*/ 585390 h 2288103"/>
              <a:gd name="connsiteX4" fmla="*/ 2308413 w 2308413"/>
              <a:gd name="connsiteY4" fmla="*/ 2162247 h 2288103"/>
              <a:gd name="connsiteX5" fmla="*/ 2163326 w 2308413"/>
              <a:gd name="connsiteY5" fmla="*/ 2284508 h 2288103"/>
              <a:gd name="connsiteX6" fmla="*/ 596427 w 2308413"/>
              <a:gd name="connsiteY6" fmla="*/ 1871553 h 2288103"/>
              <a:gd name="connsiteX7" fmla="*/ 430289 w 2308413"/>
              <a:gd name="connsiteY7" fmla="*/ 1669304 h 2288103"/>
              <a:gd name="connsiteX8" fmla="*/ 9617 w 2308413"/>
              <a:gd name="connsiteY8" fmla="*/ 144929 h 2288103"/>
              <a:gd name="connsiteX0" fmla="*/ 8386 w 2307182"/>
              <a:gd name="connsiteY0" fmla="*/ 152138 h 2295312"/>
              <a:gd name="connsiteX1" fmla="*/ 169562 w 2307182"/>
              <a:gd name="connsiteY1" fmla="*/ 11450 h 2295312"/>
              <a:gd name="connsiteX2" fmla="*/ 1737444 w 2307182"/>
              <a:gd name="connsiteY2" fmla="*/ 425762 h 2295312"/>
              <a:gd name="connsiteX3" fmla="*/ 1883795 w 2307182"/>
              <a:gd name="connsiteY3" fmla="*/ 592599 h 2295312"/>
              <a:gd name="connsiteX4" fmla="*/ 2307182 w 2307182"/>
              <a:gd name="connsiteY4" fmla="*/ 2169456 h 2295312"/>
              <a:gd name="connsiteX5" fmla="*/ 2162095 w 2307182"/>
              <a:gd name="connsiteY5" fmla="*/ 2291717 h 2295312"/>
              <a:gd name="connsiteX6" fmla="*/ 595196 w 2307182"/>
              <a:gd name="connsiteY6" fmla="*/ 1878762 h 2295312"/>
              <a:gd name="connsiteX7" fmla="*/ 429058 w 2307182"/>
              <a:gd name="connsiteY7" fmla="*/ 1676513 h 2295312"/>
              <a:gd name="connsiteX8" fmla="*/ 8386 w 2307182"/>
              <a:gd name="connsiteY8" fmla="*/ 152138 h 2295312"/>
              <a:gd name="connsiteX0" fmla="*/ 9020 w 2301081"/>
              <a:gd name="connsiteY0" fmla="*/ 145947 h 2295856"/>
              <a:gd name="connsiteX1" fmla="*/ 163461 w 2301081"/>
              <a:gd name="connsiteY1" fmla="*/ 11994 h 2295856"/>
              <a:gd name="connsiteX2" fmla="*/ 1731343 w 2301081"/>
              <a:gd name="connsiteY2" fmla="*/ 426306 h 2295856"/>
              <a:gd name="connsiteX3" fmla="*/ 1877694 w 2301081"/>
              <a:gd name="connsiteY3" fmla="*/ 593143 h 2295856"/>
              <a:gd name="connsiteX4" fmla="*/ 2301081 w 2301081"/>
              <a:gd name="connsiteY4" fmla="*/ 2170000 h 2295856"/>
              <a:gd name="connsiteX5" fmla="*/ 2155994 w 2301081"/>
              <a:gd name="connsiteY5" fmla="*/ 2292261 h 2295856"/>
              <a:gd name="connsiteX6" fmla="*/ 589095 w 2301081"/>
              <a:gd name="connsiteY6" fmla="*/ 1879306 h 2295856"/>
              <a:gd name="connsiteX7" fmla="*/ 422957 w 2301081"/>
              <a:gd name="connsiteY7" fmla="*/ 1677057 h 2295856"/>
              <a:gd name="connsiteX8" fmla="*/ 9020 w 2301081"/>
              <a:gd name="connsiteY8" fmla="*/ 145947 h 2295856"/>
              <a:gd name="connsiteX0" fmla="*/ 3409 w 2295470"/>
              <a:gd name="connsiteY0" fmla="*/ 146126 h 2296035"/>
              <a:gd name="connsiteX1" fmla="*/ 157850 w 2295470"/>
              <a:gd name="connsiteY1" fmla="*/ 12173 h 2296035"/>
              <a:gd name="connsiteX2" fmla="*/ 1725732 w 2295470"/>
              <a:gd name="connsiteY2" fmla="*/ 426485 h 2296035"/>
              <a:gd name="connsiteX3" fmla="*/ 1872083 w 2295470"/>
              <a:gd name="connsiteY3" fmla="*/ 593322 h 2296035"/>
              <a:gd name="connsiteX4" fmla="*/ 2295470 w 2295470"/>
              <a:gd name="connsiteY4" fmla="*/ 2170179 h 2296035"/>
              <a:gd name="connsiteX5" fmla="*/ 2150383 w 2295470"/>
              <a:gd name="connsiteY5" fmla="*/ 2292440 h 2296035"/>
              <a:gd name="connsiteX6" fmla="*/ 583484 w 2295470"/>
              <a:gd name="connsiteY6" fmla="*/ 1879485 h 2296035"/>
              <a:gd name="connsiteX7" fmla="*/ 417346 w 2295470"/>
              <a:gd name="connsiteY7" fmla="*/ 1677236 h 2296035"/>
              <a:gd name="connsiteX8" fmla="*/ 3409 w 2295470"/>
              <a:gd name="connsiteY8" fmla="*/ 146126 h 2296035"/>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7238 w 2299299"/>
              <a:gd name="connsiteY0" fmla="*/ 144082 h 2293991"/>
              <a:gd name="connsiteX1" fmla="*/ 161679 w 2299299"/>
              <a:gd name="connsiteY1" fmla="*/ 10129 h 2293991"/>
              <a:gd name="connsiteX2" fmla="*/ 1729561 w 2299299"/>
              <a:gd name="connsiteY2" fmla="*/ 424441 h 2293991"/>
              <a:gd name="connsiteX3" fmla="*/ 1875912 w 2299299"/>
              <a:gd name="connsiteY3" fmla="*/ 591278 h 2293991"/>
              <a:gd name="connsiteX4" fmla="*/ 2299299 w 2299299"/>
              <a:gd name="connsiteY4" fmla="*/ 2168135 h 2293991"/>
              <a:gd name="connsiteX5" fmla="*/ 2154212 w 2299299"/>
              <a:gd name="connsiteY5" fmla="*/ 2290396 h 2293991"/>
              <a:gd name="connsiteX6" fmla="*/ 587313 w 2299299"/>
              <a:gd name="connsiteY6" fmla="*/ 1877441 h 2293991"/>
              <a:gd name="connsiteX7" fmla="*/ 421175 w 2299299"/>
              <a:gd name="connsiteY7" fmla="*/ 1675192 h 2293991"/>
              <a:gd name="connsiteX8" fmla="*/ 7238 w 2299299"/>
              <a:gd name="connsiteY8" fmla="*/ 144082 h 2293991"/>
              <a:gd name="connsiteX0" fmla="*/ 5540 w 2297601"/>
              <a:gd name="connsiteY0" fmla="*/ 143814 h 2293723"/>
              <a:gd name="connsiteX1" fmla="*/ 159981 w 2297601"/>
              <a:gd name="connsiteY1" fmla="*/ 9861 h 2293723"/>
              <a:gd name="connsiteX2" fmla="*/ 1727863 w 2297601"/>
              <a:gd name="connsiteY2" fmla="*/ 424173 h 2293723"/>
              <a:gd name="connsiteX3" fmla="*/ 1874214 w 2297601"/>
              <a:gd name="connsiteY3" fmla="*/ 591010 h 2293723"/>
              <a:gd name="connsiteX4" fmla="*/ 2297601 w 2297601"/>
              <a:gd name="connsiteY4" fmla="*/ 2167867 h 2293723"/>
              <a:gd name="connsiteX5" fmla="*/ 2152514 w 2297601"/>
              <a:gd name="connsiteY5" fmla="*/ 2290128 h 2293723"/>
              <a:gd name="connsiteX6" fmla="*/ 585615 w 2297601"/>
              <a:gd name="connsiteY6" fmla="*/ 1877173 h 2293723"/>
              <a:gd name="connsiteX7" fmla="*/ 419477 w 2297601"/>
              <a:gd name="connsiteY7" fmla="*/ 1674924 h 2293723"/>
              <a:gd name="connsiteX8" fmla="*/ 5540 w 2297601"/>
              <a:gd name="connsiteY8" fmla="*/ 143814 h 2293723"/>
              <a:gd name="connsiteX0" fmla="*/ 5540 w 2297601"/>
              <a:gd name="connsiteY0" fmla="*/ 143814 h 2293723"/>
              <a:gd name="connsiteX1" fmla="*/ 159981 w 2297601"/>
              <a:gd name="connsiteY1" fmla="*/ 9861 h 2293723"/>
              <a:gd name="connsiteX2" fmla="*/ 1727863 w 2297601"/>
              <a:gd name="connsiteY2" fmla="*/ 424173 h 2293723"/>
              <a:gd name="connsiteX3" fmla="*/ 1874214 w 2297601"/>
              <a:gd name="connsiteY3" fmla="*/ 591010 h 2293723"/>
              <a:gd name="connsiteX4" fmla="*/ 2297601 w 2297601"/>
              <a:gd name="connsiteY4" fmla="*/ 2167867 h 2293723"/>
              <a:gd name="connsiteX5" fmla="*/ 2152514 w 2297601"/>
              <a:gd name="connsiteY5" fmla="*/ 2290128 h 2293723"/>
              <a:gd name="connsiteX6" fmla="*/ 585615 w 2297601"/>
              <a:gd name="connsiteY6" fmla="*/ 1877173 h 2293723"/>
              <a:gd name="connsiteX7" fmla="*/ 419477 w 2297601"/>
              <a:gd name="connsiteY7" fmla="*/ 1674924 h 2293723"/>
              <a:gd name="connsiteX8" fmla="*/ 5540 w 2297601"/>
              <a:gd name="connsiteY8" fmla="*/ 143814 h 2293723"/>
              <a:gd name="connsiteX0" fmla="*/ 3923 w 2295984"/>
              <a:gd name="connsiteY0" fmla="*/ 144081 h 2293990"/>
              <a:gd name="connsiteX1" fmla="*/ 158364 w 2295984"/>
              <a:gd name="connsiteY1" fmla="*/ 10128 h 2293990"/>
              <a:gd name="connsiteX2" fmla="*/ 1726246 w 2295984"/>
              <a:gd name="connsiteY2" fmla="*/ 424440 h 2293990"/>
              <a:gd name="connsiteX3" fmla="*/ 1872597 w 2295984"/>
              <a:gd name="connsiteY3" fmla="*/ 591277 h 2293990"/>
              <a:gd name="connsiteX4" fmla="*/ 2295984 w 2295984"/>
              <a:gd name="connsiteY4" fmla="*/ 2168134 h 2293990"/>
              <a:gd name="connsiteX5" fmla="*/ 2150897 w 2295984"/>
              <a:gd name="connsiteY5" fmla="*/ 2290395 h 2293990"/>
              <a:gd name="connsiteX6" fmla="*/ 583998 w 2295984"/>
              <a:gd name="connsiteY6" fmla="*/ 1877440 h 2293990"/>
              <a:gd name="connsiteX7" fmla="*/ 417860 w 2295984"/>
              <a:gd name="connsiteY7" fmla="*/ 1675191 h 2293990"/>
              <a:gd name="connsiteX8" fmla="*/ 3923 w 2295984"/>
              <a:gd name="connsiteY8" fmla="*/ 144081 h 2293990"/>
              <a:gd name="connsiteX0" fmla="*/ 1528 w 2293589"/>
              <a:gd name="connsiteY0" fmla="*/ 144362 h 2294271"/>
              <a:gd name="connsiteX1" fmla="*/ 155969 w 2293589"/>
              <a:gd name="connsiteY1" fmla="*/ 10409 h 2294271"/>
              <a:gd name="connsiteX2" fmla="*/ 1723851 w 2293589"/>
              <a:gd name="connsiteY2" fmla="*/ 424721 h 2294271"/>
              <a:gd name="connsiteX3" fmla="*/ 1870202 w 2293589"/>
              <a:gd name="connsiteY3" fmla="*/ 591558 h 2294271"/>
              <a:gd name="connsiteX4" fmla="*/ 2293589 w 2293589"/>
              <a:gd name="connsiteY4" fmla="*/ 2168415 h 2294271"/>
              <a:gd name="connsiteX5" fmla="*/ 2148502 w 2293589"/>
              <a:gd name="connsiteY5" fmla="*/ 2290676 h 2294271"/>
              <a:gd name="connsiteX6" fmla="*/ 581603 w 2293589"/>
              <a:gd name="connsiteY6" fmla="*/ 1877721 h 2294271"/>
              <a:gd name="connsiteX7" fmla="*/ 415465 w 2293589"/>
              <a:gd name="connsiteY7" fmla="*/ 1675472 h 2294271"/>
              <a:gd name="connsiteX8" fmla="*/ 1528 w 2293589"/>
              <a:gd name="connsiteY8" fmla="*/ 144362 h 2294271"/>
              <a:gd name="connsiteX0" fmla="*/ 1848 w 2293909"/>
              <a:gd name="connsiteY0" fmla="*/ 138202 h 2288111"/>
              <a:gd name="connsiteX1" fmla="*/ 156289 w 2293909"/>
              <a:gd name="connsiteY1" fmla="*/ 4249 h 2288111"/>
              <a:gd name="connsiteX2" fmla="*/ 1724171 w 2293909"/>
              <a:gd name="connsiteY2" fmla="*/ 418561 h 2288111"/>
              <a:gd name="connsiteX3" fmla="*/ 1870522 w 2293909"/>
              <a:gd name="connsiteY3" fmla="*/ 585398 h 2288111"/>
              <a:gd name="connsiteX4" fmla="*/ 2293909 w 2293909"/>
              <a:gd name="connsiteY4" fmla="*/ 2162255 h 2288111"/>
              <a:gd name="connsiteX5" fmla="*/ 2148822 w 2293909"/>
              <a:gd name="connsiteY5" fmla="*/ 2284516 h 2288111"/>
              <a:gd name="connsiteX6" fmla="*/ 581923 w 2293909"/>
              <a:gd name="connsiteY6" fmla="*/ 1871561 h 2288111"/>
              <a:gd name="connsiteX7" fmla="*/ 415785 w 2293909"/>
              <a:gd name="connsiteY7" fmla="*/ 1669312 h 2288111"/>
              <a:gd name="connsiteX8" fmla="*/ 1848 w 2293909"/>
              <a:gd name="connsiteY8" fmla="*/ 138202 h 2288111"/>
              <a:gd name="connsiteX0" fmla="*/ 1289 w 2293350"/>
              <a:gd name="connsiteY0" fmla="*/ 138202 h 2288111"/>
              <a:gd name="connsiteX1" fmla="*/ 155730 w 2293350"/>
              <a:gd name="connsiteY1" fmla="*/ 4249 h 2288111"/>
              <a:gd name="connsiteX2" fmla="*/ 1723612 w 2293350"/>
              <a:gd name="connsiteY2" fmla="*/ 418561 h 2288111"/>
              <a:gd name="connsiteX3" fmla="*/ 1869963 w 2293350"/>
              <a:gd name="connsiteY3" fmla="*/ 585398 h 2288111"/>
              <a:gd name="connsiteX4" fmla="*/ 2293350 w 2293350"/>
              <a:gd name="connsiteY4" fmla="*/ 2162255 h 2288111"/>
              <a:gd name="connsiteX5" fmla="*/ 2148263 w 2293350"/>
              <a:gd name="connsiteY5" fmla="*/ 2284516 h 2288111"/>
              <a:gd name="connsiteX6" fmla="*/ 581364 w 2293350"/>
              <a:gd name="connsiteY6" fmla="*/ 1871561 h 2288111"/>
              <a:gd name="connsiteX7" fmla="*/ 415226 w 2293350"/>
              <a:gd name="connsiteY7" fmla="*/ 1669312 h 2288111"/>
              <a:gd name="connsiteX8" fmla="*/ 1289 w 2293350"/>
              <a:gd name="connsiteY8" fmla="*/ 138202 h 2288111"/>
              <a:gd name="connsiteX0" fmla="*/ 1527 w 2293588"/>
              <a:gd name="connsiteY0" fmla="*/ 138621 h 2288530"/>
              <a:gd name="connsiteX1" fmla="*/ 155968 w 2293588"/>
              <a:gd name="connsiteY1" fmla="*/ 4668 h 2288530"/>
              <a:gd name="connsiteX2" fmla="*/ 1723850 w 2293588"/>
              <a:gd name="connsiteY2" fmla="*/ 418980 h 2288530"/>
              <a:gd name="connsiteX3" fmla="*/ 1870201 w 2293588"/>
              <a:gd name="connsiteY3" fmla="*/ 585817 h 2288530"/>
              <a:gd name="connsiteX4" fmla="*/ 2293588 w 2293588"/>
              <a:gd name="connsiteY4" fmla="*/ 2162674 h 2288530"/>
              <a:gd name="connsiteX5" fmla="*/ 2148501 w 2293588"/>
              <a:gd name="connsiteY5" fmla="*/ 2284935 h 2288530"/>
              <a:gd name="connsiteX6" fmla="*/ 581602 w 2293588"/>
              <a:gd name="connsiteY6" fmla="*/ 1871980 h 2288530"/>
              <a:gd name="connsiteX7" fmla="*/ 415464 w 2293588"/>
              <a:gd name="connsiteY7" fmla="*/ 1669731 h 2288530"/>
              <a:gd name="connsiteX8" fmla="*/ 1527 w 2293588"/>
              <a:gd name="connsiteY8" fmla="*/ 138621 h 2288530"/>
              <a:gd name="connsiteX0" fmla="*/ 4451 w 2296512"/>
              <a:gd name="connsiteY0" fmla="*/ 139388 h 2289297"/>
              <a:gd name="connsiteX1" fmla="*/ 158892 w 2296512"/>
              <a:gd name="connsiteY1" fmla="*/ 5435 h 2289297"/>
              <a:gd name="connsiteX2" fmla="*/ 1726774 w 2296512"/>
              <a:gd name="connsiteY2" fmla="*/ 419747 h 2289297"/>
              <a:gd name="connsiteX3" fmla="*/ 1873125 w 2296512"/>
              <a:gd name="connsiteY3" fmla="*/ 586584 h 2289297"/>
              <a:gd name="connsiteX4" fmla="*/ 2296512 w 2296512"/>
              <a:gd name="connsiteY4" fmla="*/ 2163441 h 2289297"/>
              <a:gd name="connsiteX5" fmla="*/ 2151425 w 2296512"/>
              <a:gd name="connsiteY5" fmla="*/ 2285702 h 2289297"/>
              <a:gd name="connsiteX6" fmla="*/ 584526 w 2296512"/>
              <a:gd name="connsiteY6" fmla="*/ 1872747 h 2289297"/>
              <a:gd name="connsiteX7" fmla="*/ 418388 w 2296512"/>
              <a:gd name="connsiteY7" fmla="*/ 1670498 h 2289297"/>
              <a:gd name="connsiteX8" fmla="*/ 4451 w 2296512"/>
              <a:gd name="connsiteY8" fmla="*/ 139388 h 2289297"/>
              <a:gd name="connsiteX0" fmla="*/ 4451 w 2299782"/>
              <a:gd name="connsiteY0" fmla="*/ 139388 h 2288818"/>
              <a:gd name="connsiteX1" fmla="*/ 158892 w 2299782"/>
              <a:gd name="connsiteY1" fmla="*/ 5435 h 2288818"/>
              <a:gd name="connsiteX2" fmla="*/ 1726774 w 2299782"/>
              <a:gd name="connsiteY2" fmla="*/ 419747 h 2288818"/>
              <a:gd name="connsiteX3" fmla="*/ 1873125 w 2299782"/>
              <a:gd name="connsiteY3" fmla="*/ 586584 h 2288818"/>
              <a:gd name="connsiteX4" fmla="*/ 2296512 w 2299782"/>
              <a:gd name="connsiteY4" fmla="*/ 2163441 h 2288818"/>
              <a:gd name="connsiteX5" fmla="*/ 2151425 w 2299782"/>
              <a:gd name="connsiteY5" fmla="*/ 2285702 h 2288818"/>
              <a:gd name="connsiteX6" fmla="*/ 584526 w 2299782"/>
              <a:gd name="connsiteY6" fmla="*/ 1872747 h 2288818"/>
              <a:gd name="connsiteX7" fmla="*/ 418388 w 2299782"/>
              <a:gd name="connsiteY7" fmla="*/ 1670498 h 2288818"/>
              <a:gd name="connsiteX8" fmla="*/ 4451 w 2299782"/>
              <a:gd name="connsiteY8" fmla="*/ 139388 h 2288818"/>
              <a:gd name="connsiteX0" fmla="*/ 4451 w 2299139"/>
              <a:gd name="connsiteY0" fmla="*/ 139388 h 2287220"/>
              <a:gd name="connsiteX1" fmla="*/ 158892 w 2299139"/>
              <a:gd name="connsiteY1" fmla="*/ 5435 h 2287220"/>
              <a:gd name="connsiteX2" fmla="*/ 1726774 w 2299139"/>
              <a:gd name="connsiteY2" fmla="*/ 419747 h 2287220"/>
              <a:gd name="connsiteX3" fmla="*/ 1873125 w 2299139"/>
              <a:gd name="connsiteY3" fmla="*/ 586584 h 2287220"/>
              <a:gd name="connsiteX4" fmla="*/ 2296512 w 2299139"/>
              <a:gd name="connsiteY4" fmla="*/ 2163441 h 2287220"/>
              <a:gd name="connsiteX5" fmla="*/ 2151425 w 2299139"/>
              <a:gd name="connsiteY5" fmla="*/ 2285702 h 2287220"/>
              <a:gd name="connsiteX6" fmla="*/ 584526 w 2299139"/>
              <a:gd name="connsiteY6" fmla="*/ 1872747 h 2287220"/>
              <a:gd name="connsiteX7" fmla="*/ 418388 w 2299139"/>
              <a:gd name="connsiteY7" fmla="*/ 1670498 h 2287220"/>
              <a:gd name="connsiteX8" fmla="*/ 4451 w 2299139"/>
              <a:gd name="connsiteY8" fmla="*/ 139388 h 2287220"/>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84526 w 2299277"/>
              <a:gd name="connsiteY6" fmla="*/ 1872747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8388 w 2299277"/>
              <a:gd name="connsiteY7" fmla="*/ 1670498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3125 w 2299277"/>
              <a:gd name="connsiteY3" fmla="*/ 586584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4690 w 2299277"/>
              <a:gd name="connsiteY3" fmla="*/ 585018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74690 w 2299277"/>
              <a:gd name="connsiteY3" fmla="*/ 588149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7050 w 2299277"/>
              <a:gd name="connsiteY6" fmla="*/ 1869616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0276 w 2299277"/>
              <a:gd name="connsiteY6" fmla="*/ 1876391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 name="connsiteX0" fmla="*/ 4451 w 2299277"/>
              <a:gd name="connsiteY0" fmla="*/ 139388 h 2289265"/>
              <a:gd name="connsiteX1" fmla="*/ 158892 w 2299277"/>
              <a:gd name="connsiteY1" fmla="*/ 5435 h 2289265"/>
              <a:gd name="connsiteX2" fmla="*/ 1726774 w 2299277"/>
              <a:gd name="connsiteY2" fmla="*/ 419747 h 2289265"/>
              <a:gd name="connsiteX3" fmla="*/ 1880135 w 2299277"/>
              <a:gd name="connsiteY3" fmla="*/ 585426 h 2289265"/>
              <a:gd name="connsiteX4" fmla="*/ 2296512 w 2299277"/>
              <a:gd name="connsiteY4" fmla="*/ 2163441 h 2289265"/>
              <a:gd name="connsiteX5" fmla="*/ 2151425 w 2299277"/>
              <a:gd name="connsiteY5" fmla="*/ 2285702 h 2289265"/>
              <a:gd name="connsiteX6" fmla="*/ 594791 w 2299277"/>
              <a:gd name="connsiteY6" fmla="*/ 1867358 h 2289265"/>
              <a:gd name="connsiteX7" fmla="*/ 416823 w 2299277"/>
              <a:gd name="connsiteY7" fmla="*/ 1672064 h 2289265"/>
              <a:gd name="connsiteX8" fmla="*/ 4451 w 2299277"/>
              <a:gd name="connsiteY8" fmla="*/ 139388 h 2289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99277" h="2289265">
                <a:moveTo>
                  <a:pt x="4451" y="139388"/>
                </a:moveTo>
                <a:cubicBezTo>
                  <a:pt x="-13417" y="60766"/>
                  <a:pt x="19464" y="-22226"/>
                  <a:pt x="158892" y="5435"/>
                </a:cubicBezTo>
                <a:lnTo>
                  <a:pt x="1726774" y="419747"/>
                </a:lnTo>
                <a:cubicBezTo>
                  <a:pt x="1822894" y="445626"/>
                  <a:pt x="1861313" y="514526"/>
                  <a:pt x="1880135" y="585426"/>
                </a:cubicBezTo>
                <a:cubicBezTo>
                  <a:pt x="2097057" y="1402519"/>
                  <a:pt x="2138139" y="1539608"/>
                  <a:pt x="2296512" y="2163441"/>
                </a:cubicBezTo>
                <a:cubicBezTo>
                  <a:pt x="2313920" y="2245273"/>
                  <a:pt x="2247201" y="2304717"/>
                  <a:pt x="2151425" y="2285702"/>
                </a:cubicBezTo>
                <a:lnTo>
                  <a:pt x="594791" y="1867358"/>
                </a:lnTo>
                <a:cubicBezTo>
                  <a:pt x="507154" y="1842614"/>
                  <a:pt x="450849" y="1799460"/>
                  <a:pt x="416823" y="1672064"/>
                </a:cubicBezTo>
                <a:cubicBezTo>
                  <a:pt x="286664" y="1184744"/>
                  <a:pt x="134198" y="644520"/>
                  <a:pt x="4451" y="139388"/>
                </a:cubicBezTo>
                <a:close/>
              </a:path>
            </a:pathLst>
          </a:custGeom>
          <a:solidFill>
            <a:srgbClr val="B3A369">
              <a:alpha val="56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Content Placeholder 2">
            <a:extLst>
              <a:ext uri="{FF2B5EF4-FFF2-40B4-BE49-F238E27FC236}">
                <a16:creationId xmlns:a16="http://schemas.microsoft.com/office/drawing/2014/main" id="{5FBFBEFA-1B24-BD40-967B-224093822B35}"/>
              </a:ext>
            </a:extLst>
          </p:cNvPr>
          <p:cNvSpPr>
            <a:spLocks noGrp="1"/>
          </p:cNvSpPr>
          <p:nvPr>
            <p:ph idx="1"/>
          </p:nvPr>
        </p:nvSpPr>
        <p:spPr>
          <a:xfrm>
            <a:off x="381000" y="1215485"/>
            <a:ext cx="7150100" cy="4225650"/>
          </a:xfrm>
          <a:prstGeom prst="rect">
            <a:avLst/>
          </a:prstGeom>
        </p:spPr>
        <p:txBody>
          <a:bodyPr/>
          <a:lstStyle>
            <a:lvl1pPr>
              <a:defRPr>
                <a:latin typeface="Roboto Regular"/>
                <a:cs typeface="Roboto Regular"/>
              </a:defRPr>
            </a:lvl1pPr>
            <a:lvl2pPr>
              <a:defRPr>
                <a:latin typeface="Roboto Regular"/>
                <a:cs typeface="Roboto Regular"/>
              </a:defRPr>
            </a:lvl2pPr>
            <a:lvl3pPr>
              <a:defRPr>
                <a:latin typeface="Roboto Regular"/>
                <a:cs typeface="Roboto Regular"/>
              </a:defRPr>
            </a:lvl3pPr>
            <a:lvl4pPr>
              <a:defRPr>
                <a:latin typeface="Roboto Regular"/>
                <a:cs typeface="Roboto Regular"/>
              </a:defRPr>
            </a:lvl4pPr>
            <a:lvl5pPr>
              <a:defRPr>
                <a:latin typeface="Roboto Regular"/>
                <a:cs typeface="Roboto Regular"/>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009" y="5934818"/>
            <a:ext cx="12182934" cy="925903"/>
          </a:xfrm>
          <a:prstGeom prst="rect">
            <a:avLst/>
          </a:prstGeom>
        </p:spPr>
      </p:pic>
      <p:pic>
        <p:nvPicPr>
          <p:cNvPr id="11" name="Picture 10"/>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322717" y="6207430"/>
            <a:ext cx="2632357" cy="497896"/>
          </a:xfrm>
          <a:prstGeom prst="rect">
            <a:avLst/>
          </a:prstGeom>
        </p:spPr>
      </p:pic>
      <p:sp>
        <p:nvSpPr>
          <p:cNvPr id="12" name="Date Placeholder 3">
            <a:extLst>
              <a:ext uri="{FF2B5EF4-FFF2-40B4-BE49-F238E27FC236}">
                <a16:creationId xmlns:a16="http://schemas.microsoft.com/office/drawing/2014/main" id="{42B2C088-FD5F-6E47-B5E9-B42B8CA51A39}"/>
              </a:ext>
            </a:extLst>
          </p:cNvPr>
          <p:cNvSpPr>
            <a:spLocks noGrp="1"/>
          </p:cNvSpPr>
          <p:nvPr>
            <p:ph type="dt" sz="half" idx="2"/>
          </p:nvPr>
        </p:nvSpPr>
        <p:spPr>
          <a:xfrm>
            <a:off x="450273" y="6464419"/>
            <a:ext cx="735060" cy="365125"/>
          </a:xfrm>
          <a:prstGeom prst="rect">
            <a:avLst/>
          </a:prstGeom>
        </p:spPr>
        <p:txBody>
          <a:bodyPr vert="horz" lIns="91440" tIns="45720" rIns="91440" bIns="45720" rtlCol="0" anchor="ctr"/>
          <a:lstStyle>
            <a:lvl1pPr algn="l">
              <a:defRPr sz="1200" b="0" i="0">
                <a:solidFill>
                  <a:schemeClr val="tx1"/>
                </a:solidFill>
                <a:latin typeface="Roboto Regular"/>
                <a:cs typeface="Roboto Regular"/>
              </a:defRPr>
            </a:lvl1pPr>
          </a:lstStyle>
          <a:p>
            <a:r>
              <a:rPr lang="en-US" dirty="0"/>
              <a:t>©2022</a:t>
            </a:r>
          </a:p>
        </p:txBody>
      </p:sp>
      <p:sp>
        <p:nvSpPr>
          <p:cNvPr id="13" name="Footer Placeholder 4">
            <a:extLst>
              <a:ext uri="{FF2B5EF4-FFF2-40B4-BE49-F238E27FC236}">
                <a16:creationId xmlns:a16="http://schemas.microsoft.com/office/drawing/2014/main" id="{BE9B8B9A-12D6-EA40-AB29-6918054B5DA5}"/>
              </a:ext>
            </a:extLst>
          </p:cNvPr>
          <p:cNvSpPr>
            <a:spLocks noGrp="1"/>
          </p:cNvSpPr>
          <p:nvPr>
            <p:ph type="ftr" sz="quarter" idx="3"/>
          </p:nvPr>
        </p:nvSpPr>
        <p:spPr>
          <a:xfrm>
            <a:off x="1124941" y="6464419"/>
            <a:ext cx="5941647" cy="365125"/>
          </a:xfrm>
          <a:prstGeom prst="rect">
            <a:avLst/>
          </a:prstGeom>
        </p:spPr>
        <p:txBody>
          <a:bodyPr vert="horz" lIns="91440" tIns="45720" rIns="91440" bIns="45720" rtlCol="0" anchor="ctr"/>
          <a:lstStyle>
            <a:lvl1pPr algn="l">
              <a:defRPr sz="1200" b="0" i="0">
                <a:solidFill>
                  <a:srgbClr val="000000"/>
                </a:solidFill>
                <a:latin typeface="Roboto Regular"/>
                <a:cs typeface="Roboto Regular"/>
              </a:defRPr>
            </a:lvl1pPr>
          </a:lstStyle>
          <a:p>
            <a:endParaRPr lang="en-US" dirty="0"/>
          </a:p>
        </p:txBody>
      </p:sp>
      <p:sp>
        <p:nvSpPr>
          <p:cNvPr id="14" name="TextBox 13"/>
          <p:cNvSpPr txBox="1"/>
          <p:nvPr userDrawn="1"/>
        </p:nvSpPr>
        <p:spPr>
          <a:xfrm>
            <a:off x="5624011" y="6493093"/>
            <a:ext cx="3042586" cy="307777"/>
          </a:xfrm>
          <a:prstGeom prst="rect">
            <a:avLst/>
          </a:prstGeom>
          <a:noFill/>
        </p:spPr>
        <p:txBody>
          <a:bodyPr wrap="square" rtlCol="0" anchor="ctr">
            <a:spAutoFit/>
          </a:bodyPr>
          <a:lstStyle/>
          <a:p>
            <a:pPr algn="r"/>
            <a:r>
              <a:rPr lang="en-US" sz="1400" b="1" dirty="0" err="1">
                <a:latin typeface="Roboto Slab Bold"/>
                <a:cs typeface="Roboto Slab Bold"/>
              </a:rPr>
              <a:t>oshainfo.gatech.edu</a:t>
            </a:r>
            <a:endParaRPr lang="en-US" sz="1400" b="1" dirty="0">
              <a:latin typeface="Roboto Slab Bold"/>
              <a:cs typeface="Roboto Slab Bold"/>
            </a:endParaRPr>
          </a:p>
        </p:txBody>
      </p:sp>
    </p:spTree>
    <p:extLst>
      <p:ext uri="{BB962C8B-B14F-4D97-AF65-F5344CB8AC3E}">
        <p14:creationId xmlns:p14="http://schemas.microsoft.com/office/powerpoint/2010/main" val="17478408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12981321"/>
      </p:ext>
    </p:extLst>
  </p:cSld>
  <p:clrMap bg1="lt1" tx1="dk1" bg2="lt2" tx2="dk2" accent1="accent1" accent2="accent2" accent3="accent3" accent4="accent4" accent5="accent5" accent6="accent6" hlink="hlink" folHlink="folHlink"/>
  <p:sldLayoutIdLst>
    <p:sldLayoutId id="2147483681" r:id="rId1"/>
    <p:sldLayoutId id="2147483729" r:id="rId2"/>
    <p:sldLayoutId id="2147483728" r:id="rId3"/>
    <p:sldLayoutId id="2147483695" r:id="rId4"/>
    <p:sldLayoutId id="2147483717" r:id="rId5"/>
    <p:sldLayoutId id="2147483718" r:id="rId6"/>
    <p:sldLayoutId id="2147483731" r:id="rId7"/>
    <p:sldLayoutId id="2147483719" r:id="rId8"/>
    <p:sldLayoutId id="2147483727" r:id="rId9"/>
    <p:sldLayoutId id="2147483724" r:id="rId10"/>
    <p:sldLayoutId id="2147483730" r:id="rId11"/>
  </p:sldLayoutIdLst>
  <p:txStyles>
    <p:titleStyle>
      <a:lvl1pPr algn="l" defTabSz="342900" rtl="0" eaLnBrk="1" latinLnBrk="0" hangingPunct="1">
        <a:spcBef>
          <a:spcPct val="0"/>
        </a:spcBef>
        <a:buNone/>
        <a:defRPr sz="3600" b="1" kern="1200">
          <a:solidFill>
            <a:srgbClr val="857437"/>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3.xml"/><Relationship Id="rId1" Type="http://schemas.openxmlformats.org/officeDocument/2006/relationships/slideLayout" Target="../slideLayouts/slideLayout10.xml"/><Relationship Id="rId5" Type="http://schemas.openxmlformats.org/officeDocument/2006/relationships/image" Target="../media/image14.jpeg"/><Relationship Id="rId4" Type="http://schemas.openxmlformats.org/officeDocument/2006/relationships/image" Target="../media/image13.jpeg"/></Relationships>
</file>

<file path=ppt/slides/_rels/slide14.xml.rels><?xml version="1.0" encoding="UTF-8" standalone="yes"?>
<Relationships xmlns="http://schemas.openxmlformats.org/package/2006/relationships"><Relationship Id="rId3" Type="http://schemas.openxmlformats.org/officeDocument/2006/relationships/image" Target="../media/image15.jfif"/><Relationship Id="rId2" Type="http://schemas.openxmlformats.org/officeDocument/2006/relationships/notesSlide" Target="../notesSlides/notesSlide14.xml"/><Relationship Id="rId1" Type="http://schemas.openxmlformats.org/officeDocument/2006/relationships/slideLayout" Target="../slideLayouts/slideLayout10.xml"/><Relationship Id="rId5" Type="http://schemas.openxmlformats.org/officeDocument/2006/relationships/image" Target="../media/image17.jpg"/><Relationship Id="rId4" Type="http://schemas.openxmlformats.org/officeDocument/2006/relationships/image" Target="../media/image16.jfif"/></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0.xml"/><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0.xml"/><Relationship Id="rId1" Type="http://schemas.openxmlformats.org/officeDocument/2006/relationships/slideLayout" Target="../slideLayouts/slideLayout9.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4.xml"/><Relationship Id="rId1" Type="http://schemas.openxmlformats.org/officeDocument/2006/relationships/slideLayout" Target="../slideLayouts/slideLayout7.xml"/><Relationship Id="rId5" Type="http://schemas.openxmlformats.org/officeDocument/2006/relationships/image" Target="../media/image27.jpeg"/><Relationship Id="rId4" Type="http://schemas.openxmlformats.org/officeDocument/2006/relationships/image" Target="../media/image26.jpe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7.xml"/><Relationship Id="rId1" Type="http://schemas.openxmlformats.org/officeDocument/2006/relationships/slideLayout" Target="../slideLayouts/slideLayout6.xml"/><Relationship Id="rId4" Type="http://schemas.openxmlformats.org/officeDocument/2006/relationships/image" Target="../media/image29.png"/></Relationships>
</file>

<file path=ppt/slides/_rels/slide3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8.xml"/><Relationship Id="rId1" Type="http://schemas.openxmlformats.org/officeDocument/2006/relationships/slideLayout" Target="../slideLayouts/slideLayout6.xml"/><Relationship Id="rId4" Type="http://schemas.openxmlformats.org/officeDocument/2006/relationships/image" Target="../media/image31.png"/></Relationships>
</file>

<file path=ppt/slides/_rels/slide3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40.xml"/><Relationship Id="rId1" Type="http://schemas.openxmlformats.org/officeDocument/2006/relationships/slideLayout" Target="../slideLayouts/slideLayout7.xml"/><Relationship Id="rId5" Type="http://schemas.openxmlformats.org/officeDocument/2006/relationships/image" Target="../media/image35.jpg"/><Relationship Id="rId4" Type="http://schemas.openxmlformats.org/officeDocument/2006/relationships/image" Target="../media/image34.jp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42.xml"/><Relationship Id="rId1" Type="http://schemas.openxmlformats.org/officeDocument/2006/relationships/slideLayout" Target="../slideLayouts/slideLayout9.xml"/></Relationships>
</file>

<file path=ppt/slides/_rels/slide43.xml.rels><?xml version="1.0" encoding="UTF-8" standalone="yes"?>
<Relationships xmlns="http://schemas.openxmlformats.org/package/2006/relationships"><Relationship Id="rId8" Type="http://schemas.openxmlformats.org/officeDocument/2006/relationships/hyperlink" Target="https://www.cdc.gov/niosh/topics/heatstress/" TargetMode="External"/><Relationship Id="rId3" Type="http://schemas.openxmlformats.org/officeDocument/2006/relationships/hyperlink" Target="https://www.osha.gov/sites/default/files/enforcement/directives/CPL_03-00-024.pdf" TargetMode="External"/><Relationship Id="rId7" Type="http://schemas.openxmlformats.org/officeDocument/2006/relationships/hyperlink" Target="https://www.osha.gov/heat-exposure/calculator" TargetMode="External"/><Relationship Id="rId2" Type="http://schemas.openxmlformats.org/officeDocument/2006/relationships/notesSlide" Target="../notesSlides/notesSlide43.xml"/><Relationship Id="rId1" Type="http://schemas.openxmlformats.org/officeDocument/2006/relationships/slideLayout" Target="../slideLayouts/slideLayout7.xml"/><Relationship Id="rId6" Type="http://schemas.openxmlformats.org/officeDocument/2006/relationships/hyperlink" Target="https://www.osha.gov/heat" TargetMode="External"/><Relationship Id="rId5" Type="http://schemas.openxmlformats.org/officeDocument/2006/relationships/hyperlink" Target="https://www.osha.gov/emergency-preparedness/guides/heat-stress" TargetMode="External"/><Relationship Id="rId10" Type="http://schemas.openxmlformats.org/officeDocument/2006/relationships/hyperlink" Target="https://oshainfo.gatech.edu/resources/training-materials/additional-information/" TargetMode="External"/><Relationship Id="rId4" Type="http://schemas.openxmlformats.org/officeDocument/2006/relationships/hyperlink" Target="https://www.osha.gov/heat-exposure" TargetMode="External"/><Relationship Id="rId9" Type="http://schemas.openxmlformats.org/officeDocument/2006/relationships/hyperlink" Target="https://www.cdc.gov/niosh/topics/heatstress/heatapp.html" TargetMode="Externa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45.xml"/><Relationship Id="rId1" Type="http://schemas.openxmlformats.org/officeDocument/2006/relationships/slideLayout" Target="../slideLayouts/slideLayout9.xml"/></Relationships>
</file>

<file path=ppt/slides/_rels/slide46.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46.xml"/><Relationship Id="rId1" Type="http://schemas.openxmlformats.org/officeDocument/2006/relationships/slideLayout" Target="../slideLayouts/slideLayout9.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8.xml"/><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9.xml"/><Relationship Id="rId1" Type="http://schemas.openxmlformats.org/officeDocument/2006/relationships/slideLayout" Target="../slideLayouts/slideLayout6.xml"/><Relationship Id="rId4" Type="http://schemas.openxmlformats.org/officeDocument/2006/relationships/image" Target="../media/image41.jpeg"/></Relationships>
</file>

<file path=ppt/slides/_rels/slide5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50.xml"/><Relationship Id="rId1" Type="http://schemas.openxmlformats.org/officeDocument/2006/relationships/slideLayout" Target="../slideLayouts/slideLayout9.xml"/></Relationships>
</file>

<file path=ppt/slides/_rels/slide51.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51.xml"/><Relationship Id="rId1" Type="http://schemas.openxmlformats.org/officeDocument/2006/relationships/slideLayout" Target="../slideLayouts/slideLayout9.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53.xml"/><Relationship Id="rId1" Type="http://schemas.openxmlformats.org/officeDocument/2006/relationships/slideLayout" Target="../slideLayouts/slideLayout9.xml"/></Relationships>
</file>

<file path=ppt/slides/_rels/slide5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54.xml"/><Relationship Id="rId1" Type="http://schemas.openxmlformats.org/officeDocument/2006/relationships/slideLayout" Target="../slideLayouts/slideLayout9.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3" Type="http://schemas.openxmlformats.org/officeDocument/2006/relationships/hyperlink" Target="https://www.osha.gov/winter-weather/cold-stress" TargetMode="External"/><Relationship Id="rId2" Type="http://schemas.openxmlformats.org/officeDocument/2006/relationships/notesSlide" Target="../notesSlides/notesSlide56.xml"/><Relationship Id="rId1" Type="http://schemas.openxmlformats.org/officeDocument/2006/relationships/slideLayout" Target="../slideLayouts/slideLayout6.xml"/><Relationship Id="rId6" Type="http://schemas.openxmlformats.org/officeDocument/2006/relationships/hyperlink" Target="https://www.cdc.gov/niosh/topics/coldstress/" TargetMode="External"/><Relationship Id="rId5" Type="http://schemas.openxmlformats.org/officeDocument/2006/relationships/hyperlink" Target="https://www.weather.gov/safety/cold-wind-chill-chart" TargetMode="External"/><Relationship Id="rId4" Type="http://schemas.openxmlformats.org/officeDocument/2006/relationships/hyperlink" Target="https://www.osha.gov/sites/default/files/publications/OSHA3156.pdf" TargetMode="Externa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28222" y="708282"/>
            <a:ext cx="7599777" cy="2643890"/>
          </a:xfrm>
        </p:spPr>
        <p:txBody>
          <a:bodyPr/>
          <a:lstStyle/>
          <a:p>
            <a:r>
              <a:rPr lang="en-US" dirty="0"/>
              <a:t>Temperature Extremes in the Workplace</a:t>
            </a:r>
          </a:p>
        </p:txBody>
      </p:sp>
      <p:sp>
        <p:nvSpPr>
          <p:cNvPr id="3" name="Subtitle 2"/>
          <p:cNvSpPr>
            <a:spLocks noGrp="1"/>
          </p:cNvSpPr>
          <p:nvPr>
            <p:ph type="subTitle" idx="1"/>
          </p:nvPr>
        </p:nvSpPr>
        <p:spPr>
          <a:xfrm>
            <a:off x="528222" y="3347206"/>
            <a:ext cx="8323677" cy="940693"/>
          </a:xfrm>
        </p:spPr>
        <p:txBody>
          <a:bodyPr/>
          <a:lstStyle/>
          <a:p>
            <a:pPr>
              <a:lnSpc>
                <a:spcPct val="100000"/>
              </a:lnSpc>
              <a:spcBef>
                <a:spcPts val="0"/>
              </a:spcBef>
            </a:pP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This material was produced under grant number SH-000018-SH3 from the Occupational Safety and Health Administration, U.S. Department of Labor. It does not necessarily reflect the views or policies of the U.S. Department of Labor, nor does mention of trade names, commercial products, or organizations imply endorsement by the U.S. Government.</a:t>
            </a:r>
          </a:p>
          <a:p>
            <a:endParaRPr lang="en-US" dirty="0"/>
          </a:p>
        </p:txBody>
      </p:sp>
    </p:spTree>
    <p:extLst>
      <p:ext uri="{BB962C8B-B14F-4D97-AF65-F5344CB8AC3E}">
        <p14:creationId xmlns:p14="http://schemas.microsoft.com/office/powerpoint/2010/main" val="27321498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US" dirty="0"/>
              <a:t>We Will Cover: </a:t>
            </a:r>
            <a:endParaRPr lang="en-US" dirty="0">
              <a:latin typeface="Roboto Regular"/>
              <a:cs typeface="Roboto Regular"/>
            </a:endParaRPr>
          </a:p>
        </p:txBody>
      </p:sp>
      <p:sp>
        <p:nvSpPr>
          <p:cNvPr id="3" name="Content Placeholder 2"/>
          <p:cNvSpPr>
            <a:spLocks noGrp="1"/>
          </p:cNvSpPr>
          <p:nvPr>
            <p:ph idx="1"/>
          </p:nvPr>
        </p:nvSpPr>
        <p:spPr/>
        <p:txBody>
          <a:bodyPr/>
          <a:lstStyle/>
          <a:p>
            <a:r>
              <a:rPr lang="en-US" sz="2800" dirty="0"/>
              <a:t>OSHA Information </a:t>
            </a:r>
          </a:p>
          <a:p>
            <a:r>
              <a:rPr lang="en-US" sz="2800" dirty="0"/>
              <a:t>Working in Extreme Heat </a:t>
            </a:r>
          </a:p>
          <a:p>
            <a:r>
              <a:rPr lang="en-US" sz="2800" dirty="0"/>
              <a:t>Heat Stress </a:t>
            </a:r>
          </a:p>
          <a:p>
            <a:r>
              <a:rPr lang="en-US" sz="2800" dirty="0"/>
              <a:t>Heat Stress Prevention </a:t>
            </a:r>
          </a:p>
          <a:p>
            <a:r>
              <a:rPr lang="en-US" sz="2800" dirty="0"/>
              <a:t>Working in Extreme Cold </a:t>
            </a:r>
          </a:p>
          <a:p>
            <a:r>
              <a:rPr lang="en-US" sz="2800" dirty="0"/>
              <a:t>Cold Stress </a:t>
            </a:r>
          </a:p>
          <a:p>
            <a:r>
              <a:rPr lang="en-US" sz="2800" dirty="0"/>
              <a:t>Cold Stress Prevention  </a:t>
            </a:r>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17745230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4C363F-43C7-1218-CBFB-C943BEE00182}"/>
              </a:ext>
            </a:extLst>
          </p:cNvPr>
          <p:cNvSpPr>
            <a:spLocks noGrp="1"/>
          </p:cNvSpPr>
          <p:nvPr>
            <p:ph type="title"/>
          </p:nvPr>
        </p:nvSpPr>
        <p:spPr/>
        <p:txBody>
          <a:bodyPr/>
          <a:lstStyle/>
          <a:p>
            <a:r>
              <a:rPr lang="en-US" dirty="0"/>
              <a:t>Class Agenda and Objectives: </a:t>
            </a:r>
          </a:p>
        </p:txBody>
      </p:sp>
      <p:sp>
        <p:nvSpPr>
          <p:cNvPr id="3" name="Content Placeholder 2">
            <a:extLst>
              <a:ext uri="{FF2B5EF4-FFF2-40B4-BE49-F238E27FC236}">
                <a16:creationId xmlns:a16="http://schemas.microsoft.com/office/drawing/2014/main" id="{80B9C2E5-00C9-CC8B-B1A4-9C50368C7AC7}"/>
              </a:ext>
            </a:extLst>
          </p:cNvPr>
          <p:cNvSpPr>
            <a:spLocks noGrp="1"/>
          </p:cNvSpPr>
          <p:nvPr>
            <p:ph idx="1"/>
          </p:nvPr>
        </p:nvSpPr>
        <p:spPr/>
        <p:txBody>
          <a:bodyPr/>
          <a:lstStyle/>
          <a:p>
            <a:r>
              <a:rPr lang="en-US" sz="2800" dirty="0">
                <a:latin typeface="Roboto Regular"/>
                <a:cs typeface="Roboto Regular"/>
              </a:rPr>
              <a:t>OSHA Background</a:t>
            </a:r>
          </a:p>
          <a:p>
            <a:r>
              <a:rPr lang="en-US" sz="2800" dirty="0"/>
              <a:t>Hazards of Working in Extreme Heat</a:t>
            </a:r>
          </a:p>
          <a:p>
            <a:r>
              <a:rPr lang="en-US" sz="2800" dirty="0"/>
              <a:t>How Heat Stress Develops and Types of Heat Stress Disorders</a:t>
            </a:r>
          </a:p>
          <a:p>
            <a:r>
              <a:rPr lang="en-US" sz="2800" dirty="0"/>
              <a:t>Symptoms of Heat Stress Disorders and First Aid Measures</a:t>
            </a:r>
          </a:p>
          <a:p>
            <a:r>
              <a:rPr lang="en-US" sz="2800" dirty="0"/>
              <a:t>Heat Stress Prevention</a:t>
            </a:r>
          </a:p>
          <a:p>
            <a:r>
              <a:rPr lang="en-US" sz="2800" dirty="0"/>
              <a:t>Hazards of Working in Extreme Cold</a:t>
            </a:r>
          </a:p>
          <a:p>
            <a:r>
              <a:rPr lang="en-US" sz="2800" dirty="0"/>
              <a:t>How Cold Stress Develops and Cold Stress Disorders</a:t>
            </a:r>
          </a:p>
          <a:p>
            <a:r>
              <a:rPr lang="en-US" sz="2800" dirty="0"/>
              <a:t>Symptoms of Cold Stress Disorders and First Aid Measures</a:t>
            </a:r>
          </a:p>
          <a:p>
            <a:r>
              <a:rPr lang="en-US" sz="2800" dirty="0"/>
              <a:t>Cold Stress Prevention  </a:t>
            </a:r>
          </a:p>
          <a:p>
            <a:r>
              <a:rPr lang="en-US" sz="2800" dirty="0"/>
              <a:t>Summary, Discussion, Final Comments </a:t>
            </a:r>
          </a:p>
          <a:p>
            <a:endParaRPr lang="en-US" dirty="0"/>
          </a:p>
        </p:txBody>
      </p:sp>
    </p:spTree>
    <p:extLst>
      <p:ext uri="{BB962C8B-B14F-4D97-AF65-F5344CB8AC3E}">
        <p14:creationId xmlns:p14="http://schemas.microsoft.com/office/powerpoint/2010/main" val="22513738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CC15010-3AB1-D62B-485B-05677A20AA7C}"/>
              </a:ext>
            </a:extLst>
          </p:cNvPr>
          <p:cNvSpPr>
            <a:spLocks noGrp="1"/>
          </p:cNvSpPr>
          <p:nvPr>
            <p:ph type="title"/>
          </p:nvPr>
        </p:nvSpPr>
        <p:spPr/>
        <p:txBody>
          <a:bodyPr/>
          <a:lstStyle/>
          <a:p>
            <a:r>
              <a:rPr lang="en-US" dirty="0"/>
              <a:t>Employer Rights and Responsibilities		</a:t>
            </a:r>
          </a:p>
        </p:txBody>
      </p:sp>
      <p:sp>
        <p:nvSpPr>
          <p:cNvPr id="2" name="Content Placeholder 1">
            <a:extLst>
              <a:ext uri="{FF2B5EF4-FFF2-40B4-BE49-F238E27FC236}">
                <a16:creationId xmlns:a16="http://schemas.microsoft.com/office/drawing/2014/main" id="{8B72E610-4D9D-956C-4794-251869B2CEA3}"/>
              </a:ext>
            </a:extLst>
          </p:cNvPr>
          <p:cNvSpPr>
            <a:spLocks noGrp="1"/>
          </p:cNvSpPr>
          <p:nvPr>
            <p:ph idx="1"/>
          </p:nvPr>
        </p:nvSpPr>
        <p:spPr>
          <a:xfrm>
            <a:off x="381000" y="1215485"/>
            <a:ext cx="8053552" cy="4225650"/>
          </a:xfrm>
        </p:spPr>
        <p:txBody>
          <a:bodyPr/>
          <a:lstStyle/>
          <a:p>
            <a:r>
              <a:rPr lang="en-US" sz="3200" dirty="0"/>
              <a:t>Employers have the responsibility to, at a minimum, comply with the OSH Act</a:t>
            </a:r>
          </a:p>
          <a:p>
            <a:r>
              <a:rPr lang="en-US" sz="3200" dirty="0"/>
              <a:t>Employers must perform their due diligence to </a:t>
            </a:r>
            <a:r>
              <a:rPr lang="en-US" sz="3600" b="1" dirty="0"/>
              <a:t>find and correct </a:t>
            </a:r>
            <a:r>
              <a:rPr lang="en-US" sz="3200" dirty="0"/>
              <a:t>safety</a:t>
            </a:r>
            <a:br>
              <a:rPr lang="en-US" sz="3200" dirty="0"/>
            </a:br>
            <a:r>
              <a:rPr lang="en-US" sz="3200" dirty="0"/>
              <a:t>and health hazards </a:t>
            </a:r>
          </a:p>
          <a:p>
            <a:endParaRPr lang="en-US" dirty="0"/>
          </a:p>
        </p:txBody>
      </p:sp>
      <p:pic>
        <p:nvPicPr>
          <p:cNvPr id="5" name="Picture 4" descr="This slide has a picture of the old OSHA poster " title="OSHA Poster">
            <a:extLst>
              <a:ext uri="{FF2B5EF4-FFF2-40B4-BE49-F238E27FC236}">
                <a16:creationId xmlns:a16="http://schemas.microsoft.com/office/drawing/2014/main" id="{86EFE51C-E004-8FDE-3BB8-2BDFC1770E2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539250" y="276814"/>
            <a:ext cx="2413640" cy="3322778"/>
          </a:xfrm>
          <a:prstGeom prst="rect">
            <a:avLst/>
          </a:prstGeom>
        </p:spPr>
      </p:pic>
      <p:pic>
        <p:nvPicPr>
          <p:cNvPr id="4" name="Picture 3" descr="2015 version of the OSHA Poster" title="OSHA Poster">
            <a:extLst>
              <a:ext uri="{FF2B5EF4-FFF2-40B4-BE49-F238E27FC236}">
                <a16:creationId xmlns:a16="http://schemas.microsoft.com/office/drawing/2014/main" id="{94AF71EB-EBC6-07E1-E68B-B7508798C18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926330" y="2460263"/>
            <a:ext cx="2545167" cy="3499604"/>
          </a:xfrm>
          <a:prstGeom prst="rect">
            <a:avLst/>
          </a:prstGeom>
        </p:spPr>
      </p:pic>
    </p:spTree>
    <p:extLst>
      <p:ext uri="{BB962C8B-B14F-4D97-AF65-F5344CB8AC3E}">
        <p14:creationId xmlns:p14="http://schemas.microsoft.com/office/powerpoint/2010/main" val="21601374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8B40585-5110-08C9-1E9F-F51DEBFC0A7F}"/>
              </a:ext>
            </a:extLst>
          </p:cNvPr>
          <p:cNvSpPr>
            <a:spLocks noGrp="1"/>
          </p:cNvSpPr>
          <p:nvPr>
            <p:ph type="title"/>
          </p:nvPr>
        </p:nvSpPr>
        <p:spPr/>
        <p:txBody>
          <a:bodyPr/>
          <a:lstStyle/>
          <a:p>
            <a:r>
              <a:rPr lang="en-US" dirty="0"/>
              <a:t>Workers’ Rights	</a:t>
            </a:r>
          </a:p>
        </p:txBody>
      </p:sp>
      <p:sp>
        <p:nvSpPr>
          <p:cNvPr id="2" name="Content Placeholder 1">
            <a:extLst>
              <a:ext uri="{FF2B5EF4-FFF2-40B4-BE49-F238E27FC236}">
                <a16:creationId xmlns:a16="http://schemas.microsoft.com/office/drawing/2014/main" id="{2EF53C4B-51A2-32A7-09F6-D2DB115509B0}"/>
              </a:ext>
            </a:extLst>
          </p:cNvPr>
          <p:cNvSpPr>
            <a:spLocks noGrp="1"/>
          </p:cNvSpPr>
          <p:nvPr>
            <p:ph idx="1"/>
          </p:nvPr>
        </p:nvSpPr>
        <p:spPr/>
        <p:txBody>
          <a:bodyPr/>
          <a:lstStyle/>
          <a:p>
            <a:r>
              <a:rPr lang="en-US" sz="2800" dirty="0"/>
              <a:t>Workplace free of recognized hazards</a:t>
            </a:r>
          </a:p>
          <a:p>
            <a:r>
              <a:rPr lang="en-US" sz="2800" dirty="0"/>
              <a:t>Report safety and health concerns and/or injuries and illnesses without retaliation</a:t>
            </a:r>
          </a:p>
          <a:p>
            <a:pPr lvl="1"/>
            <a:r>
              <a:rPr lang="en-US" sz="2400" dirty="0"/>
              <a:t>File a discrimination complaint under Section 11(c) of the OSH Act, which prohibits discharge or discrimination by “any person” against any employee for OSHA-related activity; </a:t>
            </a:r>
          </a:p>
          <a:p>
            <a:pPr lvl="1"/>
            <a:r>
              <a:rPr lang="en-US" sz="2400" dirty="0"/>
              <a:t>File a complaint if punished or discriminated against for acting as a “whistleblower” under the additional federal laws for which OSHA has jurisdiction.</a:t>
            </a:r>
          </a:p>
          <a:p>
            <a:r>
              <a:rPr lang="en-US" sz="2800" dirty="0"/>
              <a:t>Receive appropriate training in a </a:t>
            </a:r>
            <a:r>
              <a:rPr lang="en-US" sz="3000" b="1" dirty="0"/>
              <a:t>language and vocabulary </a:t>
            </a:r>
            <a:r>
              <a:rPr lang="en-US" sz="2800" dirty="0"/>
              <a:t>that workers understand</a:t>
            </a:r>
          </a:p>
          <a:p>
            <a:pPr marL="0" indent="0">
              <a:buNone/>
            </a:pPr>
            <a:endParaRPr lang="en-US" dirty="0"/>
          </a:p>
        </p:txBody>
      </p:sp>
    </p:spTree>
    <p:extLst>
      <p:ext uri="{BB962C8B-B14F-4D97-AF65-F5344CB8AC3E}">
        <p14:creationId xmlns:p14="http://schemas.microsoft.com/office/powerpoint/2010/main" val="17702624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6AE8DA8-27FA-671E-1C3A-5795D8FA71EC}"/>
              </a:ext>
            </a:extLst>
          </p:cNvPr>
          <p:cNvSpPr>
            <a:spLocks noGrp="1"/>
          </p:cNvSpPr>
          <p:nvPr>
            <p:ph type="title"/>
          </p:nvPr>
        </p:nvSpPr>
        <p:spPr/>
        <p:txBody>
          <a:bodyPr/>
          <a:lstStyle/>
          <a:p>
            <a:r>
              <a:rPr lang="en-US" dirty="0"/>
              <a:t>Workers’ Rights (Continued)</a:t>
            </a:r>
          </a:p>
        </p:txBody>
      </p:sp>
      <p:sp>
        <p:nvSpPr>
          <p:cNvPr id="2" name="Content Placeholder 1">
            <a:extLst>
              <a:ext uri="{FF2B5EF4-FFF2-40B4-BE49-F238E27FC236}">
                <a16:creationId xmlns:a16="http://schemas.microsoft.com/office/drawing/2014/main" id="{A09697DA-CEE0-A74B-D876-989526A7B170}"/>
              </a:ext>
            </a:extLst>
          </p:cNvPr>
          <p:cNvSpPr>
            <a:spLocks noGrp="1"/>
          </p:cNvSpPr>
          <p:nvPr>
            <p:ph idx="1"/>
          </p:nvPr>
        </p:nvSpPr>
        <p:spPr/>
        <p:txBody>
          <a:bodyPr/>
          <a:lstStyle/>
          <a:p>
            <a:r>
              <a:rPr lang="en-US" sz="2800" dirty="0"/>
              <a:t>Request an OSHA inspection at your facility (confidential)</a:t>
            </a:r>
          </a:p>
          <a:p>
            <a:r>
              <a:rPr lang="en-US" sz="2800" dirty="0"/>
              <a:t>Participate in an OSHA inspection</a:t>
            </a:r>
          </a:p>
          <a:p>
            <a:r>
              <a:rPr lang="en-US" sz="2800" dirty="0"/>
              <a:t>Speak to OSHA inspector in private</a:t>
            </a:r>
          </a:p>
          <a:p>
            <a:r>
              <a:rPr lang="en-US" sz="2800" dirty="0"/>
              <a:t>See OSHA citations</a:t>
            </a:r>
          </a:p>
          <a:p>
            <a:r>
              <a:rPr lang="en-US" sz="2800" dirty="0"/>
              <a:t>Request medical records, tests that measure hazards and injury/illness log</a:t>
            </a:r>
          </a:p>
          <a:p>
            <a:endParaRPr lang="en-US" dirty="0"/>
          </a:p>
        </p:txBody>
      </p:sp>
    </p:spTree>
    <p:extLst>
      <p:ext uri="{BB962C8B-B14F-4D97-AF65-F5344CB8AC3E}">
        <p14:creationId xmlns:p14="http://schemas.microsoft.com/office/powerpoint/2010/main" val="20904999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descr="Image of a thermostat with the sun in the background. &#10;">
            <a:extLst>
              <a:ext uri="{FF2B5EF4-FFF2-40B4-BE49-F238E27FC236}">
                <a16:creationId xmlns:a16="http://schemas.microsoft.com/office/drawing/2014/main" id="{365029FA-FD36-3575-3070-09FEE97937BC}"/>
              </a:ext>
            </a:extLst>
          </p:cNvPr>
          <p:cNvPicPr>
            <a:picLocks noGrp="1" noChangeAspect="1"/>
          </p:cNvPicPr>
          <p:nvPr>
            <p:ph type="pic" sz="quarter" idx="11"/>
          </p:nvPr>
        </p:nvPicPr>
        <p:blipFill>
          <a:blip r:embed="rId3" cstate="screen">
            <a:extLst>
              <a:ext uri="{28A0092B-C50C-407E-A947-70E740481C1C}">
                <a14:useLocalDpi xmlns:a14="http://schemas.microsoft.com/office/drawing/2010/main"/>
              </a:ext>
            </a:extLst>
          </a:blip>
          <a:srcRect/>
          <a:stretch/>
        </p:blipFill>
        <p:spPr>
          <a:xfrm>
            <a:off x="7882887" y="1073220"/>
            <a:ext cx="4152502" cy="4611903"/>
          </a:xfrm>
          <a:noFill/>
        </p:spPr>
      </p:pic>
      <p:sp>
        <p:nvSpPr>
          <p:cNvPr id="14" name="Title 2">
            <a:extLst>
              <a:ext uri="{FF2B5EF4-FFF2-40B4-BE49-F238E27FC236}">
                <a16:creationId xmlns:a16="http://schemas.microsoft.com/office/drawing/2014/main" id="{C5FD2EC0-5C7E-C582-0E95-FCC00C1A5DE4}"/>
              </a:ext>
            </a:extLst>
          </p:cNvPr>
          <p:cNvSpPr>
            <a:spLocks noGrp="1"/>
          </p:cNvSpPr>
          <p:nvPr>
            <p:ph type="ctrTitle"/>
          </p:nvPr>
        </p:nvSpPr>
        <p:spPr>
          <a:xfrm>
            <a:off x="156611" y="735282"/>
            <a:ext cx="7739535" cy="2643890"/>
          </a:xfrm>
        </p:spPr>
        <p:txBody>
          <a:bodyPr/>
          <a:lstStyle/>
          <a:p>
            <a:r>
              <a:rPr lang="en-US" dirty="0"/>
              <a:t>Working in Extreme Heat </a:t>
            </a:r>
          </a:p>
        </p:txBody>
      </p:sp>
    </p:spTree>
    <p:extLst>
      <p:ext uri="{BB962C8B-B14F-4D97-AF65-F5344CB8AC3E}">
        <p14:creationId xmlns:p14="http://schemas.microsoft.com/office/powerpoint/2010/main" val="18714000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A81297D-04ED-6855-DF5A-5C6DFA5CB91E}"/>
              </a:ext>
            </a:extLst>
          </p:cNvPr>
          <p:cNvSpPr>
            <a:spLocks noGrp="1"/>
          </p:cNvSpPr>
          <p:nvPr>
            <p:ph type="title"/>
          </p:nvPr>
        </p:nvSpPr>
        <p:spPr>
          <a:xfrm>
            <a:off x="381000" y="-49875"/>
            <a:ext cx="11430000" cy="1014761"/>
          </a:xfrm>
        </p:spPr>
        <p:txBody>
          <a:bodyPr/>
          <a:lstStyle/>
          <a:p>
            <a:r>
              <a:rPr lang="en-US" dirty="0"/>
              <a:t>Do You Know The Facts?</a:t>
            </a:r>
          </a:p>
        </p:txBody>
      </p:sp>
      <p:sp>
        <p:nvSpPr>
          <p:cNvPr id="2" name="Content Placeholder 1">
            <a:extLst>
              <a:ext uri="{FF2B5EF4-FFF2-40B4-BE49-F238E27FC236}">
                <a16:creationId xmlns:a16="http://schemas.microsoft.com/office/drawing/2014/main" id="{93FB85D1-12C7-606E-5870-F85D40628792}"/>
              </a:ext>
            </a:extLst>
          </p:cNvPr>
          <p:cNvSpPr>
            <a:spLocks noGrp="1"/>
          </p:cNvSpPr>
          <p:nvPr>
            <p:ph idx="1"/>
          </p:nvPr>
        </p:nvSpPr>
        <p:spPr>
          <a:xfrm>
            <a:off x="381000" y="766599"/>
            <a:ext cx="11811000" cy="4225650"/>
          </a:xfrm>
        </p:spPr>
        <p:txBody>
          <a:bodyPr/>
          <a:lstStyle/>
          <a:p>
            <a:r>
              <a:rPr lang="en-US" sz="2600" dirty="0"/>
              <a:t>Heat stress may result from the buildup of muscle-generated heat in the body. </a:t>
            </a:r>
          </a:p>
          <a:p>
            <a:pPr lvl="1"/>
            <a:r>
              <a:rPr lang="en-US" sz="2400" dirty="0"/>
              <a:t> True or False?</a:t>
            </a:r>
          </a:p>
          <a:p>
            <a:r>
              <a:rPr lang="en-US" sz="2600" dirty="0"/>
              <a:t>The time to drink water is when you are thirsty.</a:t>
            </a:r>
          </a:p>
          <a:p>
            <a:pPr lvl="1"/>
            <a:r>
              <a:rPr lang="en-US" sz="2400" dirty="0"/>
              <a:t>True or False?</a:t>
            </a:r>
          </a:p>
          <a:p>
            <a:r>
              <a:rPr lang="en-US" sz="2600" dirty="0"/>
              <a:t>What is the most important thing you should know about preventing heat stress?</a:t>
            </a:r>
          </a:p>
          <a:p>
            <a:pPr lvl="1"/>
            <a:r>
              <a:rPr lang="en-US" sz="2400" dirty="0"/>
              <a:t>A. Water			B. Shade	  	   C. Rest		    D. All three are Important</a:t>
            </a:r>
          </a:p>
          <a:p>
            <a:r>
              <a:rPr lang="en-US" sz="2600" dirty="0"/>
              <a:t>The evaporation of sweat is the most important way our bodies get rid of heat.</a:t>
            </a:r>
          </a:p>
          <a:p>
            <a:pPr lvl="1"/>
            <a:r>
              <a:rPr lang="en-US" sz="2400" dirty="0"/>
              <a:t>True or False?</a:t>
            </a:r>
          </a:p>
          <a:p>
            <a:r>
              <a:rPr lang="en-US" sz="2600" dirty="0"/>
              <a:t>Over 70% of those who suffer a heat stroke die if not treated promptly. </a:t>
            </a:r>
          </a:p>
          <a:p>
            <a:pPr lvl="1"/>
            <a:r>
              <a:rPr lang="en-US" sz="2400" dirty="0"/>
              <a:t> True or False?</a:t>
            </a:r>
          </a:p>
          <a:p>
            <a:endParaRPr lang="en-US" dirty="0"/>
          </a:p>
        </p:txBody>
      </p:sp>
    </p:spTree>
    <p:extLst>
      <p:ext uri="{BB962C8B-B14F-4D97-AF65-F5344CB8AC3E}">
        <p14:creationId xmlns:p14="http://schemas.microsoft.com/office/powerpoint/2010/main" val="18718274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2AF498B-1C2B-C592-0131-A2080A457D13}"/>
              </a:ext>
            </a:extLst>
          </p:cNvPr>
          <p:cNvSpPr>
            <a:spLocks noGrp="1"/>
          </p:cNvSpPr>
          <p:nvPr>
            <p:ph type="title"/>
          </p:nvPr>
        </p:nvSpPr>
        <p:spPr/>
        <p:txBody>
          <a:bodyPr/>
          <a:lstStyle/>
          <a:p>
            <a:r>
              <a:rPr lang="en-US" dirty="0"/>
              <a:t>Why Should We Be Concerned? </a:t>
            </a:r>
          </a:p>
        </p:txBody>
      </p:sp>
      <p:sp>
        <p:nvSpPr>
          <p:cNvPr id="2" name="Content Placeholder 1">
            <a:extLst>
              <a:ext uri="{FF2B5EF4-FFF2-40B4-BE49-F238E27FC236}">
                <a16:creationId xmlns:a16="http://schemas.microsoft.com/office/drawing/2014/main" id="{FBD956FC-73E1-5B87-2E71-E7365F36B8F6}"/>
              </a:ext>
            </a:extLst>
          </p:cNvPr>
          <p:cNvSpPr>
            <a:spLocks noGrp="1"/>
          </p:cNvSpPr>
          <p:nvPr>
            <p:ph idx="1"/>
          </p:nvPr>
        </p:nvSpPr>
        <p:spPr>
          <a:xfrm>
            <a:off x="381000" y="1215485"/>
            <a:ext cx="8972550" cy="4225650"/>
          </a:xfrm>
        </p:spPr>
        <p:txBody>
          <a:bodyPr/>
          <a:lstStyle/>
          <a:p>
            <a:r>
              <a:rPr lang="en-US" dirty="0"/>
              <a:t>Gabriel Infante, 24 years old</a:t>
            </a:r>
          </a:p>
          <a:p>
            <a:pPr lvl="1"/>
            <a:r>
              <a:rPr lang="en-US" dirty="0"/>
              <a:t>Installing fiber optic cables in San Antonio, TX – 5</a:t>
            </a:r>
            <a:r>
              <a:rPr lang="en-US" baseline="30000" dirty="0"/>
              <a:t>th</a:t>
            </a:r>
            <a:r>
              <a:rPr lang="en-US" dirty="0"/>
              <a:t> day on the job</a:t>
            </a:r>
          </a:p>
          <a:p>
            <a:pPr lvl="1"/>
            <a:r>
              <a:rPr lang="en-US" dirty="0"/>
              <a:t>Heat Index over 100 degrees</a:t>
            </a:r>
          </a:p>
          <a:p>
            <a:pPr lvl="1"/>
            <a:r>
              <a:rPr lang="en-US" dirty="0"/>
              <a:t>Complained of feeling tired and was experiencing cramping </a:t>
            </a:r>
          </a:p>
          <a:p>
            <a:pPr lvl="1"/>
            <a:r>
              <a:rPr lang="en-US" dirty="0"/>
              <a:t>Was moved from digging crew to dump a load, then returned to digging crew </a:t>
            </a:r>
          </a:p>
          <a:p>
            <a:pPr lvl="1"/>
            <a:r>
              <a:rPr lang="en-US" dirty="0"/>
              <a:t>Lunged at a coworker in a fit of delirium – thought coworkers       “were going to kill him”</a:t>
            </a:r>
          </a:p>
          <a:p>
            <a:pPr lvl="1"/>
            <a:r>
              <a:rPr lang="en-US" dirty="0"/>
              <a:t>Fell and hit his head, became unconscious </a:t>
            </a:r>
          </a:p>
          <a:p>
            <a:pPr lvl="1"/>
            <a:r>
              <a:rPr lang="en-US" dirty="0"/>
              <a:t>Body temperature nearly 110 degrees by the time he got to the ER</a:t>
            </a:r>
          </a:p>
          <a:p>
            <a:pPr lvl="1"/>
            <a:r>
              <a:rPr lang="en-US" dirty="0"/>
              <a:t>Died in the hospital</a:t>
            </a:r>
          </a:p>
          <a:p>
            <a:endParaRPr lang="en-US" dirty="0"/>
          </a:p>
        </p:txBody>
      </p:sp>
      <p:pic>
        <p:nvPicPr>
          <p:cNvPr id="6" name="Picture 5" descr="This is a photo of Gabriel Infante. He was a victim of heat stroke while installing fiber optic cables. ">
            <a:extLst>
              <a:ext uri="{FF2B5EF4-FFF2-40B4-BE49-F238E27FC236}">
                <a16:creationId xmlns:a16="http://schemas.microsoft.com/office/drawing/2014/main" id="{86BB3A38-6773-80CB-5B24-108E96176B60}"/>
              </a:ext>
            </a:extLst>
          </p:cNvPr>
          <p:cNvPicPr>
            <a:picLocks noChangeAspect="1"/>
          </p:cNvPicPr>
          <p:nvPr/>
        </p:nvPicPr>
        <p:blipFill>
          <a:blip r:embed="rId3"/>
          <a:stretch>
            <a:fillRect/>
          </a:stretch>
        </p:blipFill>
        <p:spPr>
          <a:xfrm>
            <a:off x="9353550" y="1215485"/>
            <a:ext cx="2457450" cy="4591050"/>
          </a:xfrm>
          <a:prstGeom prst="rect">
            <a:avLst/>
          </a:prstGeom>
        </p:spPr>
      </p:pic>
      <p:sp>
        <p:nvSpPr>
          <p:cNvPr id="8" name="TextBox 7">
            <a:extLst>
              <a:ext uri="{FF2B5EF4-FFF2-40B4-BE49-F238E27FC236}">
                <a16:creationId xmlns:a16="http://schemas.microsoft.com/office/drawing/2014/main" id="{9778AEAB-F632-40A4-E8D7-FC943505FCAE}"/>
              </a:ext>
            </a:extLst>
          </p:cNvPr>
          <p:cNvSpPr txBox="1"/>
          <p:nvPr/>
        </p:nvSpPr>
        <p:spPr>
          <a:xfrm>
            <a:off x="381000" y="6334780"/>
            <a:ext cx="6093372" cy="523220"/>
          </a:xfrm>
          <a:prstGeom prst="rect">
            <a:avLst/>
          </a:prstGeom>
          <a:noFill/>
        </p:spPr>
        <p:txBody>
          <a:bodyPr wrap="square">
            <a:spAutoFit/>
          </a:bodyPr>
          <a:lstStyle/>
          <a:p>
            <a:pPr marL="342900" lvl="1" indent="0">
              <a:buNone/>
            </a:pPr>
            <a:r>
              <a:rPr lang="en-US" sz="1400" dirty="0"/>
              <a:t>Source: OSHA News Clips Aug. 19-21, 2023</a:t>
            </a:r>
          </a:p>
          <a:p>
            <a:pPr marL="342900" lvl="1" indent="0">
              <a:buNone/>
            </a:pPr>
            <a:r>
              <a:rPr lang="en-US" sz="1400" dirty="0"/>
              <a:t>CNN, August 19, 2023</a:t>
            </a:r>
          </a:p>
        </p:txBody>
      </p:sp>
    </p:spTree>
    <p:extLst>
      <p:ext uri="{BB962C8B-B14F-4D97-AF65-F5344CB8AC3E}">
        <p14:creationId xmlns:p14="http://schemas.microsoft.com/office/powerpoint/2010/main" val="35950695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636C394-E4F6-234F-5BB8-658F91A97918}"/>
              </a:ext>
            </a:extLst>
          </p:cNvPr>
          <p:cNvSpPr>
            <a:spLocks noGrp="1"/>
          </p:cNvSpPr>
          <p:nvPr>
            <p:ph idx="1"/>
          </p:nvPr>
        </p:nvSpPr>
        <p:spPr>
          <a:xfrm>
            <a:off x="381000" y="1106955"/>
            <a:ext cx="11430000" cy="4225650"/>
          </a:xfrm>
        </p:spPr>
        <p:txBody>
          <a:bodyPr/>
          <a:lstStyle/>
          <a:p>
            <a:r>
              <a:rPr lang="en-US" sz="2800" dirty="0"/>
              <a:t>2011-2021: </a:t>
            </a:r>
            <a:r>
              <a:rPr lang="en-US" sz="2800" b="1" dirty="0"/>
              <a:t>436</a:t>
            </a:r>
            <a:r>
              <a:rPr lang="en-US" sz="2800" dirty="0"/>
              <a:t> work-related deaths caused by environmental heat exposure </a:t>
            </a:r>
          </a:p>
          <a:p>
            <a:r>
              <a:rPr lang="en-US" sz="2800" b="1" dirty="0"/>
              <a:t>35 employees </a:t>
            </a:r>
            <a:r>
              <a:rPr lang="en-US" sz="2800" dirty="0"/>
              <a:t>died each year between 2015-2019 due to environmental heat cases</a:t>
            </a:r>
          </a:p>
          <a:p>
            <a:pPr lvl="1"/>
            <a:r>
              <a:rPr lang="en-US" sz="2800" dirty="0"/>
              <a:t>An average of 2,700 environmental heat cases occurred each year resulting in days away from work</a:t>
            </a:r>
          </a:p>
          <a:p>
            <a:r>
              <a:rPr lang="en-US" sz="2800" b="1" dirty="0"/>
              <a:t>The total number of heat-related illnesses and fatalities is unknown</a:t>
            </a:r>
          </a:p>
          <a:p>
            <a:pPr lvl="1"/>
            <a:r>
              <a:rPr lang="en-US" sz="2800" dirty="0"/>
              <a:t>Heat-related illnesses are oftentimes not recognized </a:t>
            </a:r>
          </a:p>
          <a:p>
            <a:pPr lvl="1"/>
            <a:r>
              <a:rPr lang="en-US" sz="2800" dirty="0"/>
              <a:t>Cause of death is oftentimes listed as a heart attack </a:t>
            </a:r>
          </a:p>
          <a:p>
            <a:r>
              <a:rPr lang="en-US" sz="2800" dirty="0"/>
              <a:t>Individuals working in hot environments are at a higher risk of injury</a:t>
            </a:r>
          </a:p>
          <a:p>
            <a:pPr lvl="1"/>
            <a:endParaRPr lang="en-US" dirty="0"/>
          </a:p>
        </p:txBody>
      </p:sp>
      <p:sp>
        <p:nvSpPr>
          <p:cNvPr id="3" name="Title 2">
            <a:extLst>
              <a:ext uri="{FF2B5EF4-FFF2-40B4-BE49-F238E27FC236}">
                <a16:creationId xmlns:a16="http://schemas.microsoft.com/office/drawing/2014/main" id="{82454352-A855-B959-3FE6-364BBFF447E9}"/>
              </a:ext>
            </a:extLst>
          </p:cNvPr>
          <p:cNvSpPr>
            <a:spLocks noGrp="1"/>
          </p:cNvSpPr>
          <p:nvPr>
            <p:ph type="title"/>
          </p:nvPr>
        </p:nvSpPr>
        <p:spPr>
          <a:xfrm>
            <a:off x="381000" y="124328"/>
            <a:ext cx="11430000" cy="1014761"/>
          </a:xfrm>
        </p:spPr>
        <p:txBody>
          <a:bodyPr/>
          <a:lstStyle/>
          <a:p>
            <a:r>
              <a:rPr lang="en-US" dirty="0"/>
              <a:t>Why Should We Be Concerned? (Continued)</a:t>
            </a:r>
          </a:p>
        </p:txBody>
      </p:sp>
    </p:spTree>
    <p:extLst>
      <p:ext uri="{BB962C8B-B14F-4D97-AF65-F5344CB8AC3E}">
        <p14:creationId xmlns:p14="http://schemas.microsoft.com/office/powerpoint/2010/main" val="22516887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BC445B-BF1F-14FA-B793-CB510237004F}"/>
              </a:ext>
            </a:extLst>
          </p:cNvPr>
          <p:cNvSpPr>
            <a:spLocks noGrp="1"/>
          </p:cNvSpPr>
          <p:nvPr>
            <p:ph type="ctrTitle"/>
          </p:nvPr>
        </p:nvSpPr>
        <p:spPr/>
        <p:txBody>
          <a:bodyPr/>
          <a:lstStyle/>
          <a:p>
            <a:r>
              <a:rPr lang="en-US" dirty="0"/>
              <a:t>Heat Stress</a:t>
            </a:r>
          </a:p>
        </p:txBody>
      </p:sp>
    </p:spTree>
    <p:extLst>
      <p:ext uri="{BB962C8B-B14F-4D97-AF65-F5344CB8AC3E}">
        <p14:creationId xmlns:p14="http://schemas.microsoft.com/office/powerpoint/2010/main" val="18604132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9BF852C-B2AC-E8CF-B914-D3BD4E3F67D2}"/>
              </a:ext>
            </a:extLst>
          </p:cNvPr>
          <p:cNvSpPr>
            <a:spLocks noGrp="1"/>
          </p:cNvSpPr>
          <p:nvPr>
            <p:ph type="title"/>
          </p:nvPr>
        </p:nvSpPr>
        <p:spPr/>
        <p:txBody>
          <a:bodyPr/>
          <a:lstStyle/>
          <a:p>
            <a:r>
              <a:rPr lang="en-US" dirty="0"/>
              <a:t>What is Heat Stress? </a:t>
            </a:r>
          </a:p>
        </p:txBody>
      </p:sp>
      <p:sp>
        <p:nvSpPr>
          <p:cNvPr id="2" name="Content Placeholder 1">
            <a:extLst>
              <a:ext uri="{FF2B5EF4-FFF2-40B4-BE49-F238E27FC236}">
                <a16:creationId xmlns:a16="http://schemas.microsoft.com/office/drawing/2014/main" id="{4E019739-1E52-6EAC-57BF-49DE521C80E3}"/>
              </a:ext>
            </a:extLst>
          </p:cNvPr>
          <p:cNvSpPr>
            <a:spLocks noGrp="1"/>
          </p:cNvSpPr>
          <p:nvPr>
            <p:ph idx="1"/>
          </p:nvPr>
        </p:nvSpPr>
        <p:spPr/>
        <p:txBody>
          <a:bodyPr/>
          <a:lstStyle/>
          <a:p>
            <a:r>
              <a:rPr lang="en-US" sz="2800" dirty="0"/>
              <a:t> Build-up of heat in the body that cannot be removed by natural mechanisms. </a:t>
            </a:r>
          </a:p>
          <a:p>
            <a:r>
              <a:rPr lang="en-US" sz="2800" dirty="0"/>
              <a:t>A result of internal heat generated by the body (metabolic load) and the external heat load from the work environment.</a:t>
            </a:r>
          </a:p>
        </p:txBody>
      </p:sp>
      <p:pic>
        <p:nvPicPr>
          <p:cNvPr id="4" name="Picture 3" descr="A person in a hard hat with his hand on his forehead and sweating. A sun is in the background. Image includes a graphic insert of a heart that is in distress and a graphic of a thermostat with the temperature increasing. ">
            <a:extLst>
              <a:ext uri="{FF2B5EF4-FFF2-40B4-BE49-F238E27FC236}">
                <a16:creationId xmlns:a16="http://schemas.microsoft.com/office/drawing/2014/main" id="{8571B53C-22A9-AB45-4C5E-1C6A766F4EE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139224" y="3637503"/>
            <a:ext cx="3913552" cy="2739233"/>
          </a:xfrm>
          <a:prstGeom prst="rect">
            <a:avLst/>
          </a:prstGeom>
        </p:spPr>
      </p:pic>
    </p:spTree>
    <p:extLst>
      <p:ext uri="{BB962C8B-B14F-4D97-AF65-F5344CB8AC3E}">
        <p14:creationId xmlns:p14="http://schemas.microsoft.com/office/powerpoint/2010/main" val="21748796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47DD5A-DF7C-BA6B-C495-1F786F5CBFD4}"/>
              </a:ext>
            </a:extLst>
          </p:cNvPr>
          <p:cNvSpPr>
            <a:spLocks noGrp="1"/>
          </p:cNvSpPr>
          <p:nvPr>
            <p:ph type="title"/>
          </p:nvPr>
        </p:nvSpPr>
        <p:spPr/>
        <p:txBody>
          <a:bodyPr/>
          <a:lstStyle/>
          <a:p>
            <a:r>
              <a:rPr lang="en-US" dirty="0"/>
              <a:t>Factors that Affect the Body’s Ability to Cool </a:t>
            </a:r>
          </a:p>
        </p:txBody>
      </p:sp>
      <p:sp>
        <p:nvSpPr>
          <p:cNvPr id="3" name="Content Placeholder 2">
            <a:extLst>
              <a:ext uri="{FF2B5EF4-FFF2-40B4-BE49-F238E27FC236}">
                <a16:creationId xmlns:a16="http://schemas.microsoft.com/office/drawing/2014/main" id="{529F707B-4C5F-D03E-9C67-919A37B3001E}"/>
              </a:ext>
            </a:extLst>
          </p:cNvPr>
          <p:cNvSpPr>
            <a:spLocks noGrp="1"/>
          </p:cNvSpPr>
          <p:nvPr>
            <p:ph idx="1"/>
          </p:nvPr>
        </p:nvSpPr>
        <p:spPr/>
        <p:txBody>
          <a:bodyPr/>
          <a:lstStyle/>
          <a:p>
            <a:r>
              <a:rPr lang="en-US" altLang="en-US" sz="2800" dirty="0"/>
              <a:t>Age </a:t>
            </a:r>
          </a:p>
          <a:p>
            <a:r>
              <a:rPr lang="en-US" altLang="en-US" sz="2800" dirty="0"/>
              <a:t>Weight</a:t>
            </a:r>
          </a:p>
          <a:p>
            <a:r>
              <a:rPr lang="en-US" altLang="en-US" sz="2800" dirty="0"/>
              <a:t>Physical Fitness</a:t>
            </a:r>
          </a:p>
          <a:p>
            <a:r>
              <a:rPr lang="en-US" altLang="en-US" sz="2800" dirty="0"/>
              <a:t>Adjusting to the hot environment</a:t>
            </a:r>
          </a:p>
          <a:p>
            <a:r>
              <a:rPr lang="en-US" altLang="en-US" sz="2800" dirty="0"/>
              <a:t>Other Health Conditions</a:t>
            </a:r>
          </a:p>
          <a:p>
            <a:r>
              <a:rPr lang="en-US" altLang="en-US" sz="2800" dirty="0"/>
              <a:t>Use of Alcohol/Drugs/Caffeine</a:t>
            </a:r>
          </a:p>
          <a:p>
            <a:r>
              <a:rPr lang="en-US" altLang="en-US" sz="2800" dirty="0"/>
              <a:t>Clothing/PPE</a:t>
            </a:r>
          </a:p>
          <a:p>
            <a:r>
              <a:rPr lang="en-US" altLang="en-US" sz="2800" dirty="0"/>
              <a:t>Medications</a:t>
            </a:r>
          </a:p>
          <a:p>
            <a:endParaRPr lang="en-US" dirty="0"/>
          </a:p>
        </p:txBody>
      </p:sp>
      <p:sp>
        <p:nvSpPr>
          <p:cNvPr id="9" name="Right Arrow 2" descr="Yellow arrow pointing to text box. ">
            <a:extLst>
              <a:ext uri="{FF2B5EF4-FFF2-40B4-BE49-F238E27FC236}">
                <a16:creationId xmlns:a16="http://schemas.microsoft.com/office/drawing/2014/main" id="{A29C50FE-9B0B-B28D-1DE9-4A59120A0A41}"/>
              </a:ext>
            </a:extLst>
          </p:cNvPr>
          <p:cNvSpPr/>
          <p:nvPr/>
        </p:nvSpPr>
        <p:spPr>
          <a:xfrm>
            <a:off x="2848122" y="5333864"/>
            <a:ext cx="1550838" cy="381000"/>
          </a:xfrm>
          <a:prstGeom prst="rightArrow">
            <a:avLst/>
          </a:prstGeom>
          <a:solidFill>
            <a:srgbClr val="FF99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latin typeface="Roboto Regular"/>
            </a:endParaRPr>
          </a:p>
        </p:txBody>
      </p:sp>
      <p:sp>
        <p:nvSpPr>
          <p:cNvPr id="8" name="TextBox 7">
            <a:extLst>
              <a:ext uri="{FF2B5EF4-FFF2-40B4-BE49-F238E27FC236}">
                <a16:creationId xmlns:a16="http://schemas.microsoft.com/office/drawing/2014/main" id="{EE811322-F054-9142-B239-D22AE24EE0D9}"/>
              </a:ext>
            </a:extLst>
          </p:cNvPr>
          <p:cNvSpPr txBox="1">
            <a:spLocks noChangeArrowheads="1"/>
          </p:cNvSpPr>
          <p:nvPr/>
        </p:nvSpPr>
        <p:spPr bwMode="auto">
          <a:xfrm>
            <a:off x="4506904" y="4785700"/>
            <a:ext cx="3100296" cy="1477328"/>
          </a:xfrm>
          <a:prstGeom prst="rect">
            <a:avLst/>
          </a:prstGeom>
          <a:noFill/>
          <a:ln w="9525">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800" dirty="0">
                <a:latin typeface="Roboto Regular"/>
              </a:rPr>
              <a:t>Diuretics</a:t>
            </a:r>
          </a:p>
          <a:p>
            <a:pPr>
              <a:spcBef>
                <a:spcPct val="0"/>
              </a:spcBef>
              <a:buFontTx/>
              <a:buNone/>
            </a:pPr>
            <a:r>
              <a:rPr lang="en-US" altLang="en-US" sz="1800" dirty="0">
                <a:latin typeface="Roboto Regular"/>
              </a:rPr>
              <a:t>Blood-pressure medications</a:t>
            </a:r>
          </a:p>
          <a:p>
            <a:pPr>
              <a:spcBef>
                <a:spcPct val="0"/>
              </a:spcBef>
              <a:buFontTx/>
              <a:buNone/>
            </a:pPr>
            <a:r>
              <a:rPr lang="en-US" altLang="en-US" sz="1800" dirty="0">
                <a:latin typeface="Roboto Regular"/>
              </a:rPr>
              <a:t>Antihistamines</a:t>
            </a:r>
          </a:p>
          <a:p>
            <a:pPr>
              <a:spcBef>
                <a:spcPct val="0"/>
              </a:spcBef>
              <a:buFontTx/>
              <a:buNone/>
            </a:pPr>
            <a:r>
              <a:rPr lang="en-US" altLang="en-US" sz="1800" dirty="0">
                <a:latin typeface="Roboto Regular"/>
              </a:rPr>
              <a:t>Anti-</a:t>
            </a:r>
            <a:r>
              <a:rPr lang="en-US" altLang="en-US" sz="1800" dirty="0" err="1">
                <a:latin typeface="Roboto Regular"/>
              </a:rPr>
              <a:t>cholinergics</a:t>
            </a:r>
            <a:r>
              <a:rPr lang="en-US" altLang="en-US" sz="1800" dirty="0">
                <a:latin typeface="Roboto Regular"/>
              </a:rPr>
              <a:t> (for COPD)</a:t>
            </a:r>
          </a:p>
          <a:p>
            <a:pPr>
              <a:spcBef>
                <a:spcPct val="0"/>
              </a:spcBef>
              <a:buFontTx/>
              <a:buNone/>
            </a:pPr>
            <a:r>
              <a:rPr lang="en-US" altLang="en-US" sz="1800" dirty="0">
                <a:latin typeface="Roboto Regular"/>
              </a:rPr>
              <a:t>Psychiatric conditions</a:t>
            </a:r>
          </a:p>
        </p:txBody>
      </p:sp>
      <p:pic>
        <p:nvPicPr>
          <p:cNvPr id="11" name="Picture Placeholder 10" descr="A bottle of prescription medication to represent how medications may affect the body's ability to cool. &#10;">
            <a:extLst>
              <a:ext uri="{FF2B5EF4-FFF2-40B4-BE49-F238E27FC236}">
                <a16:creationId xmlns:a16="http://schemas.microsoft.com/office/drawing/2014/main" id="{C6F4106B-2DF8-D88B-9CC4-9081008706C7}"/>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p:blipFill>
        <p:spPr/>
      </p:pic>
      <p:pic>
        <p:nvPicPr>
          <p:cNvPr id="13" name="Picture Placeholder 12" descr="An energy drink to demonstrate that caffeine may affect the body's ability to cool. ">
            <a:extLst>
              <a:ext uri="{FF2B5EF4-FFF2-40B4-BE49-F238E27FC236}">
                <a16:creationId xmlns:a16="http://schemas.microsoft.com/office/drawing/2014/main" id="{D50FD75E-11E6-7995-9191-4146FA1983BE}"/>
              </a:ext>
            </a:extLst>
          </p:cNvPr>
          <p:cNvPicPr>
            <a:picLocks noGrp="1" noChangeAspect="1"/>
          </p:cNvPicPr>
          <p:nvPr>
            <p:ph type="pic" sz="quarter" idx="12"/>
          </p:nvPr>
        </p:nvPicPr>
        <p:blipFill>
          <a:blip r:embed="rId4" cstate="screen">
            <a:extLst>
              <a:ext uri="{28A0092B-C50C-407E-A947-70E740481C1C}">
                <a14:useLocalDpi xmlns:a14="http://schemas.microsoft.com/office/drawing/2010/main"/>
              </a:ext>
            </a:extLst>
          </a:blip>
          <a:srcRect/>
          <a:stretch/>
        </p:blipFill>
        <p:spPr/>
      </p:pic>
      <p:pic>
        <p:nvPicPr>
          <p:cNvPr id="15" name="Picture Placeholder 14" descr="Two workers in a foundry wearing PPE and working near heat-producing equipment. Used to demonstrate the effect PPE/clothing may have on the body's ability to cool. ">
            <a:extLst>
              <a:ext uri="{FF2B5EF4-FFF2-40B4-BE49-F238E27FC236}">
                <a16:creationId xmlns:a16="http://schemas.microsoft.com/office/drawing/2014/main" id="{44A76034-3E5D-4BE1-616F-67846BA88419}"/>
              </a:ext>
            </a:extLst>
          </p:cNvPr>
          <p:cNvPicPr>
            <a:picLocks noGrp="1" noChangeAspect="1"/>
          </p:cNvPicPr>
          <p:nvPr>
            <p:ph type="pic" sz="quarter" idx="11"/>
          </p:nvPr>
        </p:nvPicPr>
        <p:blipFill>
          <a:blip r:embed="rId5" cstate="screen">
            <a:extLst>
              <a:ext uri="{28A0092B-C50C-407E-A947-70E740481C1C}">
                <a14:useLocalDpi xmlns:a14="http://schemas.microsoft.com/office/drawing/2010/main"/>
              </a:ext>
            </a:extLst>
          </a:blip>
          <a:srcRect/>
          <a:stretch/>
        </p:blipFill>
        <p:spPr/>
      </p:pic>
    </p:spTree>
    <p:extLst>
      <p:ext uri="{BB962C8B-B14F-4D97-AF65-F5344CB8AC3E}">
        <p14:creationId xmlns:p14="http://schemas.microsoft.com/office/powerpoint/2010/main" val="27103003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164621-7060-EB42-4515-C96CD4BE78E6}"/>
              </a:ext>
            </a:extLst>
          </p:cNvPr>
          <p:cNvSpPr>
            <a:spLocks noGrp="1"/>
          </p:cNvSpPr>
          <p:nvPr>
            <p:ph type="title"/>
          </p:nvPr>
        </p:nvSpPr>
        <p:spPr/>
        <p:txBody>
          <a:bodyPr/>
          <a:lstStyle/>
          <a:p>
            <a:r>
              <a:rPr lang="en-US" dirty="0"/>
              <a:t>Types of Heat Stress Disorders</a:t>
            </a:r>
          </a:p>
        </p:txBody>
      </p:sp>
      <p:sp>
        <p:nvSpPr>
          <p:cNvPr id="3" name="Content Placeholder 2">
            <a:extLst>
              <a:ext uri="{FF2B5EF4-FFF2-40B4-BE49-F238E27FC236}">
                <a16:creationId xmlns:a16="http://schemas.microsoft.com/office/drawing/2014/main" id="{8038BD4E-34ED-52CE-BDE3-36DC59468546}"/>
              </a:ext>
            </a:extLst>
          </p:cNvPr>
          <p:cNvSpPr>
            <a:spLocks noGrp="1"/>
          </p:cNvSpPr>
          <p:nvPr>
            <p:ph idx="1"/>
          </p:nvPr>
        </p:nvSpPr>
        <p:spPr>
          <a:xfrm>
            <a:off x="380999" y="1215485"/>
            <a:ext cx="7227499" cy="4225650"/>
          </a:xfrm>
        </p:spPr>
        <p:txBody>
          <a:bodyPr/>
          <a:lstStyle/>
          <a:p>
            <a:r>
              <a:rPr lang="en-US" sz="2800" b="1" dirty="0"/>
              <a:t>Heat Rash (Prickly Heat) – </a:t>
            </a:r>
            <a:r>
              <a:rPr lang="en-US" sz="2800" dirty="0"/>
              <a:t>blockage and inflammation of sweat glands in heat and high humidity </a:t>
            </a:r>
          </a:p>
          <a:p>
            <a:r>
              <a:rPr lang="en-US" sz="2800" b="1" dirty="0"/>
              <a:t>Heat Cramps </a:t>
            </a:r>
            <a:r>
              <a:rPr lang="en-US" sz="2800" dirty="0"/>
              <a:t>– Low salt and moisture levels in body </a:t>
            </a:r>
          </a:p>
          <a:p>
            <a:r>
              <a:rPr lang="en-US" sz="2800" b="1" dirty="0"/>
              <a:t>Heat Syncope </a:t>
            </a:r>
            <a:r>
              <a:rPr lang="en-US" sz="2800" dirty="0"/>
              <a:t>– Weakness, fatigue, or fainting after exercising in the heat </a:t>
            </a:r>
          </a:p>
          <a:p>
            <a:r>
              <a:rPr lang="en-US" sz="2800" b="1" dirty="0"/>
              <a:t>Heat Exhaustion</a:t>
            </a:r>
          </a:p>
          <a:p>
            <a:r>
              <a:rPr lang="en-US" sz="2800" b="1" dirty="0"/>
              <a:t>Heat Stroke </a:t>
            </a:r>
          </a:p>
          <a:p>
            <a:endParaRPr lang="en-US" sz="2800" dirty="0"/>
          </a:p>
          <a:p>
            <a:endParaRPr lang="en-US" sz="2800" dirty="0"/>
          </a:p>
          <a:p>
            <a:endParaRPr lang="en-US" dirty="0"/>
          </a:p>
        </p:txBody>
      </p:sp>
      <p:pic>
        <p:nvPicPr>
          <p:cNvPr id="10" name="Picture Placeholder 9" descr="An employee collapsed on the ground. The employee's hard hat is on the ground next to him. Victim of heat stroke. ">
            <a:extLst>
              <a:ext uri="{FF2B5EF4-FFF2-40B4-BE49-F238E27FC236}">
                <a16:creationId xmlns:a16="http://schemas.microsoft.com/office/drawing/2014/main" id="{EBCC5926-1DAB-F73B-B9C5-C543868AACC7}"/>
              </a:ext>
            </a:extLst>
          </p:cNvPr>
          <p:cNvPicPr>
            <a:picLocks noGrp="1" noChangeAspect="1"/>
          </p:cNvPicPr>
          <p:nvPr>
            <p:ph type="pic" sz="quarter" idx="12"/>
          </p:nvPr>
        </p:nvPicPr>
        <p:blipFill>
          <a:blip r:embed="rId3"/>
          <a:srcRect l="33104" r="33104"/>
          <a:stretch>
            <a:fillRect/>
          </a:stretch>
        </p:blipFill>
        <p:spPr>
          <a:xfrm>
            <a:off x="8269738" y="2061136"/>
            <a:ext cx="1698413" cy="2759855"/>
          </a:xfrm>
        </p:spPr>
      </p:pic>
      <p:pic>
        <p:nvPicPr>
          <p:cNvPr id="12" name="Picture Placeholder 11" descr="Close-up of a heat rash on a person's skin">
            <a:extLst>
              <a:ext uri="{FF2B5EF4-FFF2-40B4-BE49-F238E27FC236}">
                <a16:creationId xmlns:a16="http://schemas.microsoft.com/office/drawing/2014/main" id="{036F1DAD-329D-FC8C-69A9-8745F587E80B}"/>
              </a:ext>
            </a:extLst>
          </p:cNvPr>
          <p:cNvPicPr>
            <a:picLocks noGrp="1" noChangeAspect="1"/>
          </p:cNvPicPr>
          <p:nvPr>
            <p:ph type="pic" sz="quarter" idx="11"/>
          </p:nvPr>
        </p:nvPicPr>
        <p:blipFill>
          <a:blip r:embed="rId4"/>
          <a:srcRect l="29146" r="29146"/>
          <a:stretch>
            <a:fillRect/>
          </a:stretch>
        </p:blipFill>
        <p:spPr>
          <a:xfrm>
            <a:off x="10115043" y="2059994"/>
            <a:ext cx="1695957" cy="2761615"/>
          </a:xfrm>
        </p:spPr>
      </p:pic>
      <p:pic>
        <p:nvPicPr>
          <p:cNvPr id="8" name="Picture Placeholder 7" descr="An employee in a manufacturing facility with her hand to her forehead. She is showing signs of heat stress. ">
            <a:extLst>
              <a:ext uri="{FF2B5EF4-FFF2-40B4-BE49-F238E27FC236}">
                <a16:creationId xmlns:a16="http://schemas.microsoft.com/office/drawing/2014/main" id="{F26548A9-99E7-858A-9430-05DE0D529F45}"/>
              </a:ext>
            </a:extLst>
          </p:cNvPr>
          <p:cNvPicPr>
            <a:picLocks noGrp="1" noChangeAspect="1"/>
          </p:cNvPicPr>
          <p:nvPr>
            <p:ph type="pic" sz="quarter" idx="10"/>
          </p:nvPr>
        </p:nvPicPr>
        <p:blipFill>
          <a:blip r:embed="rId5"/>
          <a:srcRect l="6299" r="6299"/>
          <a:stretch>
            <a:fillRect/>
          </a:stretch>
        </p:blipFill>
        <p:spPr>
          <a:xfrm>
            <a:off x="8456951" y="879761"/>
            <a:ext cx="3163783" cy="1922678"/>
          </a:xfrm>
        </p:spPr>
      </p:pic>
    </p:spTree>
    <p:extLst>
      <p:ext uri="{BB962C8B-B14F-4D97-AF65-F5344CB8AC3E}">
        <p14:creationId xmlns:p14="http://schemas.microsoft.com/office/powerpoint/2010/main" val="40087131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E0B0F3E-D3A2-92BE-C5D9-BFFD5D26DAC0}"/>
              </a:ext>
            </a:extLst>
          </p:cNvPr>
          <p:cNvSpPr>
            <a:spLocks noGrp="1"/>
          </p:cNvSpPr>
          <p:nvPr>
            <p:ph type="title"/>
          </p:nvPr>
        </p:nvSpPr>
        <p:spPr/>
        <p:txBody>
          <a:bodyPr/>
          <a:lstStyle/>
          <a:p>
            <a:r>
              <a:rPr lang="en-US" dirty="0"/>
              <a:t>Behavioral Cues of Heat Stress Disorders </a:t>
            </a:r>
          </a:p>
        </p:txBody>
      </p:sp>
      <p:sp>
        <p:nvSpPr>
          <p:cNvPr id="2" name="Content Placeholder 1">
            <a:extLst>
              <a:ext uri="{FF2B5EF4-FFF2-40B4-BE49-F238E27FC236}">
                <a16:creationId xmlns:a16="http://schemas.microsoft.com/office/drawing/2014/main" id="{61B6EECA-BFE7-19E1-7097-6BAB12867FFC}"/>
              </a:ext>
            </a:extLst>
          </p:cNvPr>
          <p:cNvSpPr>
            <a:spLocks noGrp="1"/>
          </p:cNvSpPr>
          <p:nvPr>
            <p:ph idx="1"/>
          </p:nvPr>
        </p:nvSpPr>
        <p:spPr/>
        <p:txBody>
          <a:bodyPr/>
          <a:lstStyle/>
          <a:p>
            <a:r>
              <a:rPr lang="en-US" sz="2800" dirty="0"/>
              <a:t>Hand/limb shaking</a:t>
            </a:r>
          </a:p>
          <a:p>
            <a:r>
              <a:rPr lang="en-US" sz="2800" dirty="0"/>
              <a:t>Decreased productivity through shift</a:t>
            </a:r>
          </a:p>
          <a:p>
            <a:r>
              <a:rPr lang="en-US" sz="2800" dirty="0"/>
              <a:t>Increased absenteeism</a:t>
            </a:r>
          </a:p>
          <a:p>
            <a:r>
              <a:rPr lang="en-US" sz="2800" dirty="0"/>
              <a:t>Awkward postures (to compensate for fatigue)</a:t>
            </a:r>
          </a:p>
          <a:p>
            <a:endParaRPr lang="en-US" sz="2800" dirty="0"/>
          </a:p>
          <a:p>
            <a:r>
              <a:rPr lang="en-US" sz="2800" b="1" dirty="0"/>
              <a:t>Workers need to be trained on these behavioral cues – this can save a co-worker, friend, or family member’s life </a:t>
            </a:r>
          </a:p>
          <a:p>
            <a:endParaRPr lang="en-US" dirty="0"/>
          </a:p>
        </p:txBody>
      </p:sp>
    </p:spTree>
    <p:extLst>
      <p:ext uri="{BB962C8B-B14F-4D97-AF65-F5344CB8AC3E}">
        <p14:creationId xmlns:p14="http://schemas.microsoft.com/office/powerpoint/2010/main" val="36886796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39DA0B9-A127-5291-F7D7-115A40652E72}"/>
              </a:ext>
            </a:extLst>
          </p:cNvPr>
          <p:cNvSpPr>
            <a:spLocks noGrp="1"/>
          </p:cNvSpPr>
          <p:nvPr>
            <p:ph type="title"/>
          </p:nvPr>
        </p:nvSpPr>
        <p:spPr/>
        <p:txBody>
          <a:bodyPr/>
          <a:lstStyle/>
          <a:p>
            <a:r>
              <a:rPr lang="en-US" dirty="0"/>
              <a:t>Heat Exhaustion </a:t>
            </a:r>
          </a:p>
        </p:txBody>
      </p:sp>
      <p:sp>
        <p:nvSpPr>
          <p:cNvPr id="2" name="Content Placeholder 1">
            <a:extLst>
              <a:ext uri="{FF2B5EF4-FFF2-40B4-BE49-F238E27FC236}">
                <a16:creationId xmlns:a16="http://schemas.microsoft.com/office/drawing/2014/main" id="{AF9B4C2B-9805-11D2-F0F2-92DDF1EB3E6F}"/>
              </a:ext>
            </a:extLst>
          </p:cNvPr>
          <p:cNvSpPr>
            <a:spLocks noGrp="1"/>
          </p:cNvSpPr>
          <p:nvPr>
            <p:ph idx="1"/>
          </p:nvPr>
        </p:nvSpPr>
        <p:spPr/>
        <p:txBody>
          <a:bodyPr/>
          <a:lstStyle/>
          <a:p>
            <a:r>
              <a:rPr lang="en-US" sz="2800" dirty="0"/>
              <a:t>Heat exhaustion is the body's response to an excessive loss of water and salt, usually through excessive sweating. </a:t>
            </a:r>
          </a:p>
        </p:txBody>
      </p:sp>
      <p:pic>
        <p:nvPicPr>
          <p:cNvPr id="4" name="Picture 3" descr="A person in a hard hat with his head in his hand.">
            <a:extLst>
              <a:ext uri="{FF2B5EF4-FFF2-40B4-BE49-F238E27FC236}">
                <a16:creationId xmlns:a16="http://schemas.microsoft.com/office/drawing/2014/main" id="{68298BD7-AF1A-FE96-B2BB-8D547D172620}"/>
              </a:ext>
            </a:extLst>
          </p:cNvPr>
          <p:cNvPicPr>
            <a:picLocks noChangeAspect="1"/>
          </p:cNvPicPr>
          <p:nvPr/>
        </p:nvPicPr>
        <p:blipFill>
          <a:blip r:embed="rId3"/>
          <a:stretch>
            <a:fillRect/>
          </a:stretch>
        </p:blipFill>
        <p:spPr>
          <a:xfrm>
            <a:off x="3818529" y="2812021"/>
            <a:ext cx="4554942" cy="3040765"/>
          </a:xfrm>
          <a:prstGeom prst="rect">
            <a:avLst/>
          </a:prstGeom>
        </p:spPr>
      </p:pic>
    </p:spTree>
    <p:extLst>
      <p:ext uri="{BB962C8B-B14F-4D97-AF65-F5344CB8AC3E}">
        <p14:creationId xmlns:p14="http://schemas.microsoft.com/office/powerpoint/2010/main" val="42278803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DBEC82A-EA72-9033-F245-E1717020ABD8}"/>
              </a:ext>
            </a:extLst>
          </p:cNvPr>
          <p:cNvSpPr>
            <a:spLocks noGrp="1"/>
          </p:cNvSpPr>
          <p:nvPr>
            <p:ph type="title"/>
          </p:nvPr>
        </p:nvSpPr>
        <p:spPr/>
        <p:txBody>
          <a:bodyPr/>
          <a:lstStyle/>
          <a:p>
            <a:r>
              <a:rPr lang="en-US" dirty="0"/>
              <a:t>Heat Exhaustion Symptoms</a:t>
            </a:r>
          </a:p>
        </p:txBody>
      </p:sp>
      <p:sp>
        <p:nvSpPr>
          <p:cNvPr id="4" name="Content Placeholder 1">
            <a:extLst>
              <a:ext uri="{FF2B5EF4-FFF2-40B4-BE49-F238E27FC236}">
                <a16:creationId xmlns:a16="http://schemas.microsoft.com/office/drawing/2014/main" id="{822BA95C-3052-51B9-458C-2C424DC5458D}"/>
              </a:ext>
            </a:extLst>
          </p:cNvPr>
          <p:cNvSpPr txBox="1">
            <a:spLocks/>
          </p:cNvSpPr>
          <p:nvPr/>
        </p:nvSpPr>
        <p:spPr>
          <a:xfrm>
            <a:off x="691055" y="1465702"/>
            <a:ext cx="6997262" cy="4225650"/>
          </a:xfrm>
          <a:prstGeom prst="rect">
            <a:avLst/>
          </a:prstGeom>
        </p:spPr>
        <p:txBody>
          <a:bodyPr/>
          <a:lstStyle>
            <a:lvl1pPr marL="257175" indent="-257175" algn="l" defTabSz="342900" rtl="0" eaLnBrk="1" latinLnBrk="0" hangingPunct="1">
              <a:spcBef>
                <a:spcPct val="20000"/>
              </a:spcBef>
              <a:buFont typeface="Arial"/>
              <a:buChar char="•"/>
              <a:defRPr sz="2400" kern="1200">
                <a:solidFill>
                  <a:schemeClr val="tx1"/>
                </a:solidFill>
                <a:latin typeface="Roboto Regular"/>
                <a:ea typeface="+mn-ea"/>
                <a:cs typeface="Roboto Regular"/>
              </a:defRPr>
            </a:lvl1pPr>
            <a:lvl2pPr marL="557213" indent="-214313" algn="l" defTabSz="342900" rtl="0" eaLnBrk="1" latinLnBrk="0" hangingPunct="1">
              <a:spcBef>
                <a:spcPct val="20000"/>
              </a:spcBef>
              <a:buFont typeface="Arial"/>
              <a:buChar char="–"/>
              <a:defRPr sz="2100" kern="1200">
                <a:solidFill>
                  <a:schemeClr val="tx1"/>
                </a:solidFill>
                <a:latin typeface="Roboto Regular"/>
                <a:ea typeface="+mn-ea"/>
                <a:cs typeface="Roboto Regular"/>
              </a:defRPr>
            </a:lvl2pPr>
            <a:lvl3pPr marL="857250" indent="-171450" algn="l" defTabSz="342900" rtl="0" eaLnBrk="1" latinLnBrk="0" hangingPunct="1">
              <a:spcBef>
                <a:spcPct val="20000"/>
              </a:spcBef>
              <a:buFont typeface="Arial"/>
              <a:buChar char="•"/>
              <a:defRPr sz="1800" kern="1200">
                <a:solidFill>
                  <a:schemeClr val="tx1"/>
                </a:solidFill>
                <a:latin typeface="Roboto Regular"/>
                <a:ea typeface="+mn-ea"/>
                <a:cs typeface="Roboto Regular"/>
              </a:defRPr>
            </a:lvl3pPr>
            <a:lvl4pPr marL="1200150" indent="-171450" algn="l" defTabSz="342900" rtl="0" eaLnBrk="1" latinLnBrk="0" hangingPunct="1">
              <a:spcBef>
                <a:spcPct val="20000"/>
              </a:spcBef>
              <a:buFont typeface="Arial"/>
              <a:buChar char="–"/>
              <a:defRPr sz="1500" kern="1200">
                <a:solidFill>
                  <a:schemeClr val="tx1"/>
                </a:solidFill>
                <a:latin typeface="Roboto Regular"/>
                <a:ea typeface="+mn-ea"/>
                <a:cs typeface="Roboto Regular"/>
              </a:defRPr>
            </a:lvl4pPr>
            <a:lvl5pPr marL="1543050" indent="-171450" algn="l" defTabSz="342900" rtl="0" eaLnBrk="1" latinLnBrk="0" hangingPunct="1">
              <a:spcBef>
                <a:spcPct val="20000"/>
              </a:spcBef>
              <a:buFont typeface="Arial"/>
              <a:buChar char="»"/>
              <a:defRPr sz="1500" kern="1200">
                <a:solidFill>
                  <a:schemeClr val="tx1"/>
                </a:solidFill>
                <a:latin typeface="Roboto Regular"/>
                <a:ea typeface="+mn-ea"/>
                <a:cs typeface="Roboto Regular"/>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r>
              <a:rPr lang="en-US" altLang="en-US" sz="2800" dirty="0"/>
              <a:t>Symptoms:</a:t>
            </a:r>
          </a:p>
          <a:p>
            <a:pPr lvl="1"/>
            <a:r>
              <a:rPr lang="en-US" altLang="en-US" sz="2800" dirty="0"/>
              <a:t>Profuse sweating</a:t>
            </a:r>
          </a:p>
          <a:p>
            <a:pPr lvl="1"/>
            <a:r>
              <a:rPr lang="en-US" altLang="en-US" sz="2800" dirty="0"/>
              <a:t>Extreme weakness or fatigue</a:t>
            </a:r>
          </a:p>
          <a:p>
            <a:pPr lvl="1"/>
            <a:r>
              <a:rPr lang="en-US" altLang="en-US" sz="2800" dirty="0"/>
              <a:t>Headache</a:t>
            </a:r>
          </a:p>
          <a:p>
            <a:pPr lvl="1"/>
            <a:r>
              <a:rPr lang="en-US" altLang="en-US" sz="2800" dirty="0"/>
              <a:t>Dizziness, Confusion </a:t>
            </a:r>
          </a:p>
          <a:p>
            <a:pPr lvl="1"/>
            <a:r>
              <a:rPr lang="en-US" altLang="en-US" sz="2800" dirty="0"/>
              <a:t>Loss of appetite</a:t>
            </a:r>
          </a:p>
          <a:p>
            <a:pPr lvl="1"/>
            <a:r>
              <a:rPr lang="en-US" altLang="en-US" sz="2800" dirty="0"/>
              <a:t>Nausea</a:t>
            </a:r>
          </a:p>
          <a:p>
            <a:pPr lvl="1"/>
            <a:r>
              <a:rPr lang="en-US" altLang="en-US" sz="2800" dirty="0"/>
              <a:t>Vomiting </a:t>
            </a:r>
          </a:p>
          <a:p>
            <a:pPr lvl="1"/>
            <a:r>
              <a:rPr lang="en-US" altLang="en-US" sz="2800" dirty="0"/>
              <a:t>Fast and shallow breathing </a:t>
            </a:r>
          </a:p>
          <a:p>
            <a:endParaRPr lang="en-US" dirty="0"/>
          </a:p>
        </p:txBody>
      </p:sp>
      <p:sp>
        <p:nvSpPr>
          <p:cNvPr id="2" name="Content Placeholder 1">
            <a:extLst>
              <a:ext uri="{FF2B5EF4-FFF2-40B4-BE49-F238E27FC236}">
                <a16:creationId xmlns:a16="http://schemas.microsoft.com/office/drawing/2014/main" id="{2ADEFC26-F03B-4CE7-53E8-418AFB81B2BD}"/>
              </a:ext>
            </a:extLst>
          </p:cNvPr>
          <p:cNvSpPr>
            <a:spLocks noGrp="1"/>
          </p:cNvSpPr>
          <p:nvPr>
            <p:ph idx="1"/>
          </p:nvPr>
        </p:nvSpPr>
        <p:spPr>
          <a:xfrm>
            <a:off x="5812220" y="1794257"/>
            <a:ext cx="6997262" cy="4225650"/>
          </a:xfrm>
        </p:spPr>
        <p:txBody>
          <a:bodyPr/>
          <a:lstStyle/>
          <a:p>
            <a:pPr lvl="1"/>
            <a:r>
              <a:rPr lang="en-US" altLang="en-US" sz="2800" dirty="0"/>
              <a:t>Vision problems</a:t>
            </a:r>
          </a:p>
          <a:p>
            <a:pPr lvl="1"/>
            <a:r>
              <a:rPr lang="en-US" altLang="en-US" sz="2800" dirty="0"/>
              <a:t>Muscle aches and cramps</a:t>
            </a:r>
          </a:p>
          <a:p>
            <a:pPr lvl="1"/>
            <a:r>
              <a:rPr lang="en-US" altLang="en-US" sz="2800" dirty="0"/>
              <a:t>Excessive thirst</a:t>
            </a:r>
          </a:p>
          <a:p>
            <a:pPr lvl="1"/>
            <a:r>
              <a:rPr lang="en-US" altLang="en-US" sz="2800" dirty="0"/>
              <a:t>Chills</a:t>
            </a:r>
          </a:p>
          <a:p>
            <a:pPr lvl="1"/>
            <a:r>
              <a:rPr lang="en-US" altLang="en-US" sz="2800" dirty="0"/>
              <a:t>A</a:t>
            </a:r>
            <a:r>
              <a:rPr lang="en-US" altLang="en-US" sz="2800" dirty="0">
                <a:latin typeface="Roboto Regular"/>
              </a:rPr>
              <a:t>gitation or irritability</a:t>
            </a:r>
          </a:p>
          <a:p>
            <a:pPr lvl="1"/>
            <a:r>
              <a:rPr lang="en-US" altLang="en-US" sz="2800" dirty="0"/>
              <a:t>Clammy, moist skin</a:t>
            </a:r>
            <a:endParaRPr lang="en-US" altLang="en-US" sz="2800" dirty="0">
              <a:latin typeface="Roboto Regular"/>
            </a:endParaRPr>
          </a:p>
          <a:p>
            <a:pPr lvl="1"/>
            <a:r>
              <a:rPr lang="en-US" altLang="en-US" sz="2800" dirty="0"/>
              <a:t>Sometimes unconsciousness </a:t>
            </a:r>
            <a:endParaRPr lang="en-US" altLang="en-US" sz="2800" dirty="0">
              <a:latin typeface="Roboto Regular"/>
            </a:endParaRPr>
          </a:p>
          <a:p>
            <a:endParaRPr lang="en-US" dirty="0"/>
          </a:p>
        </p:txBody>
      </p:sp>
    </p:spTree>
    <p:extLst>
      <p:ext uri="{BB962C8B-B14F-4D97-AF65-F5344CB8AC3E}">
        <p14:creationId xmlns:p14="http://schemas.microsoft.com/office/powerpoint/2010/main" val="14179740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0767853-494F-4C0F-B2DF-6BAEE65072EE}"/>
              </a:ext>
            </a:extLst>
          </p:cNvPr>
          <p:cNvSpPr>
            <a:spLocks noGrp="1"/>
          </p:cNvSpPr>
          <p:nvPr>
            <p:ph type="title"/>
          </p:nvPr>
        </p:nvSpPr>
        <p:spPr/>
        <p:txBody>
          <a:bodyPr/>
          <a:lstStyle/>
          <a:p>
            <a:r>
              <a:rPr lang="en-US" dirty="0"/>
              <a:t>Heat Exhaustion Treatment </a:t>
            </a:r>
          </a:p>
        </p:txBody>
      </p:sp>
      <p:sp>
        <p:nvSpPr>
          <p:cNvPr id="2" name="Content Placeholder 1">
            <a:extLst>
              <a:ext uri="{FF2B5EF4-FFF2-40B4-BE49-F238E27FC236}">
                <a16:creationId xmlns:a16="http://schemas.microsoft.com/office/drawing/2014/main" id="{C40CEE1F-68DD-4C8E-7C1F-7E4B91F7A49B}"/>
              </a:ext>
            </a:extLst>
          </p:cNvPr>
          <p:cNvSpPr>
            <a:spLocks noGrp="1"/>
          </p:cNvSpPr>
          <p:nvPr>
            <p:ph idx="1"/>
          </p:nvPr>
        </p:nvSpPr>
        <p:spPr>
          <a:xfrm>
            <a:off x="381000" y="1215485"/>
            <a:ext cx="8463455" cy="4225650"/>
          </a:xfrm>
        </p:spPr>
        <p:txBody>
          <a:bodyPr/>
          <a:lstStyle/>
          <a:p>
            <a:pPr algn="l">
              <a:buFont typeface="Arial" panose="020B0604020202020204" pitchFamily="34" charset="0"/>
              <a:buChar char="•"/>
            </a:pPr>
            <a:r>
              <a:rPr lang="en-US" sz="2800" b="1" i="0" dirty="0">
                <a:effectLst/>
              </a:rPr>
              <a:t>Rest in a cool place</a:t>
            </a:r>
            <a:endParaRPr lang="en-US" sz="2800" b="0" i="0" dirty="0">
              <a:effectLst/>
            </a:endParaRPr>
          </a:p>
          <a:p>
            <a:pPr algn="l">
              <a:buFont typeface="Arial" panose="020B0604020202020204" pitchFamily="34" charset="0"/>
              <a:buChar char="•"/>
            </a:pPr>
            <a:r>
              <a:rPr lang="en-US" sz="2800" b="1" i="0" dirty="0">
                <a:effectLst/>
              </a:rPr>
              <a:t>Drink cool fluids</a:t>
            </a:r>
          </a:p>
          <a:p>
            <a:pPr algn="l">
              <a:buFont typeface="Arial" panose="020B0604020202020204" pitchFamily="34" charset="0"/>
              <a:buChar char="•"/>
            </a:pPr>
            <a:r>
              <a:rPr lang="en-US" sz="2800" b="1" i="0" dirty="0">
                <a:effectLst/>
              </a:rPr>
              <a:t>Try cooling measures</a:t>
            </a:r>
          </a:p>
          <a:p>
            <a:pPr lvl="1">
              <a:buFont typeface="Arial" panose="020B0604020202020204" pitchFamily="34" charset="0"/>
              <a:buChar char="•"/>
            </a:pPr>
            <a:r>
              <a:rPr lang="en-US" sz="2400" b="0" i="0" dirty="0">
                <a:effectLst/>
              </a:rPr>
              <a:t>If possible, take a cool shower, soak in a cool bath, or put towels soaked in cool water on skin</a:t>
            </a:r>
          </a:p>
          <a:p>
            <a:pPr algn="l">
              <a:buFont typeface="Arial" panose="020B0604020202020204" pitchFamily="34" charset="0"/>
              <a:buChar char="•"/>
            </a:pPr>
            <a:r>
              <a:rPr lang="en-US" sz="2800" b="1" i="0" dirty="0">
                <a:effectLst/>
              </a:rPr>
              <a:t>Loosen clothing</a:t>
            </a:r>
            <a:endParaRPr lang="en-US" sz="2800" b="0" i="0" dirty="0">
              <a:effectLst/>
            </a:endParaRPr>
          </a:p>
          <a:p>
            <a:pPr>
              <a:buFont typeface="Arial" panose="020B0604020202020204" pitchFamily="34" charset="0"/>
              <a:buChar char="•"/>
            </a:pPr>
            <a:r>
              <a:rPr lang="en-US" sz="2700" i="0" dirty="0">
                <a:effectLst/>
              </a:rPr>
              <a:t>If measures above fail to provide relief in </a:t>
            </a:r>
            <a:r>
              <a:rPr lang="en-US" sz="2700" b="1" i="0" dirty="0">
                <a:effectLst/>
              </a:rPr>
              <a:t>15 minutes, </a:t>
            </a:r>
            <a:r>
              <a:rPr lang="en-US" sz="2700" i="0" dirty="0">
                <a:effectLst/>
              </a:rPr>
              <a:t>seek emergency medical help </a:t>
            </a:r>
          </a:p>
          <a:p>
            <a:pPr>
              <a:buFont typeface="Arial" panose="020B0604020202020204" pitchFamily="34" charset="0"/>
              <a:buChar char="•"/>
            </a:pPr>
            <a:r>
              <a:rPr lang="en-US" sz="2800" b="1" i="0" dirty="0">
                <a:effectLst/>
              </a:rPr>
              <a:t>Never leave someone showing signs of possible heat e</a:t>
            </a:r>
            <a:r>
              <a:rPr lang="en-US" sz="2800" b="1" dirty="0"/>
              <a:t>xhaustion alone </a:t>
            </a:r>
          </a:p>
          <a:p>
            <a:pPr>
              <a:buFont typeface="Arial" panose="020B0604020202020204" pitchFamily="34" charset="0"/>
              <a:buChar char="•"/>
            </a:pPr>
            <a:endParaRPr lang="en-US" sz="2700" i="0" dirty="0">
              <a:effectLst/>
            </a:endParaRPr>
          </a:p>
          <a:p>
            <a:pPr algn="l">
              <a:buFont typeface="Arial" panose="020B0604020202020204" pitchFamily="34" charset="0"/>
              <a:buChar char="•"/>
            </a:pPr>
            <a:endParaRPr lang="en-US" sz="2800" b="0" i="0" dirty="0">
              <a:effectLst/>
            </a:endParaRPr>
          </a:p>
          <a:p>
            <a:pPr marL="0" indent="0">
              <a:buNone/>
            </a:pPr>
            <a:endParaRPr lang="en-US" dirty="0"/>
          </a:p>
        </p:txBody>
      </p:sp>
      <p:pic>
        <p:nvPicPr>
          <p:cNvPr id="4" name="Picture 3" descr="Clip art of an employee sitting on a chair, in the shade under a pop-up tent, with a fan blowing air on them. The employee is wiping sweat off their face and drinking water. ">
            <a:extLst>
              <a:ext uri="{FF2B5EF4-FFF2-40B4-BE49-F238E27FC236}">
                <a16:creationId xmlns:a16="http://schemas.microsoft.com/office/drawing/2014/main" id="{457F434D-E2BC-E6A4-23A3-4F377618DB61}"/>
              </a:ext>
            </a:extLst>
          </p:cNvPr>
          <p:cNvPicPr>
            <a:picLocks noChangeAspect="1"/>
          </p:cNvPicPr>
          <p:nvPr/>
        </p:nvPicPr>
        <p:blipFill>
          <a:blip r:embed="rId3"/>
          <a:stretch>
            <a:fillRect/>
          </a:stretch>
        </p:blipFill>
        <p:spPr>
          <a:xfrm>
            <a:off x="8844455" y="1537467"/>
            <a:ext cx="3200400" cy="3105150"/>
          </a:xfrm>
          <a:prstGeom prst="rect">
            <a:avLst/>
          </a:prstGeom>
        </p:spPr>
      </p:pic>
    </p:spTree>
    <p:extLst>
      <p:ext uri="{BB962C8B-B14F-4D97-AF65-F5344CB8AC3E}">
        <p14:creationId xmlns:p14="http://schemas.microsoft.com/office/powerpoint/2010/main" val="19885690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7EF3D01-DB16-C438-3362-E055F85AF5CF}"/>
              </a:ext>
            </a:extLst>
          </p:cNvPr>
          <p:cNvSpPr>
            <a:spLocks noGrp="1"/>
          </p:cNvSpPr>
          <p:nvPr>
            <p:ph type="title"/>
          </p:nvPr>
        </p:nvSpPr>
        <p:spPr/>
        <p:txBody>
          <a:bodyPr/>
          <a:lstStyle/>
          <a:p>
            <a:r>
              <a:rPr lang="en-US" dirty="0"/>
              <a:t>Heat Stroke </a:t>
            </a:r>
          </a:p>
        </p:txBody>
      </p:sp>
      <p:sp>
        <p:nvSpPr>
          <p:cNvPr id="2" name="Content Placeholder 1">
            <a:extLst>
              <a:ext uri="{FF2B5EF4-FFF2-40B4-BE49-F238E27FC236}">
                <a16:creationId xmlns:a16="http://schemas.microsoft.com/office/drawing/2014/main" id="{6763671B-A27D-3BBD-8EA6-EE64AC23EF79}"/>
              </a:ext>
            </a:extLst>
          </p:cNvPr>
          <p:cNvSpPr>
            <a:spLocks noGrp="1"/>
          </p:cNvSpPr>
          <p:nvPr>
            <p:ph idx="1"/>
          </p:nvPr>
        </p:nvSpPr>
        <p:spPr/>
        <p:txBody>
          <a:bodyPr/>
          <a:lstStyle/>
          <a:p>
            <a:r>
              <a:rPr lang="en-US" sz="2800" dirty="0"/>
              <a:t>Most serious heat-related disorder</a:t>
            </a:r>
          </a:p>
          <a:p>
            <a:r>
              <a:rPr lang="en-US" sz="2800" dirty="0"/>
              <a:t>Occurs when the body becomes unable to control its temperature: the body's temperature rises rapidly, the sweating mechanism fails, and the body is unable to cool down</a:t>
            </a:r>
          </a:p>
          <a:p>
            <a:r>
              <a:rPr lang="en-US" sz="2800" dirty="0"/>
              <a:t>When heat stroke occurs, the body temperature can rise to 106 degrees Fahrenheit or higher </a:t>
            </a:r>
            <a:r>
              <a:rPr lang="en-US" sz="2800" i="1" dirty="0"/>
              <a:t>within 10 to 15 minutes</a:t>
            </a:r>
          </a:p>
          <a:p>
            <a:r>
              <a:rPr lang="en-US" sz="2800" b="1" dirty="0"/>
              <a:t>Heat stroke can cause death or permanent disability if emergency treatment is not given</a:t>
            </a:r>
          </a:p>
          <a:p>
            <a:endParaRPr lang="en-US" dirty="0"/>
          </a:p>
        </p:txBody>
      </p:sp>
    </p:spTree>
    <p:extLst>
      <p:ext uri="{BB962C8B-B14F-4D97-AF65-F5344CB8AC3E}">
        <p14:creationId xmlns:p14="http://schemas.microsoft.com/office/powerpoint/2010/main" val="23394469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AEB5644-19C2-21AC-FF5A-366D1B3207F9}"/>
              </a:ext>
            </a:extLst>
          </p:cNvPr>
          <p:cNvSpPr>
            <a:spLocks noGrp="1"/>
          </p:cNvSpPr>
          <p:nvPr>
            <p:ph type="title"/>
          </p:nvPr>
        </p:nvSpPr>
        <p:spPr>
          <a:xfrm>
            <a:off x="381000" y="200722"/>
            <a:ext cx="11430000" cy="1014761"/>
          </a:xfrm>
        </p:spPr>
        <p:txBody>
          <a:bodyPr anchor="ctr">
            <a:normAutofit/>
          </a:bodyPr>
          <a:lstStyle/>
          <a:p>
            <a:r>
              <a:rPr lang="en-US" dirty="0"/>
              <a:t>Heat Stroke Symptoms </a:t>
            </a:r>
          </a:p>
        </p:txBody>
      </p:sp>
      <p:sp>
        <p:nvSpPr>
          <p:cNvPr id="2" name="Content Placeholder 1">
            <a:extLst>
              <a:ext uri="{FF2B5EF4-FFF2-40B4-BE49-F238E27FC236}">
                <a16:creationId xmlns:a16="http://schemas.microsoft.com/office/drawing/2014/main" id="{5B588116-729D-B8DE-823D-947A5DFEE165}"/>
              </a:ext>
            </a:extLst>
          </p:cNvPr>
          <p:cNvSpPr>
            <a:spLocks noGrp="1"/>
          </p:cNvSpPr>
          <p:nvPr>
            <p:ph idx="1"/>
          </p:nvPr>
        </p:nvSpPr>
        <p:spPr>
          <a:xfrm>
            <a:off x="381000" y="1215485"/>
            <a:ext cx="7382774" cy="4823006"/>
          </a:xfrm>
        </p:spPr>
        <p:txBody>
          <a:bodyPr>
            <a:normAutofit lnSpcReduction="10000"/>
          </a:bodyPr>
          <a:lstStyle/>
          <a:p>
            <a:pPr>
              <a:lnSpc>
                <a:spcPct val="90000"/>
              </a:lnSpc>
            </a:pPr>
            <a:r>
              <a:rPr lang="en-US" altLang="en-US" sz="2600" dirty="0"/>
              <a:t>High body temperature (often 104°F-105°F       or higher) and rising</a:t>
            </a:r>
          </a:p>
          <a:p>
            <a:pPr>
              <a:lnSpc>
                <a:spcPct val="90000"/>
              </a:lnSpc>
            </a:pPr>
            <a:r>
              <a:rPr lang="en-US" altLang="en-US" sz="2600" dirty="0"/>
              <a:t>Nausea and vomiting</a:t>
            </a:r>
          </a:p>
          <a:p>
            <a:pPr>
              <a:lnSpc>
                <a:spcPct val="90000"/>
              </a:lnSpc>
            </a:pPr>
            <a:r>
              <a:rPr lang="en-US" altLang="en-US" sz="2600" dirty="0"/>
              <a:t>Seizures</a:t>
            </a:r>
          </a:p>
          <a:p>
            <a:pPr>
              <a:lnSpc>
                <a:spcPct val="90000"/>
              </a:lnSpc>
            </a:pPr>
            <a:r>
              <a:rPr lang="en-US" altLang="en-US" sz="2600" dirty="0"/>
              <a:t>Disorientation or delirium</a:t>
            </a:r>
          </a:p>
          <a:p>
            <a:pPr>
              <a:lnSpc>
                <a:spcPct val="90000"/>
              </a:lnSpc>
            </a:pPr>
            <a:r>
              <a:rPr lang="en-US" altLang="en-US" sz="2600" dirty="0"/>
              <a:t>Hot, dry skin</a:t>
            </a:r>
          </a:p>
          <a:p>
            <a:pPr>
              <a:lnSpc>
                <a:spcPct val="90000"/>
              </a:lnSpc>
            </a:pPr>
            <a:r>
              <a:rPr lang="en-US" altLang="en-US" sz="2600" dirty="0"/>
              <a:t>Unconsciousness </a:t>
            </a:r>
          </a:p>
          <a:p>
            <a:pPr>
              <a:lnSpc>
                <a:spcPct val="90000"/>
              </a:lnSpc>
            </a:pPr>
            <a:r>
              <a:rPr lang="en-US" altLang="en-US" sz="2600" dirty="0"/>
              <a:t>Coma</a:t>
            </a:r>
          </a:p>
          <a:p>
            <a:pPr>
              <a:lnSpc>
                <a:spcPct val="90000"/>
              </a:lnSpc>
            </a:pPr>
            <a:r>
              <a:rPr lang="en-US" altLang="en-US" sz="2600" dirty="0"/>
              <a:t>Shortness of breath</a:t>
            </a:r>
          </a:p>
          <a:p>
            <a:pPr>
              <a:lnSpc>
                <a:spcPct val="90000"/>
              </a:lnSpc>
            </a:pPr>
            <a:r>
              <a:rPr lang="en-US" altLang="en-US" sz="2600" dirty="0"/>
              <a:t>Slurred speech </a:t>
            </a:r>
          </a:p>
          <a:p>
            <a:pPr>
              <a:lnSpc>
                <a:spcPct val="90000"/>
              </a:lnSpc>
            </a:pPr>
            <a:r>
              <a:rPr lang="en-US" altLang="en-US" sz="2600" dirty="0"/>
              <a:t>Decreased urination</a:t>
            </a:r>
          </a:p>
          <a:p>
            <a:pPr>
              <a:lnSpc>
                <a:spcPct val="90000"/>
              </a:lnSpc>
            </a:pPr>
            <a:r>
              <a:rPr lang="en-US" altLang="en-US" sz="2600" dirty="0"/>
              <a:t>Blood in urine or stool</a:t>
            </a:r>
          </a:p>
          <a:p>
            <a:pPr>
              <a:lnSpc>
                <a:spcPct val="90000"/>
              </a:lnSpc>
            </a:pPr>
            <a:endParaRPr lang="en-US" sz="2000" dirty="0"/>
          </a:p>
        </p:txBody>
      </p:sp>
      <p:pic>
        <p:nvPicPr>
          <p:cNvPr id="4" name="Picture 3" descr="Employee wearing a safety vest unconscious on the ground. Depicting victim of heat stroke. ">
            <a:extLst>
              <a:ext uri="{FF2B5EF4-FFF2-40B4-BE49-F238E27FC236}">
                <a16:creationId xmlns:a16="http://schemas.microsoft.com/office/drawing/2014/main" id="{4C671F49-671F-21AF-A3BF-5B564B902ACA}"/>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455210" y="1292908"/>
            <a:ext cx="3735013" cy="4148227"/>
          </a:xfrm>
          <a:custGeom>
            <a:avLst/>
            <a:gdLst>
              <a:gd name="connsiteX0" fmla="*/ 78164 w 2228297"/>
              <a:gd name="connsiteY0" fmla="*/ 738320 h 2474819"/>
              <a:gd name="connsiteX1" fmla="*/ 142747 w 2228297"/>
              <a:gd name="connsiteY1" fmla="*/ 764560 h 2474819"/>
              <a:gd name="connsiteX2" fmla="*/ 1028755 w 2228297"/>
              <a:gd name="connsiteY2" fmla="*/ 1268406 h 2474819"/>
              <a:gd name="connsiteX3" fmla="*/ 1066753 w 2228297"/>
              <a:gd name="connsiteY3" fmla="*/ 1387407 h 2474819"/>
              <a:gd name="connsiteX4" fmla="*/ 1065805 w 2228297"/>
              <a:gd name="connsiteY4" fmla="*/ 2386209 h 2474819"/>
              <a:gd name="connsiteX5" fmla="*/ 965134 w 2228297"/>
              <a:gd name="connsiteY5" fmla="*/ 2464996 h 2474819"/>
              <a:gd name="connsiteX6" fmla="*/ 63715 w 2228297"/>
              <a:gd name="connsiteY6" fmla="*/ 1945412 h 2474819"/>
              <a:gd name="connsiteX7" fmla="*/ 0 w 2228297"/>
              <a:gd name="connsiteY7" fmla="*/ 1821247 h 2474819"/>
              <a:gd name="connsiteX8" fmla="*/ 3515 w 2228297"/>
              <a:gd name="connsiteY8" fmla="*/ 806936 h 2474819"/>
              <a:gd name="connsiteX9" fmla="*/ 78164 w 2228297"/>
              <a:gd name="connsiteY9" fmla="*/ 738320 h 2474819"/>
              <a:gd name="connsiteX10" fmla="*/ 2148440 w 2228297"/>
              <a:gd name="connsiteY10" fmla="*/ 738131 h 2474819"/>
              <a:gd name="connsiteX11" fmla="*/ 2227177 w 2228297"/>
              <a:gd name="connsiteY11" fmla="*/ 816627 h 2474819"/>
              <a:gd name="connsiteX12" fmla="*/ 2228270 w 2228297"/>
              <a:gd name="connsiteY12" fmla="*/ 1824880 h 2474819"/>
              <a:gd name="connsiteX13" fmla="*/ 2157287 w 2228297"/>
              <a:gd name="connsiteY13" fmla="*/ 1953891 h 2474819"/>
              <a:gd name="connsiteX14" fmla="*/ 1266770 w 2228297"/>
              <a:gd name="connsiteY14" fmla="*/ 2463785 h 2474819"/>
              <a:gd name="connsiteX15" fmla="*/ 1161254 w 2228297"/>
              <a:gd name="connsiteY15" fmla="*/ 2389845 h 2474819"/>
              <a:gd name="connsiteX16" fmla="*/ 1161516 w 2228297"/>
              <a:gd name="connsiteY16" fmla="*/ 1383772 h 2474819"/>
              <a:gd name="connsiteX17" fmla="*/ 1193459 w 2228297"/>
              <a:gd name="connsiteY17" fmla="*/ 1272040 h 2474819"/>
              <a:gd name="connsiteX18" fmla="*/ 2081889 w 2228297"/>
              <a:gd name="connsiteY18" fmla="*/ 768193 h 2474819"/>
              <a:gd name="connsiteX19" fmla="*/ 2148440 w 2228297"/>
              <a:gd name="connsiteY19" fmla="*/ 738131 h 2474819"/>
              <a:gd name="connsiteX20" fmla="*/ 1134503 w 2228297"/>
              <a:gd name="connsiteY20" fmla="*/ 603 h 2474819"/>
              <a:gd name="connsiteX21" fmla="*/ 1200095 w 2228297"/>
              <a:gd name="connsiteY21" fmla="*/ 23753 h 2474819"/>
              <a:gd name="connsiteX22" fmla="*/ 2087477 w 2228297"/>
              <a:gd name="connsiteY22" fmla="*/ 540611 h 2474819"/>
              <a:gd name="connsiteX23" fmla="*/ 2077321 w 2228297"/>
              <a:gd name="connsiteY23" fmla="*/ 659564 h 2474819"/>
              <a:gd name="connsiteX24" fmla="*/ 1198577 w 2228297"/>
              <a:gd name="connsiteY24" fmla="*/ 1166034 h 2474819"/>
              <a:gd name="connsiteX25" fmla="*/ 1032498 w 2228297"/>
              <a:gd name="connsiteY25" fmla="*/ 1158324 h 2474819"/>
              <a:gd name="connsiteX26" fmla="*/ 167071 w 2228297"/>
              <a:gd name="connsiteY26" fmla="*/ 659858 h 2474819"/>
              <a:gd name="connsiteX27" fmla="*/ 176187 w 2228297"/>
              <a:gd name="connsiteY27" fmla="*/ 531540 h 2474819"/>
              <a:gd name="connsiteX28" fmla="*/ 1058142 w 2228297"/>
              <a:gd name="connsiteY28" fmla="*/ 18273 h 2474819"/>
              <a:gd name="connsiteX29" fmla="*/ 1134503 w 2228297"/>
              <a:gd name="connsiteY29" fmla="*/ 603 h 2474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228297" h="2474819">
                <a:moveTo>
                  <a:pt x="78164" y="738320"/>
                </a:moveTo>
                <a:cubicBezTo>
                  <a:pt x="96207" y="740266"/>
                  <a:pt x="117675" y="748110"/>
                  <a:pt x="142747" y="764560"/>
                </a:cubicBezTo>
                <a:lnTo>
                  <a:pt x="1028755" y="1268406"/>
                </a:lnTo>
                <a:cubicBezTo>
                  <a:pt x="1065606" y="1293315"/>
                  <a:pt x="1065270" y="1321378"/>
                  <a:pt x="1066753" y="1387407"/>
                </a:cubicBezTo>
                <a:cubicBezTo>
                  <a:pt x="1071835" y="1898939"/>
                  <a:pt x="1065345" y="1867530"/>
                  <a:pt x="1065805" y="2386209"/>
                </a:cubicBezTo>
                <a:cubicBezTo>
                  <a:pt x="1067287" y="2457828"/>
                  <a:pt x="1021919" y="2492541"/>
                  <a:pt x="965134" y="2464996"/>
                </a:cubicBezTo>
                <a:cubicBezTo>
                  <a:pt x="664661" y="2291801"/>
                  <a:pt x="361764" y="2123451"/>
                  <a:pt x="63715" y="1945412"/>
                </a:cubicBezTo>
                <a:cubicBezTo>
                  <a:pt x="362" y="1915231"/>
                  <a:pt x="486" y="1889337"/>
                  <a:pt x="0" y="1821247"/>
                </a:cubicBezTo>
                <a:lnTo>
                  <a:pt x="3515" y="806936"/>
                </a:lnTo>
                <a:cubicBezTo>
                  <a:pt x="745" y="779728"/>
                  <a:pt x="24037" y="732483"/>
                  <a:pt x="78164" y="738320"/>
                </a:cubicBezTo>
                <a:close/>
                <a:moveTo>
                  <a:pt x="2148440" y="738131"/>
                </a:moveTo>
                <a:cubicBezTo>
                  <a:pt x="2203249" y="729455"/>
                  <a:pt x="2224497" y="777608"/>
                  <a:pt x="2227177" y="816627"/>
                </a:cubicBezTo>
                <a:lnTo>
                  <a:pt x="2228270" y="1824880"/>
                </a:lnTo>
                <a:cubicBezTo>
                  <a:pt x="2228995" y="1914775"/>
                  <a:pt x="2215793" y="1921288"/>
                  <a:pt x="2157287" y="1953891"/>
                </a:cubicBezTo>
                <a:lnTo>
                  <a:pt x="1266770" y="2463785"/>
                </a:lnTo>
                <a:cubicBezTo>
                  <a:pt x="1217253" y="2491333"/>
                  <a:pt x="1160981" y="2467522"/>
                  <a:pt x="1161254" y="2389845"/>
                </a:cubicBezTo>
                <a:cubicBezTo>
                  <a:pt x="1160502" y="2038326"/>
                  <a:pt x="1163704" y="1872290"/>
                  <a:pt x="1161516" y="1383772"/>
                </a:cubicBezTo>
                <a:cubicBezTo>
                  <a:pt x="1161789" y="1322588"/>
                  <a:pt x="1156607" y="1298161"/>
                  <a:pt x="1193459" y="1272040"/>
                </a:cubicBezTo>
                <a:lnTo>
                  <a:pt x="2081889" y="768193"/>
                </a:lnTo>
                <a:cubicBezTo>
                  <a:pt x="2108172" y="750229"/>
                  <a:pt x="2130171" y="741024"/>
                  <a:pt x="2148440" y="738131"/>
                </a:cubicBezTo>
                <a:close/>
                <a:moveTo>
                  <a:pt x="1134503" y="603"/>
                </a:moveTo>
                <a:cubicBezTo>
                  <a:pt x="1158216" y="2984"/>
                  <a:pt x="1180134" y="12167"/>
                  <a:pt x="1200095" y="23753"/>
                </a:cubicBezTo>
                <a:cubicBezTo>
                  <a:pt x="1660168" y="290792"/>
                  <a:pt x="1739443" y="333509"/>
                  <a:pt x="2087477" y="540611"/>
                </a:cubicBezTo>
                <a:cubicBezTo>
                  <a:pt x="2131633" y="569276"/>
                  <a:pt x="2128396" y="625410"/>
                  <a:pt x="2077321" y="659564"/>
                </a:cubicBezTo>
                <a:lnTo>
                  <a:pt x="1198577" y="1166034"/>
                </a:lnTo>
                <a:cubicBezTo>
                  <a:pt x="1148574" y="1194017"/>
                  <a:pt x="1104321" y="1199869"/>
                  <a:pt x="1032498" y="1158324"/>
                </a:cubicBezTo>
                <a:cubicBezTo>
                  <a:pt x="757758" y="999410"/>
                  <a:pt x="449554" y="826881"/>
                  <a:pt x="167071" y="659858"/>
                </a:cubicBezTo>
                <a:cubicBezTo>
                  <a:pt x="124139" y="632826"/>
                  <a:pt x="101843" y="581270"/>
                  <a:pt x="176187" y="531540"/>
                </a:cubicBezTo>
                <a:lnTo>
                  <a:pt x="1058142" y="18273"/>
                </a:lnTo>
                <a:cubicBezTo>
                  <a:pt x="1085282" y="2646"/>
                  <a:pt x="1110791" y="-1777"/>
                  <a:pt x="1134503" y="603"/>
                </a:cubicBezTo>
                <a:close/>
              </a:path>
            </a:pathLst>
          </a:custGeom>
          <a:noFill/>
          <a:ln>
            <a:noFill/>
          </a:ln>
        </p:spPr>
      </p:pic>
    </p:spTree>
    <p:extLst>
      <p:ext uri="{BB962C8B-B14F-4D97-AF65-F5344CB8AC3E}">
        <p14:creationId xmlns:p14="http://schemas.microsoft.com/office/powerpoint/2010/main" val="33930245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DEF8CD2-2D41-E118-BAA5-15860D6EC5DD}"/>
              </a:ext>
            </a:extLst>
          </p:cNvPr>
          <p:cNvSpPr>
            <a:spLocks noGrp="1"/>
          </p:cNvSpPr>
          <p:nvPr>
            <p:ph type="title"/>
          </p:nvPr>
        </p:nvSpPr>
        <p:spPr/>
        <p:txBody>
          <a:bodyPr/>
          <a:lstStyle/>
          <a:p>
            <a:r>
              <a:rPr lang="en-US" dirty="0"/>
              <a:t>Heat Stroke Treatment </a:t>
            </a:r>
          </a:p>
        </p:txBody>
      </p:sp>
      <p:sp>
        <p:nvSpPr>
          <p:cNvPr id="2" name="Content Placeholder 1">
            <a:extLst>
              <a:ext uri="{FF2B5EF4-FFF2-40B4-BE49-F238E27FC236}">
                <a16:creationId xmlns:a16="http://schemas.microsoft.com/office/drawing/2014/main" id="{D0620EE0-E524-BB3A-540D-E284E80AB497}"/>
              </a:ext>
            </a:extLst>
          </p:cNvPr>
          <p:cNvSpPr>
            <a:spLocks noGrp="1"/>
          </p:cNvSpPr>
          <p:nvPr>
            <p:ph idx="1"/>
          </p:nvPr>
        </p:nvSpPr>
        <p:spPr/>
        <p:txBody>
          <a:bodyPr/>
          <a:lstStyle/>
          <a:p>
            <a:pPr algn="l">
              <a:buFont typeface="Arial" panose="020B0604020202020204" pitchFamily="34" charset="0"/>
              <a:buChar char="•"/>
            </a:pPr>
            <a:r>
              <a:rPr lang="en-US" b="1" dirty="0"/>
              <a:t>Call 911</a:t>
            </a:r>
          </a:p>
          <a:p>
            <a:pPr algn="l">
              <a:buFont typeface="Arial" panose="020B0604020202020204" pitchFamily="34" charset="0"/>
              <a:buChar char="•"/>
            </a:pPr>
            <a:r>
              <a:rPr lang="en-US" b="1" dirty="0"/>
              <a:t>Immersion in cold water</a:t>
            </a:r>
          </a:p>
          <a:p>
            <a:pPr lvl="1">
              <a:buFont typeface="Arial" panose="020B0604020202020204" pitchFamily="34" charset="0"/>
              <a:buChar char="•"/>
            </a:pPr>
            <a:r>
              <a:rPr lang="en-US" sz="2400" b="0" i="0" dirty="0">
                <a:effectLst/>
              </a:rPr>
              <a:t>A bath of cold or ice water has been proven to be the most effective way of quickly lowering core body temperature. The quicker </a:t>
            </a:r>
            <a:r>
              <a:rPr lang="en-US" sz="2400" dirty="0"/>
              <a:t>the </a:t>
            </a:r>
            <a:r>
              <a:rPr lang="en-US" sz="2400" b="0" i="0" dirty="0">
                <a:effectLst/>
              </a:rPr>
              <a:t>employee can receive cold water immersion, the less risk of death and organ damage.</a:t>
            </a:r>
          </a:p>
          <a:p>
            <a:pPr algn="l">
              <a:buFont typeface="Arial" panose="020B0604020202020204" pitchFamily="34" charset="0"/>
              <a:buChar char="•"/>
            </a:pPr>
            <a:r>
              <a:rPr lang="en-US" sz="2400" b="1" i="0" dirty="0">
                <a:effectLst/>
              </a:rPr>
              <a:t>Use evaporation cooling techniques</a:t>
            </a:r>
          </a:p>
          <a:p>
            <a:pPr lvl="1">
              <a:buFont typeface="Arial" panose="020B0604020202020204" pitchFamily="34" charset="0"/>
              <a:buChar char="•"/>
            </a:pPr>
            <a:r>
              <a:rPr lang="en-US" sz="2400" dirty="0"/>
              <a:t>I</a:t>
            </a:r>
            <a:r>
              <a:rPr lang="en-US" sz="2400" b="0" i="0" dirty="0">
                <a:effectLst/>
              </a:rPr>
              <a:t>f cold water immersion is unavailable, health care workers may try to lower body temperature using an evaporation method.</a:t>
            </a:r>
          </a:p>
          <a:p>
            <a:pPr lvl="1">
              <a:buFont typeface="Arial" panose="020B0604020202020204" pitchFamily="34" charset="0"/>
              <a:buChar char="•"/>
            </a:pPr>
            <a:r>
              <a:rPr lang="en-US" sz="2400" b="0" i="0" dirty="0">
                <a:effectLst/>
              </a:rPr>
              <a:t>Cool water is misted on employee’s body while warm air is fanned over them, causing the water to evaporate and cool their skin.</a:t>
            </a:r>
          </a:p>
          <a:p>
            <a:pPr marL="0" indent="0">
              <a:buNone/>
            </a:pPr>
            <a:endParaRPr lang="en-US" dirty="0"/>
          </a:p>
        </p:txBody>
      </p:sp>
    </p:spTree>
    <p:extLst>
      <p:ext uri="{BB962C8B-B14F-4D97-AF65-F5344CB8AC3E}">
        <p14:creationId xmlns:p14="http://schemas.microsoft.com/office/powerpoint/2010/main" val="34013226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F0C54B7-2298-11A2-FBD2-588041FAB59D}"/>
              </a:ext>
            </a:extLst>
          </p:cNvPr>
          <p:cNvSpPr>
            <a:spLocks noGrp="1"/>
          </p:cNvSpPr>
          <p:nvPr>
            <p:ph type="title"/>
          </p:nvPr>
        </p:nvSpPr>
        <p:spPr/>
        <p:txBody>
          <a:bodyPr/>
          <a:lstStyle/>
          <a:p>
            <a:r>
              <a:rPr lang="en-US" dirty="0"/>
              <a:t>Heat Stroke Treatment (Continued)</a:t>
            </a:r>
          </a:p>
        </p:txBody>
      </p:sp>
      <p:sp>
        <p:nvSpPr>
          <p:cNvPr id="2" name="Content Placeholder 1">
            <a:extLst>
              <a:ext uri="{FF2B5EF4-FFF2-40B4-BE49-F238E27FC236}">
                <a16:creationId xmlns:a16="http://schemas.microsoft.com/office/drawing/2014/main" id="{115D5352-31EB-64F1-AE12-75B2B58AE69A}"/>
              </a:ext>
            </a:extLst>
          </p:cNvPr>
          <p:cNvSpPr>
            <a:spLocks noGrp="1"/>
          </p:cNvSpPr>
          <p:nvPr>
            <p:ph idx="1"/>
          </p:nvPr>
        </p:nvSpPr>
        <p:spPr>
          <a:xfrm>
            <a:off x="381000" y="1215485"/>
            <a:ext cx="11430000" cy="4225650"/>
          </a:xfrm>
        </p:spPr>
        <p:txBody>
          <a:bodyPr/>
          <a:lstStyle/>
          <a:p>
            <a:pPr algn="l">
              <a:buFont typeface="Arial" panose="020B0604020202020204" pitchFamily="34" charset="0"/>
              <a:buChar char="•"/>
            </a:pPr>
            <a:r>
              <a:rPr lang="en-US" sz="2400" b="1" i="0" dirty="0">
                <a:effectLst/>
              </a:rPr>
              <a:t>Pack employee with ice and cooling blankets.</a:t>
            </a:r>
            <a:r>
              <a:rPr lang="en-US" sz="2400" b="0" i="0" dirty="0">
                <a:effectLst/>
              </a:rPr>
              <a:t> </a:t>
            </a:r>
          </a:p>
          <a:p>
            <a:pPr lvl="1">
              <a:buFont typeface="Arial" panose="020B0604020202020204" pitchFamily="34" charset="0"/>
              <a:buChar char="•"/>
            </a:pPr>
            <a:r>
              <a:rPr lang="en-US" sz="2400" b="0" i="0" dirty="0">
                <a:effectLst/>
              </a:rPr>
              <a:t>Another method is to wrap employee in a special cooling blanket and apply ice packs to their groin, neck, back and armpits to lower body temperature.</a:t>
            </a:r>
          </a:p>
          <a:p>
            <a:pPr lvl="1">
              <a:buFont typeface="Arial" panose="020B0604020202020204" pitchFamily="34" charset="0"/>
              <a:buChar char="•"/>
            </a:pPr>
            <a:r>
              <a:rPr lang="en-US" sz="2400" dirty="0"/>
              <a:t>“Taco Method” </a:t>
            </a:r>
            <a:endParaRPr lang="en-US" sz="2400" b="0" i="0" dirty="0">
              <a:effectLst/>
            </a:endParaRPr>
          </a:p>
          <a:p>
            <a:pPr>
              <a:buFont typeface="Arial" panose="020B0604020202020204" pitchFamily="34" charset="0"/>
              <a:buChar char="•"/>
            </a:pPr>
            <a:r>
              <a:rPr lang="en-US" b="1" dirty="0">
                <a:solidFill>
                  <a:srgbClr val="FF0000"/>
                </a:solidFill>
              </a:rPr>
              <a:t>REMEMBER: </a:t>
            </a:r>
            <a:r>
              <a:rPr lang="en-US" dirty="0"/>
              <a:t>You have less than 30 minutes to make an impact on decreasing employee’s core body temperature </a:t>
            </a:r>
            <a:endParaRPr lang="en-US" b="0" i="0" dirty="0">
              <a:effectLst/>
            </a:endParaRPr>
          </a:p>
          <a:p>
            <a:endParaRPr lang="en-US" dirty="0"/>
          </a:p>
        </p:txBody>
      </p:sp>
      <p:pic>
        <p:nvPicPr>
          <p:cNvPr id="6146" name="Picture 2" descr="Image of a heat stroke victim with ice packs in the neck, armpits, and groin area. ">
            <a:extLst>
              <a:ext uri="{FF2B5EF4-FFF2-40B4-BE49-F238E27FC236}">
                <a16:creationId xmlns:a16="http://schemas.microsoft.com/office/drawing/2014/main" id="{2DFF0588-057B-06AC-A204-A5EC319E982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51363" y="3799778"/>
            <a:ext cx="4689274" cy="30582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933789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B81F760-2239-2F67-5789-F15B188F39A5}"/>
              </a:ext>
            </a:extLst>
          </p:cNvPr>
          <p:cNvSpPr>
            <a:spLocks noGrp="1"/>
          </p:cNvSpPr>
          <p:nvPr>
            <p:ph type="title"/>
          </p:nvPr>
        </p:nvSpPr>
        <p:spPr/>
        <p:txBody>
          <a:bodyPr/>
          <a:lstStyle/>
          <a:p>
            <a:r>
              <a:rPr lang="en-US" dirty="0"/>
              <a:t>Worker Buddy System </a:t>
            </a:r>
          </a:p>
        </p:txBody>
      </p:sp>
      <p:sp>
        <p:nvSpPr>
          <p:cNvPr id="2" name="Content Placeholder 1">
            <a:extLst>
              <a:ext uri="{FF2B5EF4-FFF2-40B4-BE49-F238E27FC236}">
                <a16:creationId xmlns:a16="http://schemas.microsoft.com/office/drawing/2014/main" id="{1AA3C52B-D72C-93A1-93DB-C1C79F423569}"/>
              </a:ext>
            </a:extLst>
          </p:cNvPr>
          <p:cNvSpPr>
            <a:spLocks noGrp="1"/>
          </p:cNvSpPr>
          <p:nvPr>
            <p:ph idx="1"/>
          </p:nvPr>
        </p:nvSpPr>
        <p:spPr>
          <a:xfrm>
            <a:off x="381000" y="1215485"/>
            <a:ext cx="5972503" cy="4225650"/>
          </a:xfrm>
        </p:spPr>
        <p:txBody>
          <a:bodyPr/>
          <a:lstStyle/>
          <a:p>
            <a:r>
              <a:rPr lang="en-US" dirty="0"/>
              <a:t>Look out for your co-workers</a:t>
            </a:r>
          </a:p>
          <a:p>
            <a:pPr lvl="1"/>
            <a:r>
              <a:rPr lang="en-US" sz="2400" dirty="0"/>
              <a:t>Weakness</a:t>
            </a:r>
          </a:p>
          <a:p>
            <a:pPr lvl="1"/>
            <a:r>
              <a:rPr lang="en-US" sz="2400" dirty="0"/>
              <a:t>Nausea</a:t>
            </a:r>
          </a:p>
          <a:p>
            <a:pPr lvl="1"/>
            <a:r>
              <a:rPr lang="en-US" sz="2400" dirty="0"/>
              <a:t>Dizziness</a:t>
            </a:r>
          </a:p>
          <a:p>
            <a:pPr lvl="1"/>
            <a:r>
              <a:rPr lang="en-US" sz="2400" dirty="0"/>
              <a:t>Vomiting</a:t>
            </a:r>
          </a:p>
          <a:p>
            <a:pPr lvl="1"/>
            <a:r>
              <a:rPr lang="en-US" sz="2400" dirty="0"/>
              <a:t>Confusion</a:t>
            </a:r>
          </a:p>
          <a:p>
            <a:pPr lvl="1"/>
            <a:r>
              <a:rPr lang="en-US" sz="2400" dirty="0"/>
              <a:t>Fainting</a:t>
            </a:r>
          </a:p>
          <a:p>
            <a:pPr lvl="1"/>
            <a:r>
              <a:rPr lang="en-US" sz="2400" dirty="0"/>
              <a:t>Irritability </a:t>
            </a:r>
          </a:p>
          <a:p>
            <a:endParaRPr lang="en-US" dirty="0"/>
          </a:p>
        </p:txBody>
      </p:sp>
      <p:sp>
        <p:nvSpPr>
          <p:cNvPr id="4" name="Content Placeholder 1">
            <a:extLst>
              <a:ext uri="{FF2B5EF4-FFF2-40B4-BE49-F238E27FC236}">
                <a16:creationId xmlns:a16="http://schemas.microsoft.com/office/drawing/2014/main" id="{B1AF908F-AB43-DE1B-EEFA-C47D037BA1F9}"/>
              </a:ext>
            </a:extLst>
          </p:cNvPr>
          <p:cNvSpPr txBox="1">
            <a:spLocks/>
          </p:cNvSpPr>
          <p:nvPr/>
        </p:nvSpPr>
        <p:spPr>
          <a:xfrm>
            <a:off x="5672958" y="1215483"/>
            <a:ext cx="5972503" cy="4225650"/>
          </a:xfrm>
          <a:prstGeom prst="rect">
            <a:avLst/>
          </a:prstGeom>
        </p:spPr>
        <p:txBody>
          <a:bodyPr/>
          <a:lstStyle>
            <a:lvl1pPr marL="257175" indent="-257175" algn="l" defTabSz="342900" rtl="0" eaLnBrk="1" latinLnBrk="0" hangingPunct="1">
              <a:spcBef>
                <a:spcPct val="20000"/>
              </a:spcBef>
              <a:buFont typeface="Arial"/>
              <a:buChar char="•"/>
              <a:defRPr sz="2400" kern="1200">
                <a:solidFill>
                  <a:schemeClr val="tx1"/>
                </a:solidFill>
                <a:latin typeface="Roboto Regular"/>
                <a:ea typeface="+mn-ea"/>
                <a:cs typeface="Roboto Regular"/>
              </a:defRPr>
            </a:lvl1pPr>
            <a:lvl2pPr marL="557213" indent="-214313" algn="l" defTabSz="342900" rtl="0" eaLnBrk="1" latinLnBrk="0" hangingPunct="1">
              <a:spcBef>
                <a:spcPct val="20000"/>
              </a:spcBef>
              <a:buFont typeface="Arial"/>
              <a:buChar char="–"/>
              <a:defRPr sz="2100" kern="1200">
                <a:solidFill>
                  <a:schemeClr val="tx1"/>
                </a:solidFill>
                <a:latin typeface="Roboto Regular"/>
                <a:ea typeface="+mn-ea"/>
                <a:cs typeface="Roboto Regular"/>
              </a:defRPr>
            </a:lvl2pPr>
            <a:lvl3pPr marL="857250" indent="-171450" algn="l" defTabSz="342900" rtl="0" eaLnBrk="1" latinLnBrk="0" hangingPunct="1">
              <a:spcBef>
                <a:spcPct val="20000"/>
              </a:spcBef>
              <a:buFont typeface="Arial"/>
              <a:buChar char="•"/>
              <a:defRPr sz="1800" kern="1200">
                <a:solidFill>
                  <a:schemeClr val="tx1"/>
                </a:solidFill>
                <a:latin typeface="Roboto Regular"/>
                <a:ea typeface="+mn-ea"/>
                <a:cs typeface="Roboto Regular"/>
              </a:defRPr>
            </a:lvl3pPr>
            <a:lvl4pPr marL="1200150" indent="-171450" algn="l" defTabSz="342900" rtl="0" eaLnBrk="1" latinLnBrk="0" hangingPunct="1">
              <a:spcBef>
                <a:spcPct val="20000"/>
              </a:spcBef>
              <a:buFont typeface="Arial"/>
              <a:buChar char="–"/>
              <a:defRPr sz="1500" kern="1200">
                <a:solidFill>
                  <a:schemeClr val="tx1"/>
                </a:solidFill>
                <a:latin typeface="Roboto Regular"/>
                <a:ea typeface="+mn-ea"/>
                <a:cs typeface="Roboto Regular"/>
              </a:defRPr>
            </a:lvl4pPr>
            <a:lvl5pPr marL="1543050" indent="-171450" algn="l" defTabSz="342900" rtl="0" eaLnBrk="1" latinLnBrk="0" hangingPunct="1">
              <a:spcBef>
                <a:spcPct val="20000"/>
              </a:spcBef>
              <a:buFont typeface="Arial"/>
              <a:buChar char="»"/>
              <a:defRPr sz="1500" kern="1200">
                <a:solidFill>
                  <a:schemeClr val="tx1"/>
                </a:solidFill>
                <a:latin typeface="Roboto Regular"/>
                <a:ea typeface="+mn-ea"/>
                <a:cs typeface="Roboto Regular"/>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r>
              <a:rPr lang="en-US" dirty="0"/>
              <a:t>If you spot someone experiencing symptoms of heat stress, take action:</a:t>
            </a:r>
          </a:p>
          <a:p>
            <a:pPr lvl="1"/>
            <a:r>
              <a:rPr lang="en-US" sz="2400" dirty="0"/>
              <a:t>Give them water to drink</a:t>
            </a:r>
          </a:p>
          <a:p>
            <a:pPr lvl="1"/>
            <a:r>
              <a:rPr lang="en-US" sz="2400" dirty="0"/>
              <a:t>Move them to a cooler area</a:t>
            </a:r>
          </a:p>
          <a:p>
            <a:pPr lvl="1"/>
            <a:r>
              <a:rPr lang="en-US" sz="2400" dirty="0"/>
              <a:t>Cool them with water, ice, or a fan</a:t>
            </a:r>
          </a:p>
          <a:p>
            <a:pPr lvl="1"/>
            <a:r>
              <a:rPr lang="en-US" sz="2400" dirty="0"/>
              <a:t>Remove unnecessary clothing </a:t>
            </a:r>
          </a:p>
          <a:p>
            <a:pPr lvl="1"/>
            <a:r>
              <a:rPr lang="en-US" sz="2400" b="1" dirty="0"/>
              <a:t>Do not leave them alone</a:t>
            </a:r>
          </a:p>
          <a:p>
            <a:pPr lvl="1"/>
            <a:r>
              <a:rPr lang="en-US" sz="2400" dirty="0"/>
              <a:t>Notify supervisor </a:t>
            </a:r>
          </a:p>
          <a:p>
            <a:pPr lvl="1"/>
            <a:r>
              <a:rPr lang="en-US" sz="2400" dirty="0"/>
              <a:t>If in doubt (or if supervisors is not available) call 911 or seek medical care </a:t>
            </a:r>
          </a:p>
        </p:txBody>
      </p:sp>
    </p:spTree>
    <p:extLst>
      <p:ext uri="{BB962C8B-B14F-4D97-AF65-F5344CB8AC3E}">
        <p14:creationId xmlns:p14="http://schemas.microsoft.com/office/powerpoint/2010/main" val="1383373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5EFBCD-306C-8469-41B8-A4CEA0AB1F88}"/>
              </a:ext>
            </a:extLst>
          </p:cNvPr>
          <p:cNvSpPr>
            <a:spLocks noGrp="1"/>
          </p:cNvSpPr>
          <p:nvPr>
            <p:ph type="ctrTitle"/>
          </p:nvPr>
        </p:nvSpPr>
        <p:spPr/>
        <p:txBody>
          <a:bodyPr/>
          <a:lstStyle/>
          <a:p>
            <a:r>
              <a:rPr lang="en-US" dirty="0"/>
              <a:t>Activity </a:t>
            </a:r>
          </a:p>
        </p:txBody>
      </p:sp>
    </p:spTree>
    <p:extLst>
      <p:ext uri="{BB962C8B-B14F-4D97-AF65-F5344CB8AC3E}">
        <p14:creationId xmlns:p14="http://schemas.microsoft.com/office/powerpoint/2010/main" val="336537177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CEA25E8-EEDE-ED99-3CD9-522E5486AADD}"/>
              </a:ext>
            </a:extLst>
          </p:cNvPr>
          <p:cNvSpPr>
            <a:spLocks noGrp="1"/>
          </p:cNvSpPr>
          <p:nvPr>
            <p:ph type="title"/>
          </p:nvPr>
        </p:nvSpPr>
        <p:spPr/>
        <p:txBody>
          <a:bodyPr/>
          <a:lstStyle/>
          <a:p>
            <a:r>
              <a:rPr lang="en-US" dirty="0"/>
              <a:t>Reggie</a:t>
            </a:r>
          </a:p>
        </p:txBody>
      </p:sp>
      <p:sp>
        <p:nvSpPr>
          <p:cNvPr id="2" name="Content Placeholder 1">
            <a:extLst>
              <a:ext uri="{FF2B5EF4-FFF2-40B4-BE49-F238E27FC236}">
                <a16:creationId xmlns:a16="http://schemas.microsoft.com/office/drawing/2014/main" id="{7501DA9A-2A7C-3461-9CE7-14DC419773EA}"/>
              </a:ext>
            </a:extLst>
          </p:cNvPr>
          <p:cNvSpPr>
            <a:spLocks noGrp="1"/>
          </p:cNvSpPr>
          <p:nvPr>
            <p:ph idx="1"/>
          </p:nvPr>
        </p:nvSpPr>
        <p:spPr/>
        <p:txBody>
          <a:bodyPr/>
          <a:lstStyle/>
          <a:p>
            <a:pPr marL="0" indent="0">
              <a:buNone/>
            </a:pPr>
            <a:r>
              <a:rPr lang="en-US" dirty="0">
                <a:effectLst/>
                <a:ea typeface="Roboto" panose="02000000000000000000" pitchFamily="2" charset="0"/>
                <a:cs typeface="Roboto" panose="02000000000000000000" pitchFamily="2" charset="0"/>
              </a:rPr>
              <a:t>Reggie, who works for a residential roofing company in Valdosta, Georgia, has been working in the sun for the past 6 hours. It’s now 2 p.m., and the sun is ruthless. His shirt is soaked with sweat, and he is beginning to feel nauseous and dizzy. He even almost fell off the roof when he temporarily lost his balance. He sat down for a bit to re-gather himself and when he stood up he felt a wave of extreme fatigue. His co-workers told him he should take a break, but he doesn’t want to delay the work any further. He already took a long break in the morning to go buy a case of water for himself and his co-workers. When he went to the store, he also grabbed an energy drink since the heat was making him feel tired. </a:t>
            </a:r>
          </a:p>
          <a:p>
            <a:pPr marL="0" indent="0">
              <a:buNone/>
            </a:pPr>
            <a:endParaRPr lang="en-US" dirty="0">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en-US" dirty="0"/>
              <a:t>What is Reggie experiencing? </a:t>
            </a:r>
          </a:p>
          <a:p>
            <a:pPr marL="0" indent="0">
              <a:buNone/>
            </a:pPr>
            <a:r>
              <a:rPr lang="en-US" dirty="0"/>
              <a:t>What actions should be taken by Reggie? By his co-workers/supervisor? </a:t>
            </a:r>
          </a:p>
          <a:p>
            <a:pPr marL="0" indent="0">
              <a:buNone/>
            </a:pPr>
            <a:endParaRPr lang="en-US"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0089827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D991311-C8AA-620B-3B07-BBBE0CE163A3}"/>
              </a:ext>
            </a:extLst>
          </p:cNvPr>
          <p:cNvSpPr>
            <a:spLocks noGrp="1"/>
          </p:cNvSpPr>
          <p:nvPr>
            <p:ph idx="1"/>
          </p:nvPr>
        </p:nvSpPr>
        <p:spPr>
          <a:xfrm>
            <a:off x="381000" y="875163"/>
            <a:ext cx="11430000" cy="4225650"/>
          </a:xfrm>
        </p:spPr>
        <p:txBody>
          <a:bodyPr/>
          <a:lstStyle/>
          <a:p>
            <a:pPr marL="0" indent="0">
              <a:buNone/>
            </a:pPr>
            <a:r>
              <a:rPr lang="en-US" sz="2600" dirty="0">
                <a:effectLst/>
                <a:ea typeface="Calibri" panose="020F0502020204030204" pitchFamily="34" charset="0"/>
                <a:cs typeface="Times New Roman" panose="02020603050405020304" pitchFamily="18" charset="0"/>
              </a:rPr>
              <a:t>Hallie is an intern for a waste management company that has been tasked with the hazardous waste removal of an abandoned hospital in southern Mississippi that was severely damaged from a hurricane. It’s her first day working on this project. On the way to the hospital, her co-worker drives her to an industrial supply store to buy a half-mask respirator and Tyvek suit. Asbestos was detected in the hospital and half-mask respirators and Tyvek suits are now required within the hospital by the general contractor. It’s mid-July, and the heat index is 110 </a:t>
            </a:r>
            <a:r>
              <a:rPr lang="en-US" altLang="en-US" sz="2600" dirty="0"/>
              <a:t>°F </a:t>
            </a:r>
            <a:r>
              <a:rPr lang="en-US" sz="2600" dirty="0">
                <a:effectLst/>
                <a:ea typeface="Calibri" panose="020F0502020204030204" pitchFamily="34" charset="0"/>
                <a:cs typeface="Times New Roman" panose="02020603050405020304" pitchFamily="18" charset="0"/>
              </a:rPr>
              <a:t>when they get to the hospital. This is Hallie’s first time wearing a half-mask respirator. Her team begins working on the 8</a:t>
            </a:r>
            <a:r>
              <a:rPr lang="en-US" sz="2600" baseline="30000" dirty="0">
                <a:effectLst/>
                <a:ea typeface="Calibri" panose="020F0502020204030204" pitchFamily="34" charset="0"/>
                <a:cs typeface="Times New Roman" panose="02020603050405020304" pitchFamily="18" charset="0"/>
              </a:rPr>
              <a:t>th</a:t>
            </a:r>
            <a:r>
              <a:rPr lang="en-US" sz="2600" dirty="0">
                <a:effectLst/>
                <a:ea typeface="Calibri" panose="020F0502020204030204" pitchFamily="34" charset="0"/>
                <a:cs typeface="Times New Roman" panose="02020603050405020304" pitchFamily="18" charset="0"/>
              </a:rPr>
              <a:t> floor of the hospital, which is not equipped with electricity. The heat, coupled with the respirator and suit, is stifling. </a:t>
            </a:r>
          </a:p>
          <a:p>
            <a:endParaRPr lang="en-US" dirty="0"/>
          </a:p>
        </p:txBody>
      </p:sp>
      <p:sp>
        <p:nvSpPr>
          <p:cNvPr id="3" name="Title 2">
            <a:extLst>
              <a:ext uri="{FF2B5EF4-FFF2-40B4-BE49-F238E27FC236}">
                <a16:creationId xmlns:a16="http://schemas.microsoft.com/office/drawing/2014/main" id="{4ED6E616-36FC-1E14-BC80-C7FBC37A4AC3}"/>
              </a:ext>
            </a:extLst>
          </p:cNvPr>
          <p:cNvSpPr>
            <a:spLocks noGrp="1"/>
          </p:cNvSpPr>
          <p:nvPr>
            <p:ph type="title"/>
          </p:nvPr>
        </p:nvSpPr>
        <p:spPr>
          <a:xfrm>
            <a:off x="381000" y="56345"/>
            <a:ext cx="11430000" cy="1014761"/>
          </a:xfrm>
        </p:spPr>
        <p:txBody>
          <a:bodyPr/>
          <a:lstStyle/>
          <a:p>
            <a:r>
              <a:rPr lang="en-US" dirty="0"/>
              <a:t>Hallie </a:t>
            </a:r>
          </a:p>
        </p:txBody>
      </p:sp>
    </p:spTree>
    <p:extLst>
      <p:ext uri="{BB962C8B-B14F-4D97-AF65-F5344CB8AC3E}">
        <p14:creationId xmlns:p14="http://schemas.microsoft.com/office/powerpoint/2010/main" val="229662712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7DCE56A-DDB2-FF8F-6323-3BD3FD0F1EE9}"/>
              </a:ext>
            </a:extLst>
          </p:cNvPr>
          <p:cNvSpPr>
            <a:spLocks noGrp="1"/>
          </p:cNvSpPr>
          <p:nvPr>
            <p:ph type="title"/>
          </p:nvPr>
        </p:nvSpPr>
        <p:spPr/>
        <p:txBody>
          <a:bodyPr/>
          <a:lstStyle/>
          <a:p>
            <a:r>
              <a:rPr lang="en-US" dirty="0"/>
              <a:t>Hallie (Continued) </a:t>
            </a:r>
          </a:p>
        </p:txBody>
      </p:sp>
      <p:sp>
        <p:nvSpPr>
          <p:cNvPr id="2" name="Content Placeholder 1">
            <a:extLst>
              <a:ext uri="{FF2B5EF4-FFF2-40B4-BE49-F238E27FC236}">
                <a16:creationId xmlns:a16="http://schemas.microsoft.com/office/drawing/2014/main" id="{1932EFC0-FDDF-2274-34D2-5DAD0D0C4709}"/>
              </a:ext>
            </a:extLst>
          </p:cNvPr>
          <p:cNvSpPr>
            <a:spLocks noGrp="1"/>
          </p:cNvSpPr>
          <p:nvPr>
            <p:ph idx="1"/>
          </p:nvPr>
        </p:nvSpPr>
        <p:spPr/>
        <p:txBody>
          <a:bodyPr/>
          <a:lstStyle/>
          <a:p>
            <a:pPr marL="0" indent="0">
              <a:buNone/>
            </a:pPr>
            <a:r>
              <a:rPr lang="en-US" sz="2600" dirty="0">
                <a:effectLst/>
                <a:ea typeface="Calibri" panose="020F0502020204030204" pitchFamily="34" charset="0"/>
                <a:cs typeface="Times New Roman" panose="02020603050405020304" pitchFamily="18" charset="0"/>
              </a:rPr>
              <a:t>As she moves from room to room, Hallie collects containers, aerosol cans, and buckets that may contain hazardous chemicals. She places the chemicals on a cart and continues throughout the hospital. </a:t>
            </a:r>
          </a:p>
          <a:p>
            <a:pPr marL="0" indent="0">
              <a:buNone/>
            </a:pPr>
            <a:r>
              <a:rPr lang="en-US" sz="2600" dirty="0">
                <a:effectLst/>
                <a:ea typeface="Calibri" panose="020F0502020204030204" pitchFamily="34" charset="0"/>
                <a:cs typeface="Times New Roman" panose="02020603050405020304" pitchFamily="18" charset="0"/>
              </a:rPr>
              <a:t>By the time she makes it to the 5</a:t>
            </a:r>
            <a:r>
              <a:rPr lang="en-US" sz="2600" baseline="30000" dirty="0">
                <a:effectLst/>
                <a:ea typeface="Calibri" panose="020F0502020204030204" pitchFamily="34" charset="0"/>
                <a:cs typeface="Times New Roman" panose="02020603050405020304" pitchFamily="18" charset="0"/>
              </a:rPr>
              <a:t>th</a:t>
            </a:r>
            <a:r>
              <a:rPr lang="en-US" sz="2600" dirty="0">
                <a:effectLst/>
                <a:ea typeface="Calibri" panose="020F0502020204030204" pitchFamily="34" charset="0"/>
                <a:cs typeface="Times New Roman" panose="02020603050405020304" pitchFamily="18" charset="0"/>
              </a:rPr>
              <a:t> floor, she is starting to feel nauseous. She asks to take a break outside where there is a water station, but her supervisor tells her she must wait until lunch time since they are running behind. The cart is getting heavier and heavier, and Hallie begins to have a hard time breathing with the respirator on. She feels like she is breathing through a straw. She tries to tell her supervisor, but she can’t form any words. As she pushes the cart into the freight elevator to get to the 4</a:t>
            </a:r>
            <a:r>
              <a:rPr lang="en-US" sz="2600" baseline="30000" dirty="0">
                <a:effectLst/>
                <a:ea typeface="Calibri" panose="020F0502020204030204" pitchFamily="34" charset="0"/>
                <a:cs typeface="Times New Roman" panose="02020603050405020304" pitchFamily="18" charset="0"/>
              </a:rPr>
              <a:t>th</a:t>
            </a:r>
            <a:r>
              <a:rPr lang="en-US" sz="2600" dirty="0">
                <a:effectLst/>
                <a:ea typeface="Calibri" panose="020F0502020204030204" pitchFamily="34" charset="0"/>
                <a:cs typeface="Times New Roman" panose="02020603050405020304" pitchFamily="18" charset="0"/>
              </a:rPr>
              <a:t> floor, Hallie collapses to the ground and becomes unconscious. She has stopped sweating and her skin is hot to the touch. </a:t>
            </a:r>
          </a:p>
          <a:p>
            <a:pPr marL="0" indent="0">
              <a:buNone/>
            </a:pPr>
            <a:endParaRPr lang="en-US" dirty="0"/>
          </a:p>
        </p:txBody>
      </p:sp>
    </p:spTree>
    <p:extLst>
      <p:ext uri="{BB962C8B-B14F-4D97-AF65-F5344CB8AC3E}">
        <p14:creationId xmlns:p14="http://schemas.microsoft.com/office/powerpoint/2010/main" val="244557330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44AC93-795D-A638-678C-CC676DEEE1D9}"/>
              </a:ext>
            </a:extLst>
          </p:cNvPr>
          <p:cNvSpPr>
            <a:spLocks noGrp="1"/>
          </p:cNvSpPr>
          <p:nvPr>
            <p:ph type="ctrTitle"/>
          </p:nvPr>
        </p:nvSpPr>
        <p:spPr/>
        <p:txBody>
          <a:bodyPr/>
          <a:lstStyle/>
          <a:p>
            <a:r>
              <a:rPr lang="en-US" dirty="0"/>
              <a:t>Heat Stress Prevention </a:t>
            </a:r>
          </a:p>
        </p:txBody>
      </p:sp>
    </p:spTree>
    <p:extLst>
      <p:ext uri="{BB962C8B-B14F-4D97-AF65-F5344CB8AC3E}">
        <p14:creationId xmlns:p14="http://schemas.microsoft.com/office/powerpoint/2010/main" val="185140575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91B4BC2-C8C0-E9B1-43FD-79D5FF152251}"/>
              </a:ext>
            </a:extLst>
          </p:cNvPr>
          <p:cNvSpPr>
            <a:spLocks noGrp="1"/>
          </p:cNvSpPr>
          <p:nvPr>
            <p:ph type="title"/>
          </p:nvPr>
        </p:nvSpPr>
        <p:spPr/>
        <p:txBody>
          <a:bodyPr/>
          <a:lstStyle/>
          <a:p>
            <a:r>
              <a:rPr lang="en-US" dirty="0"/>
              <a:t>Heat Acclimatization – What Is It? </a:t>
            </a:r>
          </a:p>
        </p:txBody>
      </p:sp>
      <p:sp>
        <p:nvSpPr>
          <p:cNvPr id="2" name="Content Placeholder 1">
            <a:extLst>
              <a:ext uri="{FF2B5EF4-FFF2-40B4-BE49-F238E27FC236}">
                <a16:creationId xmlns:a16="http://schemas.microsoft.com/office/drawing/2014/main" id="{702858D9-81C8-9E92-D4B6-02F3BBF24476}"/>
              </a:ext>
            </a:extLst>
          </p:cNvPr>
          <p:cNvSpPr>
            <a:spLocks noGrp="1"/>
          </p:cNvSpPr>
          <p:nvPr>
            <p:ph idx="1"/>
          </p:nvPr>
        </p:nvSpPr>
        <p:spPr/>
        <p:txBody>
          <a:bodyPr/>
          <a:lstStyle/>
          <a:p>
            <a:r>
              <a:rPr lang="en-US" sz="2800" dirty="0"/>
              <a:t>The improvement in heat tolerance that comes from </a:t>
            </a:r>
            <a:r>
              <a:rPr lang="en-US" sz="2800" b="1" dirty="0"/>
              <a:t>gradually increasing </a:t>
            </a:r>
            <a:r>
              <a:rPr lang="en-US" sz="2800" dirty="0"/>
              <a:t>the intensity or duration of work performed in a hot setting</a:t>
            </a:r>
          </a:p>
          <a:p>
            <a:r>
              <a:rPr lang="en-US" sz="2800" dirty="0"/>
              <a:t>Gradually increasing workload over 1-2 weeks is ideal</a:t>
            </a:r>
          </a:p>
          <a:p>
            <a:r>
              <a:rPr lang="en-US" sz="2800" dirty="0"/>
              <a:t>Employees begin to lose acclimatization after ~1 week away from working in heat </a:t>
            </a:r>
          </a:p>
          <a:p>
            <a:pPr marL="0" indent="0">
              <a:buNone/>
            </a:pPr>
            <a:endParaRPr lang="en-US" dirty="0"/>
          </a:p>
        </p:txBody>
      </p:sp>
    </p:spTree>
    <p:extLst>
      <p:ext uri="{BB962C8B-B14F-4D97-AF65-F5344CB8AC3E}">
        <p14:creationId xmlns:p14="http://schemas.microsoft.com/office/powerpoint/2010/main" val="367040412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E49603-FA4F-76AE-D07D-CED46016C74B}"/>
              </a:ext>
            </a:extLst>
          </p:cNvPr>
          <p:cNvSpPr>
            <a:spLocks noGrp="1"/>
          </p:cNvSpPr>
          <p:nvPr>
            <p:ph type="title"/>
          </p:nvPr>
        </p:nvSpPr>
        <p:spPr/>
        <p:txBody>
          <a:bodyPr/>
          <a:lstStyle/>
          <a:p>
            <a:r>
              <a:rPr lang="en-US" dirty="0"/>
              <a:t>Heat Stress Controls – Plan Ahead </a:t>
            </a:r>
          </a:p>
        </p:txBody>
      </p:sp>
      <p:sp>
        <p:nvSpPr>
          <p:cNvPr id="3" name="Content Placeholder 2">
            <a:extLst>
              <a:ext uri="{FF2B5EF4-FFF2-40B4-BE49-F238E27FC236}">
                <a16:creationId xmlns:a16="http://schemas.microsoft.com/office/drawing/2014/main" id="{40380DF6-6F75-6859-B69D-C42AE03372E7}"/>
              </a:ext>
            </a:extLst>
          </p:cNvPr>
          <p:cNvSpPr>
            <a:spLocks noGrp="1"/>
          </p:cNvSpPr>
          <p:nvPr>
            <p:ph idx="1"/>
          </p:nvPr>
        </p:nvSpPr>
        <p:spPr>
          <a:xfrm>
            <a:off x="381000" y="1215485"/>
            <a:ext cx="7969370" cy="4225650"/>
          </a:xfrm>
        </p:spPr>
        <p:txBody>
          <a:bodyPr/>
          <a:lstStyle/>
          <a:p>
            <a:r>
              <a:rPr lang="en-US" b="1" dirty="0"/>
              <a:t>Rest Breaks </a:t>
            </a:r>
          </a:p>
          <a:p>
            <a:pPr lvl="1"/>
            <a:r>
              <a:rPr lang="en-US" sz="2400" dirty="0"/>
              <a:t>Workers need to take breaks to allow their bodies to cool down </a:t>
            </a:r>
          </a:p>
          <a:p>
            <a:r>
              <a:rPr lang="en-US" b="1" dirty="0"/>
              <a:t>Shade </a:t>
            </a:r>
          </a:p>
          <a:p>
            <a:pPr lvl="1"/>
            <a:r>
              <a:rPr lang="en-US" sz="2400" dirty="0"/>
              <a:t>Set up in advance</a:t>
            </a:r>
          </a:p>
          <a:p>
            <a:pPr lvl="1"/>
            <a:r>
              <a:rPr lang="en-US" sz="2400" dirty="0"/>
              <a:t>As close to work area as possible</a:t>
            </a:r>
          </a:p>
          <a:p>
            <a:pPr lvl="1"/>
            <a:r>
              <a:rPr lang="en-US" sz="2400" dirty="0"/>
              <a:t>Large enough to accommodate employees and have space for responding to emergency situations  </a:t>
            </a:r>
          </a:p>
          <a:p>
            <a:r>
              <a:rPr lang="en-US" b="1" dirty="0"/>
              <a:t>Hydration</a:t>
            </a:r>
            <a:r>
              <a:rPr lang="en-US" dirty="0"/>
              <a:t> – Hydrate before, during, and after work</a:t>
            </a:r>
          </a:p>
          <a:p>
            <a:pPr lvl="1"/>
            <a:r>
              <a:rPr lang="en-US" sz="2400" dirty="0"/>
              <a:t>For moderate activities in the heat that last less than 2 hours: </a:t>
            </a:r>
            <a:r>
              <a:rPr lang="en-US" sz="2400" b="1" dirty="0"/>
              <a:t>Drink 8 oz of water every 15-20 minutes (~32 oz every hour) </a:t>
            </a:r>
          </a:p>
          <a:p>
            <a:endParaRPr lang="en-US" dirty="0"/>
          </a:p>
        </p:txBody>
      </p:sp>
      <p:pic>
        <p:nvPicPr>
          <p:cNvPr id="5" name="Picture 4" descr="A graphic with a carton full of water, a gallon container that is 1/4 full with water, and a 1 liter bottle full of water. This graphic is provided to show what 32 ounces looks like in different types of containers. ">
            <a:extLst>
              <a:ext uri="{FF2B5EF4-FFF2-40B4-BE49-F238E27FC236}">
                <a16:creationId xmlns:a16="http://schemas.microsoft.com/office/drawing/2014/main" id="{D5F9383C-D2CF-9A25-B2F8-858A3EE69EBF}"/>
              </a:ext>
            </a:extLst>
          </p:cNvPr>
          <p:cNvPicPr>
            <a:picLocks noChangeAspect="1"/>
          </p:cNvPicPr>
          <p:nvPr/>
        </p:nvPicPr>
        <p:blipFill>
          <a:blip r:embed="rId3"/>
          <a:stretch>
            <a:fillRect/>
          </a:stretch>
        </p:blipFill>
        <p:spPr>
          <a:xfrm>
            <a:off x="8471140" y="2024498"/>
            <a:ext cx="3532809" cy="2072582"/>
          </a:xfrm>
          <a:prstGeom prst="rect">
            <a:avLst/>
          </a:prstGeom>
        </p:spPr>
      </p:pic>
    </p:spTree>
    <p:extLst>
      <p:ext uri="{BB962C8B-B14F-4D97-AF65-F5344CB8AC3E}">
        <p14:creationId xmlns:p14="http://schemas.microsoft.com/office/powerpoint/2010/main" val="372329461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6E7E6F-F8EE-355E-EC41-1945B15D7D69}"/>
              </a:ext>
            </a:extLst>
          </p:cNvPr>
          <p:cNvSpPr>
            <a:spLocks noGrp="1"/>
          </p:cNvSpPr>
          <p:nvPr>
            <p:ph type="title"/>
          </p:nvPr>
        </p:nvSpPr>
        <p:spPr/>
        <p:txBody>
          <a:bodyPr/>
          <a:lstStyle/>
          <a:p>
            <a:r>
              <a:rPr lang="en-US" dirty="0"/>
              <a:t>Heat Stress Controls – Plan Ahead </a:t>
            </a:r>
          </a:p>
        </p:txBody>
      </p:sp>
      <p:sp>
        <p:nvSpPr>
          <p:cNvPr id="3" name="Content Placeholder 2">
            <a:extLst>
              <a:ext uri="{FF2B5EF4-FFF2-40B4-BE49-F238E27FC236}">
                <a16:creationId xmlns:a16="http://schemas.microsoft.com/office/drawing/2014/main" id="{E6B96A24-62DA-4F0E-97B4-AC09558EDEED}"/>
              </a:ext>
            </a:extLst>
          </p:cNvPr>
          <p:cNvSpPr>
            <a:spLocks noGrp="1"/>
          </p:cNvSpPr>
          <p:nvPr>
            <p:ph idx="1"/>
          </p:nvPr>
        </p:nvSpPr>
        <p:spPr>
          <a:xfrm>
            <a:off x="381000" y="1215485"/>
            <a:ext cx="10712570" cy="4225650"/>
          </a:xfrm>
        </p:spPr>
        <p:txBody>
          <a:bodyPr/>
          <a:lstStyle/>
          <a:p>
            <a:r>
              <a:rPr lang="en-US" sz="2800" dirty="0"/>
              <a:t>Work periods should be shortened, and rest periods increased:</a:t>
            </a:r>
          </a:p>
          <a:p>
            <a:pPr lvl="1"/>
            <a:r>
              <a:rPr lang="en-US" sz="2800" dirty="0"/>
              <a:t>As temperature, humidity, and sunshine increase</a:t>
            </a:r>
          </a:p>
          <a:p>
            <a:pPr lvl="1"/>
            <a:r>
              <a:rPr lang="en-US" sz="2800" dirty="0"/>
              <a:t>When there is no or little air movement</a:t>
            </a:r>
          </a:p>
          <a:p>
            <a:pPr lvl="1"/>
            <a:r>
              <a:rPr lang="en-US" sz="2800" dirty="0"/>
              <a:t>If PPE is worn (clothing or equipment)</a:t>
            </a:r>
          </a:p>
          <a:p>
            <a:pPr lvl="1"/>
            <a:r>
              <a:rPr lang="en-US" sz="2800" dirty="0"/>
              <a:t>When heavier work is being performed</a:t>
            </a:r>
          </a:p>
          <a:p>
            <a:r>
              <a:rPr lang="en-US" sz="2800" dirty="0"/>
              <a:t>Schedule hot jobs for cooler parts of the day</a:t>
            </a:r>
          </a:p>
          <a:p>
            <a:r>
              <a:rPr lang="en-US" sz="2800" dirty="0"/>
              <a:t>Provide relief workers/job rotation</a:t>
            </a:r>
          </a:p>
          <a:p>
            <a:r>
              <a:rPr lang="en-US" sz="2800" dirty="0"/>
              <a:t>Increased ventilation, air flow</a:t>
            </a:r>
          </a:p>
          <a:p>
            <a:endParaRPr lang="en-US" dirty="0"/>
          </a:p>
        </p:txBody>
      </p:sp>
    </p:spTree>
    <p:extLst>
      <p:ext uri="{BB962C8B-B14F-4D97-AF65-F5344CB8AC3E}">
        <p14:creationId xmlns:p14="http://schemas.microsoft.com/office/powerpoint/2010/main" val="112629220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D18C5B4-4C78-53F5-DBF6-6A19F456EBF1}"/>
              </a:ext>
            </a:extLst>
          </p:cNvPr>
          <p:cNvSpPr>
            <a:spLocks noGrp="1"/>
          </p:cNvSpPr>
          <p:nvPr>
            <p:ph type="title"/>
          </p:nvPr>
        </p:nvSpPr>
        <p:spPr/>
        <p:txBody>
          <a:bodyPr/>
          <a:lstStyle/>
          <a:p>
            <a:r>
              <a:rPr lang="en-US" dirty="0"/>
              <a:t>Hydration – OSHA Recommendation</a:t>
            </a:r>
          </a:p>
        </p:txBody>
      </p:sp>
      <p:pic>
        <p:nvPicPr>
          <p:cNvPr id="4" name="Content Placeholder 3" descr="Graphic demonstrating self-reported daily average water consumption versus OSHA’s daily recommendation for water consumption wen working in a moderate heat index. ">
            <a:extLst>
              <a:ext uri="{FF2B5EF4-FFF2-40B4-BE49-F238E27FC236}">
                <a16:creationId xmlns:a16="http://schemas.microsoft.com/office/drawing/2014/main" id="{CECE9794-8BF6-0293-6DCA-D50FA47376BE}"/>
              </a:ext>
            </a:extLst>
          </p:cNvPr>
          <p:cNvPicPr>
            <a:picLocks noGrp="1" noChangeAspect="1"/>
          </p:cNvPicPr>
          <p:nvPr>
            <p:ph idx="1"/>
          </p:nvPr>
        </p:nvPicPr>
        <p:blipFill>
          <a:blip r:embed="rId3"/>
          <a:stretch>
            <a:fillRect/>
          </a:stretch>
        </p:blipFill>
        <p:spPr>
          <a:xfrm>
            <a:off x="2630090" y="1408906"/>
            <a:ext cx="6931819" cy="5072063"/>
          </a:xfrm>
          <a:prstGeom prst="rect">
            <a:avLst/>
          </a:prstGeom>
        </p:spPr>
      </p:pic>
    </p:spTree>
    <p:extLst>
      <p:ext uri="{BB962C8B-B14F-4D97-AF65-F5344CB8AC3E}">
        <p14:creationId xmlns:p14="http://schemas.microsoft.com/office/powerpoint/2010/main" val="197767592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0985595-D54D-4ABD-0B8C-7A979EE69A88}"/>
              </a:ext>
            </a:extLst>
          </p:cNvPr>
          <p:cNvSpPr>
            <a:spLocks noGrp="1"/>
          </p:cNvSpPr>
          <p:nvPr>
            <p:ph type="title"/>
          </p:nvPr>
        </p:nvSpPr>
        <p:spPr/>
        <p:txBody>
          <a:bodyPr/>
          <a:lstStyle/>
          <a:p>
            <a:r>
              <a:rPr lang="en-US" dirty="0"/>
              <a:t>Urine Color Chart</a:t>
            </a:r>
          </a:p>
        </p:txBody>
      </p:sp>
      <p:pic>
        <p:nvPicPr>
          <p:cNvPr id="4" name="Content Placeholder 3" descr="chart demonstrates hydration status. Lighter shades of yellow suggest hydration, whereas darker shades of yellow/brown suggest dehydration and severe dehydration. ">
            <a:extLst>
              <a:ext uri="{FF2B5EF4-FFF2-40B4-BE49-F238E27FC236}">
                <a16:creationId xmlns:a16="http://schemas.microsoft.com/office/drawing/2014/main" id="{858B37B0-E07B-46AA-A07B-C5A1254E0AA5}"/>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3716920" y="981038"/>
            <a:ext cx="5446130" cy="5876962"/>
          </a:xfrm>
          <a:prstGeom prst="rect">
            <a:avLst/>
          </a:prstGeom>
          <a:noFill/>
          <a:ln>
            <a:noFill/>
          </a:ln>
        </p:spPr>
      </p:pic>
    </p:spTree>
    <p:extLst>
      <p:ext uri="{BB962C8B-B14F-4D97-AF65-F5344CB8AC3E}">
        <p14:creationId xmlns:p14="http://schemas.microsoft.com/office/powerpoint/2010/main" val="296010956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154D9A87-BDDE-89FD-300A-8887716613EA}"/>
              </a:ext>
            </a:extLst>
          </p:cNvPr>
          <p:cNvSpPr>
            <a:spLocks noGrp="1"/>
          </p:cNvSpPr>
          <p:nvPr>
            <p:ph type="title"/>
          </p:nvPr>
        </p:nvSpPr>
        <p:spPr>
          <a:xfrm>
            <a:off x="381000" y="200722"/>
            <a:ext cx="11430000" cy="1014761"/>
          </a:xfrm>
        </p:spPr>
        <p:txBody>
          <a:bodyPr anchor="ctr">
            <a:normAutofit/>
          </a:bodyPr>
          <a:lstStyle/>
          <a:p>
            <a:r>
              <a:rPr lang="en-US" dirty="0"/>
              <a:t>Come to Work Prepared! </a:t>
            </a:r>
          </a:p>
        </p:txBody>
      </p:sp>
      <p:sp>
        <p:nvSpPr>
          <p:cNvPr id="5" name="Content Placeholder 4">
            <a:extLst>
              <a:ext uri="{FF2B5EF4-FFF2-40B4-BE49-F238E27FC236}">
                <a16:creationId xmlns:a16="http://schemas.microsoft.com/office/drawing/2014/main" id="{A0E6B79A-09CE-1C5A-A4D0-7F0D238EAAA2}"/>
              </a:ext>
            </a:extLst>
          </p:cNvPr>
          <p:cNvSpPr>
            <a:spLocks noGrp="1"/>
          </p:cNvSpPr>
          <p:nvPr>
            <p:ph idx="1"/>
          </p:nvPr>
        </p:nvSpPr>
        <p:spPr>
          <a:xfrm>
            <a:off x="381000" y="1215484"/>
            <a:ext cx="7128526" cy="5199603"/>
          </a:xfrm>
        </p:spPr>
        <p:txBody>
          <a:bodyPr>
            <a:normAutofit/>
          </a:bodyPr>
          <a:lstStyle/>
          <a:p>
            <a:pPr>
              <a:lnSpc>
                <a:spcPct val="90000"/>
              </a:lnSpc>
            </a:pPr>
            <a:r>
              <a:rPr lang="en-US" sz="2800" dirty="0"/>
              <a:t>Limit alcohol consumption</a:t>
            </a:r>
          </a:p>
          <a:p>
            <a:pPr lvl="1">
              <a:lnSpc>
                <a:spcPct val="90000"/>
              </a:lnSpc>
            </a:pPr>
            <a:r>
              <a:rPr lang="en-US" sz="2800" dirty="0"/>
              <a:t>Consumption within 24 hours can contribute to heat illness</a:t>
            </a:r>
          </a:p>
          <a:p>
            <a:pPr>
              <a:lnSpc>
                <a:spcPct val="90000"/>
              </a:lnSpc>
            </a:pPr>
            <a:r>
              <a:rPr lang="en-US" sz="2800" dirty="0"/>
              <a:t>Limit caffeine consumption</a:t>
            </a:r>
          </a:p>
          <a:p>
            <a:pPr lvl="1">
              <a:lnSpc>
                <a:spcPct val="90000"/>
              </a:lnSpc>
            </a:pPr>
            <a:r>
              <a:rPr lang="en-US" sz="2800" dirty="0"/>
              <a:t>High levels can add additional strain on heart </a:t>
            </a:r>
          </a:p>
          <a:p>
            <a:pPr lvl="1">
              <a:lnSpc>
                <a:spcPct val="90000"/>
              </a:lnSpc>
            </a:pPr>
            <a:r>
              <a:rPr lang="en-US" sz="2800" dirty="0"/>
              <a:t>Avoid energy drinks</a:t>
            </a:r>
          </a:p>
          <a:p>
            <a:pPr marL="342900" lvl="1" indent="0">
              <a:lnSpc>
                <a:spcPct val="90000"/>
              </a:lnSpc>
              <a:buNone/>
            </a:pPr>
            <a:endParaRPr lang="en-US" sz="2000" dirty="0"/>
          </a:p>
        </p:txBody>
      </p:sp>
      <p:pic>
        <p:nvPicPr>
          <p:cNvPr id="8" name="Picture 7" descr="A cup of black coffee. Included to demonstrate the need for employees to be aware of their caffeine consumption. ">
            <a:extLst>
              <a:ext uri="{FF2B5EF4-FFF2-40B4-BE49-F238E27FC236}">
                <a16:creationId xmlns:a16="http://schemas.microsoft.com/office/drawing/2014/main" id="{2038434B-8470-E53A-7E4B-878FC6CFFB4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5788" r="4" b="39430"/>
          <a:stretch/>
        </p:blipFill>
        <p:spPr>
          <a:xfrm>
            <a:off x="7736708" y="1056685"/>
            <a:ext cx="3523703" cy="2141407"/>
          </a:xfrm>
          <a:custGeom>
            <a:avLst/>
            <a:gdLst>
              <a:gd name="connsiteX0" fmla="*/ 1594482 w 3163783"/>
              <a:gd name="connsiteY0" fmla="*/ 248 h 1922678"/>
              <a:gd name="connsiteX1" fmla="*/ 1704572 w 3163783"/>
              <a:gd name="connsiteY1" fmla="*/ 50225 h 1922678"/>
              <a:gd name="connsiteX2" fmla="*/ 3114820 w 3163783"/>
              <a:gd name="connsiteY2" fmla="*/ 871627 h 1922678"/>
              <a:gd name="connsiteX3" fmla="*/ 3098680 w 3163783"/>
              <a:gd name="connsiteY3" fmla="*/ 1060671 h 1922678"/>
              <a:gd name="connsiteX4" fmla="*/ 1705353 w 3163783"/>
              <a:gd name="connsiteY4" fmla="*/ 1865562 h 1922678"/>
              <a:gd name="connsiteX5" fmla="*/ 1438223 w 3163783"/>
              <a:gd name="connsiteY5" fmla="*/ 1853312 h 1922678"/>
              <a:gd name="connsiteX6" fmla="*/ 62867 w 3163783"/>
              <a:gd name="connsiteY6" fmla="*/ 1061137 h 1922678"/>
              <a:gd name="connsiteX7" fmla="*/ 77354 w 3163783"/>
              <a:gd name="connsiteY7" fmla="*/ 857212 h 1922678"/>
              <a:gd name="connsiteX8" fmla="*/ 1478977 w 3163783"/>
              <a:gd name="connsiteY8" fmla="*/ 41515 h 1922678"/>
              <a:gd name="connsiteX9" fmla="*/ 1594482 w 3163783"/>
              <a:gd name="connsiteY9" fmla="*/ 248 h 1922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63783" h="1922678">
                <a:moveTo>
                  <a:pt x="1594482" y="248"/>
                </a:moveTo>
                <a:cubicBezTo>
                  <a:pt x="1625088" y="2493"/>
                  <a:pt x="1654793" y="19947"/>
                  <a:pt x="1704572" y="50225"/>
                </a:cubicBezTo>
                <a:cubicBezTo>
                  <a:pt x="2448101" y="479807"/>
                  <a:pt x="2561717" y="542497"/>
                  <a:pt x="3114820" y="871627"/>
                </a:cubicBezTo>
                <a:cubicBezTo>
                  <a:pt x="3184993" y="917182"/>
                  <a:pt x="3179849" y="1006392"/>
                  <a:pt x="3098680" y="1060671"/>
                </a:cubicBezTo>
                <a:lnTo>
                  <a:pt x="1705353" y="1865562"/>
                </a:lnTo>
                <a:cubicBezTo>
                  <a:pt x="1575442" y="1947182"/>
                  <a:pt x="1577791" y="1939761"/>
                  <a:pt x="1438223" y="1853312"/>
                </a:cubicBezTo>
                <a:cubicBezTo>
                  <a:pt x="868571" y="1520273"/>
                  <a:pt x="511794" y="1326575"/>
                  <a:pt x="62867" y="1061137"/>
                </a:cubicBezTo>
                <a:cubicBezTo>
                  <a:pt x="-5362" y="1018178"/>
                  <a:pt x="-40796" y="936243"/>
                  <a:pt x="77354" y="857212"/>
                </a:cubicBezTo>
                <a:lnTo>
                  <a:pt x="1478977" y="41515"/>
                </a:lnTo>
                <a:cubicBezTo>
                  <a:pt x="1532366" y="10963"/>
                  <a:pt x="1563875" y="-1998"/>
                  <a:pt x="1594482" y="248"/>
                </a:cubicBezTo>
                <a:close/>
              </a:path>
            </a:pathLst>
          </a:custGeom>
          <a:noFill/>
          <a:ln>
            <a:noFill/>
          </a:ln>
        </p:spPr>
      </p:pic>
      <p:pic>
        <p:nvPicPr>
          <p:cNvPr id="10" name="Picture 9" descr="A white plate with two fried eggs and bacon. Included to demonstrate the need for workers to consume meals prior and during their work shift. ">
            <a:extLst>
              <a:ext uri="{FF2B5EF4-FFF2-40B4-BE49-F238E27FC236}">
                <a16:creationId xmlns:a16="http://schemas.microsoft.com/office/drawing/2014/main" id="{7793FC6C-1E7C-BF0A-DDFF-B0215F6ECA44}"/>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l="11493" r="20241"/>
          <a:stretch/>
        </p:blipFill>
        <p:spPr>
          <a:xfrm>
            <a:off x="7509526" y="2389581"/>
            <a:ext cx="1891628" cy="3073823"/>
          </a:xfrm>
          <a:custGeom>
            <a:avLst/>
            <a:gdLst>
              <a:gd name="connsiteX0" fmla="*/ 124220 w 1698413"/>
              <a:gd name="connsiteY0" fmla="*/ 786 h 2759855"/>
              <a:gd name="connsiteX1" fmla="*/ 226856 w 1698413"/>
              <a:gd name="connsiteY1" fmla="*/ 42487 h 2759855"/>
              <a:gd name="connsiteX2" fmla="*/ 1634920 w 1698413"/>
              <a:gd name="connsiteY2" fmla="*/ 843210 h 2759855"/>
              <a:gd name="connsiteX3" fmla="*/ 1695308 w 1698413"/>
              <a:gd name="connsiteY3" fmla="*/ 1032330 h 2759855"/>
              <a:gd name="connsiteX4" fmla="*/ 1693801 w 1698413"/>
              <a:gd name="connsiteY4" fmla="*/ 2619651 h 2759855"/>
              <a:gd name="connsiteX5" fmla="*/ 1533813 w 1698413"/>
              <a:gd name="connsiteY5" fmla="*/ 2744861 h 2759855"/>
              <a:gd name="connsiteX6" fmla="*/ 101255 w 1698413"/>
              <a:gd name="connsiteY6" fmla="*/ 1919125 h 2759855"/>
              <a:gd name="connsiteX7" fmla="*/ 0 w 1698413"/>
              <a:gd name="connsiteY7" fmla="*/ 1721799 h 2759855"/>
              <a:gd name="connsiteX8" fmla="*/ 5585 w 1698413"/>
              <a:gd name="connsiteY8" fmla="*/ 109833 h 2759855"/>
              <a:gd name="connsiteX9" fmla="*/ 124220 w 1698413"/>
              <a:gd name="connsiteY9" fmla="*/ 786 h 2759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98413" h="2759855">
                <a:moveTo>
                  <a:pt x="124220" y="786"/>
                </a:moveTo>
                <a:cubicBezTo>
                  <a:pt x="152894" y="3879"/>
                  <a:pt x="187012" y="16344"/>
                  <a:pt x="226856" y="42487"/>
                </a:cubicBezTo>
                <a:lnTo>
                  <a:pt x="1634920" y="843210"/>
                </a:lnTo>
                <a:cubicBezTo>
                  <a:pt x="1693485" y="882798"/>
                  <a:pt x="1692951" y="927395"/>
                  <a:pt x="1695308" y="1032330"/>
                </a:cubicBezTo>
                <a:cubicBezTo>
                  <a:pt x="1703385" y="1845269"/>
                  <a:pt x="1693070" y="1795353"/>
                  <a:pt x="1693801" y="2619651"/>
                </a:cubicBezTo>
                <a:cubicBezTo>
                  <a:pt x="1696156" y="2733470"/>
                  <a:pt x="1624057" y="2788636"/>
                  <a:pt x="1533813" y="2744861"/>
                </a:cubicBezTo>
                <a:cubicBezTo>
                  <a:pt x="1056294" y="2469616"/>
                  <a:pt x="574923" y="2202070"/>
                  <a:pt x="101255" y="1919125"/>
                </a:cubicBezTo>
                <a:cubicBezTo>
                  <a:pt x="574" y="1871161"/>
                  <a:pt x="771" y="1830010"/>
                  <a:pt x="0" y="1721799"/>
                </a:cubicBezTo>
                <a:lnTo>
                  <a:pt x="5585" y="109833"/>
                </a:lnTo>
                <a:cubicBezTo>
                  <a:pt x="1183" y="66593"/>
                  <a:pt x="38200" y="-8491"/>
                  <a:pt x="124220" y="786"/>
                </a:cubicBezTo>
                <a:close/>
              </a:path>
            </a:pathLst>
          </a:custGeom>
          <a:noFill/>
          <a:ln>
            <a:noFill/>
          </a:ln>
        </p:spPr>
      </p:pic>
      <p:pic>
        <p:nvPicPr>
          <p:cNvPr id="12" name="Picture 11" descr="A bottle of prescription medication. Used to demonstrate the need for employees to consider any medication they may be on.">
            <a:extLst>
              <a:ext uri="{FF2B5EF4-FFF2-40B4-BE49-F238E27FC236}">
                <a16:creationId xmlns:a16="http://schemas.microsoft.com/office/drawing/2014/main" id="{55ECF44F-8F08-B210-4356-F38E6BDF7055}"/>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l="3258" r="28620" b="2"/>
          <a:stretch/>
        </p:blipFill>
        <p:spPr>
          <a:xfrm>
            <a:off x="9595965" y="2388067"/>
            <a:ext cx="1888893" cy="3075783"/>
          </a:xfrm>
          <a:custGeom>
            <a:avLst/>
            <a:gdLst>
              <a:gd name="connsiteX0" fmla="*/ 1569045 w 1695957"/>
              <a:gd name="connsiteY0" fmla="*/ 1629 h 2761615"/>
              <a:gd name="connsiteX1" fmla="*/ 1694177 w 1695957"/>
              <a:gd name="connsiteY1" fmla="*/ 126376 h 2761615"/>
              <a:gd name="connsiteX2" fmla="*/ 1695913 w 1695957"/>
              <a:gd name="connsiteY2" fmla="*/ 1728717 h 2761615"/>
              <a:gd name="connsiteX3" fmla="*/ 1583106 w 1695957"/>
              <a:gd name="connsiteY3" fmla="*/ 1933743 h 2761615"/>
              <a:gd name="connsiteX4" fmla="*/ 167875 w 1695957"/>
              <a:gd name="connsiteY4" fmla="*/ 2744080 h 2761615"/>
              <a:gd name="connsiteX5" fmla="*/ 187 w 1695957"/>
              <a:gd name="connsiteY5" fmla="*/ 2626571 h 2761615"/>
              <a:gd name="connsiteX6" fmla="*/ 604 w 1695957"/>
              <a:gd name="connsiteY6" fmla="*/ 1027697 h 2761615"/>
              <a:gd name="connsiteX7" fmla="*/ 51367 w 1695957"/>
              <a:gd name="connsiteY7" fmla="*/ 850128 h 2761615"/>
              <a:gd name="connsiteX8" fmla="*/ 1463281 w 1695957"/>
              <a:gd name="connsiteY8" fmla="*/ 49405 h 2761615"/>
              <a:gd name="connsiteX9" fmla="*/ 1569045 w 1695957"/>
              <a:gd name="connsiteY9" fmla="*/ 1629 h 27616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95957" h="2761615">
                <a:moveTo>
                  <a:pt x="1569045" y="1629"/>
                </a:moveTo>
                <a:cubicBezTo>
                  <a:pt x="1656149" y="-12160"/>
                  <a:pt x="1689917" y="64366"/>
                  <a:pt x="1694177" y="126376"/>
                </a:cubicBezTo>
                <a:lnTo>
                  <a:pt x="1695913" y="1728717"/>
                </a:lnTo>
                <a:cubicBezTo>
                  <a:pt x="1697067" y="1871579"/>
                  <a:pt x="1676084" y="1881930"/>
                  <a:pt x="1583106" y="1933743"/>
                </a:cubicBezTo>
                <a:lnTo>
                  <a:pt x="167875" y="2744080"/>
                </a:lnTo>
                <a:cubicBezTo>
                  <a:pt x="89180" y="2787859"/>
                  <a:pt x="-247" y="2750018"/>
                  <a:pt x="187" y="2626571"/>
                </a:cubicBezTo>
                <a:cubicBezTo>
                  <a:pt x="-1009" y="2067930"/>
                  <a:pt x="4079" y="1804061"/>
                  <a:pt x="604" y="1027697"/>
                </a:cubicBezTo>
                <a:cubicBezTo>
                  <a:pt x="1036" y="930462"/>
                  <a:pt x="-7199" y="891641"/>
                  <a:pt x="51367" y="850128"/>
                </a:cubicBezTo>
                <a:lnTo>
                  <a:pt x="1463281" y="49405"/>
                </a:lnTo>
                <a:cubicBezTo>
                  <a:pt x="1505050" y="20856"/>
                  <a:pt x="1540011" y="6225"/>
                  <a:pt x="1569045" y="1629"/>
                </a:cubicBezTo>
                <a:close/>
              </a:path>
            </a:pathLst>
          </a:custGeom>
          <a:noFill/>
          <a:ln>
            <a:noFill/>
          </a:ln>
        </p:spPr>
      </p:pic>
    </p:spTree>
    <p:extLst>
      <p:ext uri="{BB962C8B-B14F-4D97-AF65-F5344CB8AC3E}">
        <p14:creationId xmlns:p14="http://schemas.microsoft.com/office/powerpoint/2010/main" val="309976335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B585668-A59D-60BE-2F2F-5805E0F3801A}"/>
              </a:ext>
            </a:extLst>
          </p:cNvPr>
          <p:cNvSpPr>
            <a:spLocks noGrp="1"/>
          </p:cNvSpPr>
          <p:nvPr>
            <p:ph type="title"/>
          </p:nvPr>
        </p:nvSpPr>
        <p:spPr/>
        <p:txBody>
          <a:bodyPr/>
          <a:lstStyle/>
          <a:p>
            <a:r>
              <a:rPr lang="en-US" dirty="0"/>
              <a:t>Come to Work Prepared! (Continued)</a:t>
            </a:r>
          </a:p>
        </p:txBody>
      </p:sp>
      <p:sp>
        <p:nvSpPr>
          <p:cNvPr id="5" name="Content Placeholder 4">
            <a:extLst>
              <a:ext uri="{FF2B5EF4-FFF2-40B4-BE49-F238E27FC236}">
                <a16:creationId xmlns:a16="http://schemas.microsoft.com/office/drawing/2014/main" id="{7A4D1DC0-6896-B533-A227-1F6C8B263DE7}"/>
              </a:ext>
            </a:extLst>
          </p:cNvPr>
          <p:cNvSpPr>
            <a:spLocks noGrp="1"/>
          </p:cNvSpPr>
          <p:nvPr>
            <p:ph idx="1"/>
          </p:nvPr>
        </p:nvSpPr>
        <p:spPr>
          <a:xfrm>
            <a:off x="381000" y="1215485"/>
            <a:ext cx="10792216" cy="4225650"/>
          </a:xfrm>
        </p:spPr>
        <p:txBody>
          <a:bodyPr/>
          <a:lstStyle/>
          <a:p>
            <a:pPr>
              <a:lnSpc>
                <a:spcPct val="90000"/>
              </a:lnSpc>
            </a:pPr>
            <a:r>
              <a:rPr lang="en-US" sz="2800" dirty="0"/>
              <a:t>Do not skip meals</a:t>
            </a:r>
          </a:p>
          <a:p>
            <a:pPr>
              <a:lnSpc>
                <a:spcPct val="90000"/>
              </a:lnSpc>
            </a:pPr>
            <a:r>
              <a:rPr lang="en-US" sz="2800" dirty="0"/>
              <a:t>Bring your own water bottle </a:t>
            </a:r>
          </a:p>
          <a:p>
            <a:pPr>
              <a:lnSpc>
                <a:spcPct val="90000"/>
              </a:lnSpc>
            </a:pPr>
            <a:r>
              <a:rPr lang="en-US" sz="2800" dirty="0"/>
              <a:t>Hydrate the day before </a:t>
            </a:r>
          </a:p>
          <a:p>
            <a:pPr>
              <a:lnSpc>
                <a:spcPct val="90000"/>
              </a:lnSpc>
            </a:pPr>
            <a:r>
              <a:rPr lang="en-US" sz="2800" dirty="0"/>
              <a:t>Consider medications </a:t>
            </a:r>
          </a:p>
          <a:p>
            <a:pPr lvl="1">
              <a:lnSpc>
                <a:spcPct val="90000"/>
              </a:lnSpc>
            </a:pPr>
            <a:r>
              <a:rPr lang="en-US" sz="2800" dirty="0"/>
              <a:t>Some medications are diuretics or affect temperature regulation in the body </a:t>
            </a:r>
          </a:p>
          <a:p>
            <a:pPr>
              <a:lnSpc>
                <a:spcPct val="90000"/>
              </a:lnSpc>
            </a:pPr>
            <a:r>
              <a:rPr lang="en-US" sz="2800" dirty="0"/>
              <a:t>Dress appropriately for the heat, light-colored clothing </a:t>
            </a:r>
          </a:p>
          <a:p>
            <a:endParaRPr lang="en-US" dirty="0"/>
          </a:p>
        </p:txBody>
      </p:sp>
    </p:spTree>
    <p:extLst>
      <p:ext uri="{BB962C8B-B14F-4D97-AF65-F5344CB8AC3E}">
        <p14:creationId xmlns:p14="http://schemas.microsoft.com/office/powerpoint/2010/main" val="248929582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282D68F-766D-5C5F-AAEB-618C1DCBC4DC}"/>
              </a:ext>
            </a:extLst>
          </p:cNvPr>
          <p:cNvSpPr>
            <a:spLocks noGrp="1"/>
          </p:cNvSpPr>
          <p:nvPr>
            <p:ph type="title"/>
          </p:nvPr>
        </p:nvSpPr>
        <p:spPr/>
        <p:txBody>
          <a:bodyPr/>
          <a:lstStyle/>
          <a:p>
            <a:r>
              <a:rPr lang="en-US" dirty="0"/>
              <a:t>Pre-Planning Exposure Assessments </a:t>
            </a:r>
          </a:p>
        </p:txBody>
      </p:sp>
      <p:sp>
        <p:nvSpPr>
          <p:cNvPr id="2" name="Content Placeholder 1">
            <a:extLst>
              <a:ext uri="{FF2B5EF4-FFF2-40B4-BE49-F238E27FC236}">
                <a16:creationId xmlns:a16="http://schemas.microsoft.com/office/drawing/2014/main" id="{05327879-7909-41A6-BF53-89881497B4B7}"/>
              </a:ext>
            </a:extLst>
          </p:cNvPr>
          <p:cNvSpPr>
            <a:spLocks noGrp="1"/>
          </p:cNvSpPr>
          <p:nvPr>
            <p:ph idx="1"/>
          </p:nvPr>
        </p:nvSpPr>
        <p:spPr/>
        <p:txBody>
          <a:bodyPr/>
          <a:lstStyle/>
          <a:p>
            <a:r>
              <a:rPr lang="en-US" sz="2800" dirty="0"/>
              <a:t>Factors that need to be considered:</a:t>
            </a:r>
          </a:p>
          <a:p>
            <a:pPr lvl="1"/>
            <a:r>
              <a:rPr lang="en-US" sz="2800" dirty="0"/>
              <a:t>Environmental conditions (e.g., air temperature, humidity, sunlight, air speed) </a:t>
            </a:r>
          </a:p>
          <a:p>
            <a:pPr lvl="1"/>
            <a:r>
              <a:rPr lang="en-US" sz="2800" dirty="0"/>
              <a:t>Presence of heat sources (e.g., ovens or furnaces) in the work area</a:t>
            </a:r>
          </a:p>
          <a:p>
            <a:pPr lvl="1"/>
            <a:r>
              <a:rPr lang="en-US" sz="2800" dirty="0"/>
              <a:t>Level of physical activity </a:t>
            </a:r>
          </a:p>
          <a:p>
            <a:pPr lvl="1"/>
            <a:r>
              <a:rPr lang="en-US" sz="2800" dirty="0"/>
              <a:t>Use of clothing or protective gear</a:t>
            </a:r>
          </a:p>
          <a:p>
            <a:pPr lvl="2"/>
            <a:r>
              <a:rPr lang="en-US" sz="2800" dirty="0"/>
              <a:t>Can reduce body’s ability to lose excess heat </a:t>
            </a:r>
          </a:p>
          <a:p>
            <a:pPr lvl="1"/>
            <a:r>
              <a:rPr lang="en-US" sz="2800" dirty="0"/>
              <a:t>Individual and personal risk factors </a:t>
            </a:r>
          </a:p>
        </p:txBody>
      </p:sp>
    </p:spTree>
    <p:extLst>
      <p:ext uri="{BB962C8B-B14F-4D97-AF65-F5344CB8AC3E}">
        <p14:creationId xmlns:p14="http://schemas.microsoft.com/office/powerpoint/2010/main" val="57842860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40994D1-45D8-95E9-FE45-4FCA85FE8CD4}"/>
              </a:ext>
            </a:extLst>
          </p:cNvPr>
          <p:cNvSpPr>
            <a:spLocks noGrp="1"/>
          </p:cNvSpPr>
          <p:nvPr>
            <p:ph type="title"/>
          </p:nvPr>
        </p:nvSpPr>
        <p:spPr/>
        <p:txBody>
          <a:bodyPr/>
          <a:lstStyle/>
          <a:p>
            <a:r>
              <a:rPr lang="en-US" dirty="0"/>
              <a:t>Pre-Planning Exposure Assessments</a:t>
            </a:r>
          </a:p>
        </p:txBody>
      </p:sp>
      <p:pic>
        <p:nvPicPr>
          <p:cNvPr id="8194" name="Picture 2" descr="The National Weather Service’s Heat Index Chart&#10;">
            <a:extLst>
              <a:ext uri="{FF2B5EF4-FFF2-40B4-BE49-F238E27FC236}">
                <a16:creationId xmlns:a16="http://schemas.microsoft.com/office/drawing/2014/main" id="{8F272624-EF3C-18F8-A87B-DA754FE497DA}"/>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466391" y="1316038"/>
            <a:ext cx="7228555" cy="422592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IPhone front view showing the OSHA NIOSH Heat Safety tool. Screen reads feels like 86 degrees. ">
            <a:extLst>
              <a:ext uri="{FF2B5EF4-FFF2-40B4-BE49-F238E27FC236}">
                <a16:creationId xmlns:a16="http://schemas.microsoft.com/office/drawing/2014/main" id="{ADF4CFCD-3DFA-39FA-7707-C06B8670D30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97866" y="454412"/>
            <a:ext cx="3028024" cy="59491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4218372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2C347D9-94EF-CCD7-CF74-411DCA5492ED}"/>
              </a:ext>
            </a:extLst>
          </p:cNvPr>
          <p:cNvSpPr>
            <a:spLocks noGrp="1"/>
          </p:cNvSpPr>
          <p:nvPr>
            <p:ph type="title"/>
          </p:nvPr>
        </p:nvSpPr>
        <p:spPr/>
        <p:txBody>
          <a:bodyPr/>
          <a:lstStyle/>
          <a:p>
            <a:r>
              <a:rPr lang="en-US" dirty="0"/>
              <a:t>Heat Assessments </a:t>
            </a:r>
          </a:p>
        </p:txBody>
      </p:sp>
      <p:sp>
        <p:nvSpPr>
          <p:cNvPr id="2" name="Content Placeholder 1">
            <a:extLst>
              <a:ext uri="{FF2B5EF4-FFF2-40B4-BE49-F238E27FC236}">
                <a16:creationId xmlns:a16="http://schemas.microsoft.com/office/drawing/2014/main" id="{3B35A1C8-5EED-3A3C-B9E4-3DFD656472EE}"/>
              </a:ext>
            </a:extLst>
          </p:cNvPr>
          <p:cNvSpPr>
            <a:spLocks noGrp="1"/>
          </p:cNvSpPr>
          <p:nvPr>
            <p:ph idx="1"/>
          </p:nvPr>
        </p:nvSpPr>
        <p:spPr>
          <a:xfrm>
            <a:off x="381000" y="1215484"/>
            <a:ext cx="6555828" cy="5441793"/>
          </a:xfrm>
        </p:spPr>
        <p:txBody>
          <a:bodyPr/>
          <a:lstStyle/>
          <a:p>
            <a:r>
              <a:rPr lang="en-US" dirty="0"/>
              <a:t>Wet Globe Bulb Thermometer</a:t>
            </a:r>
          </a:p>
          <a:p>
            <a:pPr lvl="1"/>
            <a:r>
              <a:rPr lang="en-US" sz="2400" dirty="0"/>
              <a:t>Estimates effect of </a:t>
            </a:r>
            <a:r>
              <a:rPr lang="en-US" sz="2400" b="1" dirty="0"/>
              <a:t>temperature</a:t>
            </a:r>
            <a:r>
              <a:rPr lang="en-US" sz="2400" dirty="0"/>
              <a:t>, </a:t>
            </a:r>
            <a:r>
              <a:rPr lang="en-US" sz="2400" b="1" dirty="0"/>
              <a:t>relative humidity,</a:t>
            </a:r>
            <a:r>
              <a:rPr lang="en-US" sz="2400" dirty="0"/>
              <a:t> </a:t>
            </a:r>
            <a:r>
              <a:rPr lang="en-US" sz="2400" b="1" dirty="0"/>
              <a:t>wind speed</a:t>
            </a:r>
            <a:r>
              <a:rPr lang="en-US" sz="2400" dirty="0"/>
              <a:t>, and </a:t>
            </a:r>
            <a:r>
              <a:rPr lang="en-US" sz="2400" b="1" dirty="0"/>
              <a:t>solar radiation</a:t>
            </a:r>
          </a:p>
          <a:p>
            <a:r>
              <a:rPr lang="en-US" dirty="0"/>
              <a:t>Heat Bands </a:t>
            </a:r>
          </a:p>
          <a:p>
            <a:pPr lvl="1"/>
            <a:r>
              <a:rPr lang="en-US" sz="2400" dirty="0"/>
              <a:t>Measure core body temperature and heart rate</a:t>
            </a:r>
          </a:p>
          <a:p>
            <a:pPr lvl="1"/>
            <a:r>
              <a:rPr lang="en-US" sz="2400" dirty="0"/>
              <a:t>Notify manager when dangerous levels are exceeded for employees</a:t>
            </a:r>
          </a:p>
          <a:p>
            <a:pPr lvl="1"/>
            <a:r>
              <a:rPr lang="en-US" sz="2400" dirty="0"/>
              <a:t>Employees can alert manager on band if assistance is needed</a:t>
            </a:r>
          </a:p>
          <a:p>
            <a:pPr lvl="1"/>
            <a:r>
              <a:rPr lang="en-US" sz="2400" dirty="0"/>
              <a:t>Data logging capabilities</a:t>
            </a:r>
          </a:p>
          <a:p>
            <a:pPr lvl="1"/>
            <a:endParaRPr lang="en-US" dirty="0"/>
          </a:p>
          <a:p>
            <a:pPr lvl="1"/>
            <a:endParaRPr lang="en-US" dirty="0"/>
          </a:p>
          <a:p>
            <a:endParaRPr lang="en-US" dirty="0"/>
          </a:p>
        </p:txBody>
      </p:sp>
      <p:pic>
        <p:nvPicPr>
          <p:cNvPr id="5" name="Picture 2" descr="An image of a wearable heat band that can be used on-site to perform physiological monitoring of employees. ">
            <a:extLst>
              <a:ext uri="{FF2B5EF4-FFF2-40B4-BE49-F238E27FC236}">
                <a16:creationId xmlns:a16="http://schemas.microsoft.com/office/drawing/2014/main" id="{3DFB6F26-56C8-4A69-CCC9-A6274AB7EFB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36828" y="4273014"/>
            <a:ext cx="2132330" cy="2239433"/>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An example of Wet Globe Bulb Thermometer, with the globe thermometer, wet-bulb thermometer, and the dry-bulb thermometer ">
            <a:extLst>
              <a:ext uri="{FF2B5EF4-FFF2-40B4-BE49-F238E27FC236}">
                <a16:creationId xmlns:a16="http://schemas.microsoft.com/office/drawing/2014/main" id="{22960D40-6D70-8E60-B46A-DB0612B0B99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25367" y="432474"/>
            <a:ext cx="3660866" cy="38405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1075913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86EB4FD-5E4D-6E24-8B32-207B7234E1C2}"/>
              </a:ext>
            </a:extLst>
          </p:cNvPr>
          <p:cNvSpPr>
            <a:spLocks noGrp="1"/>
          </p:cNvSpPr>
          <p:nvPr>
            <p:ph type="title"/>
          </p:nvPr>
        </p:nvSpPr>
        <p:spPr/>
        <p:txBody>
          <a:bodyPr/>
          <a:lstStyle/>
          <a:p>
            <a:r>
              <a:rPr lang="en-US" dirty="0"/>
              <a:t>Create a Heat Illness Prevention Plan </a:t>
            </a:r>
          </a:p>
        </p:txBody>
      </p:sp>
      <p:sp>
        <p:nvSpPr>
          <p:cNvPr id="2" name="Content Placeholder 1">
            <a:extLst>
              <a:ext uri="{FF2B5EF4-FFF2-40B4-BE49-F238E27FC236}">
                <a16:creationId xmlns:a16="http://schemas.microsoft.com/office/drawing/2014/main" id="{3016054C-5334-664E-F301-415FA227199D}"/>
              </a:ext>
            </a:extLst>
          </p:cNvPr>
          <p:cNvSpPr>
            <a:spLocks noGrp="1"/>
          </p:cNvSpPr>
          <p:nvPr>
            <p:ph idx="1"/>
          </p:nvPr>
        </p:nvSpPr>
        <p:spPr/>
        <p:txBody>
          <a:bodyPr/>
          <a:lstStyle/>
          <a:p>
            <a:r>
              <a:rPr lang="en-US" dirty="0"/>
              <a:t>https://oshainfo.gatech.edu/written-program-templates/</a:t>
            </a:r>
          </a:p>
        </p:txBody>
      </p:sp>
      <p:graphicFrame>
        <p:nvGraphicFramePr>
          <p:cNvPr id="4" name="Table 3" descr="A table showing the job task and how employees will be exposed to heat, and the company implemented control measures to protect the workers from the heat. ">
            <a:extLst>
              <a:ext uri="{FF2B5EF4-FFF2-40B4-BE49-F238E27FC236}">
                <a16:creationId xmlns:a16="http://schemas.microsoft.com/office/drawing/2014/main" id="{B862A055-4F7F-F47F-D65E-2D364BB20FC6}"/>
              </a:ext>
            </a:extLst>
          </p:cNvPr>
          <p:cNvGraphicFramePr>
            <a:graphicFrameLocks noGrp="1"/>
          </p:cNvGraphicFramePr>
          <p:nvPr>
            <p:extLst>
              <p:ext uri="{D42A27DB-BD31-4B8C-83A1-F6EECF244321}">
                <p14:modId xmlns:p14="http://schemas.microsoft.com/office/powerpoint/2010/main" val="3736806756"/>
              </p:ext>
            </p:extLst>
          </p:nvPr>
        </p:nvGraphicFramePr>
        <p:xfrm>
          <a:off x="646770" y="2172861"/>
          <a:ext cx="6812809" cy="3794802"/>
        </p:xfrm>
        <a:graphic>
          <a:graphicData uri="http://schemas.openxmlformats.org/drawingml/2006/table">
            <a:tbl>
              <a:tblPr firstRow="1" firstCol="1" bandRow="1">
                <a:tableStyleId>{9DCAF9ED-07DC-4A11-8D7F-57B35C25682E}</a:tableStyleId>
              </a:tblPr>
              <a:tblGrid>
                <a:gridCol w="2384483">
                  <a:extLst>
                    <a:ext uri="{9D8B030D-6E8A-4147-A177-3AD203B41FA5}">
                      <a16:colId xmlns:a16="http://schemas.microsoft.com/office/drawing/2014/main" val="1754396191"/>
                    </a:ext>
                  </a:extLst>
                </a:gridCol>
                <a:gridCol w="4428326">
                  <a:extLst>
                    <a:ext uri="{9D8B030D-6E8A-4147-A177-3AD203B41FA5}">
                      <a16:colId xmlns:a16="http://schemas.microsoft.com/office/drawing/2014/main" val="78754451"/>
                    </a:ext>
                  </a:extLst>
                </a:gridCol>
              </a:tblGrid>
              <a:tr h="1052109">
                <a:tc>
                  <a:txBody>
                    <a:bodyPr/>
                    <a:lstStyle/>
                    <a:p>
                      <a:pPr marL="0" marR="0">
                        <a:lnSpc>
                          <a:spcPct val="107000"/>
                        </a:lnSpc>
                        <a:spcBef>
                          <a:spcPts val="0"/>
                        </a:spcBef>
                        <a:spcAft>
                          <a:spcPts val="0"/>
                        </a:spcAft>
                      </a:pPr>
                      <a:r>
                        <a:rPr lang="en-US" sz="2000" dirty="0">
                          <a:effectLst/>
                        </a:rPr>
                        <a:t>Job Task/ Exposure to Heat</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2000" dirty="0">
                          <a:effectLst/>
                        </a:rPr>
                        <a:t>Company Implemented Control Measures </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171623229"/>
                  </a:ext>
                </a:extLst>
              </a:tr>
              <a:tr h="2742693">
                <a:tc>
                  <a:txBody>
                    <a:bodyPr/>
                    <a:lstStyle/>
                    <a:p>
                      <a:pPr marL="0" marR="0">
                        <a:lnSpc>
                          <a:spcPct val="107000"/>
                        </a:lnSpc>
                        <a:spcBef>
                          <a:spcPts val="0"/>
                        </a:spcBef>
                        <a:spcAft>
                          <a:spcPts val="0"/>
                        </a:spcAft>
                      </a:pPr>
                      <a:r>
                        <a:rPr lang="en-US" sz="2000" dirty="0">
                          <a:effectLst/>
                        </a:rPr>
                        <a:t>1.Example: </a:t>
                      </a:r>
                    </a:p>
                    <a:p>
                      <a:pPr marL="0" marR="0">
                        <a:lnSpc>
                          <a:spcPct val="107000"/>
                        </a:lnSpc>
                        <a:spcBef>
                          <a:spcPts val="0"/>
                        </a:spcBef>
                        <a:spcAft>
                          <a:spcPts val="0"/>
                        </a:spcAft>
                      </a:pPr>
                      <a:r>
                        <a:rPr lang="en-US" sz="2000" dirty="0">
                          <a:effectLst/>
                        </a:rPr>
                        <a:t>Field work for botanical garden that is conducted outside in direct sunlight</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2000" dirty="0">
                          <a:effectLst/>
                        </a:rPr>
                        <a:t>Example: </a:t>
                      </a:r>
                    </a:p>
                    <a:p>
                      <a:pPr marL="0" marR="0">
                        <a:lnSpc>
                          <a:spcPct val="107000"/>
                        </a:lnSpc>
                        <a:spcBef>
                          <a:spcPts val="0"/>
                        </a:spcBef>
                        <a:spcAft>
                          <a:spcPts val="0"/>
                        </a:spcAft>
                      </a:pPr>
                      <a:r>
                        <a:rPr lang="en-US" sz="2000" dirty="0">
                          <a:effectLst/>
                        </a:rPr>
                        <a:t>Use of moveable pop-up tent to provide shade</a:t>
                      </a:r>
                    </a:p>
                    <a:p>
                      <a:pPr marL="0" marR="0">
                        <a:lnSpc>
                          <a:spcPct val="107000"/>
                        </a:lnSpc>
                        <a:spcBef>
                          <a:spcPts val="0"/>
                        </a:spcBef>
                        <a:spcAft>
                          <a:spcPts val="0"/>
                        </a:spcAft>
                      </a:pPr>
                      <a:r>
                        <a:rPr lang="en-US" sz="2000" dirty="0">
                          <a:effectLst/>
                        </a:rPr>
                        <a:t>Use of jugs of water and electrolytes stationed within 10 ft. of work area</a:t>
                      </a:r>
                    </a:p>
                    <a:p>
                      <a:pPr marL="0" marR="0">
                        <a:lnSpc>
                          <a:spcPct val="107000"/>
                        </a:lnSpc>
                        <a:spcBef>
                          <a:spcPts val="0"/>
                        </a:spcBef>
                        <a:spcAft>
                          <a:spcPts val="0"/>
                        </a:spcAft>
                      </a:pPr>
                      <a:r>
                        <a:rPr lang="en-US" sz="2000" dirty="0">
                          <a:effectLst/>
                        </a:rPr>
                        <a:t>Use of cooling vests</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667157437"/>
                  </a:ext>
                </a:extLst>
              </a:tr>
            </a:tbl>
          </a:graphicData>
        </a:graphic>
      </p:graphicFrame>
      <p:pic>
        <p:nvPicPr>
          <p:cNvPr id="7" name="Picture 6" descr="A QR code that can be scanned to access the Heat Illness Prevention Plan template &#10;">
            <a:extLst>
              <a:ext uri="{FF2B5EF4-FFF2-40B4-BE49-F238E27FC236}">
                <a16:creationId xmlns:a16="http://schemas.microsoft.com/office/drawing/2014/main" id="{9CC3EBA9-BE02-9DE4-C049-EA3415BD1F8C}"/>
              </a:ext>
            </a:extLst>
          </p:cNvPr>
          <p:cNvPicPr>
            <a:picLocks noChangeAspect="1"/>
          </p:cNvPicPr>
          <p:nvPr/>
        </p:nvPicPr>
        <p:blipFill>
          <a:blip r:embed="rId3"/>
          <a:stretch>
            <a:fillRect/>
          </a:stretch>
        </p:blipFill>
        <p:spPr>
          <a:xfrm>
            <a:off x="8334270" y="2172861"/>
            <a:ext cx="3030415" cy="3030415"/>
          </a:xfrm>
          <a:prstGeom prst="rect">
            <a:avLst/>
          </a:prstGeom>
        </p:spPr>
      </p:pic>
    </p:spTree>
    <p:extLst>
      <p:ext uri="{BB962C8B-B14F-4D97-AF65-F5344CB8AC3E}">
        <p14:creationId xmlns:p14="http://schemas.microsoft.com/office/powerpoint/2010/main" val="390793081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3467073-81AA-81E9-5149-F71DB174EE17}"/>
              </a:ext>
            </a:extLst>
          </p:cNvPr>
          <p:cNvSpPr>
            <a:spLocks noGrp="1"/>
          </p:cNvSpPr>
          <p:nvPr>
            <p:ph type="title"/>
          </p:nvPr>
        </p:nvSpPr>
        <p:spPr/>
        <p:txBody>
          <a:bodyPr/>
          <a:lstStyle/>
          <a:p>
            <a:r>
              <a:rPr lang="en-US" dirty="0"/>
              <a:t>PPE/Clothing for Heat Stress Prevention </a:t>
            </a:r>
          </a:p>
        </p:txBody>
      </p:sp>
      <p:sp>
        <p:nvSpPr>
          <p:cNvPr id="5" name="Content Placeholder 4">
            <a:extLst>
              <a:ext uri="{FF2B5EF4-FFF2-40B4-BE49-F238E27FC236}">
                <a16:creationId xmlns:a16="http://schemas.microsoft.com/office/drawing/2014/main" id="{B4F6085E-334E-908B-147B-40480768401C}"/>
              </a:ext>
            </a:extLst>
          </p:cNvPr>
          <p:cNvSpPr>
            <a:spLocks noGrp="1"/>
          </p:cNvSpPr>
          <p:nvPr>
            <p:ph idx="1"/>
          </p:nvPr>
        </p:nvSpPr>
        <p:spPr>
          <a:xfrm>
            <a:off x="380999" y="1085267"/>
            <a:ext cx="8159151" cy="4225650"/>
          </a:xfrm>
        </p:spPr>
        <p:txBody>
          <a:bodyPr/>
          <a:lstStyle/>
          <a:p>
            <a:r>
              <a:rPr lang="en-US" sz="2800" dirty="0"/>
              <a:t>Cooling Garments</a:t>
            </a:r>
          </a:p>
          <a:p>
            <a:r>
              <a:rPr lang="en-US" sz="2800" dirty="0"/>
              <a:t>Lightweight, loose fitting, breathable fabric</a:t>
            </a:r>
          </a:p>
          <a:p>
            <a:r>
              <a:rPr lang="en-US" sz="2800" dirty="0"/>
              <a:t>Light colored clothes</a:t>
            </a:r>
          </a:p>
          <a:p>
            <a:r>
              <a:rPr lang="en-US" sz="2800" dirty="0"/>
              <a:t>Shirts with long sleeves to avoid sunburn</a:t>
            </a:r>
          </a:p>
        </p:txBody>
      </p:sp>
      <p:pic>
        <p:nvPicPr>
          <p:cNvPr id="8" name="Picture Placeholder 7" descr="A cooling cap that can be used to cool the head&#10;">
            <a:extLst>
              <a:ext uri="{FF2B5EF4-FFF2-40B4-BE49-F238E27FC236}">
                <a16:creationId xmlns:a16="http://schemas.microsoft.com/office/drawing/2014/main" id="{19668B8B-9F86-5C59-7FCC-292057922F07}"/>
              </a:ext>
            </a:extLst>
          </p:cNvPr>
          <p:cNvPicPr>
            <a:picLocks noGrp="1" noChangeAspect="1"/>
          </p:cNvPicPr>
          <p:nvPr>
            <p:ph type="pic" sz="quarter" idx="10"/>
          </p:nvPr>
        </p:nvPicPr>
        <p:blipFill>
          <a:blip r:embed="rId3"/>
          <a:srcRect t="19603" b="19603"/>
          <a:stretch>
            <a:fillRect/>
          </a:stretch>
        </p:blipFill>
        <p:spPr>
          <a:xfrm>
            <a:off x="8225921" y="1215483"/>
            <a:ext cx="3523703" cy="2141407"/>
          </a:xfrm>
        </p:spPr>
      </p:pic>
      <p:pic>
        <p:nvPicPr>
          <p:cNvPr id="10" name="Picture Placeholder 9" descr="An ice packet vest ">
            <a:extLst>
              <a:ext uri="{FF2B5EF4-FFF2-40B4-BE49-F238E27FC236}">
                <a16:creationId xmlns:a16="http://schemas.microsoft.com/office/drawing/2014/main" id="{40E0A91F-32D9-5076-3B39-5BE72F84A409}"/>
              </a:ext>
            </a:extLst>
          </p:cNvPr>
          <p:cNvPicPr>
            <a:picLocks noGrp="1" noChangeAspect="1"/>
          </p:cNvPicPr>
          <p:nvPr>
            <p:ph type="pic" sz="quarter" idx="12"/>
          </p:nvPr>
        </p:nvPicPr>
        <p:blipFill>
          <a:blip r:embed="rId4"/>
          <a:srcRect l="19371" r="19371"/>
          <a:stretch>
            <a:fillRect/>
          </a:stretch>
        </p:blipFill>
        <p:spPr>
          <a:xfrm>
            <a:off x="7998739" y="2548379"/>
            <a:ext cx="1891628" cy="3073823"/>
          </a:xfrm>
        </p:spPr>
      </p:pic>
      <p:pic>
        <p:nvPicPr>
          <p:cNvPr id="12" name="Picture Placeholder 11" descr="A sweatband that can be applied to the inside of a hard hat or cap to cool the head&#10;">
            <a:extLst>
              <a:ext uri="{FF2B5EF4-FFF2-40B4-BE49-F238E27FC236}">
                <a16:creationId xmlns:a16="http://schemas.microsoft.com/office/drawing/2014/main" id="{FF0A2201-C197-5F06-509C-1A57807CC83A}"/>
              </a:ext>
            </a:extLst>
          </p:cNvPr>
          <p:cNvPicPr>
            <a:picLocks noGrp="1" noChangeAspect="1"/>
          </p:cNvPicPr>
          <p:nvPr>
            <p:ph type="pic" sz="quarter" idx="11"/>
          </p:nvPr>
        </p:nvPicPr>
        <p:blipFill>
          <a:blip r:embed="rId5"/>
          <a:srcRect l="19269" r="19269"/>
          <a:stretch>
            <a:fillRect/>
          </a:stretch>
        </p:blipFill>
        <p:spPr>
          <a:xfrm>
            <a:off x="10085178" y="2546865"/>
            <a:ext cx="1888893" cy="3075783"/>
          </a:xfrm>
        </p:spPr>
      </p:pic>
    </p:spTree>
    <p:extLst>
      <p:ext uri="{BB962C8B-B14F-4D97-AF65-F5344CB8AC3E}">
        <p14:creationId xmlns:p14="http://schemas.microsoft.com/office/powerpoint/2010/main" val="373628850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92464AB-A60F-72B0-8CB2-6286017E4AC0}"/>
              </a:ext>
            </a:extLst>
          </p:cNvPr>
          <p:cNvSpPr>
            <a:spLocks noGrp="1"/>
          </p:cNvSpPr>
          <p:nvPr>
            <p:ph type="title"/>
          </p:nvPr>
        </p:nvSpPr>
        <p:spPr/>
        <p:txBody>
          <a:bodyPr/>
          <a:lstStyle/>
          <a:p>
            <a:r>
              <a:rPr lang="en-US" dirty="0"/>
              <a:t>Actions to Take to Prevent Heat Stress </a:t>
            </a:r>
          </a:p>
        </p:txBody>
      </p:sp>
      <p:sp>
        <p:nvSpPr>
          <p:cNvPr id="5" name="Content Placeholder 4">
            <a:extLst>
              <a:ext uri="{FF2B5EF4-FFF2-40B4-BE49-F238E27FC236}">
                <a16:creationId xmlns:a16="http://schemas.microsoft.com/office/drawing/2014/main" id="{7BC9F3EC-C24D-2E1C-681B-444818B1E3CC}"/>
              </a:ext>
            </a:extLst>
          </p:cNvPr>
          <p:cNvSpPr>
            <a:spLocks noGrp="1"/>
          </p:cNvSpPr>
          <p:nvPr>
            <p:ph idx="1"/>
          </p:nvPr>
        </p:nvSpPr>
        <p:spPr>
          <a:xfrm>
            <a:off x="381000" y="1215485"/>
            <a:ext cx="11105147" cy="4225650"/>
          </a:xfrm>
        </p:spPr>
        <p:txBody>
          <a:bodyPr/>
          <a:lstStyle/>
          <a:p>
            <a:r>
              <a:rPr lang="en-US" dirty="0"/>
              <a:t>Train employees, contractors, volunteers, etc. </a:t>
            </a:r>
          </a:p>
          <a:p>
            <a:r>
              <a:rPr lang="en-US" dirty="0"/>
              <a:t>Assign responsibilities </a:t>
            </a:r>
          </a:p>
          <a:p>
            <a:r>
              <a:rPr lang="en-US" dirty="0"/>
              <a:t>Identify water sources, shade/cooling locations and sources </a:t>
            </a:r>
          </a:p>
          <a:p>
            <a:r>
              <a:rPr lang="en-US" dirty="0"/>
              <a:t>Perform pre-planning exposure assessments </a:t>
            </a:r>
          </a:p>
          <a:p>
            <a:r>
              <a:rPr lang="en-US" dirty="0"/>
              <a:t>Have a plan for emergencies </a:t>
            </a:r>
          </a:p>
          <a:p>
            <a:r>
              <a:rPr lang="en-US" dirty="0"/>
              <a:t>Have necessary equipment</a:t>
            </a:r>
          </a:p>
          <a:p>
            <a:pPr lvl="1"/>
            <a:r>
              <a:rPr lang="en-US" sz="2400" dirty="0"/>
              <a:t>Shade</a:t>
            </a:r>
          </a:p>
          <a:p>
            <a:pPr lvl="1"/>
            <a:r>
              <a:rPr lang="en-US" sz="2400" dirty="0"/>
              <a:t>Cooling areas</a:t>
            </a:r>
          </a:p>
          <a:p>
            <a:pPr lvl="1"/>
            <a:r>
              <a:rPr lang="en-US" sz="2400" dirty="0"/>
              <a:t>Cooling equipment/PPE</a:t>
            </a:r>
          </a:p>
          <a:p>
            <a:pPr lvl="1"/>
            <a:r>
              <a:rPr lang="en-US" sz="2400" dirty="0"/>
              <a:t>Emergency equipment</a:t>
            </a:r>
          </a:p>
          <a:p>
            <a:pPr lvl="1"/>
            <a:r>
              <a:rPr lang="en-US" sz="2400" b="1" dirty="0"/>
              <a:t>Check out our shopping list! </a:t>
            </a:r>
          </a:p>
          <a:p>
            <a:endParaRPr lang="en-US" dirty="0"/>
          </a:p>
          <a:p>
            <a:pPr lvl="1"/>
            <a:endParaRPr lang="en-US" dirty="0"/>
          </a:p>
          <a:p>
            <a:pPr lvl="1"/>
            <a:endParaRPr lang="en-US" dirty="0"/>
          </a:p>
        </p:txBody>
      </p:sp>
    </p:spTree>
    <p:extLst>
      <p:ext uri="{BB962C8B-B14F-4D97-AF65-F5344CB8AC3E}">
        <p14:creationId xmlns:p14="http://schemas.microsoft.com/office/powerpoint/2010/main" val="374605480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0E0DC-11C8-9AAB-1950-606E59FEC80C}"/>
              </a:ext>
            </a:extLst>
          </p:cNvPr>
          <p:cNvSpPr>
            <a:spLocks noGrp="1"/>
          </p:cNvSpPr>
          <p:nvPr>
            <p:ph type="title"/>
          </p:nvPr>
        </p:nvSpPr>
        <p:spPr/>
        <p:txBody>
          <a:bodyPr/>
          <a:lstStyle/>
          <a:p>
            <a:r>
              <a:rPr lang="en-US" dirty="0"/>
              <a:t>Preventing Heat Stress at Home</a:t>
            </a:r>
          </a:p>
        </p:txBody>
      </p:sp>
      <p:sp>
        <p:nvSpPr>
          <p:cNvPr id="3" name="Content Placeholder 2">
            <a:extLst>
              <a:ext uri="{FF2B5EF4-FFF2-40B4-BE49-F238E27FC236}">
                <a16:creationId xmlns:a16="http://schemas.microsoft.com/office/drawing/2014/main" id="{DBDB61CE-BE53-CF72-2D95-0FB10E03DA27}"/>
              </a:ext>
            </a:extLst>
          </p:cNvPr>
          <p:cNvSpPr>
            <a:spLocks noGrp="1"/>
          </p:cNvSpPr>
          <p:nvPr>
            <p:ph idx="1"/>
          </p:nvPr>
        </p:nvSpPr>
        <p:spPr/>
        <p:txBody>
          <a:bodyPr/>
          <a:lstStyle/>
          <a:p>
            <a:r>
              <a:rPr lang="en-US" sz="2800" dirty="0"/>
              <a:t>Take actions to protect yourself and your loved ones:</a:t>
            </a:r>
          </a:p>
          <a:p>
            <a:pPr lvl="1"/>
            <a:r>
              <a:rPr lang="en-US" sz="2800" dirty="0"/>
              <a:t>Stay hydrated throughout the day</a:t>
            </a:r>
          </a:p>
          <a:p>
            <a:pPr lvl="1"/>
            <a:r>
              <a:rPr lang="en-US" sz="2800" dirty="0"/>
              <a:t>Consider medications</a:t>
            </a:r>
          </a:p>
          <a:p>
            <a:pPr lvl="1"/>
            <a:r>
              <a:rPr lang="en-US" sz="2800" dirty="0"/>
              <a:t>Stay in air-conditioning as much as possible </a:t>
            </a:r>
          </a:p>
          <a:p>
            <a:pPr lvl="1"/>
            <a:r>
              <a:rPr lang="en-US" sz="2800" dirty="0"/>
              <a:t>Wear lightweight, loose clothing </a:t>
            </a:r>
          </a:p>
          <a:p>
            <a:pPr lvl="1"/>
            <a:r>
              <a:rPr lang="en-US" sz="2800" dirty="0"/>
              <a:t>Take cool showers and baths</a:t>
            </a:r>
          </a:p>
          <a:p>
            <a:pPr lvl="1"/>
            <a:r>
              <a:rPr lang="en-US" sz="2800" dirty="0"/>
              <a:t>Limit outdoor activity (e.g., gardening, exercising, renovating, etc.) to cooler parts of the day </a:t>
            </a:r>
          </a:p>
          <a:p>
            <a:endParaRPr lang="en-US" dirty="0"/>
          </a:p>
        </p:txBody>
      </p:sp>
      <p:pic>
        <p:nvPicPr>
          <p:cNvPr id="6" name="Picture Placeholder 5" descr="Young person wearing football helmet and pads in the sun ">
            <a:extLst>
              <a:ext uri="{FF2B5EF4-FFF2-40B4-BE49-F238E27FC236}">
                <a16:creationId xmlns:a16="http://schemas.microsoft.com/office/drawing/2014/main" id="{9C602A9B-F567-B822-B497-1AC668125475}"/>
              </a:ext>
            </a:extLst>
          </p:cNvPr>
          <p:cNvPicPr>
            <a:picLocks noGrp="1" noChangeAspect="1"/>
          </p:cNvPicPr>
          <p:nvPr>
            <p:ph type="pic" sz="quarter" idx="11"/>
          </p:nvPr>
        </p:nvPicPr>
        <p:blipFill>
          <a:blip r:embed="rId3" cstate="screen">
            <a:extLst>
              <a:ext uri="{28A0092B-C50C-407E-A947-70E740481C1C}">
                <a14:useLocalDpi xmlns:a14="http://schemas.microsoft.com/office/drawing/2010/main"/>
              </a:ext>
            </a:extLst>
          </a:blip>
          <a:srcRect/>
          <a:stretch/>
        </p:blipFill>
        <p:spPr>
          <a:xfrm>
            <a:off x="7531100" y="1254196"/>
            <a:ext cx="3735013" cy="4148227"/>
          </a:xfrm>
        </p:spPr>
      </p:pic>
    </p:spTree>
    <p:extLst>
      <p:ext uri="{BB962C8B-B14F-4D97-AF65-F5344CB8AC3E}">
        <p14:creationId xmlns:p14="http://schemas.microsoft.com/office/powerpoint/2010/main" val="405883648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4901392-5838-6EB6-549F-59CF8E88C13B}"/>
              </a:ext>
            </a:extLst>
          </p:cNvPr>
          <p:cNvSpPr>
            <a:spLocks noGrp="1"/>
          </p:cNvSpPr>
          <p:nvPr>
            <p:ph type="title"/>
          </p:nvPr>
        </p:nvSpPr>
        <p:spPr/>
        <p:txBody>
          <a:bodyPr/>
          <a:lstStyle/>
          <a:p>
            <a:r>
              <a:rPr lang="en-US" dirty="0"/>
              <a:t>Heat Stress Resources for Companies </a:t>
            </a:r>
          </a:p>
        </p:txBody>
      </p:sp>
      <p:sp>
        <p:nvSpPr>
          <p:cNvPr id="5" name="Content Placeholder 4">
            <a:extLst>
              <a:ext uri="{FF2B5EF4-FFF2-40B4-BE49-F238E27FC236}">
                <a16:creationId xmlns:a16="http://schemas.microsoft.com/office/drawing/2014/main" id="{0A8A8E85-8EDC-9CB8-E297-594786A174AA}"/>
              </a:ext>
            </a:extLst>
          </p:cNvPr>
          <p:cNvSpPr>
            <a:spLocks noGrp="1"/>
          </p:cNvSpPr>
          <p:nvPr>
            <p:ph idx="1"/>
          </p:nvPr>
        </p:nvSpPr>
        <p:spPr>
          <a:xfrm>
            <a:off x="381000" y="1215485"/>
            <a:ext cx="11811000" cy="4225650"/>
          </a:xfrm>
        </p:spPr>
        <p:txBody>
          <a:bodyPr/>
          <a:lstStyle/>
          <a:p>
            <a:r>
              <a:rPr lang="en-US" dirty="0"/>
              <a:t>OSHA:</a:t>
            </a:r>
          </a:p>
          <a:p>
            <a:pPr lvl="1"/>
            <a:r>
              <a:rPr lang="en-US" dirty="0"/>
              <a:t>National Emphasis Program: Outdoor and Indoor Heat-Related Hazards: </a:t>
            </a:r>
            <a:r>
              <a:rPr lang="en-US" dirty="0">
                <a:hlinkClick r:id="rId3"/>
              </a:rPr>
              <a:t>https://www.osha.gov/sites/default/files/enforcement/directives/CPL_03-00-024.pdf</a:t>
            </a:r>
            <a:r>
              <a:rPr lang="en-US" dirty="0"/>
              <a:t> </a:t>
            </a:r>
          </a:p>
          <a:p>
            <a:pPr lvl="1"/>
            <a:r>
              <a:rPr lang="en-US" dirty="0"/>
              <a:t>Working in indoor and outdoor heat environments: </a:t>
            </a:r>
            <a:r>
              <a:rPr lang="en-US" dirty="0">
                <a:hlinkClick r:id="rId4"/>
              </a:rPr>
              <a:t>https://www.osha.gov/heat-exposure</a:t>
            </a:r>
            <a:endParaRPr lang="en-US" dirty="0"/>
          </a:p>
          <a:p>
            <a:pPr lvl="1"/>
            <a:r>
              <a:rPr lang="en-US" dirty="0"/>
              <a:t>Heat Stress Guide: </a:t>
            </a:r>
            <a:r>
              <a:rPr lang="en-US" dirty="0">
                <a:hlinkClick r:id="rId5"/>
              </a:rPr>
              <a:t>https://www.osha.gov/emergency-preparedness/guides/heat-stress</a:t>
            </a:r>
            <a:endParaRPr lang="en-US" dirty="0"/>
          </a:p>
          <a:p>
            <a:pPr lvl="1"/>
            <a:r>
              <a:rPr lang="en-US" dirty="0"/>
              <a:t>Heat Illness Prevention Campaign: </a:t>
            </a:r>
            <a:r>
              <a:rPr lang="en-US" dirty="0">
                <a:hlinkClick r:id="rId6"/>
              </a:rPr>
              <a:t>https://www.osha.gov/heat</a:t>
            </a:r>
            <a:endParaRPr lang="en-US" dirty="0"/>
          </a:p>
          <a:p>
            <a:pPr lvl="1"/>
            <a:r>
              <a:rPr lang="en-US" dirty="0"/>
              <a:t>Heat Stress Calculator: </a:t>
            </a:r>
            <a:r>
              <a:rPr lang="en-US" dirty="0">
                <a:hlinkClick r:id="rId7"/>
              </a:rPr>
              <a:t>https://www.osha.gov/heat-exposure/calculator</a:t>
            </a:r>
            <a:r>
              <a:rPr lang="en-US" dirty="0"/>
              <a:t> </a:t>
            </a:r>
          </a:p>
          <a:p>
            <a:r>
              <a:rPr lang="en-US" dirty="0"/>
              <a:t>NIOSH</a:t>
            </a:r>
          </a:p>
          <a:p>
            <a:pPr lvl="1"/>
            <a:r>
              <a:rPr lang="en-US" dirty="0"/>
              <a:t>Heat stress page: </a:t>
            </a:r>
            <a:r>
              <a:rPr lang="en-US" dirty="0">
                <a:hlinkClick r:id="rId8"/>
              </a:rPr>
              <a:t>https://www.cdc.gov/niosh/topics/heatstress/</a:t>
            </a:r>
            <a:endParaRPr lang="en-US" dirty="0"/>
          </a:p>
          <a:p>
            <a:pPr lvl="1"/>
            <a:r>
              <a:rPr lang="en-US" dirty="0"/>
              <a:t>NIOSH-OSHA Heat Safety Tool Application: </a:t>
            </a:r>
            <a:r>
              <a:rPr lang="en-US" dirty="0">
                <a:hlinkClick r:id="rId9"/>
              </a:rPr>
              <a:t>https://www.cdc.gov/niosh/topics/heatstress/heatapp.html</a:t>
            </a:r>
            <a:endParaRPr lang="en-US" dirty="0"/>
          </a:p>
          <a:p>
            <a:r>
              <a:rPr lang="en-US" dirty="0"/>
              <a:t>Georgia Tech</a:t>
            </a:r>
          </a:p>
          <a:p>
            <a:pPr lvl="1"/>
            <a:r>
              <a:rPr lang="en-US" dirty="0"/>
              <a:t>Training guides, lesson plans, and PPTs: </a:t>
            </a:r>
            <a:r>
              <a:rPr lang="en-US" dirty="0">
                <a:hlinkClick r:id="rId10"/>
              </a:rPr>
              <a:t>https://oshainfo.gatech.edu/resources/training-materials/additional-information/</a:t>
            </a:r>
            <a:endParaRPr lang="en-US" dirty="0"/>
          </a:p>
          <a:p>
            <a:pPr lvl="1"/>
            <a:endParaRPr lang="en-US" dirty="0"/>
          </a:p>
          <a:p>
            <a:pPr lvl="1"/>
            <a:endParaRPr lang="en-US" dirty="0"/>
          </a:p>
        </p:txBody>
      </p:sp>
    </p:spTree>
    <p:extLst>
      <p:ext uri="{BB962C8B-B14F-4D97-AF65-F5344CB8AC3E}">
        <p14:creationId xmlns:p14="http://schemas.microsoft.com/office/powerpoint/2010/main" val="42730426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D3A94E-A432-1B0B-EA65-D49600EEE312}"/>
              </a:ext>
            </a:extLst>
          </p:cNvPr>
          <p:cNvSpPr>
            <a:spLocks noGrp="1"/>
          </p:cNvSpPr>
          <p:nvPr>
            <p:ph type="ctrTitle"/>
          </p:nvPr>
        </p:nvSpPr>
        <p:spPr/>
        <p:txBody>
          <a:bodyPr/>
          <a:lstStyle/>
          <a:p>
            <a:r>
              <a:rPr lang="en-US" dirty="0"/>
              <a:t>Cold Stress </a:t>
            </a:r>
          </a:p>
        </p:txBody>
      </p:sp>
    </p:spTree>
    <p:extLst>
      <p:ext uri="{BB962C8B-B14F-4D97-AF65-F5344CB8AC3E}">
        <p14:creationId xmlns:p14="http://schemas.microsoft.com/office/powerpoint/2010/main" val="403443907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6AE2DD2-EFD9-A9D4-F8DD-2342C2365AD6}"/>
              </a:ext>
            </a:extLst>
          </p:cNvPr>
          <p:cNvSpPr>
            <a:spLocks noGrp="1"/>
          </p:cNvSpPr>
          <p:nvPr>
            <p:ph type="title"/>
          </p:nvPr>
        </p:nvSpPr>
        <p:spPr>
          <a:xfrm>
            <a:off x="381000" y="200722"/>
            <a:ext cx="11430000" cy="1014761"/>
          </a:xfrm>
        </p:spPr>
        <p:txBody>
          <a:bodyPr anchor="ctr">
            <a:normAutofit/>
          </a:bodyPr>
          <a:lstStyle/>
          <a:p>
            <a:r>
              <a:rPr lang="en-US" dirty="0"/>
              <a:t>What is Cold Stress? </a:t>
            </a:r>
          </a:p>
        </p:txBody>
      </p:sp>
      <p:sp>
        <p:nvSpPr>
          <p:cNvPr id="2" name="Content Placeholder 1">
            <a:extLst>
              <a:ext uri="{FF2B5EF4-FFF2-40B4-BE49-F238E27FC236}">
                <a16:creationId xmlns:a16="http://schemas.microsoft.com/office/drawing/2014/main" id="{132ED5F1-61D1-D3D8-E3E4-DB75520B51F4}"/>
              </a:ext>
            </a:extLst>
          </p:cNvPr>
          <p:cNvSpPr>
            <a:spLocks noGrp="1"/>
          </p:cNvSpPr>
          <p:nvPr>
            <p:ph idx="1"/>
          </p:nvPr>
        </p:nvSpPr>
        <p:spPr>
          <a:xfrm>
            <a:off x="380999" y="1215484"/>
            <a:ext cx="7227499" cy="4771247"/>
          </a:xfrm>
        </p:spPr>
        <p:txBody>
          <a:bodyPr>
            <a:normAutofit/>
          </a:bodyPr>
          <a:lstStyle/>
          <a:p>
            <a:r>
              <a:rPr lang="en-US" dirty="0"/>
              <a:t>Occurs when the temperature of the skin is driven down which eventually leads to the internal body temperature being reduced.</a:t>
            </a:r>
          </a:p>
          <a:p>
            <a:r>
              <a:rPr lang="en-US" dirty="0"/>
              <a:t>The reduction of internal body temperature can cause tissue damage and even death.</a:t>
            </a:r>
          </a:p>
          <a:p>
            <a:r>
              <a:rPr lang="en-US" dirty="0"/>
              <a:t>Increased wind speeds and wetness/dampness will increase heat loss from the body.</a:t>
            </a:r>
          </a:p>
          <a:p>
            <a:r>
              <a:rPr lang="en-US" dirty="0"/>
              <a:t>Substantial outdoor temperature drop will increase heat loss from the body.</a:t>
            </a:r>
          </a:p>
          <a:p>
            <a:r>
              <a:rPr lang="en-US" dirty="0"/>
              <a:t>Deep core temperature should not fall below 96.8</a:t>
            </a:r>
            <a:r>
              <a:rPr lang="en-US" b="0" i="0" u="none" strike="noStrike" baseline="0" dirty="0"/>
              <a:t>°F. </a:t>
            </a:r>
            <a:endParaRPr lang="en-US" dirty="0"/>
          </a:p>
          <a:p>
            <a:endParaRPr lang="en-US" dirty="0"/>
          </a:p>
        </p:txBody>
      </p:sp>
      <p:pic>
        <p:nvPicPr>
          <p:cNvPr id="5" name="Picture 4" descr="Two workers in cold-weather gear shoveling snow. &#10;">
            <a:extLst>
              <a:ext uri="{FF2B5EF4-FFF2-40B4-BE49-F238E27FC236}">
                <a16:creationId xmlns:a16="http://schemas.microsoft.com/office/drawing/2014/main" id="{B24A89A2-837F-DCC1-E2E0-4DA4EA72855D}"/>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8109678" y="1215484"/>
            <a:ext cx="3399593" cy="3775699"/>
          </a:xfrm>
          <a:custGeom>
            <a:avLst/>
            <a:gdLst>
              <a:gd name="connsiteX0" fmla="*/ 78164 w 2228297"/>
              <a:gd name="connsiteY0" fmla="*/ 738320 h 2474819"/>
              <a:gd name="connsiteX1" fmla="*/ 142747 w 2228297"/>
              <a:gd name="connsiteY1" fmla="*/ 764560 h 2474819"/>
              <a:gd name="connsiteX2" fmla="*/ 1028755 w 2228297"/>
              <a:gd name="connsiteY2" fmla="*/ 1268406 h 2474819"/>
              <a:gd name="connsiteX3" fmla="*/ 1066753 w 2228297"/>
              <a:gd name="connsiteY3" fmla="*/ 1387407 h 2474819"/>
              <a:gd name="connsiteX4" fmla="*/ 1065805 w 2228297"/>
              <a:gd name="connsiteY4" fmla="*/ 2386209 h 2474819"/>
              <a:gd name="connsiteX5" fmla="*/ 965134 w 2228297"/>
              <a:gd name="connsiteY5" fmla="*/ 2464996 h 2474819"/>
              <a:gd name="connsiteX6" fmla="*/ 63715 w 2228297"/>
              <a:gd name="connsiteY6" fmla="*/ 1945412 h 2474819"/>
              <a:gd name="connsiteX7" fmla="*/ 0 w 2228297"/>
              <a:gd name="connsiteY7" fmla="*/ 1821247 h 2474819"/>
              <a:gd name="connsiteX8" fmla="*/ 3515 w 2228297"/>
              <a:gd name="connsiteY8" fmla="*/ 806936 h 2474819"/>
              <a:gd name="connsiteX9" fmla="*/ 78164 w 2228297"/>
              <a:gd name="connsiteY9" fmla="*/ 738320 h 2474819"/>
              <a:gd name="connsiteX10" fmla="*/ 2148440 w 2228297"/>
              <a:gd name="connsiteY10" fmla="*/ 738131 h 2474819"/>
              <a:gd name="connsiteX11" fmla="*/ 2227177 w 2228297"/>
              <a:gd name="connsiteY11" fmla="*/ 816627 h 2474819"/>
              <a:gd name="connsiteX12" fmla="*/ 2228270 w 2228297"/>
              <a:gd name="connsiteY12" fmla="*/ 1824880 h 2474819"/>
              <a:gd name="connsiteX13" fmla="*/ 2157287 w 2228297"/>
              <a:gd name="connsiteY13" fmla="*/ 1953891 h 2474819"/>
              <a:gd name="connsiteX14" fmla="*/ 1266770 w 2228297"/>
              <a:gd name="connsiteY14" fmla="*/ 2463785 h 2474819"/>
              <a:gd name="connsiteX15" fmla="*/ 1161254 w 2228297"/>
              <a:gd name="connsiteY15" fmla="*/ 2389845 h 2474819"/>
              <a:gd name="connsiteX16" fmla="*/ 1161516 w 2228297"/>
              <a:gd name="connsiteY16" fmla="*/ 1383772 h 2474819"/>
              <a:gd name="connsiteX17" fmla="*/ 1193459 w 2228297"/>
              <a:gd name="connsiteY17" fmla="*/ 1272040 h 2474819"/>
              <a:gd name="connsiteX18" fmla="*/ 2081889 w 2228297"/>
              <a:gd name="connsiteY18" fmla="*/ 768193 h 2474819"/>
              <a:gd name="connsiteX19" fmla="*/ 2148440 w 2228297"/>
              <a:gd name="connsiteY19" fmla="*/ 738131 h 2474819"/>
              <a:gd name="connsiteX20" fmla="*/ 1134503 w 2228297"/>
              <a:gd name="connsiteY20" fmla="*/ 603 h 2474819"/>
              <a:gd name="connsiteX21" fmla="*/ 1200095 w 2228297"/>
              <a:gd name="connsiteY21" fmla="*/ 23753 h 2474819"/>
              <a:gd name="connsiteX22" fmla="*/ 2087477 w 2228297"/>
              <a:gd name="connsiteY22" fmla="*/ 540611 h 2474819"/>
              <a:gd name="connsiteX23" fmla="*/ 2077321 w 2228297"/>
              <a:gd name="connsiteY23" fmla="*/ 659564 h 2474819"/>
              <a:gd name="connsiteX24" fmla="*/ 1198577 w 2228297"/>
              <a:gd name="connsiteY24" fmla="*/ 1166034 h 2474819"/>
              <a:gd name="connsiteX25" fmla="*/ 1032498 w 2228297"/>
              <a:gd name="connsiteY25" fmla="*/ 1158324 h 2474819"/>
              <a:gd name="connsiteX26" fmla="*/ 167071 w 2228297"/>
              <a:gd name="connsiteY26" fmla="*/ 659858 h 2474819"/>
              <a:gd name="connsiteX27" fmla="*/ 176187 w 2228297"/>
              <a:gd name="connsiteY27" fmla="*/ 531540 h 2474819"/>
              <a:gd name="connsiteX28" fmla="*/ 1058142 w 2228297"/>
              <a:gd name="connsiteY28" fmla="*/ 18273 h 2474819"/>
              <a:gd name="connsiteX29" fmla="*/ 1134503 w 2228297"/>
              <a:gd name="connsiteY29" fmla="*/ 603 h 2474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228297" h="2474819">
                <a:moveTo>
                  <a:pt x="78164" y="738320"/>
                </a:moveTo>
                <a:cubicBezTo>
                  <a:pt x="96207" y="740266"/>
                  <a:pt x="117675" y="748110"/>
                  <a:pt x="142747" y="764560"/>
                </a:cubicBezTo>
                <a:lnTo>
                  <a:pt x="1028755" y="1268406"/>
                </a:lnTo>
                <a:cubicBezTo>
                  <a:pt x="1065606" y="1293315"/>
                  <a:pt x="1065270" y="1321378"/>
                  <a:pt x="1066753" y="1387407"/>
                </a:cubicBezTo>
                <a:cubicBezTo>
                  <a:pt x="1071835" y="1898939"/>
                  <a:pt x="1065345" y="1867530"/>
                  <a:pt x="1065805" y="2386209"/>
                </a:cubicBezTo>
                <a:cubicBezTo>
                  <a:pt x="1067287" y="2457828"/>
                  <a:pt x="1021919" y="2492541"/>
                  <a:pt x="965134" y="2464996"/>
                </a:cubicBezTo>
                <a:cubicBezTo>
                  <a:pt x="664661" y="2291801"/>
                  <a:pt x="361764" y="2123451"/>
                  <a:pt x="63715" y="1945412"/>
                </a:cubicBezTo>
                <a:cubicBezTo>
                  <a:pt x="362" y="1915231"/>
                  <a:pt x="486" y="1889337"/>
                  <a:pt x="0" y="1821247"/>
                </a:cubicBezTo>
                <a:lnTo>
                  <a:pt x="3515" y="806936"/>
                </a:lnTo>
                <a:cubicBezTo>
                  <a:pt x="745" y="779728"/>
                  <a:pt x="24037" y="732483"/>
                  <a:pt x="78164" y="738320"/>
                </a:cubicBezTo>
                <a:close/>
                <a:moveTo>
                  <a:pt x="2148440" y="738131"/>
                </a:moveTo>
                <a:cubicBezTo>
                  <a:pt x="2203249" y="729455"/>
                  <a:pt x="2224497" y="777608"/>
                  <a:pt x="2227177" y="816627"/>
                </a:cubicBezTo>
                <a:lnTo>
                  <a:pt x="2228270" y="1824880"/>
                </a:lnTo>
                <a:cubicBezTo>
                  <a:pt x="2228995" y="1914775"/>
                  <a:pt x="2215793" y="1921288"/>
                  <a:pt x="2157287" y="1953891"/>
                </a:cubicBezTo>
                <a:lnTo>
                  <a:pt x="1266770" y="2463785"/>
                </a:lnTo>
                <a:cubicBezTo>
                  <a:pt x="1217253" y="2491333"/>
                  <a:pt x="1160981" y="2467522"/>
                  <a:pt x="1161254" y="2389845"/>
                </a:cubicBezTo>
                <a:cubicBezTo>
                  <a:pt x="1160502" y="2038326"/>
                  <a:pt x="1163704" y="1872290"/>
                  <a:pt x="1161516" y="1383772"/>
                </a:cubicBezTo>
                <a:cubicBezTo>
                  <a:pt x="1161789" y="1322588"/>
                  <a:pt x="1156607" y="1298161"/>
                  <a:pt x="1193459" y="1272040"/>
                </a:cubicBezTo>
                <a:lnTo>
                  <a:pt x="2081889" y="768193"/>
                </a:lnTo>
                <a:cubicBezTo>
                  <a:pt x="2108172" y="750229"/>
                  <a:pt x="2130171" y="741024"/>
                  <a:pt x="2148440" y="738131"/>
                </a:cubicBezTo>
                <a:close/>
                <a:moveTo>
                  <a:pt x="1134503" y="603"/>
                </a:moveTo>
                <a:cubicBezTo>
                  <a:pt x="1158216" y="2984"/>
                  <a:pt x="1180134" y="12167"/>
                  <a:pt x="1200095" y="23753"/>
                </a:cubicBezTo>
                <a:cubicBezTo>
                  <a:pt x="1660168" y="290792"/>
                  <a:pt x="1739443" y="333509"/>
                  <a:pt x="2087477" y="540611"/>
                </a:cubicBezTo>
                <a:cubicBezTo>
                  <a:pt x="2131633" y="569276"/>
                  <a:pt x="2128396" y="625410"/>
                  <a:pt x="2077321" y="659564"/>
                </a:cubicBezTo>
                <a:lnTo>
                  <a:pt x="1198577" y="1166034"/>
                </a:lnTo>
                <a:cubicBezTo>
                  <a:pt x="1148574" y="1194017"/>
                  <a:pt x="1104321" y="1199869"/>
                  <a:pt x="1032498" y="1158324"/>
                </a:cubicBezTo>
                <a:cubicBezTo>
                  <a:pt x="757758" y="999410"/>
                  <a:pt x="449554" y="826881"/>
                  <a:pt x="167071" y="659858"/>
                </a:cubicBezTo>
                <a:cubicBezTo>
                  <a:pt x="124139" y="632826"/>
                  <a:pt x="101843" y="581270"/>
                  <a:pt x="176187" y="531540"/>
                </a:cubicBezTo>
                <a:lnTo>
                  <a:pt x="1058142" y="18273"/>
                </a:lnTo>
                <a:cubicBezTo>
                  <a:pt x="1085282" y="2646"/>
                  <a:pt x="1110791" y="-1777"/>
                  <a:pt x="1134503" y="603"/>
                </a:cubicBezTo>
                <a:close/>
              </a:path>
            </a:pathLst>
          </a:custGeom>
          <a:noFill/>
          <a:ln>
            <a:noFill/>
          </a:ln>
        </p:spPr>
      </p:pic>
    </p:spTree>
    <p:extLst>
      <p:ext uri="{BB962C8B-B14F-4D97-AF65-F5344CB8AC3E}">
        <p14:creationId xmlns:p14="http://schemas.microsoft.com/office/powerpoint/2010/main" val="187048105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A125B-50CF-0D07-71B5-CA221924C67E}"/>
              </a:ext>
            </a:extLst>
          </p:cNvPr>
          <p:cNvSpPr>
            <a:spLocks noGrp="1"/>
          </p:cNvSpPr>
          <p:nvPr>
            <p:ph type="title"/>
          </p:nvPr>
        </p:nvSpPr>
        <p:spPr/>
        <p:txBody>
          <a:bodyPr/>
          <a:lstStyle/>
          <a:p>
            <a:r>
              <a:rPr lang="en-US" dirty="0"/>
              <a:t>Who Is At Risk? </a:t>
            </a:r>
          </a:p>
        </p:txBody>
      </p:sp>
      <p:sp>
        <p:nvSpPr>
          <p:cNvPr id="3" name="Content Placeholder 2">
            <a:extLst>
              <a:ext uri="{FF2B5EF4-FFF2-40B4-BE49-F238E27FC236}">
                <a16:creationId xmlns:a16="http://schemas.microsoft.com/office/drawing/2014/main" id="{203A3CF7-6C0F-0312-785D-E5462FE62136}"/>
              </a:ext>
            </a:extLst>
          </p:cNvPr>
          <p:cNvSpPr>
            <a:spLocks noGrp="1"/>
          </p:cNvSpPr>
          <p:nvPr>
            <p:ph idx="1"/>
          </p:nvPr>
        </p:nvSpPr>
        <p:spPr>
          <a:xfrm>
            <a:off x="381000" y="1215485"/>
            <a:ext cx="11233484" cy="4225650"/>
          </a:xfrm>
        </p:spPr>
        <p:txBody>
          <a:bodyPr/>
          <a:lstStyle/>
          <a:p>
            <a:r>
              <a:rPr lang="en-US" dirty="0"/>
              <a:t>Workers who are exposed to extreme cold or work in cold environments </a:t>
            </a:r>
          </a:p>
          <a:p>
            <a:pPr lvl="1"/>
            <a:r>
              <a:rPr lang="en-US" sz="2400" dirty="0"/>
              <a:t>Outdoors</a:t>
            </a:r>
          </a:p>
          <a:p>
            <a:pPr lvl="1"/>
            <a:r>
              <a:rPr lang="en-US" sz="2400" dirty="0"/>
              <a:t>Areas that are purposefully kept cold, poorly insulated, or without heat </a:t>
            </a:r>
          </a:p>
          <a:p>
            <a:pPr lvl="1"/>
            <a:r>
              <a:rPr lang="en-US" sz="2400" dirty="0"/>
              <a:t>Cold, damp conditions </a:t>
            </a:r>
          </a:p>
          <a:p>
            <a:pPr lvl="1"/>
            <a:r>
              <a:rPr lang="en-US" sz="2400" dirty="0"/>
              <a:t>Includes workers, both indoors and outdoors, in manufacturing, transportation, construction, agriculture, maritime, and other industries </a:t>
            </a:r>
          </a:p>
          <a:p>
            <a:endParaRPr lang="en-US" dirty="0"/>
          </a:p>
        </p:txBody>
      </p:sp>
      <p:pic>
        <p:nvPicPr>
          <p:cNvPr id="10" name="Picture 9" descr="Photo of an individual working on electrical equipment outdoors in the cold. ">
            <a:extLst>
              <a:ext uri="{FF2B5EF4-FFF2-40B4-BE49-F238E27FC236}">
                <a16:creationId xmlns:a16="http://schemas.microsoft.com/office/drawing/2014/main" id="{EB270D4C-EF47-C040-72F7-D25F772B11E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743524" y="3925172"/>
            <a:ext cx="4427082" cy="2481112"/>
          </a:xfrm>
          <a:prstGeom prst="rect">
            <a:avLst/>
          </a:prstGeom>
        </p:spPr>
      </p:pic>
    </p:spTree>
    <p:extLst>
      <p:ext uri="{BB962C8B-B14F-4D97-AF65-F5344CB8AC3E}">
        <p14:creationId xmlns:p14="http://schemas.microsoft.com/office/powerpoint/2010/main" val="199674107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F82026B-EAD8-297C-2764-8CCCBC2E9E31}"/>
              </a:ext>
            </a:extLst>
          </p:cNvPr>
          <p:cNvSpPr>
            <a:spLocks noGrp="1"/>
          </p:cNvSpPr>
          <p:nvPr>
            <p:ph type="title"/>
          </p:nvPr>
        </p:nvSpPr>
        <p:spPr/>
        <p:txBody>
          <a:bodyPr/>
          <a:lstStyle/>
          <a:p>
            <a:r>
              <a:rPr lang="en-US" dirty="0"/>
              <a:t>Case Report: Frostbite</a:t>
            </a:r>
          </a:p>
        </p:txBody>
      </p:sp>
      <p:sp>
        <p:nvSpPr>
          <p:cNvPr id="2" name="Content Placeholder 1">
            <a:extLst>
              <a:ext uri="{FF2B5EF4-FFF2-40B4-BE49-F238E27FC236}">
                <a16:creationId xmlns:a16="http://schemas.microsoft.com/office/drawing/2014/main" id="{D1893E45-2685-BC2F-F68C-8BCCA536A0D0}"/>
              </a:ext>
            </a:extLst>
          </p:cNvPr>
          <p:cNvSpPr>
            <a:spLocks noGrp="1"/>
          </p:cNvSpPr>
          <p:nvPr>
            <p:ph idx="1"/>
          </p:nvPr>
        </p:nvSpPr>
        <p:spPr/>
        <p:txBody>
          <a:bodyPr/>
          <a:lstStyle/>
          <a:p>
            <a:pPr marL="0" indent="0" algn="just">
              <a:buNone/>
            </a:pPr>
            <a:r>
              <a:rPr lang="en-US" sz="2800" b="0" i="0" u="none" strike="noStrike" baseline="0" dirty="0"/>
              <a:t>In the winter of 2009, a 56-year-old male truck driver went to the emergency room seeking care [Alaska Trauma Registry]. He had come to Alaska after a long-haul drive through Canada. Along his route, he stopped to change a fuel filter. He accidentally splashed diesel fuel on his gloves, which froze to his hands as he worked outside along the highway. After arriving at his destination, he had to spend a night at the hospital receiving treatment for his frostbitten hands. </a:t>
            </a:r>
            <a:endParaRPr lang="en-US" sz="3600" dirty="0"/>
          </a:p>
        </p:txBody>
      </p:sp>
    </p:spTree>
    <p:extLst>
      <p:ext uri="{BB962C8B-B14F-4D97-AF65-F5344CB8AC3E}">
        <p14:creationId xmlns:p14="http://schemas.microsoft.com/office/powerpoint/2010/main" val="343854550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F40A5A0-B3A5-4D00-8DB4-4BAC573CFBB5}"/>
              </a:ext>
            </a:extLst>
          </p:cNvPr>
          <p:cNvSpPr>
            <a:spLocks noGrp="1"/>
          </p:cNvSpPr>
          <p:nvPr>
            <p:ph idx="1"/>
          </p:nvPr>
        </p:nvSpPr>
        <p:spPr>
          <a:xfrm>
            <a:off x="381000" y="1215485"/>
            <a:ext cx="7589808" cy="4225650"/>
          </a:xfrm>
        </p:spPr>
        <p:txBody>
          <a:bodyPr/>
          <a:lstStyle/>
          <a:p>
            <a:r>
              <a:rPr lang="en-US" sz="2800" b="1" dirty="0"/>
              <a:t>Hypothermia</a:t>
            </a:r>
            <a:r>
              <a:rPr lang="en-US" sz="2800" dirty="0"/>
              <a:t> – core temperature below 95</a:t>
            </a:r>
            <a:r>
              <a:rPr lang="en-US" sz="2800" b="0" i="0" u="none" strike="noStrike" baseline="0" dirty="0"/>
              <a:t>°F</a:t>
            </a:r>
            <a:r>
              <a:rPr lang="en-US" sz="2800" dirty="0"/>
              <a:t>. Early signs are shivering, fatigue, loss of coordination, confusion</a:t>
            </a:r>
          </a:p>
          <a:p>
            <a:endParaRPr lang="en-US" sz="2800" dirty="0"/>
          </a:p>
          <a:p>
            <a:r>
              <a:rPr lang="en-US" sz="2800" b="1" dirty="0"/>
              <a:t>Frostbite</a:t>
            </a:r>
            <a:r>
              <a:rPr lang="en-US" sz="2800" dirty="0"/>
              <a:t> – freezing of the skin and deeper tissues causing loss of feeling and color in affected areas. Can permanently damage body tissues and lead to amputation.</a:t>
            </a:r>
          </a:p>
          <a:p>
            <a:endParaRPr lang="en-US" dirty="0"/>
          </a:p>
        </p:txBody>
      </p:sp>
      <p:sp>
        <p:nvSpPr>
          <p:cNvPr id="3" name="Title 2">
            <a:extLst>
              <a:ext uri="{FF2B5EF4-FFF2-40B4-BE49-F238E27FC236}">
                <a16:creationId xmlns:a16="http://schemas.microsoft.com/office/drawing/2014/main" id="{95AB0BA3-37EA-10DC-429C-B12316291860}"/>
              </a:ext>
            </a:extLst>
          </p:cNvPr>
          <p:cNvSpPr>
            <a:spLocks noGrp="1"/>
          </p:cNvSpPr>
          <p:nvPr>
            <p:ph type="title"/>
          </p:nvPr>
        </p:nvSpPr>
        <p:spPr/>
        <p:txBody>
          <a:bodyPr/>
          <a:lstStyle/>
          <a:p>
            <a:r>
              <a:rPr lang="en-US" dirty="0"/>
              <a:t>Cold Stress Disorders </a:t>
            </a:r>
          </a:p>
        </p:txBody>
      </p:sp>
      <p:pic>
        <p:nvPicPr>
          <p:cNvPr id="4" name="Picture 2" descr="A photo of a foot with toes affected by frostbite.  &#10;">
            <a:extLst>
              <a:ext uri="{FF2B5EF4-FFF2-40B4-BE49-F238E27FC236}">
                <a16:creationId xmlns:a16="http://schemas.microsoft.com/office/drawing/2014/main" id="{9075DE1A-878C-038C-9F5E-499820C043D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21373" y="1474276"/>
            <a:ext cx="3684118" cy="2759533"/>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124207196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094B6D4-ACA5-8211-25BD-3513ACC76E95}"/>
              </a:ext>
            </a:extLst>
          </p:cNvPr>
          <p:cNvSpPr>
            <a:spLocks noGrp="1"/>
          </p:cNvSpPr>
          <p:nvPr>
            <p:ph idx="1"/>
          </p:nvPr>
        </p:nvSpPr>
        <p:spPr>
          <a:xfrm>
            <a:off x="381000" y="1215485"/>
            <a:ext cx="7624313" cy="4225650"/>
          </a:xfrm>
        </p:spPr>
        <p:txBody>
          <a:bodyPr/>
          <a:lstStyle/>
          <a:p>
            <a:r>
              <a:rPr lang="en-US" sz="2800" b="1" dirty="0"/>
              <a:t>Chilblains</a:t>
            </a:r>
            <a:r>
              <a:rPr lang="en-US" sz="2800" dirty="0"/>
              <a:t> – painful inflammation of small blood vessels in the skin resulting in redness, itching, inflammation</a:t>
            </a:r>
          </a:p>
          <a:p>
            <a:endParaRPr lang="en-US" sz="2800" dirty="0"/>
          </a:p>
          <a:p>
            <a:r>
              <a:rPr lang="en-US" sz="2800" b="1" dirty="0"/>
              <a:t>Trench Foot (Immersion Foot Syndrome) </a:t>
            </a:r>
            <a:r>
              <a:rPr lang="en-US" sz="2800" dirty="0"/>
              <a:t>– occurs after prolonged exposure to wet and cold conditions. C</a:t>
            </a:r>
            <a:r>
              <a:rPr lang="en-US" sz="2800" b="0" i="0" u="none" strike="noStrike" baseline="0" dirty="0"/>
              <a:t>auses damage to the circulation and nerve function in the feet</a:t>
            </a:r>
            <a:endParaRPr lang="en-US" sz="2800" dirty="0"/>
          </a:p>
          <a:p>
            <a:endParaRPr lang="en-US" dirty="0"/>
          </a:p>
        </p:txBody>
      </p:sp>
      <p:sp>
        <p:nvSpPr>
          <p:cNvPr id="3" name="Title 2">
            <a:extLst>
              <a:ext uri="{FF2B5EF4-FFF2-40B4-BE49-F238E27FC236}">
                <a16:creationId xmlns:a16="http://schemas.microsoft.com/office/drawing/2014/main" id="{3C9365E3-3472-67FE-43C6-7E85FBBE9898}"/>
              </a:ext>
            </a:extLst>
          </p:cNvPr>
          <p:cNvSpPr>
            <a:spLocks noGrp="1"/>
          </p:cNvSpPr>
          <p:nvPr>
            <p:ph type="title"/>
          </p:nvPr>
        </p:nvSpPr>
        <p:spPr/>
        <p:txBody>
          <a:bodyPr/>
          <a:lstStyle/>
          <a:p>
            <a:r>
              <a:rPr lang="en-US" dirty="0"/>
              <a:t>Cold Stress Disorders (Continued) </a:t>
            </a:r>
          </a:p>
        </p:txBody>
      </p:sp>
      <p:pic>
        <p:nvPicPr>
          <p:cNvPr id="4" name="Picture 3" descr="A foot with a toe affected by chilblains. ">
            <a:extLst>
              <a:ext uri="{FF2B5EF4-FFF2-40B4-BE49-F238E27FC236}">
                <a16:creationId xmlns:a16="http://schemas.microsoft.com/office/drawing/2014/main" id="{68D7A26E-71B0-2358-DFDE-2525A224484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99182" y="927930"/>
            <a:ext cx="2959418" cy="2792871"/>
          </a:xfrm>
          <a:prstGeom prst="rect">
            <a:avLst/>
          </a:prstGeom>
          <a:noFill/>
          <a:extLst>
            <a:ext uri="{909E8E84-426E-40dd-AFC4-6F175D3DCCD1}">
              <a14:hiddenFill xmlns:a14="http://schemas.microsoft.com/office/drawing/2010/main" xmlns="">
                <a:solidFill>
                  <a:srgbClr val="FFFFFF"/>
                </a:solidFill>
              </a14:hiddenFill>
            </a:ext>
          </a:extLst>
        </p:spPr>
      </p:pic>
      <p:pic>
        <p:nvPicPr>
          <p:cNvPr id="5" name="Picture 2" descr="A poster warning of trench foot. Poster reads: “Prevent it! Keep feet dry and clean.” Shows soldier drying feet. ">
            <a:extLst>
              <a:ext uri="{FF2B5EF4-FFF2-40B4-BE49-F238E27FC236}">
                <a16:creationId xmlns:a16="http://schemas.microsoft.com/office/drawing/2014/main" id="{7DE9D0D7-27C6-439D-F7E4-DC1005A0E2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67829" y="2838537"/>
            <a:ext cx="2598175" cy="3694462"/>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Tree>
    <p:extLst>
      <p:ext uri="{BB962C8B-B14F-4D97-AF65-F5344CB8AC3E}">
        <p14:creationId xmlns:p14="http://schemas.microsoft.com/office/powerpoint/2010/main" val="181253715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0D13D1C-B532-BE3C-DBCE-7C255194DD5E}"/>
              </a:ext>
            </a:extLst>
          </p:cNvPr>
          <p:cNvSpPr>
            <a:spLocks noGrp="1"/>
          </p:cNvSpPr>
          <p:nvPr>
            <p:ph type="title"/>
          </p:nvPr>
        </p:nvSpPr>
        <p:spPr>
          <a:xfrm>
            <a:off x="381000" y="200722"/>
            <a:ext cx="11430000" cy="1014761"/>
          </a:xfrm>
        </p:spPr>
        <p:txBody>
          <a:bodyPr anchor="ctr">
            <a:normAutofit/>
          </a:bodyPr>
          <a:lstStyle/>
          <a:p>
            <a:r>
              <a:rPr lang="en-US" dirty="0"/>
              <a:t>How to Protect Yourself from Cold Stress </a:t>
            </a:r>
          </a:p>
        </p:txBody>
      </p:sp>
      <p:sp>
        <p:nvSpPr>
          <p:cNvPr id="2" name="Content Placeholder 1">
            <a:extLst>
              <a:ext uri="{FF2B5EF4-FFF2-40B4-BE49-F238E27FC236}">
                <a16:creationId xmlns:a16="http://schemas.microsoft.com/office/drawing/2014/main" id="{6249B931-0113-E9A9-A472-9C3B0D106FC8}"/>
              </a:ext>
            </a:extLst>
          </p:cNvPr>
          <p:cNvSpPr>
            <a:spLocks noGrp="1"/>
          </p:cNvSpPr>
          <p:nvPr>
            <p:ph idx="1"/>
          </p:nvPr>
        </p:nvSpPr>
        <p:spPr>
          <a:xfrm>
            <a:off x="380999" y="1215485"/>
            <a:ext cx="7694987" cy="4225650"/>
          </a:xfrm>
        </p:spPr>
        <p:txBody>
          <a:bodyPr>
            <a:noAutofit/>
          </a:bodyPr>
          <a:lstStyle/>
          <a:p>
            <a:r>
              <a:rPr lang="en-US" sz="2800" dirty="0"/>
              <a:t>Wear appropriate clothing</a:t>
            </a:r>
          </a:p>
          <a:p>
            <a:pPr lvl="1"/>
            <a:r>
              <a:rPr lang="en-US" sz="2800" dirty="0"/>
              <a:t>Several layers of loose clothing </a:t>
            </a:r>
          </a:p>
          <a:p>
            <a:pPr lvl="1"/>
            <a:r>
              <a:rPr lang="en-US" sz="2800" dirty="0"/>
              <a:t>Remember: tight clothing reduces blood circulation to extremities </a:t>
            </a:r>
          </a:p>
          <a:p>
            <a:pPr lvl="1"/>
            <a:r>
              <a:rPr lang="en-US" sz="2800" dirty="0"/>
              <a:t>Bring extra clothing </a:t>
            </a:r>
          </a:p>
          <a:p>
            <a:r>
              <a:rPr lang="en-US" sz="2800" dirty="0"/>
              <a:t>Protect ears, face, hands, and feet in extremely cold or wet weather </a:t>
            </a:r>
          </a:p>
          <a:p>
            <a:pPr lvl="1"/>
            <a:r>
              <a:rPr lang="en-US" sz="2800" dirty="0"/>
              <a:t>Boots should be waterproof and insulated</a:t>
            </a:r>
          </a:p>
          <a:p>
            <a:pPr lvl="1"/>
            <a:r>
              <a:rPr lang="en-US" sz="2800" dirty="0"/>
              <a:t>Wear hat to reduce loss of body heat from head </a:t>
            </a:r>
          </a:p>
        </p:txBody>
      </p:sp>
      <p:pic>
        <p:nvPicPr>
          <p:cNvPr id="5" name="Picture 4" descr="A worker clearing snow on a street. ">
            <a:extLst>
              <a:ext uri="{FF2B5EF4-FFF2-40B4-BE49-F238E27FC236}">
                <a16:creationId xmlns:a16="http://schemas.microsoft.com/office/drawing/2014/main" id="{49E9684E-9E52-D2C3-579A-3C77880CE3DA}"/>
              </a:ext>
            </a:extLst>
          </p:cNvPr>
          <p:cNvPicPr>
            <a:picLocks noChangeAspect="1"/>
          </p:cNvPicPr>
          <p:nvPr/>
        </p:nvPicPr>
        <p:blipFill rotWithShape="1">
          <a:blip r:embed="rId3"/>
          <a:srcRect l="35575" r="7926" b="1"/>
          <a:stretch/>
        </p:blipFill>
        <p:spPr>
          <a:xfrm>
            <a:off x="8075987" y="1292908"/>
            <a:ext cx="3735013" cy="4148227"/>
          </a:xfrm>
          <a:custGeom>
            <a:avLst/>
            <a:gdLst>
              <a:gd name="connsiteX0" fmla="*/ 78164 w 2228297"/>
              <a:gd name="connsiteY0" fmla="*/ 738320 h 2474819"/>
              <a:gd name="connsiteX1" fmla="*/ 142747 w 2228297"/>
              <a:gd name="connsiteY1" fmla="*/ 764560 h 2474819"/>
              <a:gd name="connsiteX2" fmla="*/ 1028755 w 2228297"/>
              <a:gd name="connsiteY2" fmla="*/ 1268406 h 2474819"/>
              <a:gd name="connsiteX3" fmla="*/ 1066753 w 2228297"/>
              <a:gd name="connsiteY3" fmla="*/ 1387407 h 2474819"/>
              <a:gd name="connsiteX4" fmla="*/ 1065805 w 2228297"/>
              <a:gd name="connsiteY4" fmla="*/ 2386209 h 2474819"/>
              <a:gd name="connsiteX5" fmla="*/ 965134 w 2228297"/>
              <a:gd name="connsiteY5" fmla="*/ 2464996 h 2474819"/>
              <a:gd name="connsiteX6" fmla="*/ 63715 w 2228297"/>
              <a:gd name="connsiteY6" fmla="*/ 1945412 h 2474819"/>
              <a:gd name="connsiteX7" fmla="*/ 0 w 2228297"/>
              <a:gd name="connsiteY7" fmla="*/ 1821247 h 2474819"/>
              <a:gd name="connsiteX8" fmla="*/ 3515 w 2228297"/>
              <a:gd name="connsiteY8" fmla="*/ 806936 h 2474819"/>
              <a:gd name="connsiteX9" fmla="*/ 78164 w 2228297"/>
              <a:gd name="connsiteY9" fmla="*/ 738320 h 2474819"/>
              <a:gd name="connsiteX10" fmla="*/ 2148440 w 2228297"/>
              <a:gd name="connsiteY10" fmla="*/ 738131 h 2474819"/>
              <a:gd name="connsiteX11" fmla="*/ 2227177 w 2228297"/>
              <a:gd name="connsiteY11" fmla="*/ 816627 h 2474819"/>
              <a:gd name="connsiteX12" fmla="*/ 2228270 w 2228297"/>
              <a:gd name="connsiteY12" fmla="*/ 1824880 h 2474819"/>
              <a:gd name="connsiteX13" fmla="*/ 2157287 w 2228297"/>
              <a:gd name="connsiteY13" fmla="*/ 1953891 h 2474819"/>
              <a:gd name="connsiteX14" fmla="*/ 1266770 w 2228297"/>
              <a:gd name="connsiteY14" fmla="*/ 2463785 h 2474819"/>
              <a:gd name="connsiteX15" fmla="*/ 1161254 w 2228297"/>
              <a:gd name="connsiteY15" fmla="*/ 2389845 h 2474819"/>
              <a:gd name="connsiteX16" fmla="*/ 1161516 w 2228297"/>
              <a:gd name="connsiteY16" fmla="*/ 1383772 h 2474819"/>
              <a:gd name="connsiteX17" fmla="*/ 1193459 w 2228297"/>
              <a:gd name="connsiteY17" fmla="*/ 1272040 h 2474819"/>
              <a:gd name="connsiteX18" fmla="*/ 2081889 w 2228297"/>
              <a:gd name="connsiteY18" fmla="*/ 768193 h 2474819"/>
              <a:gd name="connsiteX19" fmla="*/ 2148440 w 2228297"/>
              <a:gd name="connsiteY19" fmla="*/ 738131 h 2474819"/>
              <a:gd name="connsiteX20" fmla="*/ 1134503 w 2228297"/>
              <a:gd name="connsiteY20" fmla="*/ 603 h 2474819"/>
              <a:gd name="connsiteX21" fmla="*/ 1200095 w 2228297"/>
              <a:gd name="connsiteY21" fmla="*/ 23753 h 2474819"/>
              <a:gd name="connsiteX22" fmla="*/ 2087477 w 2228297"/>
              <a:gd name="connsiteY22" fmla="*/ 540611 h 2474819"/>
              <a:gd name="connsiteX23" fmla="*/ 2077321 w 2228297"/>
              <a:gd name="connsiteY23" fmla="*/ 659564 h 2474819"/>
              <a:gd name="connsiteX24" fmla="*/ 1198577 w 2228297"/>
              <a:gd name="connsiteY24" fmla="*/ 1166034 h 2474819"/>
              <a:gd name="connsiteX25" fmla="*/ 1032498 w 2228297"/>
              <a:gd name="connsiteY25" fmla="*/ 1158324 h 2474819"/>
              <a:gd name="connsiteX26" fmla="*/ 167071 w 2228297"/>
              <a:gd name="connsiteY26" fmla="*/ 659858 h 2474819"/>
              <a:gd name="connsiteX27" fmla="*/ 176187 w 2228297"/>
              <a:gd name="connsiteY27" fmla="*/ 531540 h 2474819"/>
              <a:gd name="connsiteX28" fmla="*/ 1058142 w 2228297"/>
              <a:gd name="connsiteY28" fmla="*/ 18273 h 2474819"/>
              <a:gd name="connsiteX29" fmla="*/ 1134503 w 2228297"/>
              <a:gd name="connsiteY29" fmla="*/ 603 h 2474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228297" h="2474819">
                <a:moveTo>
                  <a:pt x="78164" y="738320"/>
                </a:moveTo>
                <a:cubicBezTo>
                  <a:pt x="96207" y="740266"/>
                  <a:pt x="117675" y="748110"/>
                  <a:pt x="142747" y="764560"/>
                </a:cubicBezTo>
                <a:lnTo>
                  <a:pt x="1028755" y="1268406"/>
                </a:lnTo>
                <a:cubicBezTo>
                  <a:pt x="1065606" y="1293315"/>
                  <a:pt x="1065270" y="1321378"/>
                  <a:pt x="1066753" y="1387407"/>
                </a:cubicBezTo>
                <a:cubicBezTo>
                  <a:pt x="1071835" y="1898939"/>
                  <a:pt x="1065345" y="1867530"/>
                  <a:pt x="1065805" y="2386209"/>
                </a:cubicBezTo>
                <a:cubicBezTo>
                  <a:pt x="1067287" y="2457828"/>
                  <a:pt x="1021919" y="2492541"/>
                  <a:pt x="965134" y="2464996"/>
                </a:cubicBezTo>
                <a:cubicBezTo>
                  <a:pt x="664661" y="2291801"/>
                  <a:pt x="361764" y="2123451"/>
                  <a:pt x="63715" y="1945412"/>
                </a:cubicBezTo>
                <a:cubicBezTo>
                  <a:pt x="362" y="1915231"/>
                  <a:pt x="486" y="1889337"/>
                  <a:pt x="0" y="1821247"/>
                </a:cubicBezTo>
                <a:lnTo>
                  <a:pt x="3515" y="806936"/>
                </a:lnTo>
                <a:cubicBezTo>
                  <a:pt x="745" y="779728"/>
                  <a:pt x="24037" y="732483"/>
                  <a:pt x="78164" y="738320"/>
                </a:cubicBezTo>
                <a:close/>
                <a:moveTo>
                  <a:pt x="2148440" y="738131"/>
                </a:moveTo>
                <a:cubicBezTo>
                  <a:pt x="2203249" y="729455"/>
                  <a:pt x="2224497" y="777608"/>
                  <a:pt x="2227177" y="816627"/>
                </a:cubicBezTo>
                <a:lnTo>
                  <a:pt x="2228270" y="1824880"/>
                </a:lnTo>
                <a:cubicBezTo>
                  <a:pt x="2228995" y="1914775"/>
                  <a:pt x="2215793" y="1921288"/>
                  <a:pt x="2157287" y="1953891"/>
                </a:cubicBezTo>
                <a:lnTo>
                  <a:pt x="1266770" y="2463785"/>
                </a:lnTo>
                <a:cubicBezTo>
                  <a:pt x="1217253" y="2491333"/>
                  <a:pt x="1160981" y="2467522"/>
                  <a:pt x="1161254" y="2389845"/>
                </a:cubicBezTo>
                <a:cubicBezTo>
                  <a:pt x="1160502" y="2038326"/>
                  <a:pt x="1163704" y="1872290"/>
                  <a:pt x="1161516" y="1383772"/>
                </a:cubicBezTo>
                <a:cubicBezTo>
                  <a:pt x="1161789" y="1322588"/>
                  <a:pt x="1156607" y="1298161"/>
                  <a:pt x="1193459" y="1272040"/>
                </a:cubicBezTo>
                <a:lnTo>
                  <a:pt x="2081889" y="768193"/>
                </a:lnTo>
                <a:cubicBezTo>
                  <a:pt x="2108172" y="750229"/>
                  <a:pt x="2130171" y="741024"/>
                  <a:pt x="2148440" y="738131"/>
                </a:cubicBezTo>
                <a:close/>
                <a:moveTo>
                  <a:pt x="1134503" y="603"/>
                </a:moveTo>
                <a:cubicBezTo>
                  <a:pt x="1158216" y="2984"/>
                  <a:pt x="1180134" y="12167"/>
                  <a:pt x="1200095" y="23753"/>
                </a:cubicBezTo>
                <a:cubicBezTo>
                  <a:pt x="1660168" y="290792"/>
                  <a:pt x="1739443" y="333509"/>
                  <a:pt x="2087477" y="540611"/>
                </a:cubicBezTo>
                <a:cubicBezTo>
                  <a:pt x="2131633" y="569276"/>
                  <a:pt x="2128396" y="625410"/>
                  <a:pt x="2077321" y="659564"/>
                </a:cubicBezTo>
                <a:lnTo>
                  <a:pt x="1198577" y="1166034"/>
                </a:lnTo>
                <a:cubicBezTo>
                  <a:pt x="1148574" y="1194017"/>
                  <a:pt x="1104321" y="1199869"/>
                  <a:pt x="1032498" y="1158324"/>
                </a:cubicBezTo>
                <a:cubicBezTo>
                  <a:pt x="757758" y="999410"/>
                  <a:pt x="449554" y="826881"/>
                  <a:pt x="167071" y="659858"/>
                </a:cubicBezTo>
                <a:cubicBezTo>
                  <a:pt x="124139" y="632826"/>
                  <a:pt x="101843" y="581270"/>
                  <a:pt x="176187" y="531540"/>
                </a:cubicBezTo>
                <a:lnTo>
                  <a:pt x="1058142" y="18273"/>
                </a:lnTo>
                <a:cubicBezTo>
                  <a:pt x="1085282" y="2646"/>
                  <a:pt x="1110791" y="-1777"/>
                  <a:pt x="1134503" y="603"/>
                </a:cubicBezTo>
                <a:close/>
              </a:path>
            </a:pathLst>
          </a:custGeom>
          <a:noFill/>
          <a:ln>
            <a:noFill/>
          </a:ln>
        </p:spPr>
      </p:pic>
    </p:spTree>
    <p:extLst>
      <p:ext uri="{BB962C8B-B14F-4D97-AF65-F5344CB8AC3E}">
        <p14:creationId xmlns:p14="http://schemas.microsoft.com/office/powerpoint/2010/main" val="89967222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31EC7AE-D608-2037-E557-20FBA112C21F}"/>
              </a:ext>
            </a:extLst>
          </p:cNvPr>
          <p:cNvSpPr>
            <a:spLocks noGrp="1"/>
          </p:cNvSpPr>
          <p:nvPr>
            <p:ph type="title"/>
          </p:nvPr>
        </p:nvSpPr>
        <p:spPr>
          <a:xfrm>
            <a:off x="381000" y="200722"/>
            <a:ext cx="11430000" cy="1014761"/>
          </a:xfrm>
        </p:spPr>
        <p:txBody>
          <a:bodyPr anchor="ctr">
            <a:normAutofit/>
          </a:bodyPr>
          <a:lstStyle/>
          <a:p>
            <a:r>
              <a:rPr lang="en-US" dirty="0"/>
              <a:t>How to Protect Yourself from Cold Stress (Cont.)</a:t>
            </a:r>
          </a:p>
        </p:txBody>
      </p:sp>
      <p:sp>
        <p:nvSpPr>
          <p:cNvPr id="2" name="Content Placeholder 1">
            <a:extLst>
              <a:ext uri="{FF2B5EF4-FFF2-40B4-BE49-F238E27FC236}">
                <a16:creationId xmlns:a16="http://schemas.microsoft.com/office/drawing/2014/main" id="{C66D2157-19D3-BD7C-6499-7A71BDA58F81}"/>
              </a:ext>
            </a:extLst>
          </p:cNvPr>
          <p:cNvSpPr>
            <a:spLocks noGrp="1"/>
          </p:cNvSpPr>
          <p:nvPr>
            <p:ph idx="1"/>
          </p:nvPr>
        </p:nvSpPr>
        <p:spPr>
          <a:xfrm>
            <a:off x="380999" y="1215485"/>
            <a:ext cx="7694987" cy="4225650"/>
          </a:xfrm>
        </p:spPr>
        <p:txBody>
          <a:bodyPr>
            <a:normAutofit lnSpcReduction="10000"/>
          </a:bodyPr>
          <a:lstStyle/>
          <a:p>
            <a:r>
              <a:rPr lang="en-US" sz="2800" dirty="0"/>
              <a:t>Take regular breaks in warm locations </a:t>
            </a:r>
          </a:p>
          <a:p>
            <a:r>
              <a:rPr lang="en-US" sz="2800" dirty="0"/>
              <a:t>Monitor your physical condition and that of your coworkers </a:t>
            </a:r>
          </a:p>
          <a:p>
            <a:r>
              <a:rPr lang="en-US" sz="2800" dirty="0"/>
              <a:t>Stay hydrated and well nourished </a:t>
            </a:r>
          </a:p>
          <a:p>
            <a:pPr lvl="1"/>
            <a:r>
              <a:rPr lang="en-US" sz="2800" dirty="0"/>
              <a:t>Warm beverages (but be careful with caffeine) </a:t>
            </a:r>
          </a:p>
          <a:p>
            <a:pPr lvl="1"/>
            <a:r>
              <a:rPr lang="en-US" sz="2800" dirty="0"/>
              <a:t>Continue to drink water </a:t>
            </a:r>
          </a:p>
          <a:p>
            <a:r>
              <a:rPr lang="en-US" sz="2800" dirty="0"/>
              <a:t>Avoid touching cold metal or wet surfaces with bare skin </a:t>
            </a:r>
          </a:p>
          <a:p>
            <a:endParaRPr lang="en-US" dirty="0"/>
          </a:p>
        </p:txBody>
      </p:sp>
      <p:pic>
        <p:nvPicPr>
          <p:cNvPr id="8194" name="Picture 2" descr="A graphic showing a thermos and cup both containing a hot beverage. ">
            <a:extLst>
              <a:ext uri="{FF2B5EF4-FFF2-40B4-BE49-F238E27FC236}">
                <a16:creationId xmlns:a16="http://schemas.microsoft.com/office/drawing/2014/main" id="{8BF33720-85ED-DC67-8478-E5FF59A2F72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p:blipFill>
        <p:spPr bwMode="auto">
          <a:xfrm>
            <a:off x="8075987" y="1254196"/>
            <a:ext cx="3735013" cy="4148227"/>
          </a:xfrm>
          <a:custGeom>
            <a:avLst/>
            <a:gdLst>
              <a:gd name="connsiteX0" fmla="*/ 78164 w 2228297"/>
              <a:gd name="connsiteY0" fmla="*/ 738320 h 2474819"/>
              <a:gd name="connsiteX1" fmla="*/ 142747 w 2228297"/>
              <a:gd name="connsiteY1" fmla="*/ 764560 h 2474819"/>
              <a:gd name="connsiteX2" fmla="*/ 1028755 w 2228297"/>
              <a:gd name="connsiteY2" fmla="*/ 1268406 h 2474819"/>
              <a:gd name="connsiteX3" fmla="*/ 1066753 w 2228297"/>
              <a:gd name="connsiteY3" fmla="*/ 1387407 h 2474819"/>
              <a:gd name="connsiteX4" fmla="*/ 1065805 w 2228297"/>
              <a:gd name="connsiteY4" fmla="*/ 2386209 h 2474819"/>
              <a:gd name="connsiteX5" fmla="*/ 965134 w 2228297"/>
              <a:gd name="connsiteY5" fmla="*/ 2464996 h 2474819"/>
              <a:gd name="connsiteX6" fmla="*/ 63715 w 2228297"/>
              <a:gd name="connsiteY6" fmla="*/ 1945412 h 2474819"/>
              <a:gd name="connsiteX7" fmla="*/ 0 w 2228297"/>
              <a:gd name="connsiteY7" fmla="*/ 1821247 h 2474819"/>
              <a:gd name="connsiteX8" fmla="*/ 3515 w 2228297"/>
              <a:gd name="connsiteY8" fmla="*/ 806936 h 2474819"/>
              <a:gd name="connsiteX9" fmla="*/ 78164 w 2228297"/>
              <a:gd name="connsiteY9" fmla="*/ 738320 h 2474819"/>
              <a:gd name="connsiteX10" fmla="*/ 2148440 w 2228297"/>
              <a:gd name="connsiteY10" fmla="*/ 738131 h 2474819"/>
              <a:gd name="connsiteX11" fmla="*/ 2227177 w 2228297"/>
              <a:gd name="connsiteY11" fmla="*/ 816627 h 2474819"/>
              <a:gd name="connsiteX12" fmla="*/ 2228270 w 2228297"/>
              <a:gd name="connsiteY12" fmla="*/ 1824880 h 2474819"/>
              <a:gd name="connsiteX13" fmla="*/ 2157287 w 2228297"/>
              <a:gd name="connsiteY13" fmla="*/ 1953891 h 2474819"/>
              <a:gd name="connsiteX14" fmla="*/ 1266770 w 2228297"/>
              <a:gd name="connsiteY14" fmla="*/ 2463785 h 2474819"/>
              <a:gd name="connsiteX15" fmla="*/ 1161254 w 2228297"/>
              <a:gd name="connsiteY15" fmla="*/ 2389845 h 2474819"/>
              <a:gd name="connsiteX16" fmla="*/ 1161516 w 2228297"/>
              <a:gd name="connsiteY16" fmla="*/ 1383772 h 2474819"/>
              <a:gd name="connsiteX17" fmla="*/ 1193459 w 2228297"/>
              <a:gd name="connsiteY17" fmla="*/ 1272040 h 2474819"/>
              <a:gd name="connsiteX18" fmla="*/ 2081889 w 2228297"/>
              <a:gd name="connsiteY18" fmla="*/ 768193 h 2474819"/>
              <a:gd name="connsiteX19" fmla="*/ 2148440 w 2228297"/>
              <a:gd name="connsiteY19" fmla="*/ 738131 h 2474819"/>
              <a:gd name="connsiteX20" fmla="*/ 1134503 w 2228297"/>
              <a:gd name="connsiteY20" fmla="*/ 603 h 2474819"/>
              <a:gd name="connsiteX21" fmla="*/ 1200095 w 2228297"/>
              <a:gd name="connsiteY21" fmla="*/ 23753 h 2474819"/>
              <a:gd name="connsiteX22" fmla="*/ 2087477 w 2228297"/>
              <a:gd name="connsiteY22" fmla="*/ 540611 h 2474819"/>
              <a:gd name="connsiteX23" fmla="*/ 2077321 w 2228297"/>
              <a:gd name="connsiteY23" fmla="*/ 659564 h 2474819"/>
              <a:gd name="connsiteX24" fmla="*/ 1198577 w 2228297"/>
              <a:gd name="connsiteY24" fmla="*/ 1166034 h 2474819"/>
              <a:gd name="connsiteX25" fmla="*/ 1032498 w 2228297"/>
              <a:gd name="connsiteY25" fmla="*/ 1158324 h 2474819"/>
              <a:gd name="connsiteX26" fmla="*/ 167071 w 2228297"/>
              <a:gd name="connsiteY26" fmla="*/ 659858 h 2474819"/>
              <a:gd name="connsiteX27" fmla="*/ 176187 w 2228297"/>
              <a:gd name="connsiteY27" fmla="*/ 531540 h 2474819"/>
              <a:gd name="connsiteX28" fmla="*/ 1058142 w 2228297"/>
              <a:gd name="connsiteY28" fmla="*/ 18273 h 2474819"/>
              <a:gd name="connsiteX29" fmla="*/ 1134503 w 2228297"/>
              <a:gd name="connsiteY29" fmla="*/ 603 h 2474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228297" h="2474819">
                <a:moveTo>
                  <a:pt x="78164" y="738320"/>
                </a:moveTo>
                <a:cubicBezTo>
                  <a:pt x="96207" y="740266"/>
                  <a:pt x="117675" y="748110"/>
                  <a:pt x="142747" y="764560"/>
                </a:cubicBezTo>
                <a:lnTo>
                  <a:pt x="1028755" y="1268406"/>
                </a:lnTo>
                <a:cubicBezTo>
                  <a:pt x="1065606" y="1293315"/>
                  <a:pt x="1065270" y="1321378"/>
                  <a:pt x="1066753" y="1387407"/>
                </a:cubicBezTo>
                <a:cubicBezTo>
                  <a:pt x="1071835" y="1898939"/>
                  <a:pt x="1065345" y="1867530"/>
                  <a:pt x="1065805" y="2386209"/>
                </a:cubicBezTo>
                <a:cubicBezTo>
                  <a:pt x="1067287" y="2457828"/>
                  <a:pt x="1021919" y="2492541"/>
                  <a:pt x="965134" y="2464996"/>
                </a:cubicBezTo>
                <a:cubicBezTo>
                  <a:pt x="664661" y="2291801"/>
                  <a:pt x="361764" y="2123451"/>
                  <a:pt x="63715" y="1945412"/>
                </a:cubicBezTo>
                <a:cubicBezTo>
                  <a:pt x="362" y="1915231"/>
                  <a:pt x="486" y="1889337"/>
                  <a:pt x="0" y="1821247"/>
                </a:cubicBezTo>
                <a:lnTo>
                  <a:pt x="3515" y="806936"/>
                </a:lnTo>
                <a:cubicBezTo>
                  <a:pt x="745" y="779728"/>
                  <a:pt x="24037" y="732483"/>
                  <a:pt x="78164" y="738320"/>
                </a:cubicBezTo>
                <a:close/>
                <a:moveTo>
                  <a:pt x="2148440" y="738131"/>
                </a:moveTo>
                <a:cubicBezTo>
                  <a:pt x="2203249" y="729455"/>
                  <a:pt x="2224497" y="777608"/>
                  <a:pt x="2227177" y="816627"/>
                </a:cubicBezTo>
                <a:lnTo>
                  <a:pt x="2228270" y="1824880"/>
                </a:lnTo>
                <a:cubicBezTo>
                  <a:pt x="2228995" y="1914775"/>
                  <a:pt x="2215793" y="1921288"/>
                  <a:pt x="2157287" y="1953891"/>
                </a:cubicBezTo>
                <a:lnTo>
                  <a:pt x="1266770" y="2463785"/>
                </a:lnTo>
                <a:cubicBezTo>
                  <a:pt x="1217253" y="2491333"/>
                  <a:pt x="1160981" y="2467522"/>
                  <a:pt x="1161254" y="2389845"/>
                </a:cubicBezTo>
                <a:cubicBezTo>
                  <a:pt x="1160502" y="2038326"/>
                  <a:pt x="1163704" y="1872290"/>
                  <a:pt x="1161516" y="1383772"/>
                </a:cubicBezTo>
                <a:cubicBezTo>
                  <a:pt x="1161789" y="1322588"/>
                  <a:pt x="1156607" y="1298161"/>
                  <a:pt x="1193459" y="1272040"/>
                </a:cubicBezTo>
                <a:lnTo>
                  <a:pt x="2081889" y="768193"/>
                </a:lnTo>
                <a:cubicBezTo>
                  <a:pt x="2108172" y="750229"/>
                  <a:pt x="2130171" y="741024"/>
                  <a:pt x="2148440" y="738131"/>
                </a:cubicBezTo>
                <a:close/>
                <a:moveTo>
                  <a:pt x="1134503" y="603"/>
                </a:moveTo>
                <a:cubicBezTo>
                  <a:pt x="1158216" y="2984"/>
                  <a:pt x="1180134" y="12167"/>
                  <a:pt x="1200095" y="23753"/>
                </a:cubicBezTo>
                <a:cubicBezTo>
                  <a:pt x="1660168" y="290792"/>
                  <a:pt x="1739443" y="333509"/>
                  <a:pt x="2087477" y="540611"/>
                </a:cubicBezTo>
                <a:cubicBezTo>
                  <a:pt x="2131633" y="569276"/>
                  <a:pt x="2128396" y="625410"/>
                  <a:pt x="2077321" y="659564"/>
                </a:cubicBezTo>
                <a:lnTo>
                  <a:pt x="1198577" y="1166034"/>
                </a:lnTo>
                <a:cubicBezTo>
                  <a:pt x="1148574" y="1194017"/>
                  <a:pt x="1104321" y="1199869"/>
                  <a:pt x="1032498" y="1158324"/>
                </a:cubicBezTo>
                <a:cubicBezTo>
                  <a:pt x="757758" y="999410"/>
                  <a:pt x="449554" y="826881"/>
                  <a:pt x="167071" y="659858"/>
                </a:cubicBezTo>
                <a:cubicBezTo>
                  <a:pt x="124139" y="632826"/>
                  <a:pt x="101843" y="581270"/>
                  <a:pt x="176187" y="531540"/>
                </a:cubicBezTo>
                <a:lnTo>
                  <a:pt x="1058142" y="18273"/>
                </a:lnTo>
                <a:cubicBezTo>
                  <a:pt x="1085282" y="2646"/>
                  <a:pt x="1110791" y="-1777"/>
                  <a:pt x="1134503" y="603"/>
                </a:cubicBezTo>
                <a:close/>
              </a:path>
            </a:pathLst>
          </a:custGeom>
          <a:solidFill>
            <a:srgbClr val="5B9BD5"/>
          </a:solidFill>
          <a:ln>
            <a:noFill/>
          </a:ln>
          <a:effectLst/>
          <a:extLs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Tree>
    <p:extLst>
      <p:ext uri="{BB962C8B-B14F-4D97-AF65-F5344CB8AC3E}">
        <p14:creationId xmlns:p14="http://schemas.microsoft.com/office/powerpoint/2010/main" val="353011811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C07998E-72B1-F59D-64B5-425AE98AE82F}"/>
              </a:ext>
            </a:extLst>
          </p:cNvPr>
          <p:cNvSpPr>
            <a:spLocks noGrp="1"/>
          </p:cNvSpPr>
          <p:nvPr>
            <p:ph type="title"/>
          </p:nvPr>
        </p:nvSpPr>
        <p:spPr/>
        <p:txBody>
          <a:bodyPr/>
          <a:lstStyle/>
          <a:p>
            <a:r>
              <a:rPr lang="en-US" dirty="0"/>
              <a:t>How Employers Can Protect Workers from Cold Stress </a:t>
            </a:r>
          </a:p>
        </p:txBody>
      </p:sp>
      <p:sp>
        <p:nvSpPr>
          <p:cNvPr id="2" name="Content Placeholder 1">
            <a:extLst>
              <a:ext uri="{FF2B5EF4-FFF2-40B4-BE49-F238E27FC236}">
                <a16:creationId xmlns:a16="http://schemas.microsoft.com/office/drawing/2014/main" id="{DCEAF21E-2949-28AA-1AC9-F4B9A5E256A1}"/>
              </a:ext>
            </a:extLst>
          </p:cNvPr>
          <p:cNvSpPr>
            <a:spLocks noGrp="1"/>
          </p:cNvSpPr>
          <p:nvPr>
            <p:ph idx="1"/>
          </p:nvPr>
        </p:nvSpPr>
        <p:spPr>
          <a:xfrm>
            <a:off x="381000" y="1215485"/>
            <a:ext cx="11811000" cy="4225650"/>
          </a:xfrm>
        </p:spPr>
        <p:txBody>
          <a:bodyPr/>
          <a:lstStyle/>
          <a:p>
            <a:r>
              <a:rPr lang="en-US" sz="2800" dirty="0"/>
              <a:t>Implement a cold-related illness and injury prevention program that includes:</a:t>
            </a:r>
          </a:p>
          <a:p>
            <a:pPr lvl="1"/>
            <a:r>
              <a:rPr lang="en-US" sz="2800" dirty="0"/>
              <a:t>Training workers about the hazards of working in cold environments and how to respond to and prevent cold stress  </a:t>
            </a:r>
          </a:p>
          <a:p>
            <a:pPr lvl="1"/>
            <a:r>
              <a:rPr lang="en-US" sz="2800" dirty="0"/>
              <a:t>Reducing workers’ time spent in cold environments </a:t>
            </a:r>
          </a:p>
          <a:p>
            <a:pPr lvl="1"/>
            <a:r>
              <a:rPr lang="en-US" sz="2800" dirty="0"/>
              <a:t>Establishing work/rest schedules</a:t>
            </a:r>
          </a:p>
          <a:p>
            <a:pPr lvl="1"/>
            <a:r>
              <a:rPr lang="en-US" sz="2800" dirty="0"/>
              <a:t>Using engineering controls (e.g., radiant heaters, shielding work areas from wind)</a:t>
            </a:r>
          </a:p>
          <a:p>
            <a:pPr lvl="1"/>
            <a:r>
              <a:rPr lang="en-US" sz="2800" dirty="0"/>
              <a:t>Providing appropriate cold-weather gear</a:t>
            </a:r>
          </a:p>
          <a:p>
            <a:pPr lvl="1"/>
            <a:endParaRPr lang="en-US" dirty="0"/>
          </a:p>
          <a:p>
            <a:pPr lvl="1"/>
            <a:endParaRPr lang="en-US" dirty="0"/>
          </a:p>
        </p:txBody>
      </p:sp>
    </p:spTree>
    <p:extLst>
      <p:ext uri="{BB962C8B-B14F-4D97-AF65-F5344CB8AC3E}">
        <p14:creationId xmlns:p14="http://schemas.microsoft.com/office/powerpoint/2010/main" val="64199064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E7DF04B-6C69-0A08-5AA8-32B1483B3824}"/>
              </a:ext>
            </a:extLst>
          </p:cNvPr>
          <p:cNvSpPr>
            <a:spLocks noGrp="1"/>
          </p:cNvSpPr>
          <p:nvPr>
            <p:ph type="title"/>
          </p:nvPr>
        </p:nvSpPr>
        <p:spPr>
          <a:xfrm>
            <a:off x="381000" y="200722"/>
            <a:ext cx="11430000" cy="1014761"/>
          </a:xfrm>
        </p:spPr>
        <p:txBody>
          <a:bodyPr anchor="ctr">
            <a:normAutofit/>
          </a:bodyPr>
          <a:lstStyle/>
          <a:p>
            <a:r>
              <a:rPr lang="en-US" dirty="0"/>
              <a:t>Protecting Workers from Cold Stress </a:t>
            </a:r>
          </a:p>
        </p:txBody>
      </p:sp>
      <p:sp>
        <p:nvSpPr>
          <p:cNvPr id="2" name="Content Placeholder 1">
            <a:extLst>
              <a:ext uri="{FF2B5EF4-FFF2-40B4-BE49-F238E27FC236}">
                <a16:creationId xmlns:a16="http://schemas.microsoft.com/office/drawing/2014/main" id="{7C24162E-25E1-126D-8357-5F990EF7B92A}"/>
              </a:ext>
            </a:extLst>
          </p:cNvPr>
          <p:cNvSpPr>
            <a:spLocks noGrp="1"/>
          </p:cNvSpPr>
          <p:nvPr>
            <p:ph idx="1"/>
          </p:nvPr>
        </p:nvSpPr>
        <p:spPr>
          <a:xfrm>
            <a:off x="380999" y="1215485"/>
            <a:ext cx="7694987" cy="4702236"/>
          </a:xfrm>
        </p:spPr>
        <p:txBody>
          <a:bodyPr>
            <a:normAutofit fontScale="92500" lnSpcReduction="10000"/>
          </a:bodyPr>
          <a:lstStyle/>
          <a:p>
            <a:r>
              <a:rPr lang="en-US" sz="3000" dirty="0"/>
              <a:t>Implement a cold-related illness and injury prevention program that includes:</a:t>
            </a:r>
          </a:p>
          <a:p>
            <a:pPr lvl="1"/>
            <a:r>
              <a:rPr lang="en-US" sz="3000" dirty="0"/>
              <a:t>Monitoring of workers in cold conditions</a:t>
            </a:r>
          </a:p>
          <a:p>
            <a:pPr lvl="1"/>
            <a:r>
              <a:rPr lang="en-US" sz="3000" dirty="0"/>
              <a:t>Buddy system</a:t>
            </a:r>
          </a:p>
          <a:p>
            <a:pPr lvl="1"/>
            <a:r>
              <a:rPr lang="en-US" sz="3000" dirty="0"/>
              <a:t>Ensuring access to warm areas and places to change out of wet clothes</a:t>
            </a:r>
          </a:p>
          <a:p>
            <a:pPr lvl="1"/>
            <a:r>
              <a:rPr lang="en-US" sz="3000" dirty="0"/>
              <a:t>First aid kits including medical and environmental thermometers and chemical hot packs</a:t>
            </a:r>
          </a:p>
          <a:p>
            <a:pPr lvl="1"/>
            <a:r>
              <a:rPr lang="en-US" sz="3000" dirty="0"/>
              <a:t>Providing prompt medical attention </a:t>
            </a:r>
            <a:endParaRPr lang="en-US" sz="3300" dirty="0"/>
          </a:p>
          <a:p>
            <a:endParaRPr lang="en-US" dirty="0"/>
          </a:p>
        </p:txBody>
      </p:sp>
      <p:pic>
        <p:nvPicPr>
          <p:cNvPr id="5" name="Picture 4" descr="An employee looking at a construction site in the background that is covered in snow. ">
            <a:extLst>
              <a:ext uri="{FF2B5EF4-FFF2-40B4-BE49-F238E27FC236}">
                <a16:creationId xmlns:a16="http://schemas.microsoft.com/office/drawing/2014/main" id="{DE8353C9-6CD6-3C0A-2557-DFE70E51DC82}"/>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b="-3"/>
          <a:stretch/>
        </p:blipFill>
        <p:spPr>
          <a:xfrm>
            <a:off x="8075987" y="1354886"/>
            <a:ext cx="3735013" cy="4148227"/>
          </a:xfrm>
          <a:custGeom>
            <a:avLst/>
            <a:gdLst>
              <a:gd name="connsiteX0" fmla="*/ 78164 w 2228297"/>
              <a:gd name="connsiteY0" fmla="*/ 738320 h 2474819"/>
              <a:gd name="connsiteX1" fmla="*/ 142747 w 2228297"/>
              <a:gd name="connsiteY1" fmla="*/ 764560 h 2474819"/>
              <a:gd name="connsiteX2" fmla="*/ 1028755 w 2228297"/>
              <a:gd name="connsiteY2" fmla="*/ 1268406 h 2474819"/>
              <a:gd name="connsiteX3" fmla="*/ 1066753 w 2228297"/>
              <a:gd name="connsiteY3" fmla="*/ 1387407 h 2474819"/>
              <a:gd name="connsiteX4" fmla="*/ 1065805 w 2228297"/>
              <a:gd name="connsiteY4" fmla="*/ 2386209 h 2474819"/>
              <a:gd name="connsiteX5" fmla="*/ 965134 w 2228297"/>
              <a:gd name="connsiteY5" fmla="*/ 2464996 h 2474819"/>
              <a:gd name="connsiteX6" fmla="*/ 63715 w 2228297"/>
              <a:gd name="connsiteY6" fmla="*/ 1945412 h 2474819"/>
              <a:gd name="connsiteX7" fmla="*/ 0 w 2228297"/>
              <a:gd name="connsiteY7" fmla="*/ 1821247 h 2474819"/>
              <a:gd name="connsiteX8" fmla="*/ 3515 w 2228297"/>
              <a:gd name="connsiteY8" fmla="*/ 806936 h 2474819"/>
              <a:gd name="connsiteX9" fmla="*/ 78164 w 2228297"/>
              <a:gd name="connsiteY9" fmla="*/ 738320 h 2474819"/>
              <a:gd name="connsiteX10" fmla="*/ 2148440 w 2228297"/>
              <a:gd name="connsiteY10" fmla="*/ 738131 h 2474819"/>
              <a:gd name="connsiteX11" fmla="*/ 2227177 w 2228297"/>
              <a:gd name="connsiteY11" fmla="*/ 816627 h 2474819"/>
              <a:gd name="connsiteX12" fmla="*/ 2228270 w 2228297"/>
              <a:gd name="connsiteY12" fmla="*/ 1824880 h 2474819"/>
              <a:gd name="connsiteX13" fmla="*/ 2157287 w 2228297"/>
              <a:gd name="connsiteY13" fmla="*/ 1953891 h 2474819"/>
              <a:gd name="connsiteX14" fmla="*/ 1266770 w 2228297"/>
              <a:gd name="connsiteY14" fmla="*/ 2463785 h 2474819"/>
              <a:gd name="connsiteX15" fmla="*/ 1161254 w 2228297"/>
              <a:gd name="connsiteY15" fmla="*/ 2389845 h 2474819"/>
              <a:gd name="connsiteX16" fmla="*/ 1161516 w 2228297"/>
              <a:gd name="connsiteY16" fmla="*/ 1383772 h 2474819"/>
              <a:gd name="connsiteX17" fmla="*/ 1193459 w 2228297"/>
              <a:gd name="connsiteY17" fmla="*/ 1272040 h 2474819"/>
              <a:gd name="connsiteX18" fmla="*/ 2081889 w 2228297"/>
              <a:gd name="connsiteY18" fmla="*/ 768193 h 2474819"/>
              <a:gd name="connsiteX19" fmla="*/ 2148440 w 2228297"/>
              <a:gd name="connsiteY19" fmla="*/ 738131 h 2474819"/>
              <a:gd name="connsiteX20" fmla="*/ 1134503 w 2228297"/>
              <a:gd name="connsiteY20" fmla="*/ 603 h 2474819"/>
              <a:gd name="connsiteX21" fmla="*/ 1200095 w 2228297"/>
              <a:gd name="connsiteY21" fmla="*/ 23753 h 2474819"/>
              <a:gd name="connsiteX22" fmla="*/ 2087477 w 2228297"/>
              <a:gd name="connsiteY22" fmla="*/ 540611 h 2474819"/>
              <a:gd name="connsiteX23" fmla="*/ 2077321 w 2228297"/>
              <a:gd name="connsiteY23" fmla="*/ 659564 h 2474819"/>
              <a:gd name="connsiteX24" fmla="*/ 1198577 w 2228297"/>
              <a:gd name="connsiteY24" fmla="*/ 1166034 h 2474819"/>
              <a:gd name="connsiteX25" fmla="*/ 1032498 w 2228297"/>
              <a:gd name="connsiteY25" fmla="*/ 1158324 h 2474819"/>
              <a:gd name="connsiteX26" fmla="*/ 167071 w 2228297"/>
              <a:gd name="connsiteY26" fmla="*/ 659858 h 2474819"/>
              <a:gd name="connsiteX27" fmla="*/ 176187 w 2228297"/>
              <a:gd name="connsiteY27" fmla="*/ 531540 h 2474819"/>
              <a:gd name="connsiteX28" fmla="*/ 1058142 w 2228297"/>
              <a:gd name="connsiteY28" fmla="*/ 18273 h 2474819"/>
              <a:gd name="connsiteX29" fmla="*/ 1134503 w 2228297"/>
              <a:gd name="connsiteY29" fmla="*/ 603 h 2474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228297" h="2474819">
                <a:moveTo>
                  <a:pt x="78164" y="738320"/>
                </a:moveTo>
                <a:cubicBezTo>
                  <a:pt x="96207" y="740266"/>
                  <a:pt x="117675" y="748110"/>
                  <a:pt x="142747" y="764560"/>
                </a:cubicBezTo>
                <a:lnTo>
                  <a:pt x="1028755" y="1268406"/>
                </a:lnTo>
                <a:cubicBezTo>
                  <a:pt x="1065606" y="1293315"/>
                  <a:pt x="1065270" y="1321378"/>
                  <a:pt x="1066753" y="1387407"/>
                </a:cubicBezTo>
                <a:cubicBezTo>
                  <a:pt x="1071835" y="1898939"/>
                  <a:pt x="1065345" y="1867530"/>
                  <a:pt x="1065805" y="2386209"/>
                </a:cubicBezTo>
                <a:cubicBezTo>
                  <a:pt x="1067287" y="2457828"/>
                  <a:pt x="1021919" y="2492541"/>
                  <a:pt x="965134" y="2464996"/>
                </a:cubicBezTo>
                <a:cubicBezTo>
                  <a:pt x="664661" y="2291801"/>
                  <a:pt x="361764" y="2123451"/>
                  <a:pt x="63715" y="1945412"/>
                </a:cubicBezTo>
                <a:cubicBezTo>
                  <a:pt x="362" y="1915231"/>
                  <a:pt x="486" y="1889337"/>
                  <a:pt x="0" y="1821247"/>
                </a:cubicBezTo>
                <a:lnTo>
                  <a:pt x="3515" y="806936"/>
                </a:lnTo>
                <a:cubicBezTo>
                  <a:pt x="745" y="779728"/>
                  <a:pt x="24037" y="732483"/>
                  <a:pt x="78164" y="738320"/>
                </a:cubicBezTo>
                <a:close/>
                <a:moveTo>
                  <a:pt x="2148440" y="738131"/>
                </a:moveTo>
                <a:cubicBezTo>
                  <a:pt x="2203249" y="729455"/>
                  <a:pt x="2224497" y="777608"/>
                  <a:pt x="2227177" y="816627"/>
                </a:cubicBezTo>
                <a:lnTo>
                  <a:pt x="2228270" y="1824880"/>
                </a:lnTo>
                <a:cubicBezTo>
                  <a:pt x="2228995" y="1914775"/>
                  <a:pt x="2215793" y="1921288"/>
                  <a:pt x="2157287" y="1953891"/>
                </a:cubicBezTo>
                <a:lnTo>
                  <a:pt x="1266770" y="2463785"/>
                </a:lnTo>
                <a:cubicBezTo>
                  <a:pt x="1217253" y="2491333"/>
                  <a:pt x="1160981" y="2467522"/>
                  <a:pt x="1161254" y="2389845"/>
                </a:cubicBezTo>
                <a:cubicBezTo>
                  <a:pt x="1160502" y="2038326"/>
                  <a:pt x="1163704" y="1872290"/>
                  <a:pt x="1161516" y="1383772"/>
                </a:cubicBezTo>
                <a:cubicBezTo>
                  <a:pt x="1161789" y="1322588"/>
                  <a:pt x="1156607" y="1298161"/>
                  <a:pt x="1193459" y="1272040"/>
                </a:cubicBezTo>
                <a:lnTo>
                  <a:pt x="2081889" y="768193"/>
                </a:lnTo>
                <a:cubicBezTo>
                  <a:pt x="2108172" y="750229"/>
                  <a:pt x="2130171" y="741024"/>
                  <a:pt x="2148440" y="738131"/>
                </a:cubicBezTo>
                <a:close/>
                <a:moveTo>
                  <a:pt x="1134503" y="603"/>
                </a:moveTo>
                <a:cubicBezTo>
                  <a:pt x="1158216" y="2984"/>
                  <a:pt x="1180134" y="12167"/>
                  <a:pt x="1200095" y="23753"/>
                </a:cubicBezTo>
                <a:cubicBezTo>
                  <a:pt x="1660168" y="290792"/>
                  <a:pt x="1739443" y="333509"/>
                  <a:pt x="2087477" y="540611"/>
                </a:cubicBezTo>
                <a:cubicBezTo>
                  <a:pt x="2131633" y="569276"/>
                  <a:pt x="2128396" y="625410"/>
                  <a:pt x="2077321" y="659564"/>
                </a:cubicBezTo>
                <a:lnTo>
                  <a:pt x="1198577" y="1166034"/>
                </a:lnTo>
                <a:cubicBezTo>
                  <a:pt x="1148574" y="1194017"/>
                  <a:pt x="1104321" y="1199869"/>
                  <a:pt x="1032498" y="1158324"/>
                </a:cubicBezTo>
                <a:cubicBezTo>
                  <a:pt x="757758" y="999410"/>
                  <a:pt x="449554" y="826881"/>
                  <a:pt x="167071" y="659858"/>
                </a:cubicBezTo>
                <a:cubicBezTo>
                  <a:pt x="124139" y="632826"/>
                  <a:pt x="101843" y="581270"/>
                  <a:pt x="176187" y="531540"/>
                </a:cubicBezTo>
                <a:lnTo>
                  <a:pt x="1058142" y="18273"/>
                </a:lnTo>
                <a:cubicBezTo>
                  <a:pt x="1085282" y="2646"/>
                  <a:pt x="1110791" y="-1777"/>
                  <a:pt x="1134503" y="603"/>
                </a:cubicBezTo>
                <a:close/>
              </a:path>
            </a:pathLst>
          </a:custGeom>
          <a:noFill/>
          <a:ln>
            <a:noFill/>
          </a:ln>
        </p:spPr>
      </p:pic>
    </p:spTree>
    <p:extLst>
      <p:ext uri="{BB962C8B-B14F-4D97-AF65-F5344CB8AC3E}">
        <p14:creationId xmlns:p14="http://schemas.microsoft.com/office/powerpoint/2010/main" val="306653398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FBFA36-27AA-014E-27C2-09F20D2F0F16}"/>
              </a:ext>
            </a:extLst>
          </p:cNvPr>
          <p:cNvSpPr>
            <a:spLocks noGrp="1"/>
          </p:cNvSpPr>
          <p:nvPr>
            <p:ph type="title"/>
          </p:nvPr>
        </p:nvSpPr>
        <p:spPr/>
        <p:txBody>
          <a:bodyPr/>
          <a:lstStyle/>
          <a:p>
            <a:r>
              <a:rPr lang="en-US" dirty="0"/>
              <a:t>Safe Work Practices for Cold Stress Prevention </a:t>
            </a:r>
          </a:p>
        </p:txBody>
      </p:sp>
      <p:sp>
        <p:nvSpPr>
          <p:cNvPr id="3" name="Content Placeholder 2">
            <a:extLst>
              <a:ext uri="{FF2B5EF4-FFF2-40B4-BE49-F238E27FC236}">
                <a16:creationId xmlns:a16="http://schemas.microsoft.com/office/drawing/2014/main" id="{D4E05099-D108-04CD-C9B8-44A54AE960D8}"/>
              </a:ext>
            </a:extLst>
          </p:cNvPr>
          <p:cNvSpPr>
            <a:spLocks noGrp="1"/>
          </p:cNvSpPr>
          <p:nvPr>
            <p:ph idx="1"/>
          </p:nvPr>
        </p:nvSpPr>
        <p:spPr/>
        <p:txBody>
          <a:bodyPr/>
          <a:lstStyle/>
          <a:p>
            <a:r>
              <a:rPr lang="en-US" dirty="0"/>
              <a:t>Provide warm and sweetened liquids to workers </a:t>
            </a:r>
          </a:p>
          <a:p>
            <a:r>
              <a:rPr lang="en-US" dirty="0"/>
              <a:t>Schedule heavy work during the warmer part of the day</a:t>
            </a:r>
          </a:p>
          <a:p>
            <a:r>
              <a:rPr lang="en-US" dirty="0"/>
              <a:t>Establish a buddy system so workers can monitor each other</a:t>
            </a:r>
          </a:p>
          <a:p>
            <a:r>
              <a:rPr lang="en-US" dirty="0"/>
              <a:t>Reduce physical demands of workers </a:t>
            </a:r>
          </a:p>
          <a:p>
            <a:pPr lvl="1"/>
            <a:r>
              <a:rPr lang="en-US" sz="2400" dirty="0"/>
              <a:t>Relief workers</a:t>
            </a:r>
          </a:p>
          <a:p>
            <a:pPr lvl="1"/>
            <a:r>
              <a:rPr lang="en-US" sz="2400" dirty="0"/>
              <a:t>Rotate workers</a:t>
            </a:r>
          </a:p>
          <a:p>
            <a:r>
              <a:rPr lang="en-US" dirty="0"/>
              <a:t>Give frequent breaks in warm areas</a:t>
            </a:r>
          </a:p>
          <a:p>
            <a:r>
              <a:rPr lang="en-US" dirty="0"/>
              <a:t>Acclimatize new workers and those returning after time away </a:t>
            </a:r>
          </a:p>
          <a:p>
            <a:endParaRPr lang="en-US" dirty="0"/>
          </a:p>
        </p:txBody>
      </p:sp>
      <p:pic>
        <p:nvPicPr>
          <p:cNvPr id="6" name="Picture Placeholder 5" descr="Someone pouring a hot liquid from a thermos into a cup in the snow. ">
            <a:extLst>
              <a:ext uri="{FF2B5EF4-FFF2-40B4-BE49-F238E27FC236}">
                <a16:creationId xmlns:a16="http://schemas.microsoft.com/office/drawing/2014/main" id="{250F7F4E-B6C3-9741-7D24-CE8AC4DB65FC}"/>
              </a:ext>
            </a:extLst>
          </p:cNvPr>
          <p:cNvPicPr>
            <a:picLocks noGrp="1" noChangeAspect="1"/>
          </p:cNvPicPr>
          <p:nvPr>
            <p:ph type="pic" sz="quarter" idx="11"/>
          </p:nvPr>
        </p:nvPicPr>
        <p:blipFill>
          <a:blip r:embed="rId3" cstate="email">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121595831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E558E6F-DC87-C24E-87F0-FF420CE3BB1D}"/>
              </a:ext>
            </a:extLst>
          </p:cNvPr>
          <p:cNvSpPr>
            <a:spLocks noGrp="1"/>
          </p:cNvSpPr>
          <p:nvPr>
            <p:ph type="title"/>
          </p:nvPr>
        </p:nvSpPr>
        <p:spPr/>
        <p:txBody>
          <a:bodyPr/>
          <a:lstStyle/>
          <a:p>
            <a:r>
              <a:rPr lang="en-US" dirty="0"/>
              <a:t>Knowledge Check: Cold Stress </a:t>
            </a:r>
          </a:p>
        </p:txBody>
      </p:sp>
      <p:sp>
        <p:nvSpPr>
          <p:cNvPr id="2" name="Content Placeholder 1">
            <a:extLst>
              <a:ext uri="{FF2B5EF4-FFF2-40B4-BE49-F238E27FC236}">
                <a16:creationId xmlns:a16="http://schemas.microsoft.com/office/drawing/2014/main" id="{9B25A55E-2CC1-F9BD-D2E5-6FD864084C17}"/>
              </a:ext>
            </a:extLst>
          </p:cNvPr>
          <p:cNvSpPr>
            <a:spLocks noGrp="1"/>
          </p:cNvSpPr>
          <p:nvPr>
            <p:ph idx="1"/>
          </p:nvPr>
        </p:nvSpPr>
        <p:spPr/>
        <p:txBody>
          <a:bodyPr/>
          <a:lstStyle/>
          <a:p>
            <a:pPr marL="457200" indent="-457200">
              <a:buFont typeface="Arial"/>
              <a:buAutoNum type="arabicPeriod"/>
            </a:pPr>
            <a:r>
              <a:rPr lang="en-US" sz="2800" dirty="0"/>
              <a:t>List 4 ways workers can prevent themselves from cold stress </a:t>
            </a:r>
          </a:p>
          <a:p>
            <a:pPr marL="457200" indent="-457200">
              <a:buFont typeface="Arial"/>
              <a:buAutoNum type="arabicPeriod"/>
            </a:pPr>
            <a:r>
              <a:rPr lang="en-US" sz="2800" dirty="0"/>
              <a:t>List 4 safe work practices employers can implement for cold stress prevention </a:t>
            </a:r>
          </a:p>
          <a:p>
            <a:pPr marL="457200" indent="-457200">
              <a:buAutoNum type="arabicPeriod"/>
            </a:pPr>
            <a:endParaRPr lang="en-US" sz="2800" dirty="0"/>
          </a:p>
          <a:p>
            <a:pPr marL="457200" indent="-457200">
              <a:buAutoNum type="arabicPeriod"/>
            </a:pPr>
            <a:endParaRPr lang="en-US" sz="2800" dirty="0"/>
          </a:p>
          <a:p>
            <a:pPr marL="457200" indent="-457200">
              <a:buAutoNum type="arabicPeriod"/>
            </a:pPr>
            <a:endParaRPr lang="en-US" dirty="0"/>
          </a:p>
        </p:txBody>
      </p:sp>
    </p:spTree>
    <p:extLst>
      <p:ext uri="{BB962C8B-B14F-4D97-AF65-F5344CB8AC3E}">
        <p14:creationId xmlns:p14="http://schemas.microsoft.com/office/powerpoint/2010/main" val="300063725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4C8ECDD-96F5-45EE-3F3F-AFC195007092}"/>
              </a:ext>
            </a:extLst>
          </p:cNvPr>
          <p:cNvSpPr>
            <a:spLocks noGrp="1"/>
          </p:cNvSpPr>
          <p:nvPr>
            <p:ph type="title"/>
          </p:nvPr>
        </p:nvSpPr>
        <p:spPr/>
        <p:txBody>
          <a:bodyPr/>
          <a:lstStyle/>
          <a:p>
            <a:r>
              <a:rPr lang="en-US" dirty="0"/>
              <a:t>Cold Stress Resources for Workers and Employers </a:t>
            </a:r>
          </a:p>
        </p:txBody>
      </p:sp>
      <p:sp>
        <p:nvSpPr>
          <p:cNvPr id="2" name="Content Placeholder 1">
            <a:extLst>
              <a:ext uri="{FF2B5EF4-FFF2-40B4-BE49-F238E27FC236}">
                <a16:creationId xmlns:a16="http://schemas.microsoft.com/office/drawing/2014/main" id="{354319EC-202F-88CF-DE2D-2FB870608FD9}"/>
              </a:ext>
            </a:extLst>
          </p:cNvPr>
          <p:cNvSpPr>
            <a:spLocks noGrp="1"/>
          </p:cNvSpPr>
          <p:nvPr>
            <p:ph idx="1"/>
          </p:nvPr>
        </p:nvSpPr>
        <p:spPr>
          <a:xfrm>
            <a:off x="381000" y="1215485"/>
            <a:ext cx="11811000" cy="4225650"/>
          </a:xfrm>
        </p:spPr>
        <p:txBody>
          <a:bodyPr/>
          <a:lstStyle/>
          <a:p>
            <a:r>
              <a:rPr lang="en-US" sz="2800" dirty="0"/>
              <a:t>OSHA Winter Weather Page: </a:t>
            </a:r>
            <a:r>
              <a:rPr lang="en-US" sz="2800" dirty="0">
                <a:hlinkClick r:id="rId3"/>
              </a:rPr>
              <a:t>https://www.osha.gov/winter-weather/cold-stress</a:t>
            </a:r>
            <a:endParaRPr lang="en-US" sz="2800" dirty="0"/>
          </a:p>
          <a:p>
            <a:r>
              <a:rPr lang="en-US" sz="2800" dirty="0"/>
              <a:t>OSHA </a:t>
            </a:r>
            <a:r>
              <a:rPr lang="en-US" sz="2800" i="1" dirty="0"/>
              <a:t>Protecting Workers from Cold Stress </a:t>
            </a:r>
            <a:r>
              <a:rPr lang="en-US" sz="2800" dirty="0"/>
              <a:t>Quick Card: </a:t>
            </a:r>
            <a:r>
              <a:rPr lang="en-US" sz="2800" dirty="0">
                <a:hlinkClick r:id="rId4"/>
              </a:rPr>
              <a:t>https://www.osha.gov/sites/default/files/publications/OSHA3156.pdf</a:t>
            </a:r>
            <a:endParaRPr lang="en-US" sz="2800" dirty="0"/>
          </a:p>
          <a:p>
            <a:r>
              <a:rPr lang="en-US" sz="2800" dirty="0"/>
              <a:t>National Weather Service (NWS) Wind Chill Calculator: </a:t>
            </a:r>
            <a:r>
              <a:rPr lang="en-US" sz="2800" dirty="0">
                <a:hlinkClick r:id="rId5"/>
              </a:rPr>
              <a:t>https://www.weather.gov/safety/cold-wind-chill-chart</a:t>
            </a:r>
            <a:endParaRPr lang="en-US" sz="2800" dirty="0"/>
          </a:p>
          <a:p>
            <a:r>
              <a:rPr lang="en-US" sz="2800" dirty="0"/>
              <a:t>National Institute of Health and Safety (NIOSH) Cold Stress Page: </a:t>
            </a:r>
            <a:r>
              <a:rPr lang="en-US" sz="2800" dirty="0">
                <a:hlinkClick r:id="rId6"/>
              </a:rPr>
              <a:t>Cold Stress | NIOSH | CDC</a:t>
            </a:r>
            <a:endParaRPr lang="en-US" sz="2800" dirty="0"/>
          </a:p>
        </p:txBody>
      </p:sp>
    </p:spTree>
    <p:extLst>
      <p:ext uri="{BB962C8B-B14F-4D97-AF65-F5344CB8AC3E}">
        <p14:creationId xmlns:p14="http://schemas.microsoft.com/office/powerpoint/2010/main" val="394507276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8CC18D-C29B-6181-6594-411E382F3F39}"/>
              </a:ext>
            </a:extLst>
          </p:cNvPr>
          <p:cNvSpPr>
            <a:spLocks noGrp="1"/>
          </p:cNvSpPr>
          <p:nvPr>
            <p:ph type="ctrTitle"/>
          </p:nvPr>
        </p:nvSpPr>
        <p:spPr/>
        <p:txBody>
          <a:bodyPr/>
          <a:lstStyle/>
          <a:p>
            <a:r>
              <a:rPr lang="en-US" dirty="0"/>
              <a:t>Questions? </a:t>
            </a:r>
          </a:p>
        </p:txBody>
      </p:sp>
    </p:spTree>
    <p:extLst>
      <p:ext uri="{BB962C8B-B14F-4D97-AF65-F5344CB8AC3E}">
        <p14:creationId xmlns:p14="http://schemas.microsoft.com/office/powerpoint/2010/main" val="2558075458"/>
      </p:ext>
    </p:extLst>
  </p:cSld>
  <p:clrMapOvr>
    <a:masterClrMapping/>
  </p:clrMapOvr>
</p:sld>
</file>

<file path=ppt/theme/theme1.xml><?xml version="1.0" encoding="utf-8"?>
<a:theme xmlns:a="http://schemas.openxmlformats.org/drawingml/2006/main" name="SHES">
  <a:themeElements>
    <a:clrScheme name="GaTech">
      <a:dk1>
        <a:srgbClr val="003057"/>
      </a:dk1>
      <a:lt1>
        <a:srgbClr val="FFFFFF"/>
      </a:lt1>
      <a:dk2>
        <a:srgbClr val="B3A369"/>
      </a:dk2>
      <a:lt2>
        <a:srgbClr val="D6DBD4"/>
      </a:lt2>
      <a:accent1>
        <a:srgbClr val="EAAA00"/>
      </a:accent1>
      <a:accent2>
        <a:srgbClr val="54585A"/>
      </a:accent2>
      <a:accent3>
        <a:srgbClr val="7800FF"/>
      </a:accent3>
      <a:accent4>
        <a:srgbClr val="00FFFF"/>
      </a:accent4>
      <a:accent5>
        <a:srgbClr val="FFCC00"/>
      </a:accent5>
      <a:accent6>
        <a:srgbClr val="FF640F"/>
      </a:accent6>
      <a:hlink>
        <a:srgbClr val="2961FF"/>
      </a:hlink>
      <a:folHlink>
        <a:srgbClr val="3A5DAE"/>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GATech_PPTtemplate_2021_wide" id="{E85096BA-033B-D848-B268-A76C8AE5D2A4}" vid="{1C4A0A5B-2267-F04A-B00C-3FCDF7CFA0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GATech_PPTtemplate_2021_wide.potx</Template>
  <TotalTime>14024</TotalTime>
  <Words>12724</Words>
  <Application>Microsoft Office PowerPoint</Application>
  <PresentationFormat>Widescreen</PresentationFormat>
  <Paragraphs>804</Paragraphs>
  <Slides>57</Slides>
  <Notes>56</Notes>
  <HiddenSlides>0</HiddenSlides>
  <MMClips>0</MMClips>
  <ScaleCrop>false</ScaleCrop>
  <HeadingPairs>
    <vt:vector size="6" baseType="variant">
      <vt:variant>
        <vt:lpstr>Fonts Used</vt:lpstr>
      </vt:variant>
      <vt:variant>
        <vt:i4>15</vt:i4>
      </vt:variant>
      <vt:variant>
        <vt:lpstr>Theme</vt:lpstr>
      </vt:variant>
      <vt:variant>
        <vt:i4>1</vt:i4>
      </vt:variant>
      <vt:variant>
        <vt:lpstr>Slide Titles</vt:lpstr>
      </vt:variant>
      <vt:variant>
        <vt:i4>57</vt:i4>
      </vt:variant>
    </vt:vector>
  </HeadingPairs>
  <TitlesOfParts>
    <vt:vector size="73" baseType="lpstr">
      <vt:lpstr>Arial</vt:lpstr>
      <vt:lpstr>Calibri</vt:lpstr>
      <vt:lpstr>Franklin Gothic Demi</vt:lpstr>
      <vt:lpstr>Google Sans</vt:lpstr>
      <vt:lpstr>Helvetica Neue</vt:lpstr>
      <vt:lpstr>inherit</vt:lpstr>
      <vt:lpstr>Minion Pro</vt:lpstr>
      <vt:lpstr>Open Sans</vt:lpstr>
      <vt:lpstr>Public Sans</vt:lpstr>
      <vt:lpstr>Roboto</vt:lpstr>
      <vt:lpstr>Roboto Regular</vt:lpstr>
      <vt:lpstr>Roboto Slab Bold</vt:lpstr>
      <vt:lpstr>Source Sans Pro</vt:lpstr>
      <vt:lpstr>Times New Roman</vt:lpstr>
      <vt:lpstr>Zilla Slab</vt:lpstr>
      <vt:lpstr>SHES</vt:lpstr>
      <vt:lpstr>Temperature Extremes in the Workplace</vt:lpstr>
      <vt:lpstr>We Will Cover: </vt:lpstr>
      <vt:lpstr>Class Agenda and Objectives: </vt:lpstr>
      <vt:lpstr>Employer Rights and Responsibilities  </vt:lpstr>
      <vt:lpstr>Workers’ Rights </vt:lpstr>
      <vt:lpstr>Workers’ Rights (Continued)</vt:lpstr>
      <vt:lpstr>Working in Extreme Heat </vt:lpstr>
      <vt:lpstr>Do You Know The Facts?</vt:lpstr>
      <vt:lpstr>Why Should We Be Concerned? </vt:lpstr>
      <vt:lpstr>Why Should We Be Concerned? (Continued)</vt:lpstr>
      <vt:lpstr>Heat Stress</vt:lpstr>
      <vt:lpstr>What is Heat Stress? </vt:lpstr>
      <vt:lpstr>Factors that Affect the Body’s Ability to Cool </vt:lpstr>
      <vt:lpstr>Types of Heat Stress Disorders</vt:lpstr>
      <vt:lpstr>Behavioral Cues of Heat Stress Disorders </vt:lpstr>
      <vt:lpstr>Heat Exhaustion </vt:lpstr>
      <vt:lpstr>Heat Exhaustion Symptoms</vt:lpstr>
      <vt:lpstr>Heat Exhaustion Treatment </vt:lpstr>
      <vt:lpstr>Heat Stroke </vt:lpstr>
      <vt:lpstr>Heat Stroke Symptoms </vt:lpstr>
      <vt:lpstr>Heat Stroke Treatment </vt:lpstr>
      <vt:lpstr>Heat Stroke Treatment (Continued)</vt:lpstr>
      <vt:lpstr>Worker Buddy System </vt:lpstr>
      <vt:lpstr>Activity </vt:lpstr>
      <vt:lpstr>Reggie</vt:lpstr>
      <vt:lpstr>Hallie </vt:lpstr>
      <vt:lpstr>Hallie (Continued) </vt:lpstr>
      <vt:lpstr>Heat Stress Prevention </vt:lpstr>
      <vt:lpstr>Heat Acclimatization – What Is It? </vt:lpstr>
      <vt:lpstr>Heat Stress Controls – Plan Ahead </vt:lpstr>
      <vt:lpstr>Heat Stress Controls – Plan Ahead </vt:lpstr>
      <vt:lpstr>Hydration – OSHA Recommendation</vt:lpstr>
      <vt:lpstr>Urine Color Chart</vt:lpstr>
      <vt:lpstr>Come to Work Prepared! </vt:lpstr>
      <vt:lpstr>Come to Work Prepared! (Continued)</vt:lpstr>
      <vt:lpstr>Pre-Planning Exposure Assessments </vt:lpstr>
      <vt:lpstr>Pre-Planning Exposure Assessments</vt:lpstr>
      <vt:lpstr>Heat Assessments </vt:lpstr>
      <vt:lpstr>Create a Heat Illness Prevention Plan </vt:lpstr>
      <vt:lpstr>PPE/Clothing for Heat Stress Prevention </vt:lpstr>
      <vt:lpstr>Actions to Take to Prevent Heat Stress </vt:lpstr>
      <vt:lpstr>Preventing Heat Stress at Home</vt:lpstr>
      <vt:lpstr>Heat Stress Resources for Companies </vt:lpstr>
      <vt:lpstr>Cold Stress </vt:lpstr>
      <vt:lpstr>What is Cold Stress? </vt:lpstr>
      <vt:lpstr>Who Is At Risk? </vt:lpstr>
      <vt:lpstr>Case Report: Frostbite</vt:lpstr>
      <vt:lpstr>Cold Stress Disorders </vt:lpstr>
      <vt:lpstr>Cold Stress Disorders (Continued) </vt:lpstr>
      <vt:lpstr>How to Protect Yourself from Cold Stress </vt:lpstr>
      <vt:lpstr>How to Protect Yourself from Cold Stress (Cont.)</vt:lpstr>
      <vt:lpstr>How Employers Can Protect Workers from Cold Stress </vt:lpstr>
      <vt:lpstr>Protecting Workers from Cold Stress </vt:lpstr>
      <vt:lpstr>Safe Work Practices for Cold Stress Prevention </vt:lpstr>
      <vt:lpstr>Knowledge Check: Cold Stress </vt:lpstr>
      <vt:lpstr>Cold Stress Resources for Workers and Employers </vt:lpstr>
      <vt:lpstr>Questions?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Presentation Here</dc:title>
  <dc:creator>Ziemer, Mark</dc:creator>
  <cp:lastModifiedBy>Schneider, Rachel A</cp:lastModifiedBy>
  <cp:revision>135</cp:revision>
  <dcterms:created xsi:type="dcterms:W3CDTF">2021-10-26T21:29:30Z</dcterms:created>
  <dcterms:modified xsi:type="dcterms:W3CDTF">2024-06-19T13:22:28Z</dcterms:modified>
</cp:coreProperties>
</file>