
<file path=[Content_Types].xml><?xml version="1.0" encoding="utf-8"?>
<Types xmlns="http://schemas.openxmlformats.org/package/2006/content-types">
  <Default Extension="emf" ContentType="image/x-emf"/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0" r:id="rId1"/>
  </p:sldMasterIdLst>
  <p:notesMasterIdLst>
    <p:notesMasterId r:id="rId119"/>
  </p:notesMasterIdLst>
  <p:handoutMasterIdLst>
    <p:handoutMasterId r:id="rId120"/>
  </p:handoutMasterIdLst>
  <p:sldIdLst>
    <p:sldId id="263" r:id="rId2"/>
    <p:sldId id="262" r:id="rId3"/>
    <p:sldId id="283" r:id="rId4"/>
    <p:sldId id="270" r:id="rId5"/>
    <p:sldId id="261" r:id="rId6"/>
    <p:sldId id="284" r:id="rId7"/>
    <p:sldId id="421" r:id="rId8"/>
    <p:sldId id="286" r:id="rId9"/>
    <p:sldId id="287" r:id="rId10"/>
    <p:sldId id="288" r:id="rId11"/>
    <p:sldId id="289" r:id="rId12"/>
    <p:sldId id="290" r:id="rId13"/>
    <p:sldId id="291" r:id="rId14"/>
    <p:sldId id="292" r:id="rId15"/>
    <p:sldId id="405" r:id="rId16"/>
    <p:sldId id="294" r:id="rId17"/>
    <p:sldId id="297" r:id="rId18"/>
    <p:sldId id="420" r:id="rId19"/>
    <p:sldId id="357" r:id="rId20"/>
    <p:sldId id="399" r:id="rId21"/>
    <p:sldId id="355" r:id="rId22"/>
    <p:sldId id="408" r:id="rId23"/>
    <p:sldId id="417" r:id="rId24"/>
    <p:sldId id="400" r:id="rId25"/>
    <p:sldId id="296" r:id="rId26"/>
    <p:sldId id="295" r:id="rId27"/>
    <p:sldId id="304" r:id="rId28"/>
    <p:sldId id="309" r:id="rId29"/>
    <p:sldId id="305" r:id="rId30"/>
    <p:sldId id="321" r:id="rId31"/>
    <p:sldId id="307" r:id="rId32"/>
    <p:sldId id="310" r:id="rId33"/>
    <p:sldId id="311" r:id="rId34"/>
    <p:sldId id="312" r:id="rId35"/>
    <p:sldId id="313" r:id="rId36"/>
    <p:sldId id="314" r:id="rId37"/>
    <p:sldId id="315" r:id="rId38"/>
    <p:sldId id="316" r:id="rId39"/>
    <p:sldId id="322" r:id="rId40"/>
    <p:sldId id="317" r:id="rId41"/>
    <p:sldId id="318" r:id="rId42"/>
    <p:sldId id="319" r:id="rId43"/>
    <p:sldId id="320" r:id="rId44"/>
    <p:sldId id="323" r:id="rId45"/>
    <p:sldId id="422" r:id="rId46"/>
    <p:sldId id="423" r:id="rId47"/>
    <p:sldId id="424" r:id="rId48"/>
    <p:sldId id="385" r:id="rId49"/>
    <p:sldId id="415" r:id="rId50"/>
    <p:sldId id="326" r:id="rId51"/>
    <p:sldId id="397" r:id="rId52"/>
    <p:sldId id="328" r:id="rId53"/>
    <p:sldId id="329" r:id="rId54"/>
    <p:sldId id="331" r:id="rId55"/>
    <p:sldId id="330" r:id="rId56"/>
    <p:sldId id="416" r:id="rId57"/>
    <p:sldId id="299" r:id="rId58"/>
    <p:sldId id="333" r:id="rId59"/>
    <p:sldId id="334" r:id="rId60"/>
    <p:sldId id="335" r:id="rId61"/>
    <p:sldId id="352" r:id="rId62"/>
    <p:sldId id="353" r:id="rId63"/>
    <p:sldId id="396" r:id="rId64"/>
    <p:sldId id="337" r:id="rId65"/>
    <p:sldId id="419" r:id="rId66"/>
    <p:sldId id="425" r:id="rId67"/>
    <p:sldId id="338" r:id="rId68"/>
    <p:sldId id="413" r:id="rId69"/>
    <p:sldId id="339" r:id="rId70"/>
    <p:sldId id="427" r:id="rId71"/>
    <p:sldId id="428" r:id="rId72"/>
    <p:sldId id="381" r:id="rId73"/>
    <p:sldId id="383" r:id="rId74"/>
    <p:sldId id="340" r:id="rId75"/>
    <p:sldId id="429" r:id="rId76"/>
    <p:sldId id="343" r:id="rId77"/>
    <p:sldId id="403" r:id="rId78"/>
    <p:sldId id="402" r:id="rId79"/>
    <p:sldId id="401" r:id="rId80"/>
    <p:sldId id="342" r:id="rId81"/>
    <p:sldId id="344" r:id="rId82"/>
    <p:sldId id="398" r:id="rId83"/>
    <p:sldId id="348" r:id="rId84"/>
    <p:sldId id="389" r:id="rId85"/>
    <p:sldId id="431" r:id="rId86"/>
    <p:sldId id="351" r:id="rId87"/>
    <p:sldId id="410" r:id="rId88"/>
    <p:sldId id="432" r:id="rId89"/>
    <p:sldId id="433" r:id="rId90"/>
    <p:sldId id="349" r:id="rId91"/>
    <p:sldId id="359" r:id="rId92"/>
    <p:sldId id="392" r:id="rId93"/>
    <p:sldId id="434" r:id="rId94"/>
    <p:sldId id="393" r:id="rId95"/>
    <p:sldId id="361" r:id="rId96"/>
    <p:sldId id="362" r:id="rId97"/>
    <p:sldId id="363" r:id="rId98"/>
    <p:sldId id="364" r:id="rId99"/>
    <p:sldId id="365" r:id="rId100"/>
    <p:sldId id="366" r:id="rId101"/>
    <p:sldId id="377" r:id="rId102"/>
    <p:sldId id="374" r:id="rId103"/>
    <p:sldId id="367" r:id="rId104"/>
    <p:sldId id="368" r:id="rId105"/>
    <p:sldId id="369" r:id="rId106"/>
    <p:sldId id="370" r:id="rId107"/>
    <p:sldId id="435" r:id="rId108"/>
    <p:sldId id="436" r:id="rId109"/>
    <p:sldId id="372" r:id="rId110"/>
    <p:sldId id="404" r:id="rId111"/>
    <p:sldId id="378" r:id="rId112"/>
    <p:sldId id="438" r:id="rId113"/>
    <p:sldId id="373" r:id="rId114"/>
    <p:sldId id="437" r:id="rId115"/>
    <p:sldId id="386" r:id="rId116"/>
    <p:sldId id="387" r:id="rId117"/>
    <p:sldId id="407" r:id="rId1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73" userDrawn="1">
          <p15:clr>
            <a:srgbClr val="A4A3A4"/>
          </p15:clr>
        </p15:guide>
        <p15:guide id="2" pos="24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21C0437-F34C-1927-69E8-450CC963197D}" name="Ainslie, Vicki H" initials="" userId="S::va2@gatech.edu::0808527e-4429-47d1-92a7-4f1a784fa22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62626"/>
    <a:srgbClr val="2861FF"/>
    <a:srgbClr val="003057"/>
    <a:srgbClr val="D6DBD4"/>
    <a:srgbClr val="857437"/>
    <a:srgbClr val="A7934B"/>
    <a:srgbClr val="EEB21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D27996A-4FB6-83C3-3A62-FECF828B12D9}" v="2" dt="2024-06-01T23:05:30.28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5569" autoAdjust="0"/>
    <p:restoredTop sz="51885" autoAdjust="0"/>
  </p:normalViewPr>
  <p:slideViewPr>
    <p:cSldViewPr snapToGrid="0" snapToObjects="1">
      <p:cViewPr varScale="1">
        <p:scale>
          <a:sx n="51" d="100"/>
          <a:sy n="51" d="100"/>
        </p:scale>
        <p:origin x="1360" y="184"/>
      </p:cViewPr>
      <p:guideLst>
        <p:guide orient="horz" pos="773"/>
        <p:guide pos="244"/>
      </p:guideLst>
    </p:cSldViewPr>
  </p:slideViewPr>
  <p:outlineViewPr>
    <p:cViewPr>
      <p:scale>
        <a:sx n="33" d="100"/>
        <a:sy n="33" d="100"/>
      </p:scale>
      <p:origin x="0" y="-84440"/>
    </p:cViewPr>
  </p:outlineViewPr>
  <p:notesTextViewPr>
    <p:cViewPr>
      <p:scale>
        <a:sx n="95" d="100"/>
        <a:sy n="95" d="100"/>
      </p:scale>
      <p:origin x="0" y="-1352"/>
    </p:cViewPr>
  </p:notesTextViewPr>
  <p:sorterViewPr>
    <p:cViewPr>
      <p:scale>
        <a:sx n="206" d="100"/>
        <a:sy n="206" d="100"/>
      </p:scale>
      <p:origin x="0" y="-170036"/>
    </p:cViewPr>
  </p:sorterViewPr>
  <p:notesViewPr>
    <p:cSldViewPr snapToGrid="0" snapToObjects="1">
      <p:cViewPr varScale="1">
        <p:scale>
          <a:sx n="97" d="100"/>
          <a:sy n="97" d="100"/>
        </p:scale>
        <p:origin x="3120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theme" Target="theme/theme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tableStyles" Target="tableStyles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notesMaster" Target="notesMasters/notesMaster1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handoutMaster" Target="handoutMasters/handoutMaster1.xml"/><Relationship Id="rId125" Type="http://schemas.microsoft.com/office/2015/10/relationships/revisionInfo" Target="revisionInfo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microsoft.com/office/2018/10/relationships/authors" Target="author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presProps" Target="presProps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svg"/><Relationship Id="rId1" Type="http://schemas.openxmlformats.org/officeDocument/2006/relationships/image" Target="../media/image41.png"/><Relationship Id="rId6" Type="http://schemas.openxmlformats.org/officeDocument/2006/relationships/image" Target="../media/image46.svg"/><Relationship Id="rId5" Type="http://schemas.openxmlformats.org/officeDocument/2006/relationships/image" Target="../media/image45.png"/><Relationship Id="rId4" Type="http://schemas.openxmlformats.org/officeDocument/2006/relationships/image" Target="../media/image44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svg"/><Relationship Id="rId1" Type="http://schemas.openxmlformats.org/officeDocument/2006/relationships/image" Target="../media/image41.png"/><Relationship Id="rId6" Type="http://schemas.openxmlformats.org/officeDocument/2006/relationships/image" Target="../media/image46.svg"/><Relationship Id="rId5" Type="http://schemas.openxmlformats.org/officeDocument/2006/relationships/image" Target="../media/image45.png"/><Relationship Id="rId4" Type="http://schemas.openxmlformats.org/officeDocument/2006/relationships/image" Target="../media/image44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EBF7D75-517B-4432-9094-6BA852383A2B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D463A825-A059-43C1-97AB-777DD0F1458D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400" dirty="0">
              <a:latin typeface="Roboto Regular"/>
            </a:rPr>
            <a:t>La sombra es </a:t>
          </a:r>
          <a:r>
            <a:rPr lang="en-US" sz="2400" dirty="0" err="1">
              <a:latin typeface="Roboto Regular"/>
            </a:rPr>
            <a:t>adecuada</a:t>
          </a:r>
          <a:r>
            <a:rPr lang="en-US" sz="2400" dirty="0">
              <a:latin typeface="Roboto Regular"/>
            </a:rPr>
            <a:t> </a:t>
          </a:r>
          <a:r>
            <a:rPr lang="en-US" sz="2400" dirty="0" err="1">
              <a:latin typeface="Roboto Regular"/>
            </a:rPr>
            <a:t>sólo</a:t>
          </a:r>
          <a:r>
            <a:rPr lang="en-US" sz="2400" dirty="0">
              <a:latin typeface="Roboto Regular"/>
            </a:rPr>
            <a:t> </a:t>
          </a:r>
          <a:r>
            <a:rPr lang="en-US" sz="2400" dirty="0" err="1">
              <a:latin typeface="Roboto Regular"/>
            </a:rPr>
            <a:t>cuando</a:t>
          </a:r>
          <a:r>
            <a:rPr lang="en-US" sz="2400" dirty="0">
              <a:latin typeface="Roboto Regular"/>
            </a:rPr>
            <a:t> </a:t>
          </a:r>
          <a:r>
            <a:rPr lang="en-US" sz="2400" dirty="0" err="1">
              <a:latin typeface="Roboto Regular"/>
            </a:rPr>
            <a:t>bloquea</a:t>
          </a:r>
          <a:r>
            <a:rPr lang="en-US" sz="2400" dirty="0">
              <a:latin typeface="Roboto Regular"/>
            </a:rPr>
            <a:t> </a:t>
          </a:r>
          <a:r>
            <a:rPr lang="en-US" sz="2400" dirty="0" err="1">
              <a:latin typeface="Roboto Regular"/>
            </a:rPr>
            <a:t>completamente</a:t>
          </a:r>
          <a:r>
            <a:rPr lang="en-US" sz="2400" dirty="0">
              <a:latin typeface="Roboto Regular"/>
            </a:rPr>
            <a:t> la luz </a:t>
          </a:r>
          <a:r>
            <a:rPr lang="en-US" sz="2400" dirty="0" err="1">
              <a:latin typeface="Roboto Regular"/>
            </a:rPr>
            <a:t>directa</a:t>
          </a:r>
          <a:r>
            <a:rPr lang="en-US" sz="2400" dirty="0">
              <a:latin typeface="Roboto Regular"/>
            </a:rPr>
            <a:t> del sol y </a:t>
          </a:r>
          <a:r>
            <a:rPr lang="en-US" sz="2400" dirty="0" err="1">
              <a:latin typeface="Roboto Regular"/>
            </a:rPr>
            <a:t>permite</a:t>
          </a:r>
          <a:r>
            <a:rPr lang="en-US" sz="2400" dirty="0">
              <a:latin typeface="Roboto Regular"/>
            </a:rPr>
            <a:t> que </a:t>
          </a:r>
          <a:r>
            <a:rPr lang="en-US" sz="2400" dirty="0" err="1">
              <a:latin typeface="Roboto Regular"/>
            </a:rPr>
            <a:t>el</a:t>
          </a:r>
          <a:r>
            <a:rPr lang="en-US" sz="2400" dirty="0">
              <a:latin typeface="Roboto Regular"/>
            </a:rPr>
            <a:t> </a:t>
          </a:r>
          <a:r>
            <a:rPr lang="en-US" sz="2400" dirty="0" err="1">
              <a:latin typeface="Roboto Regular"/>
            </a:rPr>
            <a:t>cuerpo</a:t>
          </a:r>
          <a:r>
            <a:rPr lang="en-US" sz="2400" dirty="0">
              <a:latin typeface="Roboto Regular"/>
            </a:rPr>
            <a:t> se </a:t>
          </a:r>
          <a:r>
            <a:rPr lang="en-US" sz="2400" dirty="0" err="1">
              <a:latin typeface="Roboto Regular"/>
            </a:rPr>
            <a:t>enfríe</a:t>
          </a:r>
          <a:endParaRPr lang="en-US" sz="2400" dirty="0">
            <a:latin typeface="Roboto Regular"/>
          </a:endParaRPr>
        </a:p>
      </dgm:t>
    </dgm:pt>
    <dgm:pt modelId="{1A125F93-CCED-4B40-9BE5-4EC4B9B817F0}" type="parTrans" cxnId="{A8975D3F-7839-4239-97DA-DFCA29FBA513}">
      <dgm:prSet/>
      <dgm:spPr/>
      <dgm:t>
        <a:bodyPr/>
        <a:lstStyle/>
        <a:p>
          <a:endParaRPr lang="en-US"/>
        </a:p>
      </dgm:t>
    </dgm:pt>
    <dgm:pt modelId="{1757506A-06BB-47BB-B18D-FF60E3FEFC14}" type="sibTrans" cxnId="{A8975D3F-7839-4239-97DA-DFCA29FBA513}">
      <dgm:prSet/>
      <dgm:spPr/>
      <dgm:t>
        <a:bodyPr/>
        <a:lstStyle/>
        <a:p>
          <a:endParaRPr lang="en-US"/>
        </a:p>
      </dgm:t>
    </dgm:pt>
    <dgm:pt modelId="{815DC41C-2216-43CB-98DA-584321BB5890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800" dirty="0">
              <a:latin typeface="Roboto Regular"/>
            </a:rPr>
            <a:t>No </a:t>
          </a:r>
          <a:r>
            <a:rPr lang="en-US" sz="1800" dirty="0" err="1">
              <a:latin typeface="Roboto Regular"/>
            </a:rPr>
            <a:t>proporcione</a:t>
          </a:r>
          <a:r>
            <a:rPr lang="en-US" sz="1800" dirty="0">
              <a:latin typeface="Roboto Regular"/>
            </a:rPr>
            <a:t> sombra </a:t>
          </a:r>
          <a:r>
            <a:rPr lang="en-US" sz="1800" dirty="0" err="1">
              <a:latin typeface="Roboto Regular"/>
            </a:rPr>
            <a:t>utilizando</a:t>
          </a:r>
          <a:r>
            <a:rPr lang="en-US" sz="1800" dirty="0">
              <a:latin typeface="Roboto Regular"/>
            </a:rPr>
            <a:t>: las </a:t>
          </a:r>
          <a:r>
            <a:rPr lang="en-US" sz="1800" dirty="0" err="1">
              <a:latin typeface="Roboto Regular"/>
            </a:rPr>
            <a:t>casetas</a:t>
          </a:r>
          <a:r>
            <a:rPr lang="en-US" sz="1800" dirty="0">
              <a:latin typeface="Roboto Regular"/>
            </a:rPr>
            <a:t> </a:t>
          </a:r>
          <a:r>
            <a:rPr lang="en-US" sz="1800" dirty="0" err="1">
              <a:latin typeface="Roboto Regular"/>
            </a:rPr>
            <a:t>metálicas</a:t>
          </a:r>
          <a:r>
            <a:rPr lang="en-US" sz="1800" dirty="0">
              <a:latin typeface="Roboto Regular"/>
            </a:rPr>
            <a:t> de </a:t>
          </a:r>
          <a:r>
            <a:rPr lang="en-US" sz="1800" dirty="0" err="1">
              <a:latin typeface="Roboto Regular"/>
            </a:rPr>
            <a:t>almacenamiento</a:t>
          </a:r>
          <a:r>
            <a:rPr lang="en-US" sz="1800" dirty="0">
              <a:latin typeface="Roboto Regular"/>
            </a:rPr>
            <a:t> (a </a:t>
          </a:r>
          <a:r>
            <a:rPr lang="en-US" sz="1800" dirty="0" err="1">
              <a:latin typeface="Roboto Regular"/>
            </a:rPr>
            <a:t>menos</a:t>
          </a:r>
          <a:r>
            <a:rPr lang="en-US" sz="1800" dirty="0">
              <a:latin typeface="Roboto Regular"/>
            </a:rPr>
            <a:t> que </a:t>
          </a:r>
          <a:r>
            <a:rPr lang="en-US" sz="1800" dirty="0" err="1">
              <a:latin typeface="Roboto Regular"/>
            </a:rPr>
            <a:t>estén</a:t>
          </a:r>
          <a:r>
            <a:rPr lang="en-US" sz="1800" dirty="0">
              <a:latin typeface="Roboto Regular"/>
            </a:rPr>
            <a:t> </a:t>
          </a:r>
          <a:r>
            <a:rPr lang="en-US" sz="1800" dirty="0" err="1">
              <a:latin typeface="Roboto Regular"/>
            </a:rPr>
            <a:t>frías</a:t>
          </a:r>
          <a:r>
            <a:rPr lang="en-US" sz="1800" dirty="0">
              <a:latin typeface="Roboto Regular"/>
            </a:rPr>
            <a:t>), </a:t>
          </a:r>
          <a:r>
            <a:rPr lang="en-US" sz="1800" dirty="0" err="1">
              <a:latin typeface="Roboto Regular"/>
            </a:rPr>
            <a:t>el</a:t>
          </a:r>
          <a:r>
            <a:rPr lang="en-US" sz="1800" dirty="0">
              <a:latin typeface="Roboto Regular"/>
            </a:rPr>
            <a:t> interior de </a:t>
          </a:r>
          <a:r>
            <a:rPr lang="en-US" sz="1800" dirty="0" err="1">
              <a:latin typeface="Roboto Regular"/>
            </a:rPr>
            <a:t>los</a:t>
          </a:r>
          <a:r>
            <a:rPr lang="en-US" sz="1800" dirty="0">
              <a:latin typeface="Roboto Regular"/>
            </a:rPr>
            <a:t> </a:t>
          </a:r>
          <a:r>
            <a:rPr lang="en-US" sz="1800" dirty="0" err="1">
              <a:latin typeface="Roboto Regular"/>
            </a:rPr>
            <a:t>vehículos</a:t>
          </a:r>
          <a:r>
            <a:rPr lang="en-US" sz="1800" dirty="0">
              <a:latin typeface="Roboto Regular"/>
            </a:rPr>
            <a:t> a </a:t>
          </a:r>
          <a:r>
            <a:rPr lang="en-US" sz="1800" dirty="0" err="1">
              <a:latin typeface="Roboto Regular"/>
            </a:rPr>
            <a:t>menos</a:t>
          </a:r>
          <a:r>
            <a:rPr lang="en-US" sz="1800" dirty="0">
              <a:latin typeface="Roboto Regular"/>
            </a:rPr>
            <a:t> que </a:t>
          </a:r>
          <a:r>
            <a:rPr lang="en-US" sz="1800" dirty="0" err="1">
              <a:latin typeface="Roboto Regular"/>
            </a:rPr>
            <a:t>el</a:t>
          </a:r>
          <a:r>
            <a:rPr lang="en-US" sz="1800" dirty="0">
              <a:latin typeface="Roboto Regular"/>
            </a:rPr>
            <a:t> </a:t>
          </a:r>
          <a:r>
            <a:rPr lang="en-US" sz="1800" dirty="0" err="1">
              <a:latin typeface="Roboto Regular"/>
            </a:rPr>
            <a:t>sistema</a:t>
          </a:r>
          <a:r>
            <a:rPr lang="en-US" sz="1800" dirty="0">
              <a:latin typeface="Roboto Regular"/>
            </a:rPr>
            <a:t> de </a:t>
          </a:r>
          <a:r>
            <a:rPr lang="en-US" sz="1800" dirty="0" err="1">
              <a:latin typeface="Roboto Regular"/>
            </a:rPr>
            <a:t>aire</a:t>
          </a:r>
          <a:r>
            <a:rPr lang="en-US" sz="1800" dirty="0">
              <a:latin typeface="Roboto Regular"/>
            </a:rPr>
            <a:t> </a:t>
          </a:r>
          <a:r>
            <a:rPr lang="en-US" sz="1800" dirty="0" err="1">
              <a:latin typeface="Roboto Regular"/>
            </a:rPr>
            <a:t>acondicionado</a:t>
          </a:r>
          <a:r>
            <a:rPr lang="en-US" sz="1800" dirty="0">
              <a:latin typeface="Roboto Regular"/>
            </a:rPr>
            <a:t> </a:t>
          </a:r>
          <a:r>
            <a:rPr lang="en-US" sz="1800" dirty="0" err="1">
              <a:latin typeface="Roboto Regular"/>
            </a:rPr>
            <a:t>esté</a:t>
          </a:r>
          <a:r>
            <a:rPr lang="en-US" sz="1800" dirty="0">
              <a:latin typeface="Roboto Regular"/>
            </a:rPr>
            <a:t> </a:t>
          </a:r>
          <a:r>
            <a:rPr lang="en-US" sz="1800" dirty="0" err="1">
              <a:latin typeface="Roboto Regular"/>
            </a:rPr>
            <a:t>funcionando</a:t>
          </a:r>
          <a:r>
            <a:rPr lang="en-US" sz="1800" dirty="0">
              <a:latin typeface="Roboto Regular"/>
            </a:rPr>
            <a:t> </a:t>
          </a:r>
          <a:r>
            <a:rPr lang="en-US" sz="1800" dirty="0" err="1">
              <a:latin typeface="Roboto Regular"/>
            </a:rPr>
            <a:t>continuamente</a:t>
          </a:r>
          <a:r>
            <a:rPr lang="en-US" sz="1800" dirty="0">
              <a:latin typeface="Roboto Regular"/>
            </a:rPr>
            <a:t> y </a:t>
          </a:r>
          <a:r>
            <a:rPr lang="en-US" sz="1800" dirty="0" err="1">
              <a:latin typeface="Roboto Regular"/>
            </a:rPr>
            <a:t>trabaja</a:t>
          </a:r>
          <a:r>
            <a:rPr lang="en-US" sz="1800" dirty="0">
              <a:latin typeface="Roboto Regular"/>
            </a:rPr>
            <a:t> </a:t>
          </a:r>
          <a:r>
            <a:rPr lang="en-US" sz="1800" dirty="0" err="1">
              <a:latin typeface="Roboto Regular"/>
            </a:rPr>
            <a:t>eficazmente</a:t>
          </a:r>
          <a:r>
            <a:rPr lang="en-US" sz="1800" dirty="0">
              <a:latin typeface="Roboto Regular"/>
            </a:rPr>
            <a:t>, las </a:t>
          </a:r>
          <a:r>
            <a:rPr lang="en-US" sz="1800" dirty="0" err="1">
              <a:latin typeface="Roboto Regular"/>
            </a:rPr>
            <a:t>áreas</a:t>
          </a:r>
          <a:r>
            <a:rPr lang="en-US" sz="1800" dirty="0">
              <a:latin typeface="Roboto Regular"/>
            </a:rPr>
            <a:t> </a:t>
          </a:r>
          <a:r>
            <a:rPr lang="en-US" sz="1800" dirty="0" err="1">
              <a:latin typeface="Roboto Regular"/>
            </a:rPr>
            <a:t>por</a:t>
          </a:r>
          <a:r>
            <a:rPr lang="en-US" sz="1800" dirty="0">
              <a:latin typeface="Roboto Regular"/>
            </a:rPr>
            <a:t> </a:t>
          </a:r>
          <a:r>
            <a:rPr lang="en-US" sz="1800" dirty="0" err="1">
              <a:latin typeface="Roboto Regular"/>
            </a:rPr>
            <a:t>debajo</a:t>
          </a:r>
          <a:r>
            <a:rPr lang="en-US" sz="1800" dirty="0">
              <a:latin typeface="Roboto Regular"/>
            </a:rPr>
            <a:t> o </a:t>
          </a:r>
          <a:r>
            <a:rPr lang="en-US" sz="1800" dirty="0" err="1">
              <a:latin typeface="Roboto Regular"/>
            </a:rPr>
            <a:t>cerca</a:t>
          </a:r>
          <a:r>
            <a:rPr lang="en-US" sz="1800" dirty="0">
              <a:latin typeface="Roboto Regular"/>
            </a:rPr>
            <a:t> de </a:t>
          </a:r>
          <a:r>
            <a:rPr lang="en-US" sz="1800" dirty="0" err="1">
              <a:latin typeface="Roboto Regular"/>
            </a:rPr>
            <a:t>equipos</a:t>
          </a:r>
          <a:r>
            <a:rPr lang="en-US" sz="1800" dirty="0">
              <a:latin typeface="Roboto Regular"/>
            </a:rPr>
            <a:t>
</a:t>
          </a:r>
        </a:p>
      </dgm:t>
    </dgm:pt>
    <dgm:pt modelId="{A3B6ECCC-D22D-4961-955C-520146AA264C}" type="parTrans" cxnId="{01070E99-5964-488C-807B-666F09273E4C}">
      <dgm:prSet/>
      <dgm:spPr/>
      <dgm:t>
        <a:bodyPr/>
        <a:lstStyle/>
        <a:p>
          <a:endParaRPr lang="en-US"/>
        </a:p>
      </dgm:t>
    </dgm:pt>
    <dgm:pt modelId="{84FA2804-B691-4FAF-8A3F-064D36A7554A}" type="sibTrans" cxnId="{01070E99-5964-488C-807B-666F09273E4C}">
      <dgm:prSet/>
      <dgm:spPr/>
      <dgm:t>
        <a:bodyPr/>
        <a:lstStyle/>
        <a:p>
          <a:endParaRPr lang="en-US"/>
        </a:p>
      </dgm:t>
    </dgm:pt>
    <dgm:pt modelId="{3D260FF0-1998-4356-A728-C2570C749084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400" b="0" i="0" u="none" dirty="0"/>
            <a:t>No </a:t>
          </a:r>
          <a:r>
            <a:rPr lang="en-US" sz="2400" b="0" i="0" u="none" dirty="0" err="1"/>
            <a:t>permita</a:t>
          </a:r>
          <a:r>
            <a:rPr lang="en-US" sz="2400" b="0" i="0" u="none" dirty="0"/>
            <a:t> que </a:t>
          </a:r>
          <a:r>
            <a:rPr lang="en-US" sz="2400" b="0" i="0" u="none" dirty="0" err="1"/>
            <a:t>los</a:t>
          </a:r>
          <a:r>
            <a:rPr lang="en-US" sz="2400" b="0" i="0" u="none" dirty="0"/>
            <a:t> </a:t>
          </a:r>
          <a:r>
            <a:rPr lang="en-US" sz="2400" b="0" i="0" u="none" dirty="0" err="1"/>
            <a:t>empleados</a:t>
          </a:r>
          <a:r>
            <a:rPr lang="en-US" sz="2400" b="0" i="0" u="none" dirty="0"/>
            <a:t> se </a:t>
          </a:r>
          <a:r>
            <a:rPr lang="en-US" sz="2400" b="0" i="0" u="none" dirty="0" err="1"/>
            <a:t>sientan</a:t>
          </a:r>
          <a:r>
            <a:rPr lang="en-US" sz="2400" b="0" i="0" u="none" dirty="0"/>
            <a:t> </a:t>
          </a:r>
          <a:r>
            <a:rPr lang="en-US" sz="2400" b="0" i="0" u="none" dirty="0" err="1"/>
            <a:t>directamente</a:t>
          </a:r>
          <a:r>
            <a:rPr lang="en-US" sz="2400" b="0" i="0" u="none" dirty="0"/>
            <a:t> </a:t>
          </a:r>
          <a:r>
            <a:rPr lang="en-US" sz="2400" b="0" i="0" u="none" dirty="0" err="1"/>
            <a:t>sobre</a:t>
          </a:r>
          <a:r>
            <a:rPr lang="en-US" sz="2400" b="0" i="0" u="none" dirty="0"/>
            <a:t> </a:t>
          </a:r>
          <a:r>
            <a:rPr lang="en-US" sz="2400" b="0" i="0" u="none" dirty="0" err="1"/>
            <a:t>el</a:t>
          </a:r>
          <a:r>
            <a:rPr lang="en-US" sz="2400" b="0" i="0" u="none" dirty="0"/>
            <a:t> </a:t>
          </a:r>
          <a:r>
            <a:rPr lang="en-US" sz="2400" b="0" i="0" u="none" dirty="0" err="1"/>
            <a:t>suelo</a:t>
          </a:r>
          <a:r>
            <a:rPr lang="en-US" sz="2400" b="0" i="0" u="none" dirty="0"/>
            <a:t> </a:t>
          </a:r>
          <a:r>
            <a:rPr lang="en-US" sz="2400" dirty="0">
              <a:latin typeface="Roboto Regular"/>
            </a:rPr>
            <a:t>(</a:t>
          </a:r>
          <a:r>
            <a:rPr lang="en-US" sz="2400" dirty="0" err="1">
              <a:latin typeface="Roboto Regular"/>
            </a:rPr>
            <a:t>facilite</a:t>
          </a:r>
          <a:r>
            <a:rPr lang="en-US" sz="2400" dirty="0">
              <a:latin typeface="Roboto Regular"/>
            </a:rPr>
            <a:t> </a:t>
          </a:r>
          <a:r>
            <a:rPr lang="en-US" sz="2400" dirty="0" err="1">
              <a:latin typeface="Roboto Regular"/>
            </a:rPr>
            <a:t>sillas</a:t>
          </a:r>
          <a:r>
            <a:rPr lang="en-US" sz="2400" dirty="0">
              <a:latin typeface="Roboto Regular"/>
            </a:rPr>
            <a:t> y </a:t>
          </a:r>
          <a:r>
            <a:rPr lang="en-US" sz="2400" dirty="0" err="1">
              <a:latin typeface="Roboto Regular"/>
            </a:rPr>
            <a:t>bancos</a:t>
          </a:r>
          <a:r>
            <a:rPr lang="en-US" sz="2400" dirty="0">
              <a:latin typeface="Roboto Regular"/>
            </a:rPr>
            <a:t>) </a:t>
          </a:r>
        </a:p>
      </dgm:t>
    </dgm:pt>
    <dgm:pt modelId="{02AC3C82-0BFE-424E-980F-013B72B3F028}" type="parTrans" cxnId="{C4FD00BE-6B9F-4CB6-A85C-7DB85411DAC1}">
      <dgm:prSet/>
      <dgm:spPr/>
      <dgm:t>
        <a:bodyPr/>
        <a:lstStyle/>
        <a:p>
          <a:endParaRPr lang="en-US"/>
        </a:p>
      </dgm:t>
    </dgm:pt>
    <dgm:pt modelId="{CF4B04E8-B679-4D6F-9A19-B068101FE54D}" type="sibTrans" cxnId="{C4FD00BE-6B9F-4CB6-A85C-7DB85411DAC1}">
      <dgm:prSet/>
      <dgm:spPr/>
      <dgm:t>
        <a:bodyPr/>
        <a:lstStyle/>
        <a:p>
          <a:endParaRPr lang="en-US"/>
        </a:p>
      </dgm:t>
    </dgm:pt>
    <dgm:pt modelId="{D943C85F-2952-470E-BB2B-8BD791516A39}" type="pres">
      <dgm:prSet presAssocID="{6EBF7D75-517B-4432-9094-6BA852383A2B}" presName="root" presStyleCnt="0">
        <dgm:presLayoutVars>
          <dgm:dir/>
          <dgm:resizeHandles val="exact"/>
        </dgm:presLayoutVars>
      </dgm:prSet>
      <dgm:spPr/>
    </dgm:pt>
    <dgm:pt modelId="{9439A342-3933-4B95-8147-5AE0F018DE04}" type="pres">
      <dgm:prSet presAssocID="{D463A825-A059-43C1-97AB-777DD0F1458D}" presName="compNode" presStyleCnt="0"/>
      <dgm:spPr/>
    </dgm:pt>
    <dgm:pt modelId="{01C11F5D-96E0-476B-B30B-D1D41820377B}" type="pres">
      <dgm:prSet presAssocID="{D463A825-A059-43C1-97AB-777DD0F1458D}" presName="bgRect" presStyleLbl="bgShp" presStyleIdx="0" presStyleCnt="3"/>
      <dgm:spPr/>
    </dgm:pt>
    <dgm:pt modelId="{23E30362-809A-4AC3-884E-52FB7BAE5592}" type="pres">
      <dgm:prSet presAssocID="{D463A825-A059-43C1-97AB-777DD0F1458D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un"/>
        </a:ext>
      </dgm:extLst>
    </dgm:pt>
    <dgm:pt modelId="{727B3ECC-A4F4-46D6-A50C-07968286366D}" type="pres">
      <dgm:prSet presAssocID="{D463A825-A059-43C1-97AB-777DD0F1458D}" presName="spaceRect" presStyleCnt="0"/>
      <dgm:spPr/>
    </dgm:pt>
    <dgm:pt modelId="{C90A037B-FBCC-4CEB-9CE6-76E5ADB8E21C}" type="pres">
      <dgm:prSet presAssocID="{D463A825-A059-43C1-97AB-777DD0F1458D}" presName="parTx" presStyleLbl="revTx" presStyleIdx="0" presStyleCnt="3">
        <dgm:presLayoutVars>
          <dgm:chMax val="0"/>
          <dgm:chPref val="0"/>
        </dgm:presLayoutVars>
      </dgm:prSet>
      <dgm:spPr/>
    </dgm:pt>
    <dgm:pt modelId="{686FBD92-C5F7-4336-A672-257687DD07E7}" type="pres">
      <dgm:prSet presAssocID="{1757506A-06BB-47BB-B18D-FF60E3FEFC14}" presName="sibTrans" presStyleCnt="0"/>
      <dgm:spPr/>
    </dgm:pt>
    <dgm:pt modelId="{DB1E8C62-52C2-4EA1-BF4D-8AC5B0A8BEB3}" type="pres">
      <dgm:prSet presAssocID="{815DC41C-2216-43CB-98DA-584321BB5890}" presName="compNode" presStyleCnt="0"/>
      <dgm:spPr/>
    </dgm:pt>
    <dgm:pt modelId="{CE463C5F-CEDD-444A-9E19-599F8168C37F}" type="pres">
      <dgm:prSet presAssocID="{815DC41C-2216-43CB-98DA-584321BB5890}" presName="bgRect" presStyleLbl="bgShp" presStyleIdx="1" presStyleCnt="3" custScaleY="101325" custLinFactNeighborX="6217" custLinFactNeighborY="845"/>
      <dgm:spPr/>
    </dgm:pt>
    <dgm:pt modelId="{CD40168A-B4C5-4595-898A-D75A649D20B4}" type="pres">
      <dgm:prSet presAssocID="{815DC41C-2216-43CB-98DA-584321BB5890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ulldozer"/>
        </a:ext>
      </dgm:extLst>
    </dgm:pt>
    <dgm:pt modelId="{34883AA8-094C-4415-9856-193B735E5FF9}" type="pres">
      <dgm:prSet presAssocID="{815DC41C-2216-43CB-98DA-584321BB5890}" presName="spaceRect" presStyleCnt="0"/>
      <dgm:spPr/>
    </dgm:pt>
    <dgm:pt modelId="{E484EAAC-98D7-46B2-B88A-38E0C8315416}" type="pres">
      <dgm:prSet presAssocID="{815DC41C-2216-43CB-98DA-584321BB5890}" presName="parTx" presStyleLbl="revTx" presStyleIdx="1" presStyleCnt="3" custScaleX="96682" custScaleY="94183" custLinFactNeighborX="-1094" custLinFactNeighborY="22029">
        <dgm:presLayoutVars>
          <dgm:chMax val="0"/>
          <dgm:chPref val="0"/>
        </dgm:presLayoutVars>
      </dgm:prSet>
      <dgm:spPr/>
    </dgm:pt>
    <dgm:pt modelId="{E5503676-FA2B-4307-AA8B-9FA974368089}" type="pres">
      <dgm:prSet presAssocID="{84FA2804-B691-4FAF-8A3F-064D36A7554A}" presName="sibTrans" presStyleCnt="0"/>
      <dgm:spPr/>
    </dgm:pt>
    <dgm:pt modelId="{DD9794B9-3E3C-4B51-8D00-7EC37D2B8DF8}" type="pres">
      <dgm:prSet presAssocID="{3D260FF0-1998-4356-A728-C2570C749084}" presName="compNode" presStyleCnt="0"/>
      <dgm:spPr/>
    </dgm:pt>
    <dgm:pt modelId="{87A201C0-A9A8-4D78-BAE9-8AD1D7AC0370}" type="pres">
      <dgm:prSet presAssocID="{3D260FF0-1998-4356-A728-C2570C749084}" presName="bgRect" presStyleLbl="bgShp" presStyleIdx="2" presStyleCnt="3" custLinFactNeighborX="648" custLinFactNeighborY="617"/>
      <dgm:spPr/>
    </dgm:pt>
    <dgm:pt modelId="{8E2019A5-906B-450A-94F6-294E1FBE5E0C}" type="pres">
      <dgm:prSet presAssocID="{3D260FF0-1998-4356-A728-C2570C749084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ouch"/>
        </a:ext>
      </dgm:extLst>
    </dgm:pt>
    <dgm:pt modelId="{A88F8E17-818C-4410-B096-AACBDC4C2AD3}" type="pres">
      <dgm:prSet presAssocID="{3D260FF0-1998-4356-A728-C2570C749084}" presName="spaceRect" presStyleCnt="0"/>
      <dgm:spPr/>
    </dgm:pt>
    <dgm:pt modelId="{A2DAE54F-3655-45B3-A61C-6E84FEE5661C}" type="pres">
      <dgm:prSet presAssocID="{3D260FF0-1998-4356-A728-C2570C749084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D397FD0E-709A-47FD-9D8E-629EEBD0546D}" type="presOf" srcId="{6EBF7D75-517B-4432-9094-6BA852383A2B}" destId="{D943C85F-2952-470E-BB2B-8BD791516A39}" srcOrd="0" destOrd="0" presId="urn:microsoft.com/office/officeart/2018/2/layout/IconVerticalSolidList"/>
    <dgm:cxn modelId="{9669A73D-0F15-4C07-9F36-87D137BCD93F}" type="presOf" srcId="{815DC41C-2216-43CB-98DA-584321BB5890}" destId="{E484EAAC-98D7-46B2-B88A-38E0C8315416}" srcOrd="0" destOrd="0" presId="urn:microsoft.com/office/officeart/2018/2/layout/IconVerticalSolidList"/>
    <dgm:cxn modelId="{A8975D3F-7839-4239-97DA-DFCA29FBA513}" srcId="{6EBF7D75-517B-4432-9094-6BA852383A2B}" destId="{D463A825-A059-43C1-97AB-777DD0F1458D}" srcOrd="0" destOrd="0" parTransId="{1A125F93-CCED-4B40-9BE5-4EC4B9B817F0}" sibTransId="{1757506A-06BB-47BB-B18D-FF60E3FEFC14}"/>
    <dgm:cxn modelId="{5B52F647-3857-43E6-81D0-1C5C6F5F4EEE}" type="presOf" srcId="{3D260FF0-1998-4356-A728-C2570C749084}" destId="{A2DAE54F-3655-45B3-A61C-6E84FEE5661C}" srcOrd="0" destOrd="0" presId="urn:microsoft.com/office/officeart/2018/2/layout/IconVerticalSolidList"/>
    <dgm:cxn modelId="{01070E99-5964-488C-807B-666F09273E4C}" srcId="{6EBF7D75-517B-4432-9094-6BA852383A2B}" destId="{815DC41C-2216-43CB-98DA-584321BB5890}" srcOrd="1" destOrd="0" parTransId="{A3B6ECCC-D22D-4961-955C-520146AA264C}" sibTransId="{84FA2804-B691-4FAF-8A3F-064D36A7554A}"/>
    <dgm:cxn modelId="{C4FD00BE-6B9F-4CB6-A85C-7DB85411DAC1}" srcId="{6EBF7D75-517B-4432-9094-6BA852383A2B}" destId="{3D260FF0-1998-4356-A728-C2570C749084}" srcOrd="2" destOrd="0" parTransId="{02AC3C82-0BFE-424E-980F-013B72B3F028}" sibTransId="{CF4B04E8-B679-4D6F-9A19-B068101FE54D}"/>
    <dgm:cxn modelId="{819127EF-9AC1-4626-B5E3-867ADE99C04E}" type="presOf" srcId="{D463A825-A059-43C1-97AB-777DD0F1458D}" destId="{C90A037B-FBCC-4CEB-9CE6-76E5ADB8E21C}" srcOrd="0" destOrd="0" presId="urn:microsoft.com/office/officeart/2018/2/layout/IconVerticalSolidList"/>
    <dgm:cxn modelId="{44527D19-2686-4CCC-A732-48DD5393BD44}" type="presParOf" srcId="{D943C85F-2952-470E-BB2B-8BD791516A39}" destId="{9439A342-3933-4B95-8147-5AE0F018DE04}" srcOrd="0" destOrd="0" presId="urn:microsoft.com/office/officeart/2018/2/layout/IconVerticalSolidList"/>
    <dgm:cxn modelId="{2A2F60A7-DD2E-4E68-9392-87B68257B17B}" type="presParOf" srcId="{9439A342-3933-4B95-8147-5AE0F018DE04}" destId="{01C11F5D-96E0-476B-B30B-D1D41820377B}" srcOrd="0" destOrd="0" presId="urn:microsoft.com/office/officeart/2018/2/layout/IconVerticalSolidList"/>
    <dgm:cxn modelId="{A2C12160-3474-4354-BF8D-DF91642D0323}" type="presParOf" srcId="{9439A342-3933-4B95-8147-5AE0F018DE04}" destId="{23E30362-809A-4AC3-884E-52FB7BAE5592}" srcOrd="1" destOrd="0" presId="urn:microsoft.com/office/officeart/2018/2/layout/IconVerticalSolidList"/>
    <dgm:cxn modelId="{A20B17F0-5516-4F9C-8D77-EF3AD8402E04}" type="presParOf" srcId="{9439A342-3933-4B95-8147-5AE0F018DE04}" destId="{727B3ECC-A4F4-46D6-A50C-07968286366D}" srcOrd="2" destOrd="0" presId="urn:microsoft.com/office/officeart/2018/2/layout/IconVerticalSolidList"/>
    <dgm:cxn modelId="{B9C1C171-5C0C-43FF-939A-9C4846DDB9F5}" type="presParOf" srcId="{9439A342-3933-4B95-8147-5AE0F018DE04}" destId="{C90A037B-FBCC-4CEB-9CE6-76E5ADB8E21C}" srcOrd="3" destOrd="0" presId="urn:microsoft.com/office/officeart/2018/2/layout/IconVerticalSolidList"/>
    <dgm:cxn modelId="{A2A7C1E5-B690-4A59-8C3E-7F56D24A4904}" type="presParOf" srcId="{D943C85F-2952-470E-BB2B-8BD791516A39}" destId="{686FBD92-C5F7-4336-A672-257687DD07E7}" srcOrd="1" destOrd="0" presId="urn:microsoft.com/office/officeart/2018/2/layout/IconVerticalSolidList"/>
    <dgm:cxn modelId="{D69D8C9F-3502-4E96-9341-556FB0E151E3}" type="presParOf" srcId="{D943C85F-2952-470E-BB2B-8BD791516A39}" destId="{DB1E8C62-52C2-4EA1-BF4D-8AC5B0A8BEB3}" srcOrd="2" destOrd="0" presId="urn:microsoft.com/office/officeart/2018/2/layout/IconVerticalSolidList"/>
    <dgm:cxn modelId="{2FA1BC16-2A04-4F33-9DD4-C1E023AE2725}" type="presParOf" srcId="{DB1E8C62-52C2-4EA1-BF4D-8AC5B0A8BEB3}" destId="{CE463C5F-CEDD-444A-9E19-599F8168C37F}" srcOrd="0" destOrd="0" presId="urn:microsoft.com/office/officeart/2018/2/layout/IconVerticalSolidList"/>
    <dgm:cxn modelId="{568FA129-B78F-40D7-8DDE-452A9FF24847}" type="presParOf" srcId="{DB1E8C62-52C2-4EA1-BF4D-8AC5B0A8BEB3}" destId="{CD40168A-B4C5-4595-898A-D75A649D20B4}" srcOrd="1" destOrd="0" presId="urn:microsoft.com/office/officeart/2018/2/layout/IconVerticalSolidList"/>
    <dgm:cxn modelId="{C1731B36-7837-4346-A585-F7EDB27DDA7F}" type="presParOf" srcId="{DB1E8C62-52C2-4EA1-BF4D-8AC5B0A8BEB3}" destId="{34883AA8-094C-4415-9856-193B735E5FF9}" srcOrd="2" destOrd="0" presId="urn:microsoft.com/office/officeart/2018/2/layout/IconVerticalSolidList"/>
    <dgm:cxn modelId="{646B4D49-8C3D-45DD-A795-71EA4393E85D}" type="presParOf" srcId="{DB1E8C62-52C2-4EA1-BF4D-8AC5B0A8BEB3}" destId="{E484EAAC-98D7-46B2-B88A-38E0C8315416}" srcOrd="3" destOrd="0" presId="urn:microsoft.com/office/officeart/2018/2/layout/IconVerticalSolidList"/>
    <dgm:cxn modelId="{65B242DC-D201-4BE3-B479-1B5C4B191ED9}" type="presParOf" srcId="{D943C85F-2952-470E-BB2B-8BD791516A39}" destId="{E5503676-FA2B-4307-AA8B-9FA974368089}" srcOrd="3" destOrd="0" presId="urn:microsoft.com/office/officeart/2018/2/layout/IconVerticalSolidList"/>
    <dgm:cxn modelId="{7DD4FEA9-0836-4C7A-ACA4-7F508091CEC0}" type="presParOf" srcId="{D943C85F-2952-470E-BB2B-8BD791516A39}" destId="{DD9794B9-3E3C-4B51-8D00-7EC37D2B8DF8}" srcOrd="4" destOrd="0" presId="urn:microsoft.com/office/officeart/2018/2/layout/IconVerticalSolidList"/>
    <dgm:cxn modelId="{C2E1289B-14DA-445D-B65A-01A93E8BEB8E}" type="presParOf" srcId="{DD9794B9-3E3C-4B51-8D00-7EC37D2B8DF8}" destId="{87A201C0-A9A8-4D78-BAE9-8AD1D7AC0370}" srcOrd="0" destOrd="0" presId="urn:microsoft.com/office/officeart/2018/2/layout/IconVerticalSolidList"/>
    <dgm:cxn modelId="{281B5C7C-DFA5-4D31-88EC-3BE09B9F8F1C}" type="presParOf" srcId="{DD9794B9-3E3C-4B51-8D00-7EC37D2B8DF8}" destId="{8E2019A5-906B-450A-94F6-294E1FBE5E0C}" srcOrd="1" destOrd="0" presId="urn:microsoft.com/office/officeart/2018/2/layout/IconVerticalSolidList"/>
    <dgm:cxn modelId="{0C94A799-C9F4-4F39-A180-2AD68672AB2E}" type="presParOf" srcId="{DD9794B9-3E3C-4B51-8D00-7EC37D2B8DF8}" destId="{A88F8E17-818C-4410-B096-AACBDC4C2AD3}" srcOrd="2" destOrd="0" presId="urn:microsoft.com/office/officeart/2018/2/layout/IconVerticalSolidList"/>
    <dgm:cxn modelId="{42E60BE6-F159-4787-BDB7-27EE01DF12AF}" type="presParOf" srcId="{DD9794B9-3E3C-4B51-8D00-7EC37D2B8DF8}" destId="{A2DAE54F-3655-45B3-A61C-6E84FEE5661C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C11F5D-96E0-476B-B30B-D1D41820377B}">
      <dsp:nvSpPr>
        <dsp:cNvPr id="0" name=""/>
        <dsp:cNvSpPr/>
      </dsp:nvSpPr>
      <dsp:spPr>
        <a:xfrm>
          <a:off x="0" y="4304"/>
          <a:ext cx="11592464" cy="1161726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3E30362-809A-4AC3-884E-52FB7BAE5592}">
      <dsp:nvSpPr>
        <dsp:cNvPr id="0" name=""/>
        <dsp:cNvSpPr/>
      </dsp:nvSpPr>
      <dsp:spPr>
        <a:xfrm>
          <a:off x="355730" y="261776"/>
          <a:ext cx="646783" cy="646783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90A037B-FBCC-4CEB-9CE6-76E5ADB8E21C}">
      <dsp:nvSpPr>
        <dsp:cNvPr id="0" name=""/>
        <dsp:cNvSpPr/>
      </dsp:nvSpPr>
      <dsp:spPr>
        <a:xfrm>
          <a:off x="1358244" y="4304"/>
          <a:ext cx="10046303" cy="10441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507" tIns="110507" rIns="110507" bIns="110507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latin typeface="Roboto Regular"/>
            </a:rPr>
            <a:t>La sombra es </a:t>
          </a:r>
          <a:r>
            <a:rPr lang="en-US" sz="2400" kern="1200" dirty="0" err="1">
              <a:latin typeface="Roboto Regular"/>
            </a:rPr>
            <a:t>adecuada</a:t>
          </a:r>
          <a:r>
            <a:rPr lang="en-US" sz="2400" kern="1200" dirty="0">
              <a:latin typeface="Roboto Regular"/>
            </a:rPr>
            <a:t> </a:t>
          </a:r>
          <a:r>
            <a:rPr lang="en-US" sz="2400" kern="1200" dirty="0" err="1">
              <a:latin typeface="Roboto Regular"/>
            </a:rPr>
            <a:t>sólo</a:t>
          </a:r>
          <a:r>
            <a:rPr lang="en-US" sz="2400" kern="1200" dirty="0">
              <a:latin typeface="Roboto Regular"/>
            </a:rPr>
            <a:t> </a:t>
          </a:r>
          <a:r>
            <a:rPr lang="en-US" sz="2400" kern="1200" dirty="0" err="1">
              <a:latin typeface="Roboto Regular"/>
            </a:rPr>
            <a:t>cuando</a:t>
          </a:r>
          <a:r>
            <a:rPr lang="en-US" sz="2400" kern="1200" dirty="0">
              <a:latin typeface="Roboto Regular"/>
            </a:rPr>
            <a:t> </a:t>
          </a:r>
          <a:r>
            <a:rPr lang="en-US" sz="2400" kern="1200" dirty="0" err="1">
              <a:latin typeface="Roboto Regular"/>
            </a:rPr>
            <a:t>bloquea</a:t>
          </a:r>
          <a:r>
            <a:rPr lang="en-US" sz="2400" kern="1200" dirty="0">
              <a:latin typeface="Roboto Regular"/>
            </a:rPr>
            <a:t> </a:t>
          </a:r>
          <a:r>
            <a:rPr lang="en-US" sz="2400" kern="1200" dirty="0" err="1">
              <a:latin typeface="Roboto Regular"/>
            </a:rPr>
            <a:t>completamente</a:t>
          </a:r>
          <a:r>
            <a:rPr lang="en-US" sz="2400" kern="1200" dirty="0">
              <a:latin typeface="Roboto Regular"/>
            </a:rPr>
            <a:t> la luz </a:t>
          </a:r>
          <a:r>
            <a:rPr lang="en-US" sz="2400" kern="1200" dirty="0" err="1">
              <a:latin typeface="Roboto Regular"/>
            </a:rPr>
            <a:t>directa</a:t>
          </a:r>
          <a:r>
            <a:rPr lang="en-US" sz="2400" kern="1200" dirty="0">
              <a:latin typeface="Roboto Regular"/>
            </a:rPr>
            <a:t> del sol y </a:t>
          </a:r>
          <a:r>
            <a:rPr lang="en-US" sz="2400" kern="1200" dirty="0" err="1">
              <a:latin typeface="Roboto Regular"/>
            </a:rPr>
            <a:t>permite</a:t>
          </a:r>
          <a:r>
            <a:rPr lang="en-US" sz="2400" kern="1200" dirty="0">
              <a:latin typeface="Roboto Regular"/>
            </a:rPr>
            <a:t> que </a:t>
          </a:r>
          <a:r>
            <a:rPr lang="en-US" sz="2400" kern="1200" dirty="0" err="1">
              <a:latin typeface="Roboto Regular"/>
            </a:rPr>
            <a:t>el</a:t>
          </a:r>
          <a:r>
            <a:rPr lang="en-US" sz="2400" kern="1200" dirty="0">
              <a:latin typeface="Roboto Regular"/>
            </a:rPr>
            <a:t> </a:t>
          </a:r>
          <a:r>
            <a:rPr lang="en-US" sz="2400" kern="1200" dirty="0" err="1">
              <a:latin typeface="Roboto Regular"/>
            </a:rPr>
            <a:t>cuerpo</a:t>
          </a:r>
          <a:r>
            <a:rPr lang="en-US" sz="2400" kern="1200" dirty="0">
              <a:latin typeface="Roboto Regular"/>
            </a:rPr>
            <a:t> se </a:t>
          </a:r>
          <a:r>
            <a:rPr lang="en-US" sz="2400" kern="1200" dirty="0" err="1">
              <a:latin typeface="Roboto Regular"/>
            </a:rPr>
            <a:t>enfríe</a:t>
          </a:r>
          <a:endParaRPr lang="en-US" sz="2400" kern="1200" dirty="0">
            <a:latin typeface="Roboto Regular"/>
          </a:endParaRPr>
        </a:p>
      </dsp:txBody>
      <dsp:txXfrm>
        <a:off x="1358244" y="4304"/>
        <a:ext cx="10046303" cy="1044156"/>
      </dsp:txXfrm>
    </dsp:sp>
    <dsp:sp modelId="{CE463C5F-CEDD-444A-9E19-599F8168C37F}">
      <dsp:nvSpPr>
        <dsp:cNvPr id="0" name=""/>
        <dsp:cNvSpPr/>
      </dsp:nvSpPr>
      <dsp:spPr>
        <a:xfrm>
          <a:off x="0" y="1439811"/>
          <a:ext cx="11592464" cy="1177119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D40168A-B4C5-4595-898A-D75A649D20B4}">
      <dsp:nvSpPr>
        <dsp:cNvPr id="0" name=""/>
        <dsp:cNvSpPr/>
      </dsp:nvSpPr>
      <dsp:spPr>
        <a:xfrm>
          <a:off x="355730" y="1695162"/>
          <a:ext cx="646783" cy="646783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484EAAC-98D7-46B2-B88A-38E0C8315416}">
      <dsp:nvSpPr>
        <dsp:cNvPr id="0" name=""/>
        <dsp:cNvSpPr/>
      </dsp:nvSpPr>
      <dsp:spPr>
        <a:xfrm>
          <a:off x="1415006" y="1698077"/>
          <a:ext cx="9712966" cy="9834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507" tIns="110507" rIns="110507" bIns="110507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Roboto Regular"/>
            </a:rPr>
            <a:t>No </a:t>
          </a:r>
          <a:r>
            <a:rPr lang="en-US" sz="1800" kern="1200" dirty="0" err="1">
              <a:latin typeface="Roboto Regular"/>
            </a:rPr>
            <a:t>proporcione</a:t>
          </a:r>
          <a:r>
            <a:rPr lang="en-US" sz="1800" kern="1200" dirty="0">
              <a:latin typeface="Roboto Regular"/>
            </a:rPr>
            <a:t> sombra </a:t>
          </a:r>
          <a:r>
            <a:rPr lang="en-US" sz="1800" kern="1200" dirty="0" err="1">
              <a:latin typeface="Roboto Regular"/>
            </a:rPr>
            <a:t>utilizando</a:t>
          </a:r>
          <a:r>
            <a:rPr lang="en-US" sz="1800" kern="1200" dirty="0">
              <a:latin typeface="Roboto Regular"/>
            </a:rPr>
            <a:t>: las </a:t>
          </a:r>
          <a:r>
            <a:rPr lang="en-US" sz="1800" kern="1200" dirty="0" err="1">
              <a:latin typeface="Roboto Regular"/>
            </a:rPr>
            <a:t>casetas</a:t>
          </a:r>
          <a:r>
            <a:rPr lang="en-US" sz="1800" kern="1200" dirty="0">
              <a:latin typeface="Roboto Regular"/>
            </a:rPr>
            <a:t> </a:t>
          </a:r>
          <a:r>
            <a:rPr lang="en-US" sz="1800" kern="1200" dirty="0" err="1">
              <a:latin typeface="Roboto Regular"/>
            </a:rPr>
            <a:t>metálicas</a:t>
          </a:r>
          <a:r>
            <a:rPr lang="en-US" sz="1800" kern="1200" dirty="0">
              <a:latin typeface="Roboto Regular"/>
            </a:rPr>
            <a:t> de </a:t>
          </a:r>
          <a:r>
            <a:rPr lang="en-US" sz="1800" kern="1200" dirty="0" err="1">
              <a:latin typeface="Roboto Regular"/>
            </a:rPr>
            <a:t>almacenamiento</a:t>
          </a:r>
          <a:r>
            <a:rPr lang="en-US" sz="1800" kern="1200" dirty="0">
              <a:latin typeface="Roboto Regular"/>
            </a:rPr>
            <a:t> (a </a:t>
          </a:r>
          <a:r>
            <a:rPr lang="en-US" sz="1800" kern="1200" dirty="0" err="1">
              <a:latin typeface="Roboto Regular"/>
            </a:rPr>
            <a:t>menos</a:t>
          </a:r>
          <a:r>
            <a:rPr lang="en-US" sz="1800" kern="1200" dirty="0">
              <a:latin typeface="Roboto Regular"/>
            </a:rPr>
            <a:t> que </a:t>
          </a:r>
          <a:r>
            <a:rPr lang="en-US" sz="1800" kern="1200" dirty="0" err="1">
              <a:latin typeface="Roboto Regular"/>
            </a:rPr>
            <a:t>estén</a:t>
          </a:r>
          <a:r>
            <a:rPr lang="en-US" sz="1800" kern="1200" dirty="0">
              <a:latin typeface="Roboto Regular"/>
            </a:rPr>
            <a:t> </a:t>
          </a:r>
          <a:r>
            <a:rPr lang="en-US" sz="1800" kern="1200" dirty="0" err="1">
              <a:latin typeface="Roboto Regular"/>
            </a:rPr>
            <a:t>frías</a:t>
          </a:r>
          <a:r>
            <a:rPr lang="en-US" sz="1800" kern="1200" dirty="0">
              <a:latin typeface="Roboto Regular"/>
            </a:rPr>
            <a:t>), </a:t>
          </a:r>
          <a:r>
            <a:rPr lang="en-US" sz="1800" kern="1200" dirty="0" err="1">
              <a:latin typeface="Roboto Regular"/>
            </a:rPr>
            <a:t>el</a:t>
          </a:r>
          <a:r>
            <a:rPr lang="en-US" sz="1800" kern="1200" dirty="0">
              <a:latin typeface="Roboto Regular"/>
            </a:rPr>
            <a:t> interior de </a:t>
          </a:r>
          <a:r>
            <a:rPr lang="en-US" sz="1800" kern="1200" dirty="0" err="1">
              <a:latin typeface="Roboto Regular"/>
            </a:rPr>
            <a:t>los</a:t>
          </a:r>
          <a:r>
            <a:rPr lang="en-US" sz="1800" kern="1200" dirty="0">
              <a:latin typeface="Roboto Regular"/>
            </a:rPr>
            <a:t> </a:t>
          </a:r>
          <a:r>
            <a:rPr lang="en-US" sz="1800" kern="1200" dirty="0" err="1">
              <a:latin typeface="Roboto Regular"/>
            </a:rPr>
            <a:t>vehículos</a:t>
          </a:r>
          <a:r>
            <a:rPr lang="en-US" sz="1800" kern="1200" dirty="0">
              <a:latin typeface="Roboto Regular"/>
            </a:rPr>
            <a:t> a </a:t>
          </a:r>
          <a:r>
            <a:rPr lang="en-US" sz="1800" kern="1200" dirty="0" err="1">
              <a:latin typeface="Roboto Regular"/>
            </a:rPr>
            <a:t>menos</a:t>
          </a:r>
          <a:r>
            <a:rPr lang="en-US" sz="1800" kern="1200" dirty="0">
              <a:latin typeface="Roboto Regular"/>
            </a:rPr>
            <a:t> que </a:t>
          </a:r>
          <a:r>
            <a:rPr lang="en-US" sz="1800" kern="1200" dirty="0" err="1">
              <a:latin typeface="Roboto Regular"/>
            </a:rPr>
            <a:t>el</a:t>
          </a:r>
          <a:r>
            <a:rPr lang="en-US" sz="1800" kern="1200" dirty="0">
              <a:latin typeface="Roboto Regular"/>
            </a:rPr>
            <a:t> </a:t>
          </a:r>
          <a:r>
            <a:rPr lang="en-US" sz="1800" kern="1200" dirty="0" err="1">
              <a:latin typeface="Roboto Regular"/>
            </a:rPr>
            <a:t>sistema</a:t>
          </a:r>
          <a:r>
            <a:rPr lang="en-US" sz="1800" kern="1200" dirty="0">
              <a:latin typeface="Roboto Regular"/>
            </a:rPr>
            <a:t> de </a:t>
          </a:r>
          <a:r>
            <a:rPr lang="en-US" sz="1800" kern="1200" dirty="0" err="1">
              <a:latin typeface="Roboto Regular"/>
            </a:rPr>
            <a:t>aire</a:t>
          </a:r>
          <a:r>
            <a:rPr lang="en-US" sz="1800" kern="1200" dirty="0">
              <a:latin typeface="Roboto Regular"/>
            </a:rPr>
            <a:t> </a:t>
          </a:r>
          <a:r>
            <a:rPr lang="en-US" sz="1800" kern="1200" dirty="0" err="1">
              <a:latin typeface="Roboto Regular"/>
            </a:rPr>
            <a:t>acondicionado</a:t>
          </a:r>
          <a:r>
            <a:rPr lang="en-US" sz="1800" kern="1200" dirty="0">
              <a:latin typeface="Roboto Regular"/>
            </a:rPr>
            <a:t> </a:t>
          </a:r>
          <a:r>
            <a:rPr lang="en-US" sz="1800" kern="1200" dirty="0" err="1">
              <a:latin typeface="Roboto Regular"/>
            </a:rPr>
            <a:t>esté</a:t>
          </a:r>
          <a:r>
            <a:rPr lang="en-US" sz="1800" kern="1200" dirty="0">
              <a:latin typeface="Roboto Regular"/>
            </a:rPr>
            <a:t> </a:t>
          </a:r>
          <a:r>
            <a:rPr lang="en-US" sz="1800" kern="1200" dirty="0" err="1">
              <a:latin typeface="Roboto Regular"/>
            </a:rPr>
            <a:t>funcionando</a:t>
          </a:r>
          <a:r>
            <a:rPr lang="en-US" sz="1800" kern="1200" dirty="0">
              <a:latin typeface="Roboto Regular"/>
            </a:rPr>
            <a:t> </a:t>
          </a:r>
          <a:r>
            <a:rPr lang="en-US" sz="1800" kern="1200" dirty="0" err="1">
              <a:latin typeface="Roboto Regular"/>
            </a:rPr>
            <a:t>continuamente</a:t>
          </a:r>
          <a:r>
            <a:rPr lang="en-US" sz="1800" kern="1200" dirty="0">
              <a:latin typeface="Roboto Regular"/>
            </a:rPr>
            <a:t> y </a:t>
          </a:r>
          <a:r>
            <a:rPr lang="en-US" sz="1800" kern="1200" dirty="0" err="1">
              <a:latin typeface="Roboto Regular"/>
            </a:rPr>
            <a:t>trabaja</a:t>
          </a:r>
          <a:r>
            <a:rPr lang="en-US" sz="1800" kern="1200" dirty="0">
              <a:latin typeface="Roboto Regular"/>
            </a:rPr>
            <a:t> </a:t>
          </a:r>
          <a:r>
            <a:rPr lang="en-US" sz="1800" kern="1200" dirty="0" err="1">
              <a:latin typeface="Roboto Regular"/>
            </a:rPr>
            <a:t>eficazmente</a:t>
          </a:r>
          <a:r>
            <a:rPr lang="en-US" sz="1800" kern="1200" dirty="0">
              <a:latin typeface="Roboto Regular"/>
            </a:rPr>
            <a:t>, las </a:t>
          </a:r>
          <a:r>
            <a:rPr lang="en-US" sz="1800" kern="1200" dirty="0" err="1">
              <a:latin typeface="Roboto Regular"/>
            </a:rPr>
            <a:t>áreas</a:t>
          </a:r>
          <a:r>
            <a:rPr lang="en-US" sz="1800" kern="1200" dirty="0">
              <a:latin typeface="Roboto Regular"/>
            </a:rPr>
            <a:t> </a:t>
          </a:r>
          <a:r>
            <a:rPr lang="en-US" sz="1800" kern="1200" dirty="0" err="1">
              <a:latin typeface="Roboto Regular"/>
            </a:rPr>
            <a:t>por</a:t>
          </a:r>
          <a:r>
            <a:rPr lang="en-US" sz="1800" kern="1200" dirty="0">
              <a:latin typeface="Roboto Regular"/>
            </a:rPr>
            <a:t> </a:t>
          </a:r>
          <a:r>
            <a:rPr lang="en-US" sz="1800" kern="1200" dirty="0" err="1">
              <a:latin typeface="Roboto Regular"/>
            </a:rPr>
            <a:t>debajo</a:t>
          </a:r>
          <a:r>
            <a:rPr lang="en-US" sz="1800" kern="1200" dirty="0">
              <a:latin typeface="Roboto Regular"/>
            </a:rPr>
            <a:t> o </a:t>
          </a:r>
          <a:r>
            <a:rPr lang="en-US" sz="1800" kern="1200" dirty="0" err="1">
              <a:latin typeface="Roboto Regular"/>
            </a:rPr>
            <a:t>cerca</a:t>
          </a:r>
          <a:r>
            <a:rPr lang="en-US" sz="1800" kern="1200" dirty="0">
              <a:latin typeface="Roboto Regular"/>
            </a:rPr>
            <a:t> de </a:t>
          </a:r>
          <a:r>
            <a:rPr lang="en-US" sz="1800" kern="1200" dirty="0" err="1">
              <a:latin typeface="Roboto Regular"/>
            </a:rPr>
            <a:t>equipos</a:t>
          </a:r>
          <a:r>
            <a:rPr lang="en-US" sz="1800" kern="1200" dirty="0">
              <a:latin typeface="Roboto Regular"/>
            </a:rPr>
            <a:t>
</a:t>
          </a:r>
        </a:p>
      </dsp:txBody>
      <dsp:txXfrm>
        <a:off x="1415006" y="1698077"/>
        <a:ext cx="9712966" cy="983417"/>
      </dsp:txXfrm>
    </dsp:sp>
    <dsp:sp modelId="{87A201C0-A9A8-4D78-BAE9-8AD1D7AC0370}">
      <dsp:nvSpPr>
        <dsp:cNvPr id="0" name=""/>
        <dsp:cNvSpPr/>
      </dsp:nvSpPr>
      <dsp:spPr>
        <a:xfrm>
          <a:off x="0" y="2870548"/>
          <a:ext cx="11592464" cy="1161726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E2019A5-906B-450A-94F6-294E1FBE5E0C}">
      <dsp:nvSpPr>
        <dsp:cNvPr id="0" name=""/>
        <dsp:cNvSpPr/>
      </dsp:nvSpPr>
      <dsp:spPr>
        <a:xfrm>
          <a:off x="355730" y="3120852"/>
          <a:ext cx="646783" cy="646783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2DAE54F-3655-45B3-A61C-6E84FEE5661C}">
      <dsp:nvSpPr>
        <dsp:cNvPr id="0" name=""/>
        <dsp:cNvSpPr/>
      </dsp:nvSpPr>
      <dsp:spPr>
        <a:xfrm>
          <a:off x="1358244" y="2863380"/>
          <a:ext cx="10046303" cy="10441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507" tIns="110507" rIns="110507" bIns="110507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0" i="0" u="none" kern="1200" dirty="0"/>
            <a:t>No </a:t>
          </a:r>
          <a:r>
            <a:rPr lang="en-US" sz="2400" b="0" i="0" u="none" kern="1200" dirty="0" err="1"/>
            <a:t>permita</a:t>
          </a:r>
          <a:r>
            <a:rPr lang="en-US" sz="2400" b="0" i="0" u="none" kern="1200" dirty="0"/>
            <a:t> que </a:t>
          </a:r>
          <a:r>
            <a:rPr lang="en-US" sz="2400" b="0" i="0" u="none" kern="1200" dirty="0" err="1"/>
            <a:t>los</a:t>
          </a:r>
          <a:r>
            <a:rPr lang="en-US" sz="2400" b="0" i="0" u="none" kern="1200" dirty="0"/>
            <a:t> </a:t>
          </a:r>
          <a:r>
            <a:rPr lang="en-US" sz="2400" b="0" i="0" u="none" kern="1200" dirty="0" err="1"/>
            <a:t>empleados</a:t>
          </a:r>
          <a:r>
            <a:rPr lang="en-US" sz="2400" b="0" i="0" u="none" kern="1200" dirty="0"/>
            <a:t> se </a:t>
          </a:r>
          <a:r>
            <a:rPr lang="en-US" sz="2400" b="0" i="0" u="none" kern="1200" dirty="0" err="1"/>
            <a:t>sientan</a:t>
          </a:r>
          <a:r>
            <a:rPr lang="en-US" sz="2400" b="0" i="0" u="none" kern="1200" dirty="0"/>
            <a:t> </a:t>
          </a:r>
          <a:r>
            <a:rPr lang="en-US" sz="2400" b="0" i="0" u="none" kern="1200" dirty="0" err="1"/>
            <a:t>directamente</a:t>
          </a:r>
          <a:r>
            <a:rPr lang="en-US" sz="2400" b="0" i="0" u="none" kern="1200" dirty="0"/>
            <a:t> </a:t>
          </a:r>
          <a:r>
            <a:rPr lang="en-US" sz="2400" b="0" i="0" u="none" kern="1200" dirty="0" err="1"/>
            <a:t>sobre</a:t>
          </a:r>
          <a:r>
            <a:rPr lang="en-US" sz="2400" b="0" i="0" u="none" kern="1200" dirty="0"/>
            <a:t> </a:t>
          </a:r>
          <a:r>
            <a:rPr lang="en-US" sz="2400" b="0" i="0" u="none" kern="1200" dirty="0" err="1"/>
            <a:t>el</a:t>
          </a:r>
          <a:r>
            <a:rPr lang="en-US" sz="2400" b="0" i="0" u="none" kern="1200" dirty="0"/>
            <a:t> </a:t>
          </a:r>
          <a:r>
            <a:rPr lang="en-US" sz="2400" b="0" i="0" u="none" kern="1200" dirty="0" err="1"/>
            <a:t>suelo</a:t>
          </a:r>
          <a:r>
            <a:rPr lang="en-US" sz="2400" b="0" i="0" u="none" kern="1200" dirty="0"/>
            <a:t> </a:t>
          </a:r>
          <a:r>
            <a:rPr lang="en-US" sz="2400" kern="1200" dirty="0">
              <a:latin typeface="Roboto Regular"/>
            </a:rPr>
            <a:t>(</a:t>
          </a:r>
          <a:r>
            <a:rPr lang="en-US" sz="2400" kern="1200" dirty="0" err="1">
              <a:latin typeface="Roboto Regular"/>
            </a:rPr>
            <a:t>facilite</a:t>
          </a:r>
          <a:r>
            <a:rPr lang="en-US" sz="2400" kern="1200" dirty="0">
              <a:latin typeface="Roboto Regular"/>
            </a:rPr>
            <a:t> </a:t>
          </a:r>
          <a:r>
            <a:rPr lang="en-US" sz="2400" kern="1200" dirty="0" err="1">
              <a:latin typeface="Roboto Regular"/>
            </a:rPr>
            <a:t>sillas</a:t>
          </a:r>
          <a:r>
            <a:rPr lang="en-US" sz="2400" kern="1200" dirty="0">
              <a:latin typeface="Roboto Regular"/>
            </a:rPr>
            <a:t> y </a:t>
          </a:r>
          <a:r>
            <a:rPr lang="en-US" sz="2400" kern="1200" dirty="0" err="1">
              <a:latin typeface="Roboto Regular"/>
            </a:rPr>
            <a:t>bancos</a:t>
          </a:r>
          <a:r>
            <a:rPr lang="en-US" sz="2400" kern="1200" dirty="0">
              <a:latin typeface="Roboto Regular"/>
            </a:rPr>
            <a:t>) </a:t>
          </a:r>
        </a:p>
      </dsp:txBody>
      <dsp:txXfrm>
        <a:off x="1358244" y="2863380"/>
        <a:ext cx="10046303" cy="104415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CA6E295-2078-3A4C-9B3B-128821A9744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603100D-CACA-0F41-B537-339726C6A50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77CCEE-F6A5-9F4C-8CE3-50501077053A}" type="datetimeFigureOut">
              <a:rPr lang="en-US" smtClean="0"/>
              <a:t>6/1/24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18C585-FF88-2E4D-AADE-9C9529D2F72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20F8045-3A37-824A-8710-57C502BDEFA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957D50-C692-A448-91EE-4B0FAD320C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509397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1C7354-F7E4-4C9A-AF3E-E31176E5346E}" type="datetimeFigureOut">
              <a:rPr lang="en-US" smtClean="0"/>
              <a:t>6/1/24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597599-430D-4F1B-8F31-4CC76330FE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30271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Este material ha </a:t>
            </a:r>
            <a:r>
              <a:rPr lang="en-US" sz="12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sido</a:t>
            </a:r>
            <a:r>
              <a:rPr lang="en-US" sz="1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elaborado</a:t>
            </a:r>
            <a:r>
              <a:rPr lang="en-US" sz="1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bajo </a:t>
            </a:r>
            <a:r>
              <a:rPr lang="en-US" sz="12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</a:t>
            </a:r>
            <a:r>
              <a:rPr lang="en-US" sz="1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número</a:t>
            </a:r>
            <a:r>
              <a:rPr lang="en-US" sz="1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de </a:t>
            </a:r>
            <a:r>
              <a:rPr lang="en-US" sz="12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subvención</a:t>
            </a:r>
            <a:r>
              <a:rPr lang="en-US" sz="1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SH-000018-SH3 de la </a:t>
            </a:r>
            <a:r>
              <a:rPr lang="en-US" sz="12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Administración</a:t>
            </a:r>
            <a:r>
              <a:rPr lang="en-US" sz="1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de </a:t>
            </a:r>
            <a:r>
              <a:rPr lang="en-US" sz="12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Seguridad</a:t>
            </a:r>
            <a:r>
              <a:rPr lang="en-US" sz="1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y </a:t>
            </a:r>
            <a:r>
              <a:rPr lang="en-US" sz="12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Salud</a:t>
            </a:r>
            <a:r>
              <a:rPr lang="en-US" sz="1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Ocupacional</a:t>
            </a:r>
            <a:r>
              <a:rPr lang="en-US" sz="1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del </a:t>
            </a:r>
            <a:r>
              <a:rPr lang="en-US" sz="12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Departamento</a:t>
            </a:r>
            <a:r>
              <a:rPr lang="en-US" sz="1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de </a:t>
            </a:r>
            <a:r>
              <a:rPr lang="en-US" sz="12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Trabajo</a:t>
            </a:r>
            <a:r>
              <a:rPr lang="en-US" sz="1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de </a:t>
            </a:r>
            <a:r>
              <a:rPr lang="en-US" sz="12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los</a:t>
            </a:r>
            <a:r>
              <a:rPr lang="en-US" sz="1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Estados</a:t>
            </a:r>
            <a:r>
              <a:rPr lang="en-US" sz="1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Unidos. </a:t>
            </a:r>
            <a:r>
              <a:rPr lang="en-US" sz="12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Esta</a:t>
            </a:r>
            <a:r>
              <a:rPr lang="en-US" sz="1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información</a:t>
            </a:r>
            <a:r>
              <a:rPr lang="en-US" sz="1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no </a:t>
            </a:r>
            <a:r>
              <a:rPr lang="en-US" sz="12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refleja</a:t>
            </a:r>
            <a:r>
              <a:rPr lang="en-US" sz="1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necesariamente</a:t>
            </a:r>
            <a:r>
              <a:rPr lang="en-US" sz="1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las </a:t>
            </a:r>
            <a:r>
              <a:rPr lang="en-US" sz="12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opiniones</a:t>
            </a:r>
            <a:r>
              <a:rPr lang="en-US" sz="1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o </a:t>
            </a:r>
            <a:r>
              <a:rPr lang="en-US" sz="12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políticas</a:t>
            </a:r>
            <a:r>
              <a:rPr lang="en-US" sz="1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del </a:t>
            </a:r>
            <a:r>
              <a:rPr lang="en-US" sz="12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Departamento</a:t>
            </a:r>
            <a:r>
              <a:rPr lang="en-US" sz="1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de </a:t>
            </a:r>
            <a:r>
              <a:rPr lang="en-US" sz="12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Trabajo</a:t>
            </a:r>
            <a:r>
              <a:rPr lang="en-US" sz="1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de </a:t>
            </a:r>
            <a:r>
              <a:rPr lang="en-US" sz="12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los</a:t>
            </a:r>
            <a:r>
              <a:rPr lang="en-US" sz="1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Estados</a:t>
            </a:r>
            <a:r>
              <a:rPr lang="en-US" sz="1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Unidos, </a:t>
            </a:r>
            <a:r>
              <a:rPr lang="en-US" sz="12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ni</a:t>
            </a:r>
            <a:r>
              <a:rPr lang="en-US" sz="1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la </a:t>
            </a:r>
            <a:r>
              <a:rPr lang="en-US" sz="12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mención</a:t>
            </a:r>
            <a:r>
              <a:rPr lang="en-US" sz="1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de </a:t>
            </a:r>
            <a:r>
              <a:rPr lang="en-US" sz="12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nombres</a:t>
            </a:r>
            <a:r>
              <a:rPr lang="en-US" sz="1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comerciales</a:t>
            </a:r>
            <a:r>
              <a:rPr lang="en-US" sz="1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2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productos</a:t>
            </a:r>
            <a:r>
              <a:rPr lang="en-US" sz="1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comerciales</a:t>
            </a:r>
            <a:r>
              <a:rPr lang="en-US" sz="1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u </a:t>
            </a:r>
            <a:r>
              <a:rPr lang="en-US" sz="12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organizaciones</a:t>
            </a:r>
            <a:r>
              <a:rPr lang="en-US" sz="1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implica</a:t>
            </a:r>
            <a:r>
              <a:rPr lang="en-US" sz="1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la </a:t>
            </a:r>
            <a:r>
              <a:rPr lang="en-US" sz="12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aprobación</a:t>
            </a:r>
            <a:r>
              <a:rPr lang="en-US" sz="1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por</a:t>
            </a:r>
            <a:r>
              <a:rPr lang="en-US" sz="1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parte</a:t>
            </a:r>
            <a:r>
              <a:rPr lang="en-US" sz="1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del </a:t>
            </a:r>
            <a:r>
              <a:rPr lang="en-US" sz="12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Gobierno</a:t>
            </a:r>
            <a:r>
              <a:rPr lang="en-US" sz="1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de </a:t>
            </a:r>
            <a:r>
              <a:rPr lang="en-US" sz="12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los</a:t>
            </a:r>
            <a:r>
              <a:rPr lang="en-US" sz="1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Estados</a:t>
            </a:r>
            <a:r>
              <a:rPr lang="en-US" sz="1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Unidos.</a:t>
            </a:r>
          </a:p>
          <a:p>
            <a:endParaRPr lang="en-US" dirty="0"/>
          </a:p>
          <a:p>
            <a:r>
              <a:rPr lang="en-US" b="1" dirty="0"/>
              <a:t>Imagen 1: </a:t>
            </a:r>
            <a:r>
              <a:rPr lang="en-US" b="0" dirty="0" err="1"/>
              <a:t>Foto</a:t>
            </a:r>
            <a:r>
              <a:rPr lang="en-US" b="0" dirty="0"/>
              <a:t> de un </a:t>
            </a:r>
            <a:r>
              <a:rPr lang="en-US" b="0" dirty="0" err="1"/>
              <a:t>empleado</a:t>
            </a:r>
            <a:r>
              <a:rPr lang="en-US" b="0" dirty="0"/>
              <a:t> </a:t>
            </a:r>
            <a:r>
              <a:rPr lang="en-US" b="0" dirty="0" err="1"/>
              <a:t>bebiendo</a:t>
            </a:r>
            <a:r>
              <a:rPr lang="en-US" b="0" dirty="0"/>
              <a:t> </a:t>
            </a:r>
            <a:r>
              <a:rPr lang="en-US" b="0" dirty="0" err="1"/>
              <a:t>agua</a:t>
            </a:r>
            <a:r>
              <a:rPr lang="en-US" b="0" dirty="0"/>
              <a:t> </a:t>
            </a:r>
            <a:r>
              <a:rPr lang="en-US" b="0" dirty="0" err="1"/>
              <a:t>en</a:t>
            </a:r>
            <a:r>
              <a:rPr lang="en-US" b="0" dirty="0"/>
              <a:t> </a:t>
            </a:r>
            <a:r>
              <a:rPr lang="en-US" b="0" dirty="0" err="1"/>
              <a:t>una</a:t>
            </a:r>
            <a:r>
              <a:rPr lang="en-US" b="0" dirty="0"/>
              <a:t> </a:t>
            </a:r>
            <a:r>
              <a:rPr lang="en-US" b="0" dirty="0" err="1"/>
              <a:t>fábrica</a:t>
            </a:r>
            <a:endParaRPr lang="en-US" b="0" dirty="0"/>
          </a:p>
          <a:p>
            <a:r>
              <a:rPr lang="en-US" b="1" dirty="0"/>
              <a:t>Imagen 2: </a:t>
            </a:r>
            <a:r>
              <a:rPr lang="en-US" b="0" dirty="0" err="1"/>
              <a:t>Foto</a:t>
            </a:r>
            <a:r>
              <a:rPr lang="en-US" b="0" dirty="0"/>
              <a:t> de dos </a:t>
            </a:r>
            <a:r>
              <a:rPr lang="en-US" b="0" dirty="0" err="1"/>
              <a:t>empleados</a:t>
            </a:r>
            <a:r>
              <a:rPr lang="en-US" b="0" dirty="0"/>
              <a:t> </a:t>
            </a:r>
            <a:r>
              <a:rPr lang="en-US" b="0" dirty="0" err="1"/>
              <a:t>caminando</a:t>
            </a:r>
            <a:r>
              <a:rPr lang="en-US" b="0" dirty="0"/>
              <a:t> </a:t>
            </a:r>
            <a:r>
              <a:rPr lang="en-US" b="0" dirty="0" err="1"/>
              <a:t>en</a:t>
            </a:r>
            <a:r>
              <a:rPr lang="en-US" b="0" dirty="0"/>
              <a:t> un </a:t>
            </a:r>
            <a:r>
              <a:rPr lang="en-US" b="0" dirty="0" err="1"/>
              <a:t>refrigerador</a:t>
            </a:r>
            <a:r>
              <a:rPr lang="en-US" b="0" dirty="0"/>
              <a:t> industrial</a:t>
            </a:r>
          </a:p>
          <a:p>
            <a:r>
              <a:rPr lang="en-US" b="1" dirty="0"/>
              <a:t>Imagen 3: </a:t>
            </a:r>
            <a:r>
              <a:rPr lang="en-US" b="0" dirty="0" err="1"/>
              <a:t>Foto</a:t>
            </a:r>
            <a:r>
              <a:rPr lang="en-US" b="0" dirty="0"/>
              <a:t> de un </a:t>
            </a:r>
            <a:r>
              <a:rPr lang="en-US" b="0" dirty="0" err="1"/>
              <a:t>electricista</a:t>
            </a:r>
            <a:r>
              <a:rPr lang="en-US" b="0" dirty="0"/>
              <a:t> </a:t>
            </a:r>
            <a:r>
              <a:rPr lang="en-US" b="0" dirty="0" err="1"/>
              <a:t>trabajando</a:t>
            </a:r>
            <a:r>
              <a:rPr lang="en-US" b="0" dirty="0"/>
              <a:t> </a:t>
            </a:r>
            <a:r>
              <a:rPr lang="en-US" b="0" dirty="0" err="1"/>
              <a:t>afuera</a:t>
            </a:r>
            <a:r>
              <a:rPr lang="en-US" b="0" dirty="0"/>
              <a:t> </a:t>
            </a:r>
            <a:r>
              <a:rPr lang="en-US" b="0" dirty="0" err="1"/>
              <a:t>en</a:t>
            </a:r>
            <a:r>
              <a:rPr lang="en-US" b="0" dirty="0"/>
              <a:t> </a:t>
            </a:r>
            <a:r>
              <a:rPr lang="en-US" b="0" dirty="0" err="1"/>
              <a:t>el</a:t>
            </a:r>
            <a:r>
              <a:rPr lang="en-US" b="0" dirty="0"/>
              <a:t> </a:t>
            </a:r>
            <a:r>
              <a:rPr lang="en-US" b="0" dirty="0" err="1"/>
              <a:t>frío</a:t>
            </a:r>
            <a:r>
              <a:rPr lang="en-US" b="0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597599-430D-4F1B-8F31-4CC76330FE5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7321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este</a:t>
            </a:r>
            <a:r>
              <a:rPr lang="en-US" dirty="0"/>
              <a:t> </a:t>
            </a:r>
            <a:r>
              <a:rPr lang="en-US" dirty="0" err="1"/>
              <a:t>curso</a:t>
            </a:r>
            <a:r>
              <a:rPr lang="en-US" dirty="0"/>
              <a:t> de cuatro horas, </a:t>
            </a:r>
            <a:r>
              <a:rPr lang="en-US" dirty="0" err="1"/>
              <a:t>comenzaremos</a:t>
            </a:r>
            <a:r>
              <a:rPr lang="en-US" dirty="0"/>
              <a:t> </a:t>
            </a:r>
            <a:r>
              <a:rPr lang="en-US" dirty="0" err="1"/>
              <a:t>abarcando</a:t>
            </a:r>
            <a:r>
              <a:rPr lang="en-US" dirty="0"/>
              <a:t> </a:t>
            </a:r>
            <a:r>
              <a:rPr lang="en-US" dirty="0" err="1"/>
              <a:t>información</a:t>
            </a:r>
            <a:r>
              <a:rPr lang="en-US" dirty="0"/>
              <a:t> </a:t>
            </a:r>
            <a:r>
              <a:rPr lang="en-US" dirty="0" err="1"/>
              <a:t>sobre</a:t>
            </a:r>
            <a:r>
              <a:rPr lang="en-US" dirty="0"/>
              <a:t> OSHA. </a:t>
            </a:r>
            <a:r>
              <a:rPr lang="en-US" dirty="0" err="1"/>
              <a:t>Luego</a:t>
            </a:r>
            <a:r>
              <a:rPr lang="en-US" dirty="0"/>
              <a:t> </a:t>
            </a:r>
            <a:r>
              <a:rPr lang="en-US" dirty="0" err="1"/>
              <a:t>hablaremos</a:t>
            </a:r>
            <a:r>
              <a:rPr lang="en-US" dirty="0"/>
              <a:t> </a:t>
            </a:r>
            <a:r>
              <a:rPr lang="en-US" dirty="0" err="1"/>
              <a:t>sobre</a:t>
            </a:r>
            <a:r>
              <a:rPr lang="en-US" dirty="0"/>
              <a:t>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peligros</a:t>
            </a:r>
            <a:r>
              <a:rPr lang="en-US" dirty="0"/>
              <a:t> de </a:t>
            </a:r>
            <a:r>
              <a:rPr lang="en-US" dirty="0" err="1"/>
              <a:t>trabajar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condiciones</a:t>
            </a:r>
            <a:r>
              <a:rPr lang="en-US" dirty="0"/>
              <a:t> de </a:t>
            </a:r>
            <a:r>
              <a:rPr lang="en-US" dirty="0" err="1"/>
              <a:t>calor</a:t>
            </a:r>
            <a:r>
              <a:rPr lang="en-US" dirty="0"/>
              <a:t> </a:t>
            </a:r>
            <a:r>
              <a:rPr lang="en-US" dirty="0" err="1"/>
              <a:t>extremo</a:t>
            </a:r>
            <a:r>
              <a:rPr lang="en-US" dirty="0"/>
              <a:t>, </a:t>
            </a:r>
            <a:r>
              <a:rPr lang="en-US" dirty="0" err="1"/>
              <a:t>estrés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calor</a:t>
            </a:r>
            <a:r>
              <a:rPr lang="en-US" dirty="0"/>
              <a:t>, </a:t>
            </a:r>
            <a:r>
              <a:rPr lang="en-US" dirty="0" err="1"/>
              <a:t>incluyendo</a:t>
            </a:r>
            <a:r>
              <a:rPr lang="en-US" dirty="0"/>
              <a:t> </a:t>
            </a:r>
            <a:r>
              <a:rPr lang="en-US" dirty="0" err="1"/>
              <a:t>trastornos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estrés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calor</a:t>
            </a:r>
            <a:r>
              <a:rPr lang="en-US" dirty="0"/>
              <a:t> y </a:t>
            </a:r>
            <a:r>
              <a:rPr lang="en-US" dirty="0" err="1"/>
              <a:t>primeros</a:t>
            </a:r>
            <a:r>
              <a:rPr lang="en-US" dirty="0"/>
              <a:t> </a:t>
            </a:r>
            <a:r>
              <a:rPr lang="en-US" dirty="0" err="1"/>
              <a:t>auxilios</a:t>
            </a:r>
            <a:r>
              <a:rPr lang="en-US" dirty="0"/>
              <a:t>, </a:t>
            </a:r>
            <a:r>
              <a:rPr lang="en-US" dirty="0" err="1"/>
              <a:t>prevención</a:t>
            </a:r>
            <a:r>
              <a:rPr lang="en-US" dirty="0"/>
              <a:t> del </a:t>
            </a:r>
            <a:r>
              <a:rPr lang="en-US" dirty="0" err="1"/>
              <a:t>estrés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calor</a:t>
            </a:r>
            <a:r>
              <a:rPr lang="en-US" dirty="0"/>
              <a:t>,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peligros</a:t>
            </a:r>
            <a:r>
              <a:rPr lang="en-US" dirty="0"/>
              <a:t> de </a:t>
            </a:r>
            <a:r>
              <a:rPr lang="en-US" dirty="0" err="1"/>
              <a:t>trabajar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condiciones</a:t>
            </a:r>
            <a:r>
              <a:rPr lang="en-US" dirty="0"/>
              <a:t> de </a:t>
            </a:r>
            <a:r>
              <a:rPr lang="en-US" dirty="0" err="1"/>
              <a:t>frío</a:t>
            </a:r>
            <a:r>
              <a:rPr lang="en-US" dirty="0"/>
              <a:t> </a:t>
            </a:r>
            <a:r>
              <a:rPr lang="en-US" dirty="0" err="1"/>
              <a:t>extremo</a:t>
            </a:r>
            <a:r>
              <a:rPr lang="en-US" dirty="0"/>
              <a:t>, </a:t>
            </a:r>
            <a:r>
              <a:rPr lang="en-US" dirty="0" err="1"/>
              <a:t>estrés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frío</a:t>
            </a:r>
            <a:r>
              <a:rPr lang="en-US" dirty="0"/>
              <a:t>, </a:t>
            </a:r>
            <a:r>
              <a:rPr lang="en-US" dirty="0" err="1"/>
              <a:t>incluyendo</a:t>
            </a:r>
            <a:r>
              <a:rPr lang="en-US" dirty="0"/>
              <a:t> </a:t>
            </a:r>
            <a:r>
              <a:rPr lang="en-US" dirty="0" err="1"/>
              <a:t>trastornos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estrés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frío</a:t>
            </a:r>
            <a:r>
              <a:rPr lang="en-US" dirty="0"/>
              <a:t> y </a:t>
            </a:r>
            <a:r>
              <a:rPr lang="en-US" dirty="0" err="1"/>
              <a:t>prevención</a:t>
            </a:r>
            <a:r>
              <a:rPr lang="en-US" dirty="0"/>
              <a:t> del </a:t>
            </a:r>
            <a:r>
              <a:rPr lang="en-US" dirty="0" err="1"/>
              <a:t>estrés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frío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597599-430D-4F1B-8F31-4CC76330FE5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34320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Este es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programa</a:t>
            </a:r>
            <a:r>
              <a:rPr lang="en-US" dirty="0"/>
              <a:t> de </a:t>
            </a:r>
            <a:r>
              <a:rPr lang="en-US" dirty="0" err="1"/>
              <a:t>nuestra</a:t>
            </a:r>
            <a:r>
              <a:rPr lang="en-US" dirty="0"/>
              <a:t> </a:t>
            </a:r>
            <a:r>
              <a:rPr lang="en-US" dirty="0" err="1"/>
              <a:t>sesión</a:t>
            </a:r>
            <a:r>
              <a:rPr lang="en-US" dirty="0"/>
              <a:t> de cuatro horas. </a:t>
            </a:r>
            <a:r>
              <a:rPr lang="en-US" dirty="0" err="1"/>
              <a:t>Tendremos</a:t>
            </a:r>
            <a:r>
              <a:rPr lang="en-US" dirty="0"/>
              <a:t> </a:t>
            </a:r>
            <a:r>
              <a:rPr lang="en-US" dirty="0" err="1"/>
              <a:t>actividades</a:t>
            </a:r>
            <a:r>
              <a:rPr lang="en-US" dirty="0"/>
              <a:t> tanto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grupos</a:t>
            </a:r>
            <a:r>
              <a:rPr lang="en-US" dirty="0"/>
              <a:t> </a:t>
            </a:r>
            <a:r>
              <a:rPr lang="en-US" dirty="0" err="1"/>
              <a:t>como</a:t>
            </a:r>
            <a:r>
              <a:rPr lang="en-US" dirty="0"/>
              <a:t> </a:t>
            </a:r>
            <a:r>
              <a:rPr lang="en-US" dirty="0" err="1"/>
              <a:t>todos</a:t>
            </a:r>
            <a:r>
              <a:rPr lang="en-US" dirty="0"/>
              <a:t> </a:t>
            </a:r>
            <a:r>
              <a:rPr lang="en-US" dirty="0" err="1"/>
              <a:t>juntos</a:t>
            </a:r>
            <a:r>
              <a:rPr lang="en-US" dirty="0"/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597599-430D-4F1B-8F31-4CC76330FE5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2755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esta</a:t>
            </a:r>
            <a:r>
              <a:rPr lang="en-US" dirty="0"/>
              <a:t> </a:t>
            </a:r>
            <a:r>
              <a:rPr lang="en-US" dirty="0" err="1"/>
              <a:t>sección</a:t>
            </a:r>
            <a:r>
              <a:rPr lang="en-US" dirty="0"/>
              <a:t> </a:t>
            </a:r>
            <a:r>
              <a:rPr lang="en-US" dirty="0" err="1"/>
              <a:t>hablaremos</a:t>
            </a:r>
            <a:r>
              <a:rPr lang="en-US" dirty="0"/>
              <a:t> </a:t>
            </a:r>
            <a:r>
              <a:rPr lang="en-US" dirty="0" err="1"/>
              <a:t>brevemente</a:t>
            </a:r>
            <a:r>
              <a:rPr lang="en-US" dirty="0"/>
              <a:t> de la OSHA, de </a:t>
            </a:r>
            <a:r>
              <a:rPr lang="en-US" dirty="0" err="1"/>
              <a:t>cómo</a:t>
            </a:r>
            <a:r>
              <a:rPr lang="en-US" dirty="0"/>
              <a:t> </a:t>
            </a:r>
            <a:r>
              <a:rPr lang="en-US" dirty="0" err="1"/>
              <a:t>comenzó</a:t>
            </a:r>
            <a:r>
              <a:rPr lang="en-US" dirty="0"/>
              <a:t> y de a </a:t>
            </a:r>
            <a:r>
              <a:rPr lang="en-US" dirty="0" err="1"/>
              <a:t>quién</a:t>
            </a:r>
            <a:r>
              <a:rPr lang="en-US" dirty="0"/>
              <a:t> </a:t>
            </a:r>
            <a:r>
              <a:rPr lang="en-US" dirty="0" err="1"/>
              <a:t>cubre</a:t>
            </a:r>
            <a:r>
              <a:rPr lang="en-US" dirty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597599-430D-4F1B-8F31-4CC76330FE5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1283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En</a:t>
            </a:r>
            <a:r>
              <a:rPr lang="en-US" dirty="0"/>
              <a:t> 1970 la </a:t>
            </a:r>
            <a:r>
              <a:rPr lang="en-US" dirty="0" err="1"/>
              <a:t>Administración</a:t>
            </a:r>
            <a:r>
              <a:rPr lang="en-US" dirty="0"/>
              <a:t> de </a:t>
            </a:r>
            <a:r>
              <a:rPr lang="en-US" dirty="0" err="1"/>
              <a:t>Seguridad</a:t>
            </a:r>
            <a:r>
              <a:rPr lang="en-US" dirty="0"/>
              <a:t> y </a:t>
            </a:r>
            <a:r>
              <a:rPr lang="en-US" dirty="0" err="1"/>
              <a:t>Salud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Trabajo</a:t>
            </a:r>
            <a:r>
              <a:rPr lang="en-US" dirty="0"/>
              <a:t> (OSHA </a:t>
            </a:r>
            <a:r>
              <a:rPr lang="en-US" dirty="0" err="1"/>
              <a:t>por</a:t>
            </a:r>
            <a:r>
              <a:rPr lang="en-US" dirty="0"/>
              <a:t> sus </a:t>
            </a:r>
            <a:r>
              <a:rPr lang="en-US" dirty="0" err="1"/>
              <a:t>siglas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inglés</a:t>
            </a:r>
            <a:r>
              <a:rPr lang="en-US" dirty="0"/>
              <a:t>) </a:t>
            </a:r>
            <a:r>
              <a:rPr lang="en-US" dirty="0" err="1"/>
              <a:t>fue</a:t>
            </a:r>
            <a:r>
              <a:rPr lang="en-US" dirty="0"/>
              <a:t> </a:t>
            </a:r>
            <a:r>
              <a:rPr lang="en-US" dirty="0" err="1"/>
              <a:t>creada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una</a:t>
            </a:r>
            <a:r>
              <a:rPr lang="en-US" dirty="0"/>
              <a:t> ley del </a:t>
            </a:r>
            <a:r>
              <a:rPr lang="en-US" dirty="0" err="1"/>
              <a:t>Congreso</a:t>
            </a:r>
            <a:r>
              <a:rPr lang="en-US" dirty="0"/>
              <a:t>. La ley, </a:t>
            </a:r>
            <a:r>
              <a:rPr lang="en-US" dirty="0" err="1"/>
              <a:t>conocida</a:t>
            </a:r>
            <a:r>
              <a:rPr lang="en-US" dirty="0"/>
              <a:t> </a:t>
            </a:r>
            <a:r>
              <a:rPr lang="en-US" dirty="0" err="1"/>
              <a:t>como</a:t>
            </a:r>
            <a:r>
              <a:rPr lang="en-US" dirty="0"/>
              <a:t> la Ley OSH, </a:t>
            </a:r>
            <a:r>
              <a:rPr lang="en-US" dirty="0" err="1"/>
              <a:t>garantiza</a:t>
            </a:r>
            <a:r>
              <a:rPr lang="en-US" dirty="0"/>
              <a:t> que hombres y </a:t>
            </a:r>
            <a:r>
              <a:rPr lang="en-US" dirty="0" err="1"/>
              <a:t>mujeres</a:t>
            </a:r>
            <a:r>
              <a:rPr lang="en-US" dirty="0"/>
              <a:t> </a:t>
            </a:r>
            <a:r>
              <a:rPr lang="en-US" dirty="0" err="1"/>
              <a:t>puedan</a:t>
            </a:r>
            <a:r>
              <a:rPr lang="en-US" dirty="0"/>
              <a:t> </a:t>
            </a:r>
            <a:r>
              <a:rPr lang="en-US" dirty="0" err="1"/>
              <a:t>disfrutar</a:t>
            </a:r>
            <a:r>
              <a:rPr lang="en-US" dirty="0"/>
              <a:t> de un </a:t>
            </a:r>
            <a:r>
              <a:rPr lang="en-US" dirty="0" err="1"/>
              <a:t>entorno</a:t>
            </a:r>
            <a:r>
              <a:rPr lang="en-US" dirty="0"/>
              <a:t> de </a:t>
            </a:r>
            <a:r>
              <a:rPr lang="en-US" dirty="0" err="1"/>
              <a:t>trabajo</a:t>
            </a:r>
            <a:r>
              <a:rPr lang="en-US" dirty="0"/>
              <a:t> </a:t>
            </a:r>
            <a:r>
              <a:rPr lang="en-US" dirty="0" err="1"/>
              <a:t>seguro</a:t>
            </a:r>
            <a:r>
              <a:rPr lang="en-US" dirty="0"/>
              <a:t> y </a:t>
            </a:r>
            <a:r>
              <a:rPr lang="en-US" dirty="0" err="1"/>
              <a:t>saludable</a:t>
            </a:r>
            <a:r>
              <a:rPr lang="en-US" dirty="0"/>
              <a:t> </a:t>
            </a:r>
            <a:r>
              <a:rPr lang="en-US" dirty="0" err="1"/>
              <a:t>mediante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establecimiento</a:t>
            </a:r>
            <a:r>
              <a:rPr lang="en-US" dirty="0"/>
              <a:t> y la </a:t>
            </a:r>
            <a:r>
              <a:rPr lang="en-US" dirty="0" err="1"/>
              <a:t>aplicación</a:t>
            </a:r>
            <a:r>
              <a:rPr lang="en-US" dirty="0"/>
              <a:t> de </a:t>
            </a:r>
            <a:r>
              <a:rPr lang="en-US" dirty="0" err="1"/>
              <a:t>normas</a:t>
            </a:r>
            <a:r>
              <a:rPr lang="en-US" dirty="0"/>
              <a:t>, la </a:t>
            </a:r>
            <a:r>
              <a:rPr lang="en-US" dirty="0" err="1"/>
              <a:t>capacitación</a:t>
            </a:r>
            <a:r>
              <a:rPr lang="en-US" dirty="0"/>
              <a:t>, la </a:t>
            </a:r>
            <a:r>
              <a:rPr lang="en-US" dirty="0" err="1"/>
              <a:t>divulgación</a:t>
            </a:r>
            <a:r>
              <a:rPr lang="en-US" dirty="0"/>
              <a:t>, la </a:t>
            </a:r>
            <a:r>
              <a:rPr lang="en-US" dirty="0" err="1"/>
              <a:t>educación</a:t>
            </a:r>
            <a:r>
              <a:rPr lang="en-US" dirty="0"/>
              <a:t> y la </a:t>
            </a:r>
            <a:r>
              <a:rPr lang="en-US" dirty="0" err="1"/>
              <a:t>asistencia</a:t>
            </a:r>
            <a:r>
              <a:rPr lang="en-US" dirty="0"/>
              <a:t> para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cumplimiento</a:t>
            </a:r>
            <a:r>
              <a:rPr lang="en-US" dirty="0"/>
              <a:t> de las </a:t>
            </a:r>
            <a:r>
              <a:rPr lang="en-US" dirty="0" err="1"/>
              <a:t>normas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momento</a:t>
            </a:r>
            <a:r>
              <a:rPr lang="en-US" dirty="0"/>
              <a:t> de la </a:t>
            </a:r>
            <a:r>
              <a:rPr lang="en-US" dirty="0" err="1"/>
              <a:t>creación</a:t>
            </a:r>
            <a:r>
              <a:rPr lang="en-US" dirty="0"/>
              <a:t> de la OSHA, se </a:t>
            </a:r>
            <a:r>
              <a:rPr lang="en-US" dirty="0" err="1"/>
              <a:t>estimaba</a:t>
            </a:r>
            <a:r>
              <a:rPr lang="en-US" dirty="0"/>
              <a:t> que 14.000 </a:t>
            </a:r>
            <a:r>
              <a:rPr lang="en-US" dirty="0" err="1"/>
              <a:t>trabajadores</a:t>
            </a:r>
            <a:r>
              <a:rPr lang="en-US" dirty="0"/>
              <a:t> </a:t>
            </a:r>
            <a:r>
              <a:rPr lang="en-US" dirty="0" err="1"/>
              <a:t>morían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trabajo</a:t>
            </a:r>
            <a:r>
              <a:rPr lang="en-US" dirty="0"/>
              <a:t> </a:t>
            </a:r>
            <a:r>
              <a:rPr lang="en-US" dirty="0" err="1"/>
              <a:t>cada</a:t>
            </a:r>
            <a:r>
              <a:rPr lang="en-US" dirty="0"/>
              <a:t> </a:t>
            </a:r>
            <a:r>
              <a:rPr lang="en-US" dirty="0" err="1"/>
              <a:t>año</a:t>
            </a:r>
            <a:r>
              <a:rPr lang="en-US" dirty="0"/>
              <a:t>, es </a:t>
            </a:r>
            <a:r>
              <a:rPr lang="en-US" dirty="0" err="1"/>
              <a:t>decir</a:t>
            </a:r>
            <a:r>
              <a:rPr lang="en-US" dirty="0"/>
              <a:t>, </a:t>
            </a:r>
            <a:r>
              <a:rPr lang="en-US" dirty="0" err="1"/>
              <a:t>unos</a:t>
            </a:r>
            <a:r>
              <a:rPr lang="en-US" dirty="0"/>
              <a:t> 38 </a:t>
            </a:r>
            <a:r>
              <a:rPr lang="en-US" dirty="0" err="1"/>
              <a:t>cada</a:t>
            </a:r>
            <a:r>
              <a:rPr lang="en-US" dirty="0"/>
              <a:t> día.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más</a:t>
            </a:r>
            <a:r>
              <a:rPr lang="en-US" dirty="0"/>
              <a:t> de 40 </a:t>
            </a:r>
            <a:r>
              <a:rPr lang="en-US" dirty="0" err="1"/>
              <a:t>años</a:t>
            </a:r>
            <a:r>
              <a:rPr lang="en-US" dirty="0"/>
              <a:t> que </a:t>
            </a:r>
            <a:r>
              <a:rPr lang="en-US" dirty="0" err="1"/>
              <a:t>lleva</a:t>
            </a:r>
            <a:r>
              <a:rPr lang="en-US" dirty="0"/>
              <a:t> </a:t>
            </a:r>
            <a:r>
              <a:rPr lang="en-US" dirty="0" err="1"/>
              <a:t>protegiendo</a:t>
            </a:r>
            <a:r>
              <a:rPr lang="en-US" dirty="0"/>
              <a:t> a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trabajadores</a:t>
            </a:r>
            <a:r>
              <a:rPr lang="en-US" dirty="0"/>
              <a:t>, la OSHA ha </a:t>
            </a:r>
            <a:r>
              <a:rPr lang="en-US" dirty="0" err="1"/>
              <a:t>hecho</a:t>
            </a:r>
            <a:r>
              <a:rPr lang="en-US" dirty="0"/>
              <a:t> </a:t>
            </a:r>
            <a:r>
              <a:rPr lang="en-US" dirty="0" err="1"/>
              <a:t>grandes</a:t>
            </a:r>
            <a:r>
              <a:rPr lang="en-US" dirty="0"/>
              <a:t> </a:t>
            </a:r>
            <a:r>
              <a:rPr lang="en-US" dirty="0" err="1"/>
              <a:t>avances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la </a:t>
            </a:r>
            <a:r>
              <a:rPr lang="en-US" dirty="0" err="1"/>
              <a:t>seguridad</a:t>
            </a:r>
            <a:r>
              <a:rPr lang="en-US" dirty="0"/>
              <a:t> y la </a:t>
            </a:r>
            <a:r>
              <a:rPr lang="en-US" dirty="0" err="1"/>
              <a:t>salud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lugar</a:t>
            </a:r>
            <a:r>
              <a:rPr lang="en-US" dirty="0"/>
              <a:t> de </a:t>
            </a:r>
            <a:r>
              <a:rPr lang="en-US" dirty="0" err="1"/>
              <a:t>trabajo</a:t>
            </a:r>
            <a:r>
              <a:rPr lang="en-US" dirty="0"/>
              <a:t>; sin embargo, </a:t>
            </a:r>
            <a:r>
              <a:rPr lang="en-US" dirty="0" err="1"/>
              <a:t>aún</a:t>
            </a:r>
            <a:r>
              <a:rPr lang="en-US" dirty="0"/>
              <a:t> </a:t>
            </a:r>
            <a:r>
              <a:rPr lang="en-US" dirty="0" err="1"/>
              <a:t>persisten</a:t>
            </a:r>
            <a:r>
              <a:rPr lang="en-US" dirty="0"/>
              <a:t> </a:t>
            </a:r>
            <a:r>
              <a:rPr lang="en-US" dirty="0" err="1"/>
              <a:t>considerables</a:t>
            </a:r>
            <a:r>
              <a:rPr lang="en-US" dirty="0"/>
              <a:t> </a:t>
            </a:r>
            <a:r>
              <a:rPr lang="en-US" dirty="0" err="1"/>
              <a:t>peligros</a:t>
            </a:r>
            <a:r>
              <a:rPr lang="en-US" dirty="0"/>
              <a:t> y </a:t>
            </a:r>
            <a:r>
              <a:rPr lang="en-US" dirty="0" err="1"/>
              <a:t>condiciones</a:t>
            </a:r>
            <a:r>
              <a:rPr lang="en-US" dirty="0"/>
              <a:t> </a:t>
            </a:r>
            <a:r>
              <a:rPr lang="en-US" dirty="0" err="1"/>
              <a:t>inseguras</a:t>
            </a:r>
            <a:r>
              <a:rPr lang="en-US" dirty="0"/>
              <a:t>. </a:t>
            </a:r>
            <a:r>
              <a:rPr lang="en-US" dirty="0" err="1"/>
              <a:t>Cada</a:t>
            </a:r>
            <a:r>
              <a:rPr lang="en-US" dirty="0"/>
              <a:t> </a:t>
            </a:r>
            <a:r>
              <a:rPr lang="en-US" dirty="0" err="1"/>
              <a:t>año</a:t>
            </a:r>
            <a:r>
              <a:rPr lang="en-US" dirty="0"/>
              <a:t>, </a:t>
            </a:r>
            <a:r>
              <a:rPr lang="en-US" dirty="0" err="1"/>
              <a:t>más</a:t>
            </a:r>
            <a:r>
              <a:rPr lang="en-US" dirty="0"/>
              <a:t> de 3,3 </a:t>
            </a:r>
            <a:r>
              <a:rPr lang="en-US" dirty="0" err="1"/>
              <a:t>millones</a:t>
            </a:r>
            <a:r>
              <a:rPr lang="en-US" dirty="0"/>
              <a:t> de hombres y </a:t>
            </a:r>
            <a:r>
              <a:rPr lang="en-US" dirty="0" err="1"/>
              <a:t>mujeres</a:t>
            </a:r>
            <a:r>
              <a:rPr lang="en-US" dirty="0"/>
              <a:t> son </a:t>
            </a:r>
            <a:r>
              <a:rPr lang="en-US" dirty="0" err="1"/>
              <a:t>víctimas</a:t>
            </a:r>
            <a:r>
              <a:rPr lang="en-US" dirty="0"/>
              <a:t> de </a:t>
            </a:r>
            <a:r>
              <a:rPr lang="en-US" dirty="0" err="1"/>
              <a:t>lesiones</a:t>
            </a:r>
            <a:r>
              <a:rPr lang="en-US" dirty="0"/>
              <a:t> o </a:t>
            </a:r>
            <a:r>
              <a:rPr lang="en-US" dirty="0" err="1"/>
              <a:t>enfermedades</a:t>
            </a:r>
            <a:r>
              <a:rPr lang="en-US" dirty="0"/>
              <a:t> graves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lugares</a:t>
            </a:r>
            <a:r>
              <a:rPr lang="en-US" dirty="0"/>
              <a:t> de </a:t>
            </a:r>
            <a:r>
              <a:rPr lang="en-US" dirty="0" err="1"/>
              <a:t>trabajo</a:t>
            </a:r>
            <a:r>
              <a:rPr lang="en-US" dirty="0"/>
              <a:t> de </a:t>
            </a:r>
            <a:r>
              <a:rPr lang="en-US" dirty="0" err="1"/>
              <a:t>Estados</a:t>
            </a:r>
            <a:r>
              <a:rPr lang="en-US" dirty="0"/>
              <a:t> Unidos. </a:t>
            </a:r>
            <a:r>
              <a:rPr lang="en-US" dirty="0" err="1"/>
              <a:t>Millones</a:t>
            </a:r>
            <a:r>
              <a:rPr lang="en-US" dirty="0"/>
              <a:t> </a:t>
            </a:r>
            <a:r>
              <a:rPr lang="en-US" dirty="0" err="1"/>
              <a:t>más</a:t>
            </a:r>
            <a:r>
              <a:rPr lang="en-US" dirty="0"/>
              <a:t> </a:t>
            </a:r>
            <a:r>
              <a:rPr lang="en-US" dirty="0" err="1"/>
              <a:t>están</a:t>
            </a:r>
            <a:r>
              <a:rPr lang="en-US" dirty="0"/>
              <a:t> </a:t>
            </a:r>
            <a:r>
              <a:rPr lang="en-US" dirty="0" err="1"/>
              <a:t>expuestos</a:t>
            </a:r>
            <a:r>
              <a:rPr lang="en-US" dirty="0"/>
              <a:t> a </a:t>
            </a:r>
            <a:r>
              <a:rPr lang="en-US" dirty="0" err="1"/>
              <a:t>sustancias</a:t>
            </a:r>
            <a:r>
              <a:rPr lang="en-US" dirty="0"/>
              <a:t> </a:t>
            </a:r>
            <a:r>
              <a:rPr lang="en-US" dirty="0" err="1"/>
              <a:t>químicas</a:t>
            </a:r>
            <a:r>
              <a:rPr lang="en-US" dirty="0"/>
              <a:t> </a:t>
            </a:r>
            <a:r>
              <a:rPr lang="en-US" dirty="0" err="1"/>
              <a:t>tóxicas</a:t>
            </a:r>
            <a:r>
              <a:rPr lang="en-US" dirty="0"/>
              <a:t> que </a:t>
            </a:r>
            <a:r>
              <a:rPr lang="en-US" dirty="0" err="1"/>
              <a:t>pueden</a:t>
            </a:r>
            <a:r>
              <a:rPr lang="en-US" dirty="0"/>
              <a:t> </a:t>
            </a:r>
            <a:r>
              <a:rPr lang="en-US" dirty="0" err="1"/>
              <a:t>darles</a:t>
            </a:r>
            <a:r>
              <a:rPr lang="en-US" dirty="0"/>
              <a:t> </a:t>
            </a:r>
            <a:r>
              <a:rPr lang="en-US" dirty="0" err="1"/>
              <a:t>enfermedades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pocos</a:t>
            </a:r>
            <a:r>
              <a:rPr lang="en-US" dirty="0"/>
              <a:t> </a:t>
            </a:r>
            <a:r>
              <a:rPr lang="en-US" dirty="0" err="1"/>
              <a:t>años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b="1" dirty="0"/>
              <a:t>Fuente: </a:t>
            </a:r>
            <a:r>
              <a:rPr lang="en-US" b="0" dirty="0" err="1"/>
              <a:t>Todo</a:t>
            </a:r>
            <a:r>
              <a:rPr lang="en-US" b="0" dirty="0"/>
              <a:t> </a:t>
            </a:r>
            <a:r>
              <a:rPr lang="en-US" b="0" dirty="0" err="1"/>
              <a:t>sobre</a:t>
            </a:r>
            <a:r>
              <a:rPr lang="en-US" b="0" dirty="0"/>
              <a:t> OSHA - </a:t>
            </a:r>
            <a:r>
              <a:rPr lang="en-US" b="0" dirty="0" err="1"/>
              <a:t>Publicación</a:t>
            </a:r>
            <a:r>
              <a:rPr lang="en-US" b="0" dirty="0"/>
              <a:t> OSHA 3302-11R 2016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597599-430D-4F1B-8F31-4CC76330FE5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00423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/>
              <a:t>La </a:t>
            </a:r>
            <a:r>
              <a:rPr lang="en-US" sz="1200" dirty="0" err="1"/>
              <a:t>cobertura</a:t>
            </a:r>
            <a:r>
              <a:rPr lang="en-US" sz="1200" dirty="0"/>
              <a:t> de la OSHA </a:t>
            </a:r>
            <a:r>
              <a:rPr lang="en-US" sz="1200" dirty="0" err="1"/>
              <a:t>incluye</a:t>
            </a:r>
            <a:r>
              <a:rPr lang="en-US" sz="1200" dirty="0"/>
              <a:t> a </a:t>
            </a:r>
            <a:r>
              <a:rPr lang="en-US" sz="1200" dirty="0" err="1"/>
              <a:t>empleadores</a:t>
            </a:r>
            <a:r>
              <a:rPr lang="en-US" sz="1200" dirty="0"/>
              <a:t> y </a:t>
            </a:r>
            <a:r>
              <a:rPr lang="en-US" sz="1200" dirty="0" err="1"/>
              <a:t>trabajadores</a:t>
            </a:r>
            <a:r>
              <a:rPr lang="en-US" sz="1200" dirty="0"/>
              <a:t> del sector privado </a:t>
            </a:r>
            <a:r>
              <a:rPr lang="en-US" sz="1200" dirty="0" err="1"/>
              <a:t>en</a:t>
            </a:r>
            <a:r>
              <a:rPr lang="en-US" sz="1200" dirty="0"/>
              <a:t> </a:t>
            </a:r>
            <a:r>
              <a:rPr lang="en-US" sz="1200" dirty="0" err="1"/>
              <a:t>los</a:t>
            </a:r>
            <a:r>
              <a:rPr lang="en-US" sz="1200" dirty="0"/>
              <a:t> 50 </a:t>
            </a:r>
            <a:r>
              <a:rPr lang="en-US" sz="1200" dirty="0" err="1"/>
              <a:t>estados</a:t>
            </a:r>
            <a:r>
              <a:rPr lang="en-US" sz="1200" dirty="0"/>
              <a:t>, </a:t>
            </a:r>
            <a:r>
              <a:rPr lang="en-US" sz="1200" dirty="0" err="1"/>
              <a:t>el</a:t>
            </a:r>
            <a:r>
              <a:rPr lang="en-US" sz="1200" dirty="0"/>
              <a:t> Distrito de Columbia y </a:t>
            </a:r>
            <a:r>
              <a:rPr lang="en-US" sz="1200" dirty="0" err="1"/>
              <a:t>otras</a:t>
            </a:r>
            <a:r>
              <a:rPr lang="en-US" sz="1200" dirty="0"/>
              <a:t> </a:t>
            </a:r>
            <a:r>
              <a:rPr lang="en-US" sz="1200" dirty="0" err="1"/>
              <a:t>jurisdicciones</a:t>
            </a:r>
            <a:r>
              <a:rPr lang="en-US" sz="1200" dirty="0"/>
              <a:t> </a:t>
            </a:r>
            <a:r>
              <a:rPr lang="en-US" sz="1200" dirty="0" err="1"/>
              <a:t>estadounidenses</a:t>
            </a:r>
            <a:r>
              <a:rPr lang="en-US" sz="1200" dirty="0"/>
              <a:t>, </a:t>
            </a:r>
            <a:r>
              <a:rPr lang="en-US" sz="1200" dirty="0" err="1"/>
              <a:t>ya</a:t>
            </a:r>
            <a:r>
              <a:rPr lang="en-US" sz="1200" dirty="0"/>
              <a:t> sea </a:t>
            </a:r>
            <a:r>
              <a:rPr lang="en-US" sz="1200" dirty="0" err="1"/>
              <a:t>directamente</a:t>
            </a:r>
            <a:r>
              <a:rPr lang="en-US" sz="1200" dirty="0"/>
              <a:t> a </a:t>
            </a:r>
            <a:r>
              <a:rPr lang="en-US" sz="1200" dirty="0" err="1"/>
              <a:t>través</a:t>
            </a:r>
            <a:r>
              <a:rPr lang="en-US" sz="1200" dirty="0"/>
              <a:t> de la OSHA federal o a </a:t>
            </a:r>
            <a:r>
              <a:rPr lang="en-US" sz="1200" dirty="0" err="1"/>
              <a:t>través</a:t>
            </a:r>
            <a:r>
              <a:rPr lang="en-US" sz="1200" dirty="0"/>
              <a:t> de un plan </a:t>
            </a:r>
            <a:r>
              <a:rPr lang="en-US" sz="1200" dirty="0" err="1"/>
              <a:t>estatal</a:t>
            </a:r>
            <a:r>
              <a:rPr lang="en-US" sz="1200" dirty="0"/>
              <a:t> </a:t>
            </a:r>
            <a:r>
              <a:rPr lang="en-US" sz="1200" dirty="0" err="1"/>
              <a:t>aprobado</a:t>
            </a:r>
            <a:r>
              <a:rPr lang="en-US" sz="1200" dirty="0"/>
              <a:t> </a:t>
            </a:r>
            <a:r>
              <a:rPr lang="en-US" sz="1200" dirty="0" err="1"/>
              <a:t>por</a:t>
            </a:r>
            <a:r>
              <a:rPr lang="en-US" sz="1200" dirty="0"/>
              <a:t> la OSHA.</a:t>
            </a:r>
          </a:p>
          <a:p>
            <a:endParaRPr lang="en-US" sz="1200" b="1" dirty="0"/>
          </a:p>
          <a:p>
            <a:r>
              <a:rPr lang="en-US" sz="1200" b="1" dirty="0" err="1"/>
              <a:t>Gráfico</a:t>
            </a:r>
            <a:r>
              <a:rPr lang="en-US" sz="1200" b="1" dirty="0"/>
              <a:t>: </a:t>
            </a:r>
            <a:r>
              <a:rPr lang="en-US" sz="1200" b="0" dirty="0"/>
              <a:t>Una imagen de </a:t>
            </a:r>
            <a:r>
              <a:rPr lang="en-US" sz="1200" b="0" dirty="0" err="1"/>
              <a:t>los</a:t>
            </a:r>
            <a:r>
              <a:rPr lang="en-US" sz="1200" b="0" dirty="0"/>
              <a:t> </a:t>
            </a:r>
            <a:r>
              <a:rPr lang="en-US" sz="1200" b="0" dirty="0" err="1"/>
              <a:t>Estados</a:t>
            </a:r>
            <a:r>
              <a:rPr lang="en-US" sz="1200" b="0" dirty="0"/>
              <a:t> Unidos con </a:t>
            </a:r>
            <a:r>
              <a:rPr lang="en-US" sz="1200" b="0" dirty="0" err="1"/>
              <a:t>los</a:t>
            </a:r>
            <a:r>
              <a:rPr lang="en-US" sz="1200" b="0" dirty="0"/>
              <a:t> planes </a:t>
            </a:r>
            <a:r>
              <a:rPr lang="en-US" sz="1200" b="0" dirty="0" err="1"/>
              <a:t>estatales</a:t>
            </a:r>
            <a:r>
              <a:rPr lang="en-US" sz="1200" b="0" dirty="0"/>
              <a:t> </a:t>
            </a:r>
            <a:r>
              <a:rPr lang="en-US" sz="1200" b="0" dirty="0" err="1"/>
              <a:t>en</a:t>
            </a:r>
            <a:r>
              <a:rPr lang="en-US" sz="1200" b="0" dirty="0"/>
              <a:t> </a:t>
            </a:r>
            <a:r>
              <a:rPr lang="en-US" sz="1200" b="0" dirty="0" err="1"/>
              <a:t>azul</a:t>
            </a:r>
            <a:r>
              <a:rPr lang="en-US" sz="1200" b="0" dirty="0"/>
              <a:t> </a:t>
            </a:r>
            <a:r>
              <a:rPr lang="en-US" sz="1200" b="0" dirty="0" err="1"/>
              <a:t>oscuro</a:t>
            </a:r>
            <a:r>
              <a:rPr lang="en-US" sz="1200" b="0" dirty="0"/>
              <a:t> y </a:t>
            </a:r>
            <a:r>
              <a:rPr lang="en-US" sz="1200" b="0" dirty="0" err="1"/>
              <a:t>los</a:t>
            </a:r>
            <a:r>
              <a:rPr lang="en-US" sz="1200" b="0" dirty="0"/>
              <a:t> planes federales </a:t>
            </a:r>
            <a:r>
              <a:rPr lang="en-US" sz="1200" b="0" dirty="0" err="1"/>
              <a:t>en</a:t>
            </a:r>
            <a:r>
              <a:rPr lang="en-US" sz="1200" b="0" dirty="0"/>
              <a:t> </a:t>
            </a:r>
            <a:r>
              <a:rPr lang="en-US" sz="1200" b="0" dirty="0" err="1"/>
              <a:t>azul</a:t>
            </a:r>
            <a:r>
              <a:rPr lang="en-US" sz="1200" b="0" dirty="0"/>
              <a:t> claro. Los </a:t>
            </a:r>
            <a:r>
              <a:rPr lang="en-US" sz="1200" b="0" dirty="0" err="1"/>
              <a:t>estados</a:t>
            </a:r>
            <a:r>
              <a:rPr lang="en-US" sz="1200" b="0" dirty="0"/>
              <a:t> </a:t>
            </a:r>
            <a:r>
              <a:rPr lang="en-US" sz="1200" b="0" dirty="0" err="1"/>
              <a:t>mostrados</a:t>
            </a:r>
            <a:r>
              <a:rPr lang="en-US" sz="1200" b="0" dirty="0"/>
              <a:t> </a:t>
            </a:r>
            <a:r>
              <a:rPr lang="en-US" sz="1200" b="0" dirty="0" err="1"/>
              <a:t>en</a:t>
            </a:r>
            <a:r>
              <a:rPr lang="en-US" sz="1200" b="0" dirty="0"/>
              <a:t> </a:t>
            </a:r>
            <a:r>
              <a:rPr lang="en-US" sz="1200" b="0" dirty="0" err="1"/>
              <a:t>azul</a:t>
            </a:r>
            <a:r>
              <a:rPr lang="en-US" sz="1200" b="0" dirty="0"/>
              <a:t> </a:t>
            </a:r>
            <a:r>
              <a:rPr lang="en-US" sz="1200" b="0" dirty="0" err="1"/>
              <a:t>oscuro</a:t>
            </a:r>
            <a:r>
              <a:rPr lang="en-US" sz="1200" b="0" dirty="0"/>
              <a:t> </a:t>
            </a:r>
            <a:r>
              <a:rPr lang="en-US" sz="1200" b="0" dirty="0" err="1"/>
              <a:t>tienen</a:t>
            </a:r>
            <a:r>
              <a:rPr lang="en-US" sz="1200" b="0" dirty="0"/>
              <a:t> planes que </a:t>
            </a:r>
            <a:r>
              <a:rPr lang="en-US" sz="1200" b="0" dirty="0" err="1"/>
              <a:t>sólo</a:t>
            </a:r>
            <a:r>
              <a:rPr lang="en-US" sz="1200" b="0" dirty="0"/>
              <a:t> </a:t>
            </a:r>
            <a:r>
              <a:rPr lang="en-US" sz="1200" b="0" dirty="0" err="1"/>
              <a:t>cubren</a:t>
            </a:r>
            <a:r>
              <a:rPr lang="en-US" sz="1200" b="0" dirty="0"/>
              <a:t> a </a:t>
            </a:r>
            <a:r>
              <a:rPr lang="en-US" sz="1200" b="0" dirty="0" err="1"/>
              <a:t>los</a:t>
            </a:r>
            <a:r>
              <a:rPr lang="en-US" sz="1200" b="0" dirty="0"/>
              <a:t> </a:t>
            </a:r>
            <a:r>
              <a:rPr lang="en-US" sz="1200" b="0" dirty="0" err="1"/>
              <a:t>trabajadores</a:t>
            </a:r>
            <a:r>
              <a:rPr lang="en-US" sz="1200" b="0" dirty="0"/>
              <a:t> </a:t>
            </a:r>
            <a:r>
              <a:rPr lang="en-US" sz="1200" b="0" dirty="0" err="1"/>
              <a:t>estatales</a:t>
            </a:r>
            <a:r>
              <a:rPr lang="en-US" sz="1200" b="0" dirty="0"/>
              <a:t> y locales. </a:t>
            </a:r>
            <a:r>
              <a:rPr lang="en-US" sz="1200" b="0" dirty="0" err="1"/>
              <a:t>Todos</a:t>
            </a:r>
            <a:r>
              <a:rPr lang="en-US" sz="1200" b="0" dirty="0"/>
              <a:t> </a:t>
            </a:r>
            <a:r>
              <a:rPr lang="en-US" sz="1200" b="0" dirty="0" err="1"/>
              <a:t>los</a:t>
            </a:r>
            <a:r>
              <a:rPr lang="en-US" sz="1200" b="0" dirty="0"/>
              <a:t> </a:t>
            </a:r>
            <a:r>
              <a:rPr lang="en-US" sz="1200" b="0" dirty="0" err="1"/>
              <a:t>empleadores</a:t>
            </a:r>
            <a:r>
              <a:rPr lang="en-US" sz="1200" b="0" dirty="0"/>
              <a:t> privados de </a:t>
            </a:r>
            <a:r>
              <a:rPr lang="en-US" sz="1200" b="0" dirty="0" err="1"/>
              <a:t>esos</a:t>
            </a:r>
            <a:r>
              <a:rPr lang="en-US" sz="1200" b="0" dirty="0"/>
              <a:t> </a:t>
            </a:r>
            <a:r>
              <a:rPr lang="en-US" sz="1200" b="0" dirty="0" err="1"/>
              <a:t>estados</a:t>
            </a:r>
            <a:r>
              <a:rPr lang="en-US" sz="1200" b="0" dirty="0"/>
              <a:t> </a:t>
            </a:r>
            <a:r>
              <a:rPr lang="en-US" sz="1200" b="0" dirty="0" err="1"/>
              <a:t>están</a:t>
            </a:r>
            <a:r>
              <a:rPr lang="en-US" sz="1200" b="0" dirty="0"/>
              <a:t> </a:t>
            </a:r>
            <a:r>
              <a:rPr lang="en-US" sz="1200" b="0" dirty="0" err="1"/>
              <a:t>cubiertos</a:t>
            </a:r>
            <a:r>
              <a:rPr lang="en-US" sz="1200" b="0" dirty="0"/>
              <a:t> </a:t>
            </a:r>
            <a:r>
              <a:rPr lang="en-US" sz="1200" b="0" dirty="0" err="1"/>
              <a:t>por</a:t>
            </a:r>
            <a:r>
              <a:rPr lang="en-US" sz="1200" b="0" dirty="0"/>
              <a:t> la OSHA federal.</a:t>
            </a:r>
          </a:p>
          <a:p>
            <a:endParaRPr lang="en-US" sz="1200" b="0" dirty="0"/>
          </a:p>
          <a:p>
            <a:r>
              <a:rPr lang="en-US" sz="1200" b="0" dirty="0"/>
              <a:t>Los planes </a:t>
            </a:r>
            <a:r>
              <a:rPr lang="en-US" sz="1200" b="0" dirty="0" err="1"/>
              <a:t>estatales</a:t>
            </a:r>
            <a:r>
              <a:rPr lang="en-US" sz="1200" b="0" dirty="0"/>
              <a:t> son </a:t>
            </a:r>
            <a:r>
              <a:rPr lang="en-US" sz="1200" b="0" dirty="0" err="1"/>
              <a:t>programas</a:t>
            </a:r>
            <a:r>
              <a:rPr lang="en-US" sz="1200" b="0" dirty="0"/>
              <a:t> de </a:t>
            </a:r>
            <a:r>
              <a:rPr lang="en-US" sz="1200" b="0" dirty="0" err="1"/>
              <a:t>seguridad</a:t>
            </a:r>
            <a:r>
              <a:rPr lang="en-US" sz="1200" b="0" dirty="0"/>
              <a:t> y </a:t>
            </a:r>
            <a:r>
              <a:rPr lang="en-US" sz="1200" b="0" dirty="0" err="1"/>
              <a:t>salud</a:t>
            </a:r>
            <a:r>
              <a:rPr lang="en-US" sz="1200" b="0" dirty="0"/>
              <a:t> </a:t>
            </a:r>
            <a:r>
              <a:rPr lang="en-US" sz="1200" b="0" dirty="0" err="1"/>
              <a:t>en</a:t>
            </a:r>
            <a:r>
              <a:rPr lang="en-US" sz="1200" b="0" dirty="0"/>
              <a:t> </a:t>
            </a:r>
            <a:r>
              <a:rPr lang="en-US" sz="1200" b="0" dirty="0" err="1"/>
              <a:t>el</a:t>
            </a:r>
            <a:r>
              <a:rPr lang="en-US" sz="1200" b="0" dirty="0"/>
              <a:t> </a:t>
            </a:r>
            <a:r>
              <a:rPr lang="en-US" sz="1200" b="0" dirty="0" err="1"/>
              <a:t>trabajo</a:t>
            </a:r>
            <a:r>
              <a:rPr lang="en-US" sz="1200" b="0" dirty="0"/>
              <a:t> </a:t>
            </a:r>
            <a:r>
              <a:rPr lang="en-US" sz="1200" b="0" dirty="0" err="1"/>
              <a:t>aprobados</a:t>
            </a:r>
            <a:r>
              <a:rPr lang="en-US" sz="1200" b="0" dirty="0"/>
              <a:t> </a:t>
            </a:r>
            <a:r>
              <a:rPr lang="en-US" sz="1200" b="0" dirty="0" err="1"/>
              <a:t>por</a:t>
            </a:r>
            <a:r>
              <a:rPr lang="en-US" sz="1200" b="0" dirty="0"/>
              <a:t> la OSHA y </a:t>
            </a:r>
            <a:r>
              <a:rPr lang="en-US" sz="1200" b="0" dirty="0" err="1"/>
              <a:t>administrados</a:t>
            </a:r>
            <a:r>
              <a:rPr lang="en-US" sz="1200" b="0" dirty="0"/>
              <a:t> </a:t>
            </a:r>
            <a:r>
              <a:rPr lang="en-US" sz="1200" b="0" dirty="0" err="1"/>
              <a:t>por</a:t>
            </a:r>
            <a:r>
              <a:rPr lang="en-US" sz="1200" b="0" dirty="0"/>
              <a:t> </a:t>
            </a:r>
            <a:r>
              <a:rPr lang="en-US" sz="1200" b="0" dirty="0" err="1"/>
              <a:t>cada</a:t>
            </a:r>
            <a:r>
              <a:rPr lang="en-US" sz="1200" b="0" dirty="0"/>
              <a:t> </a:t>
            </a:r>
            <a:r>
              <a:rPr lang="en-US" sz="1200" b="0" dirty="0" err="1"/>
              <a:t>estado</a:t>
            </a:r>
            <a:r>
              <a:rPr lang="en-US" sz="1200" b="0" dirty="0"/>
              <a:t> </a:t>
            </a:r>
            <a:r>
              <a:rPr lang="en-US" sz="1200" b="0" dirty="0" err="1"/>
              <a:t>en</a:t>
            </a:r>
            <a:r>
              <a:rPr lang="en-US" sz="1200" b="0" dirty="0"/>
              <a:t> </a:t>
            </a:r>
            <a:r>
              <a:rPr lang="en-US" sz="1200" b="0" dirty="0" err="1"/>
              <a:t>lugar</a:t>
            </a:r>
            <a:r>
              <a:rPr lang="en-US" sz="1200" b="0" dirty="0"/>
              <a:t> de </a:t>
            </a:r>
            <a:r>
              <a:rPr lang="en-US" sz="1200" b="0" dirty="0" err="1"/>
              <a:t>por</a:t>
            </a:r>
            <a:r>
              <a:rPr lang="en-US" sz="1200" b="0" dirty="0"/>
              <a:t> la OSHA federal, </a:t>
            </a:r>
            <a:r>
              <a:rPr lang="en-US" sz="1200" b="0" dirty="0" err="1"/>
              <a:t>por</a:t>
            </a:r>
            <a:r>
              <a:rPr lang="en-US" sz="1200" b="0" dirty="0"/>
              <a:t> </a:t>
            </a:r>
            <a:r>
              <a:rPr lang="en-US" sz="1200" b="0" dirty="0" err="1"/>
              <a:t>ejemplo</a:t>
            </a:r>
            <a:r>
              <a:rPr lang="en-US" sz="1200" b="0" dirty="0"/>
              <a:t>, Cal-OSHA (</a:t>
            </a:r>
            <a:r>
              <a:rPr lang="en-US" sz="1200" b="0" dirty="0" err="1"/>
              <a:t>en</a:t>
            </a:r>
            <a:r>
              <a:rPr lang="en-US" sz="1200" b="0" dirty="0"/>
              <a:t> California) o la OSHA de Carolina del Norte. </a:t>
            </a:r>
            <a:r>
              <a:rPr lang="en-US" sz="1200" b="0" dirty="0" err="1"/>
              <a:t>Todos</a:t>
            </a:r>
            <a:r>
              <a:rPr lang="en-US" sz="1200" b="0" dirty="0"/>
              <a:t> </a:t>
            </a:r>
            <a:r>
              <a:rPr lang="en-US" sz="1200" b="0" dirty="0" err="1"/>
              <a:t>los</a:t>
            </a:r>
            <a:r>
              <a:rPr lang="en-US" sz="1200" b="0" dirty="0"/>
              <a:t> planes </a:t>
            </a:r>
            <a:r>
              <a:rPr lang="en-US" sz="1200" b="0" dirty="0" err="1"/>
              <a:t>estatales</a:t>
            </a:r>
            <a:r>
              <a:rPr lang="en-US" sz="1200" b="0" dirty="0"/>
              <a:t> </a:t>
            </a:r>
            <a:r>
              <a:rPr lang="en-US" sz="1200" b="0" dirty="0" err="1"/>
              <a:t>están</a:t>
            </a:r>
            <a:r>
              <a:rPr lang="en-US" sz="1200" b="0" dirty="0"/>
              <a:t> </a:t>
            </a:r>
            <a:r>
              <a:rPr lang="en-US" sz="1200" b="0" dirty="0" err="1"/>
              <a:t>autorizados</a:t>
            </a:r>
            <a:r>
              <a:rPr lang="en-US" sz="1200" b="0" dirty="0"/>
              <a:t> y </a:t>
            </a:r>
            <a:r>
              <a:rPr lang="en-US" sz="1200" b="0" dirty="0" err="1"/>
              <a:t>supervisados</a:t>
            </a:r>
            <a:r>
              <a:rPr lang="en-US" sz="1200" b="0" dirty="0"/>
              <a:t> </a:t>
            </a:r>
            <a:r>
              <a:rPr lang="en-US" sz="1200" b="0" dirty="0" err="1"/>
              <a:t>por</a:t>
            </a:r>
            <a:r>
              <a:rPr lang="en-US" sz="1200" b="0" dirty="0"/>
              <a:t> la OSHA, que </a:t>
            </a:r>
            <a:r>
              <a:rPr lang="en-US" sz="1200" b="0" dirty="0" err="1"/>
              <a:t>aporta</a:t>
            </a:r>
            <a:r>
              <a:rPr lang="en-US" sz="1200" b="0" dirty="0"/>
              <a:t> hasta </a:t>
            </a:r>
            <a:r>
              <a:rPr lang="en-US" sz="1200" b="0" dirty="0" err="1"/>
              <a:t>el</a:t>
            </a:r>
            <a:r>
              <a:rPr lang="en-US" sz="1200" b="0" dirty="0"/>
              <a:t> 50% de la </a:t>
            </a:r>
            <a:r>
              <a:rPr lang="en-US" sz="1200" b="0" dirty="0" err="1"/>
              <a:t>financiación</a:t>
            </a:r>
            <a:r>
              <a:rPr lang="en-US" sz="1200" b="0" dirty="0"/>
              <a:t> de </a:t>
            </a:r>
            <a:r>
              <a:rPr lang="en-US" sz="1200" b="0" dirty="0" err="1"/>
              <a:t>cada</a:t>
            </a:r>
            <a:r>
              <a:rPr lang="en-US" sz="1200" b="0" dirty="0"/>
              <a:t> </a:t>
            </a:r>
            <a:r>
              <a:rPr lang="en-US" sz="1200" b="0" dirty="0" err="1"/>
              <a:t>programa</a:t>
            </a:r>
            <a:r>
              <a:rPr lang="en-US" sz="1200" b="0" dirty="0"/>
              <a:t>. </a:t>
            </a:r>
            <a:r>
              <a:rPr lang="en-US" sz="1200" b="0" dirty="0" err="1"/>
              <a:t>Estos</a:t>
            </a:r>
            <a:r>
              <a:rPr lang="en-US" sz="1200" b="0" dirty="0"/>
              <a:t> </a:t>
            </a:r>
            <a:r>
              <a:rPr lang="en-US" sz="1200" b="0" dirty="0" err="1"/>
              <a:t>programas</a:t>
            </a:r>
            <a:r>
              <a:rPr lang="en-US" sz="1200" b="0" dirty="0"/>
              <a:t> </a:t>
            </a:r>
            <a:r>
              <a:rPr lang="en-US" sz="1200" b="0" dirty="0" err="1"/>
              <a:t>estatales</a:t>
            </a:r>
            <a:r>
              <a:rPr lang="en-US" sz="1200" b="0" dirty="0"/>
              <a:t> de </a:t>
            </a:r>
            <a:r>
              <a:rPr lang="en-US" sz="1200" b="0" dirty="0" err="1"/>
              <a:t>seguridad</a:t>
            </a:r>
            <a:r>
              <a:rPr lang="en-US" sz="1200" b="0" dirty="0"/>
              <a:t> y </a:t>
            </a:r>
            <a:r>
              <a:rPr lang="en-US" sz="1200" b="0" dirty="0" err="1"/>
              <a:t>salud</a:t>
            </a:r>
            <a:r>
              <a:rPr lang="en-US" sz="1200" b="0" dirty="0"/>
              <a:t> </a:t>
            </a:r>
            <a:r>
              <a:rPr lang="en-US" sz="1200" b="0" dirty="0" err="1"/>
              <a:t>deben</a:t>
            </a:r>
            <a:r>
              <a:rPr lang="en-US" sz="1200" b="0" dirty="0"/>
              <a:t> ser al </a:t>
            </a:r>
            <a:r>
              <a:rPr lang="en-US" sz="1200" b="0" dirty="0" err="1"/>
              <a:t>menos</a:t>
            </a:r>
            <a:r>
              <a:rPr lang="en-US" sz="1200" b="0" dirty="0"/>
              <a:t> tan </a:t>
            </a:r>
            <a:r>
              <a:rPr lang="en-US" sz="1200" b="0" dirty="0" err="1"/>
              <a:t>eficaces</a:t>
            </a:r>
            <a:r>
              <a:rPr lang="en-US" sz="1200" b="0" dirty="0"/>
              <a:t> </a:t>
            </a:r>
            <a:r>
              <a:rPr lang="en-US" sz="1200" b="0" dirty="0" err="1"/>
              <a:t>como</a:t>
            </a:r>
            <a:r>
              <a:rPr lang="en-US" sz="1200" b="0" dirty="0"/>
              <a:t> </a:t>
            </a:r>
            <a:r>
              <a:rPr lang="en-US" sz="1200" b="0" dirty="0" err="1"/>
              <a:t>el</a:t>
            </a:r>
            <a:r>
              <a:rPr lang="en-US" sz="1200" b="0" dirty="0"/>
              <a:t> </a:t>
            </a:r>
            <a:r>
              <a:rPr lang="en-US" sz="1200" b="0" dirty="0" err="1"/>
              <a:t>programa</a:t>
            </a:r>
            <a:r>
              <a:rPr lang="en-US" sz="1200" b="0" dirty="0"/>
              <a:t> federal de la OSHA. Los </a:t>
            </a:r>
            <a:r>
              <a:rPr lang="en-US" sz="1200" b="0" dirty="0" err="1"/>
              <a:t>siguientes</a:t>
            </a:r>
            <a:r>
              <a:rPr lang="en-US" sz="1200" b="0" dirty="0"/>
              <a:t> </a:t>
            </a:r>
            <a:r>
              <a:rPr lang="en-US" sz="1200" b="0" dirty="0" err="1"/>
              <a:t>estados</a:t>
            </a:r>
            <a:r>
              <a:rPr lang="en-US" sz="1200" b="0" dirty="0"/>
              <a:t> </a:t>
            </a:r>
            <a:r>
              <a:rPr lang="en-US" sz="1200" b="0" dirty="0" err="1"/>
              <a:t>tienen</a:t>
            </a:r>
            <a:r>
              <a:rPr lang="en-US" sz="1200" b="0" dirty="0"/>
              <a:t> planes </a:t>
            </a:r>
            <a:r>
              <a:rPr lang="en-US" sz="1200" b="0" dirty="0" err="1"/>
              <a:t>estatales</a:t>
            </a:r>
            <a:r>
              <a:rPr lang="en-US" sz="1200" b="0" dirty="0"/>
              <a:t> </a:t>
            </a:r>
            <a:r>
              <a:rPr lang="en-US" sz="1200" b="0" dirty="0" err="1"/>
              <a:t>aprobados</a:t>
            </a:r>
            <a:r>
              <a:rPr lang="en-US" sz="1200" b="0" dirty="0"/>
              <a:t> (</a:t>
            </a:r>
            <a:r>
              <a:rPr lang="en-US" sz="1200" b="0" dirty="0" err="1"/>
              <a:t>en</a:t>
            </a:r>
            <a:r>
              <a:rPr lang="en-US" sz="1200" b="0" dirty="0"/>
              <a:t> AZUL </a:t>
            </a:r>
            <a:r>
              <a:rPr lang="en-US" sz="1200" b="0" dirty="0" err="1"/>
              <a:t>en</a:t>
            </a:r>
            <a:r>
              <a:rPr lang="en-US" sz="1200" b="0" dirty="0"/>
              <a:t> </a:t>
            </a:r>
            <a:r>
              <a:rPr lang="en-US" sz="1200" b="0" dirty="0" err="1"/>
              <a:t>el</a:t>
            </a:r>
            <a:r>
              <a:rPr lang="en-US" sz="1200" b="0" dirty="0"/>
              <a:t> </a:t>
            </a:r>
            <a:r>
              <a:rPr lang="en-US" sz="1200" b="0" dirty="0" err="1"/>
              <a:t>gráfico</a:t>
            </a:r>
            <a:r>
              <a:rPr lang="en-US" sz="1200" b="0" dirty="0"/>
              <a:t>):</a:t>
            </a:r>
          </a:p>
          <a:p>
            <a:endParaRPr lang="en-US" sz="1200" b="1" dirty="0"/>
          </a:p>
          <a:p>
            <a:pPr defTabSz="914270">
              <a:defRPr/>
            </a:pPr>
            <a:r>
              <a:rPr lang="en-US" sz="1200" dirty="0"/>
              <a:t>Alaska			Nuevo México</a:t>
            </a:r>
          </a:p>
          <a:p>
            <a:pPr defTabSz="914270">
              <a:defRPr/>
            </a:pPr>
            <a:r>
              <a:rPr lang="en-US" sz="1200" dirty="0"/>
              <a:t>Arizona			</a:t>
            </a:r>
            <a:r>
              <a:rPr lang="en-US" sz="1200" b="1" dirty="0"/>
              <a:t>Nueva York</a:t>
            </a:r>
          </a:p>
          <a:p>
            <a:pPr defTabSz="914270">
              <a:defRPr/>
            </a:pPr>
            <a:r>
              <a:rPr lang="en-US" sz="1200" dirty="0"/>
              <a:t>California			Carolina del Norte</a:t>
            </a:r>
          </a:p>
          <a:p>
            <a:pPr defTabSz="914270">
              <a:defRPr/>
            </a:pPr>
            <a:r>
              <a:rPr lang="en-US" sz="1200" b="1" dirty="0"/>
              <a:t>Connecticut		</a:t>
            </a:r>
            <a:r>
              <a:rPr lang="en-US" sz="1200" dirty="0" err="1"/>
              <a:t>Oregón</a:t>
            </a:r>
            <a:endParaRPr lang="en-US" sz="1200" dirty="0"/>
          </a:p>
          <a:p>
            <a:pPr defTabSz="914270">
              <a:defRPr/>
            </a:pPr>
            <a:r>
              <a:rPr lang="en-US" sz="1200" dirty="0"/>
              <a:t>Hawaii			Puerto Rico</a:t>
            </a:r>
          </a:p>
          <a:p>
            <a:pPr defTabSz="914270">
              <a:defRPr/>
            </a:pPr>
            <a:r>
              <a:rPr lang="en-US" sz="1200" b="1" dirty="0"/>
              <a:t>Illinois			</a:t>
            </a:r>
            <a:r>
              <a:rPr lang="en-US" sz="1200" dirty="0"/>
              <a:t>Carolina del Sur</a:t>
            </a:r>
          </a:p>
          <a:p>
            <a:pPr defTabSz="914270">
              <a:defRPr/>
            </a:pPr>
            <a:r>
              <a:rPr lang="en-US" sz="1200" dirty="0"/>
              <a:t>Indiana			Tennessee</a:t>
            </a:r>
          </a:p>
          <a:p>
            <a:pPr defTabSz="914270">
              <a:defRPr/>
            </a:pPr>
            <a:r>
              <a:rPr lang="en-US" sz="1200" dirty="0"/>
              <a:t>Iowa			Utah</a:t>
            </a:r>
          </a:p>
          <a:p>
            <a:pPr defTabSz="914270">
              <a:defRPr/>
            </a:pPr>
            <a:r>
              <a:rPr lang="en-US" sz="1200" dirty="0"/>
              <a:t>Kentucky			Vermont</a:t>
            </a:r>
          </a:p>
          <a:p>
            <a:pPr defTabSz="914270">
              <a:defRPr/>
            </a:pPr>
            <a:r>
              <a:rPr lang="en-US" sz="1200" dirty="0"/>
              <a:t>Maryland			I</a:t>
            </a:r>
            <a:r>
              <a:rPr lang="en-US" sz="1200" b="1" dirty="0"/>
              <a:t>slas </a:t>
            </a:r>
            <a:r>
              <a:rPr lang="en-US" sz="1200" b="1" dirty="0" err="1"/>
              <a:t>Vírgenes</a:t>
            </a:r>
            <a:endParaRPr lang="en-US" sz="1200" b="1" dirty="0"/>
          </a:p>
          <a:p>
            <a:pPr defTabSz="914270">
              <a:defRPr/>
            </a:pPr>
            <a:r>
              <a:rPr lang="en-US" sz="1200" dirty="0"/>
              <a:t>Michigan			Virginia</a:t>
            </a:r>
          </a:p>
          <a:p>
            <a:pPr defTabSz="914270">
              <a:defRPr/>
            </a:pPr>
            <a:r>
              <a:rPr lang="en-US" sz="1200" dirty="0"/>
              <a:t>Minnesota			Washington</a:t>
            </a:r>
          </a:p>
          <a:p>
            <a:pPr defTabSz="914270">
              <a:defRPr/>
            </a:pPr>
            <a:r>
              <a:rPr lang="en-US" sz="1200" dirty="0"/>
              <a:t>Nevada			Wyoming</a:t>
            </a:r>
          </a:p>
          <a:p>
            <a:r>
              <a:rPr lang="en-US" sz="1200" b="1" dirty="0"/>
              <a:t>Nueva Jersey</a:t>
            </a:r>
          </a:p>
          <a:p>
            <a:endParaRPr lang="en-US" sz="1200" dirty="0"/>
          </a:p>
          <a:p>
            <a:r>
              <a:rPr lang="en-US" sz="1200" b="1" dirty="0"/>
              <a:t>NOTA: </a:t>
            </a:r>
            <a:r>
              <a:rPr lang="en-US" sz="1200" b="0" dirty="0"/>
              <a:t>Los planes de Connecticut, Illinois, Nueva Jersey, Nueva York y las Islas </a:t>
            </a:r>
            <a:r>
              <a:rPr lang="en-US" sz="1200" b="0" dirty="0" err="1"/>
              <a:t>Vírgenes</a:t>
            </a:r>
            <a:r>
              <a:rPr lang="en-US" sz="1200" b="0" dirty="0"/>
              <a:t> </a:t>
            </a:r>
            <a:r>
              <a:rPr lang="en-US" sz="1200" b="0" dirty="0" err="1"/>
              <a:t>sólo</a:t>
            </a:r>
            <a:r>
              <a:rPr lang="en-US" sz="1200" b="0" dirty="0"/>
              <a:t> </a:t>
            </a:r>
            <a:r>
              <a:rPr lang="en-US" sz="1200" b="0" dirty="0" err="1"/>
              <a:t>cubren</a:t>
            </a:r>
            <a:r>
              <a:rPr lang="en-US" sz="1200" b="0" dirty="0"/>
              <a:t> </a:t>
            </a:r>
            <a:r>
              <a:rPr lang="en-US" sz="1200" b="0" dirty="0" err="1"/>
              <a:t>el</a:t>
            </a:r>
            <a:r>
              <a:rPr lang="en-US" sz="1200" b="0" dirty="0"/>
              <a:t> </a:t>
            </a:r>
            <a:r>
              <a:rPr lang="en-US" sz="1200" b="0" dirty="0" err="1"/>
              <a:t>empleo</a:t>
            </a:r>
            <a:r>
              <a:rPr lang="en-US" sz="1200" b="0" dirty="0"/>
              <a:t> </a:t>
            </a:r>
            <a:r>
              <a:rPr lang="en-US" sz="1200" b="0" dirty="0" err="1"/>
              <a:t>en</a:t>
            </a:r>
            <a:r>
              <a:rPr lang="en-US" sz="1200" b="0" dirty="0"/>
              <a:t> </a:t>
            </a:r>
            <a:r>
              <a:rPr lang="en-US" sz="1200" b="0" dirty="0" err="1"/>
              <a:t>el</a:t>
            </a:r>
            <a:r>
              <a:rPr lang="en-US" sz="1200" b="0" dirty="0"/>
              <a:t> sector </a:t>
            </a:r>
            <a:r>
              <a:rPr lang="en-US" sz="1200" b="0" dirty="0" err="1"/>
              <a:t>público</a:t>
            </a:r>
            <a:r>
              <a:rPr lang="en-US" sz="1200" b="0" dirty="0"/>
              <a:t> (</a:t>
            </a:r>
            <a:r>
              <a:rPr lang="en-US" sz="1200" b="0" dirty="0" err="1"/>
              <a:t>gobierno</a:t>
            </a:r>
            <a:r>
              <a:rPr lang="en-US" sz="1200" b="0" dirty="0"/>
              <a:t> </a:t>
            </a:r>
            <a:r>
              <a:rPr lang="en-US" sz="1200" b="0" dirty="0" err="1"/>
              <a:t>estatal</a:t>
            </a:r>
            <a:r>
              <a:rPr lang="en-US" sz="1200" b="0" dirty="0"/>
              <a:t> y local) (</a:t>
            </a:r>
            <a:r>
              <a:rPr lang="en-US" sz="1200" b="0" dirty="0" err="1"/>
              <a:t>en</a:t>
            </a:r>
            <a:r>
              <a:rPr lang="en-US" sz="1200" b="0" dirty="0"/>
              <a:t> GRIS </a:t>
            </a:r>
            <a:r>
              <a:rPr lang="en-US" sz="1200" b="0" dirty="0" err="1"/>
              <a:t>en</a:t>
            </a:r>
            <a:r>
              <a:rPr lang="en-US" sz="1200" b="0" dirty="0"/>
              <a:t> </a:t>
            </a:r>
            <a:r>
              <a:rPr lang="en-US" sz="1200" b="0" dirty="0" err="1"/>
              <a:t>el</a:t>
            </a:r>
            <a:r>
              <a:rPr lang="en-US" sz="1200" b="0" dirty="0"/>
              <a:t> </a:t>
            </a:r>
            <a:r>
              <a:rPr lang="en-US" sz="1200" b="0" dirty="0" err="1"/>
              <a:t>gráfico</a:t>
            </a:r>
            <a:r>
              <a:rPr lang="en-US" sz="1200" b="0" dirty="0"/>
              <a:t>).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597599-430D-4F1B-8F31-4CC76330FE5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2275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Cada</a:t>
            </a:r>
            <a:r>
              <a:rPr lang="en-US" dirty="0"/>
              <a:t> </a:t>
            </a:r>
            <a:r>
              <a:rPr lang="en-US" dirty="0" err="1"/>
              <a:t>patrono</a:t>
            </a:r>
            <a:r>
              <a:rPr lang="en-US" dirty="0"/>
              <a:t> </a:t>
            </a:r>
            <a:r>
              <a:rPr lang="en-US" dirty="0" err="1"/>
              <a:t>debe</a:t>
            </a:r>
            <a:r>
              <a:rPr lang="en-US" dirty="0"/>
              <a:t> </a:t>
            </a:r>
            <a:r>
              <a:rPr lang="en-US" dirty="0" err="1"/>
              <a:t>también</a:t>
            </a:r>
            <a:r>
              <a:rPr lang="en-US" dirty="0"/>
              <a:t>:</a:t>
            </a:r>
          </a:p>
          <a:p>
            <a:r>
              <a:rPr lang="en-US" dirty="0" err="1"/>
              <a:t>Realizar</a:t>
            </a:r>
            <a:r>
              <a:rPr lang="en-US" dirty="0"/>
              <a:t> </a:t>
            </a:r>
            <a:r>
              <a:rPr lang="en-US" dirty="0" err="1"/>
              <a:t>pruebas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lugar</a:t>
            </a:r>
            <a:r>
              <a:rPr lang="en-US" dirty="0"/>
              <a:t> de </a:t>
            </a:r>
            <a:r>
              <a:rPr lang="en-US" dirty="0" err="1"/>
              <a:t>trabajo</a:t>
            </a:r>
            <a:r>
              <a:rPr lang="en-US" dirty="0"/>
              <a:t>, </a:t>
            </a:r>
            <a:r>
              <a:rPr lang="en-US" dirty="0" err="1"/>
              <a:t>como</a:t>
            </a:r>
            <a:r>
              <a:rPr lang="en-US" dirty="0"/>
              <a:t> </a:t>
            </a:r>
            <a:r>
              <a:rPr lang="en-US" dirty="0" err="1"/>
              <a:t>tomar</a:t>
            </a:r>
            <a:r>
              <a:rPr lang="en-US" dirty="0"/>
              <a:t> </a:t>
            </a:r>
            <a:r>
              <a:rPr lang="en-US" dirty="0" err="1"/>
              <a:t>muestras</a:t>
            </a:r>
            <a:r>
              <a:rPr lang="en-US" dirty="0"/>
              <a:t> de </a:t>
            </a:r>
            <a:r>
              <a:rPr lang="en-US" dirty="0" err="1"/>
              <a:t>aire</a:t>
            </a:r>
            <a:r>
              <a:rPr lang="en-US" dirty="0"/>
              <a:t>, </a:t>
            </a:r>
            <a:r>
              <a:rPr lang="en-US" dirty="0" err="1"/>
              <a:t>obligatorias</a:t>
            </a:r>
            <a:r>
              <a:rPr lang="en-US" dirty="0"/>
              <a:t> </a:t>
            </a:r>
            <a:r>
              <a:rPr lang="en-US" dirty="0" err="1"/>
              <a:t>conforme</a:t>
            </a:r>
            <a:r>
              <a:rPr lang="en-US" dirty="0"/>
              <a:t> a </a:t>
            </a:r>
            <a:r>
              <a:rPr lang="en-US" dirty="0" err="1"/>
              <a:t>algunas</a:t>
            </a:r>
            <a:r>
              <a:rPr lang="en-US" dirty="0"/>
              <a:t> </a:t>
            </a:r>
            <a:r>
              <a:rPr lang="en-US" dirty="0" err="1"/>
              <a:t>normas</a:t>
            </a:r>
            <a:r>
              <a:rPr lang="en-US" dirty="0"/>
              <a:t> de OSHA.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Si </a:t>
            </a:r>
            <a:r>
              <a:rPr lang="en-US" dirty="0" err="1"/>
              <a:t>corresponde</a:t>
            </a:r>
            <a:r>
              <a:rPr lang="en-US" dirty="0"/>
              <a:t>, </a:t>
            </a:r>
            <a:r>
              <a:rPr lang="en-US" dirty="0" err="1"/>
              <a:t>realizar</a:t>
            </a:r>
            <a:r>
              <a:rPr lang="en-US" dirty="0"/>
              <a:t> </a:t>
            </a:r>
            <a:r>
              <a:rPr lang="en-US" dirty="0" err="1"/>
              <a:t>exámenes</a:t>
            </a:r>
            <a:r>
              <a:rPr lang="en-US" dirty="0"/>
              <a:t> </a:t>
            </a:r>
            <a:r>
              <a:rPr lang="en-US" dirty="0" err="1"/>
              <a:t>auditivos</a:t>
            </a:r>
            <a:r>
              <a:rPr lang="en-US" dirty="0"/>
              <a:t> u </a:t>
            </a:r>
            <a:r>
              <a:rPr lang="en-US" dirty="0" err="1"/>
              <a:t>otras</a:t>
            </a:r>
            <a:r>
              <a:rPr lang="en-US" dirty="0"/>
              <a:t> </a:t>
            </a:r>
            <a:r>
              <a:rPr lang="en-US" dirty="0" err="1"/>
              <a:t>pruebas</a:t>
            </a:r>
            <a:r>
              <a:rPr lang="en-US" dirty="0"/>
              <a:t> </a:t>
            </a:r>
            <a:r>
              <a:rPr lang="en-US" dirty="0" err="1"/>
              <a:t>médicas</a:t>
            </a:r>
            <a:r>
              <a:rPr lang="en-US" dirty="0"/>
              <a:t> </a:t>
            </a:r>
            <a:r>
              <a:rPr lang="en-US" dirty="0" err="1"/>
              <a:t>exigidas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las </a:t>
            </a:r>
            <a:r>
              <a:rPr lang="en-US" dirty="0" err="1"/>
              <a:t>normas</a:t>
            </a:r>
            <a:r>
              <a:rPr lang="en-US" dirty="0"/>
              <a:t> de la OSHA.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err="1"/>
              <a:t>Exhibir</a:t>
            </a:r>
            <a:r>
              <a:rPr lang="en-US" dirty="0"/>
              <a:t> la </a:t>
            </a:r>
            <a:r>
              <a:rPr lang="en-US" dirty="0" err="1"/>
              <a:t>información</a:t>
            </a:r>
            <a:r>
              <a:rPr lang="en-US" dirty="0"/>
              <a:t> </a:t>
            </a:r>
            <a:r>
              <a:rPr lang="en-US" dirty="0" err="1"/>
              <a:t>sobre</a:t>
            </a:r>
            <a:r>
              <a:rPr lang="en-US" dirty="0"/>
              <a:t> </a:t>
            </a:r>
            <a:r>
              <a:rPr lang="en-US" dirty="0" err="1"/>
              <a:t>lesiones</a:t>
            </a:r>
            <a:r>
              <a:rPr lang="en-US" dirty="0"/>
              <a:t>/</a:t>
            </a:r>
            <a:r>
              <a:rPr lang="en-US" dirty="0" err="1"/>
              <a:t>enfermedades</a:t>
            </a:r>
            <a:r>
              <a:rPr lang="en-US" dirty="0"/>
              <a:t> de forma visible para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empleados</a:t>
            </a:r>
            <a:r>
              <a:rPr lang="en-US" dirty="0"/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err="1"/>
              <a:t>Exhibir</a:t>
            </a:r>
            <a:r>
              <a:rPr lang="en-US" dirty="0"/>
              <a:t> de </a:t>
            </a:r>
            <a:r>
              <a:rPr lang="en-US" dirty="0" err="1"/>
              <a:t>manera</a:t>
            </a:r>
            <a:r>
              <a:rPr lang="en-US" dirty="0"/>
              <a:t> visible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afiche</a:t>
            </a:r>
            <a:r>
              <a:rPr lang="en-US" dirty="0"/>
              <a:t> </a:t>
            </a:r>
            <a:r>
              <a:rPr lang="en-US" dirty="0" err="1"/>
              <a:t>oficial</a:t>
            </a:r>
            <a:r>
              <a:rPr lang="en-US" dirty="0"/>
              <a:t> de OSHA "Occupational Safety and Health - It's the Law" (</a:t>
            </a:r>
            <a:r>
              <a:rPr lang="en-US" dirty="0" err="1"/>
              <a:t>Seguridad</a:t>
            </a:r>
            <a:r>
              <a:rPr lang="en-US" dirty="0"/>
              <a:t> y </a:t>
            </a:r>
            <a:r>
              <a:rPr lang="en-US" dirty="0" err="1"/>
              <a:t>salud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trabajo</a:t>
            </a:r>
            <a:r>
              <a:rPr lang="en-US" dirty="0"/>
              <a:t>: es la ley) </a:t>
            </a:r>
            <a:r>
              <a:rPr lang="en-US" dirty="0" err="1"/>
              <a:t>donde</a:t>
            </a:r>
            <a:r>
              <a:rPr lang="en-US" dirty="0"/>
              <a:t> se </a:t>
            </a:r>
            <a:r>
              <a:rPr lang="en-US" dirty="0" err="1"/>
              <a:t>describen</a:t>
            </a:r>
            <a:r>
              <a:rPr lang="en-US" dirty="0"/>
              <a:t> </a:t>
            </a:r>
            <a:r>
              <a:rPr lang="en-US" dirty="0" err="1"/>
              <a:t>los</a:t>
            </a:r>
            <a:r>
              <a:rPr lang="en-US" dirty="0"/>
              <a:t> derechos y las </a:t>
            </a:r>
            <a:r>
              <a:rPr lang="en-US" dirty="0" err="1"/>
              <a:t>responsabilidades</a:t>
            </a:r>
            <a:r>
              <a:rPr lang="en-US" dirty="0"/>
              <a:t> con </a:t>
            </a:r>
            <a:r>
              <a:rPr lang="en-US" dirty="0" err="1"/>
              <a:t>arreglo</a:t>
            </a:r>
            <a:r>
              <a:rPr lang="en-US" dirty="0"/>
              <a:t> a la Ley OSH; </a:t>
            </a:r>
            <a:r>
              <a:rPr lang="en-US" dirty="0" err="1"/>
              <a:t>en</a:t>
            </a:r>
            <a:r>
              <a:rPr lang="en-US" dirty="0"/>
              <a:t> 2015 se </a:t>
            </a:r>
            <a:r>
              <a:rPr lang="en-US" dirty="0" err="1"/>
              <a:t>publicó</a:t>
            </a:r>
            <a:r>
              <a:rPr lang="en-US" dirty="0"/>
              <a:t> un nuevo cartel, </a:t>
            </a:r>
            <a:r>
              <a:rPr lang="en-US" dirty="0" err="1"/>
              <a:t>pero</a:t>
            </a:r>
            <a:r>
              <a:rPr lang="en-US" dirty="0"/>
              <a:t> </a:t>
            </a:r>
            <a:r>
              <a:rPr lang="en-US" dirty="0" err="1"/>
              <a:t>cualquiera</a:t>
            </a:r>
            <a:r>
              <a:rPr lang="en-US" dirty="0"/>
              <a:t> de </a:t>
            </a:r>
            <a:r>
              <a:rPr lang="en-US" dirty="0" err="1"/>
              <a:t>los</a:t>
            </a:r>
            <a:r>
              <a:rPr lang="en-US" dirty="0"/>
              <a:t> dos </a:t>
            </a:r>
            <a:r>
              <a:rPr lang="en-US" dirty="0" err="1"/>
              <a:t>sigue</a:t>
            </a:r>
            <a:r>
              <a:rPr lang="en-US" dirty="0"/>
              <a:t> </a:t>
            </a:r>
            <a:r>
              <a:rPr lang="en-US" dirty="0" err="1"/>
              <a:t>siendo</a:t>
            </a:r>
            <a:r>
              <a:rPr lang="en-US" dirty="0"/>
              <a:t> </a:t>
            </a:r>
            <a:r>
              <a:rPr lang="en-US" dirty="0" err="1"/>
              <a:t>aceptable</a:t>
            </a:r>
            <a:r>
              <a:rPr lang="en-US" dirty="0"/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Los </a:t>
            </a:r>
            <a:r>
              <a:rPr lang="en-US" dirty="0" err="1"/>
              <a:t>patronos</a:t>
            </a:r>
            <a:r>
              <a:rPr lang="en-US" dirty="0"/>
              <a:t> NO PUEDEN </a:t>
            </a:r>
            <a:r>
              <a:rPr lang="en-US" dirty="0" err="1"/>
              <a:t>tomar</a:t>
            </a:r>
            <a:r>
              <a:rPr lang="en-US" dirty="0"/>
              <a:t> </a:t>
            </a:r>
            <a:r>
              <a:rPr lang="en-US" dirty="0" err="1"/>
              <a:t>represalias</a:t>
            </a:r>
            <a:r>
              <a:rPr lang="en-US" dirty="0"/>
              <a:t> </a:t>
            </a:r>
            <a:r>
              <a:rPr lang="en-US" dirty="0" err="1"/>
              <a:t>ni</a:t>
            </a:r>
            <a:r>
              <a:rPr lang="en-US" dirty="0"/>
              <a:t> </a:t>
            </a:r>
            <a:r>
              <a:rPr lang="en-US" dirty="0" err="1"/>
              <a:t>discriminar</a:t>
            </a:r>
            <a:r>
              <a:rPr lang="en-US" dirty="0"/>
              <a:t> a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trabajadores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hacer</a:t>
            </a:r>
            <a:r>
              <a:rPr lang="en-US" dirty="0"/>
              <a:t> </a:t>
            </a:r>
            <a:r>
              <a:rPr lang="en-US" dirty="0" err="1"/>
              <a:t>uso</a:t>
            </a:r>
            <a:r>
              <a:rPr lang="en-US" dirty="0"/>
              <a:t> de sus derechos </a:t>
            </a:r>
            <a:r>
              <a:rPr lang="en-US" dirty="0" err="1"/>
              <a:t>conforme</a:t>
            </a:r>
            <a:r>
              <a:rPr lang="en-US" dirty="0"/>
              <a:t> a la Ley OSH para </a:t>
            </a:r>
            <a:r>
              <a:rPr lang="en-US" dirty="0" err="1"/>
              <a:t>reportar</a:t>
            </a:r>
            <a:r>
              <a:rPr lang="en-US" dirty="0"/>
              <a:t> </a:t>
            </a:r>
            <a:r>
              <a:rPr lang="en-US" dirty="0" err="1"/>
              <a:t>peligros</a:t>
            </a:r>
            <a:r>
              <a:rPr lang="en-US" dirty="0"/>
              <a:t> que </a:t>
            </a:r>
            <a:r>
              <a:rPr lang="en-US" dirty="0" err="1"/>
              <a:t>pudieran</a:t>
            </a:r>
            <a:r>
              <a:rPr lang="en-US" dirty="0"/>
              <a:t> </a:t>
            </a:r>
            <a:r>
              <a:rPr lang="en-US" dirty="0" err="1"/>
              <a:t>causar</a:t>
            </a:r>
            <a:r>
              <a:rPr lang="en-US" dirty="0"/>
              <a:t> o </a:t>
            </a:r>
            <a:r>
              <a:rPr lang="en-US" dirty="0" err="1"/>
              <a:t>hayan</a:t>
            </a:r>
            <a:r>
              <a:rPr lang="en-US" dirty="0"/>
              <a:t> </a:t>
            </a:r>
            <a:r>
              <a:rPr lang="en-US" dirty="0" err="1"/>
              <a:t>causado</a:t>
            </a:r>
            <a:r>
              <a:rPr lang="en-US" dirty="0"/>
              <a:t> </a:t>
            </a:r>
            <a:r>
              <a:rPr lang="en-US" dirty="0" err="1"/>
              <a:t>alguna</a:t>
            </a:r>
            <a:r>
              <a:rPr lang="en-US" dirty="0"/>
              <a:t> </a:t>
            </a:r>
            <a:r>
              <a:rPr lang="en-US" dirty="0" err="1"/>
              <a:t>lesión</a:t>
            </a:r>
            <a:r>
              <a:rPr lang="en-US" dirty="0"/>
              <a:t> o </a:t>
            </a:r>
            <a:r>
              <a:rPr lang="en-US" dirty="0" err="1"/>
              <a:t>enfermedad</a:t>
            </a:r>
            <a:r>
              <a:rPr lang="en-US" dirty="0"/>
              <a:t> </a:t>
            </a:r>
            <a:r>
              <a:rPr lang="en-US" dirty="0" err="1"/>
              <a:t>laboral</a:t>
            </a:r>
            <a:r>
              <a:rPr lang="en-US" dirty="0"/>
              <a:t>. </a:t>
            </a:r>
          </a:p>
          <a:p>
            <a:pPr marL="171426" indent="-171426">
              <a:buFont typeface="Arial"/>
              <a:buChar char="•"/>
            </a:pPr>
            <a:endParaRPr lang="en-US" dirty="0"/>
          </a:p>
          <a:p>
            <a:pPr marL="0" indent="0">
              <a:buFont typeface="Arial"/>
              <a:buNone/>
            </a:pPr>
            <a:r>
              <a:rPr lang="en-US" b="1" dirty="0" err="1"/>
              <a:t>Gráfico</a:t>
            </a:r>
            <a:r>
              <a:rPr lang="en-US" b="1" dirty="0"/>
              <a:t>: </a:t>
            </a:r>
            <a:r>
              <a:rPr lang="en-US" b="0" dirty="0" err="1"/>
              <a:t>Esta</a:t>
            </a:r>
            <a:r>
              <a:rPr lang="en-US" b="0" dirty="0"/>
              <a:t> </a:t>
            </a:r>
            <a:r>
              <a:rPr lang="en-US" b="0" dirty="0" err="1"/>
              <a:t>diapositiva</a:t>
            </a:r>
            <a:r>
              <a:rPr lang="en-US" b="0" dirty="0"/>
              <a:t> </a:t>
            </a:r>
            <a:r>
              <a:rPr lang="en-US" b="0" dirty="0" err="1"/>
              <a:t>tiene</a:t>
            </a:r>
            <a:r>
              <a:rPr lang="en-US" b="0" dirty="0"/>
              <a:t> </a:t>
            </a:r>
            <a:r>
              <a:rPr lang="en-US" b="0" dirty="0" err="1"/>
              <a:t>una</a:t>
            </a:r>
            <a:r>
              <a:rPr lang="en-US" b="0" dirty="0"/>
              <a:t> imagen del </a:t>
            </a:r>
            <a:r>
              <a:rPr lang="en-US" b="0" dirty="0" err="1"/>
              <a:t>viejo</a:t>
            </a:r>
            <a:r>
              <a:rPr lang="en-US" b="0" dirty="0"/>
              <a:t> cartel de la OSHA y la </a:t>
            </a:r>
            <a:r>
              <a:rPr lang="en-US" b="0" dirty="0" err="1"/>
              <a:t>versión</a:t>
            </a:r>
            <a:r>
              <a:rPr lang="en-US" b="0" dirty="0"/>
              <a:t> de 2015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597599-430D-4F1B-8F31-4CC76330FE5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55874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Los </a:t>
            </a:r>
            <a:r>
              <a:rPr lang="en-US" dirty="0" err="1"/>
              <a:t>patronos</a:t>
            </a:r>
            <a:r>
              <a:rPr lang="en-US" dirty="0"/>
              <a:t> </a:t>
            </a:r>
            <a:r>
              <a:rPr lang="en-US" dirty="0" err="1"/>
              <a:t>deben</a:t>
            </a:r>
            <a:r>
              <a:rPr lang="en-US" dirty="0"/>
              <a:t> </a:t>
            </a:r>
            <a:r>
              <a:rPr lang="en-US" dirty="0" err="1"/>
              <a:t>brindar</a:t>
            </a:r>
            <a:r>
              <a:rPr lang="en-US" dirty="0"/>
              <a:t> a sus </a:t>
            </a:r>
            <a:r>
              <a:rPr lang="en-US" dirty="0" err="1"/>
              <a:t>trabajadores</a:t>
            </a:r>
            <a:r>
              <a:rPr lang="en-US" dirty="0"/>
              <a:t> un </a:t>
            </a:r>
            <a:r>
              <a:rPr lang="en-US" dirty="0" err="1"/>
              <a:t>lugar</a:t>
            </a:r>
            <a:r>
              <a:rPr lang="en-US" dirty="0"/>
              <a:t> de </a:t>
            </a:r>
            <a:r>
              <a:rPr lang="en-US" dirty="0" err="1"/>
              <a:t>trabajo</a:t>
            </a:r>
            <a:r>
              <a:rPr lang="en-US" dirty="0"/>
              <a:t> que no </a:t>
            </a:r>
            <a:r>
              <a:rPr lang="en-US" dirty="0" err="1"/>
              <a:t>presente</a:t>
            </a:r>
            <a:r>
              <a:rPr lang="en-US" dirty="0"/>
              <a:t> </a:t>
            </a:r>
            <a:r>
              <a:rPr lang="en-US" dirty="0" err="1"/>
              <a:t>peligros</a:t>
            </a:r>
            <a:r>
              <a:rPr lang="en-US" dirty="0"/>
              <a:t> graves y </a:t>
            </a:r>
            <a:r>
              <a:rPr lang="en-US" dirty="0" err="1"/>
              <a:t>deben</a:t>
            </a:r>
            <a:r>
              <a:rPr lang="en-US" dirty="0"/>
              <a:t> </a:t>
            </a:r>
            <a:r>
              <a:rPr lang="en-US" dirty="0" err="1"/>
              <a:t>respetar</a:t>
            </a:r>
            <a:r>
              <a:rPr lang="en-US" dirty="0"/>
              <a:t> </a:t>
            </a:r>
            <a:r>
              <a:rPr lang="en-US" dirty="0" err="1"/>
              <a:t>todas</a:t>
            </a:r>
            <a:r>
              <a:rPr lang="en-US" dirty="0"/>
              <a:t> las </a:t>
            </a:r>
            <a:r>
              <a:rPr lang="en-US" dirty="0" err="1"/>
              <a:t>normas</a:t>
            </a:r>
            <a:r>
              <a:rPr lang="en-US" dirty="0"/>
              <a:t> de </a:t>
            </a:r>
            <a:r>
              <a:rPr lang="en-US" dirty="0" err="1"/>
              <a:t>seguridad</a:t>
            </a:r>
            <a:r>
              <a:rPr lang="en-US" dirty="0"/>
              <a:t> y </a:t>
            </a:r>
            <a:r>
              <a:rPr lang="en-US" dirty="0" err="1"/>
              <a:t>salud</a:t>
            </a:r>
            <a:r>
              <a:rPr lang="en-US" dirty="0"/>
              <a:t> </a:t>
            </a:r>
            <a:r>
              <a:rPr lang="en-US" dirty="0" err="1"/>
              <a:t>impuestas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OSHA.</a:t>
            </a:r>
          </a:p>
          <a:p>
            <a:endParaRPr lang="en-US" dirty="0"/>
          </a:p>
          <a:p>
            <a:r>
              <a:rPr lang="en-US" dirty="0"/>
              <a:t>Los </a:t>
            </a:r>
            <a:r>
              <a:rPr lang="en-US" dirty="0" err="1"/>
              <a:t>empleadores</a:t>
            </a:r>
            <a:r>
              <a:rPr lang="en-US" dirty="0"/>
              <a:t> </a:t>
            </a:r>
            <a:r>
              <a:rPr lang="en-US" dirty="0" err="1"/>
              <a:t>deben</a:t>
            </a:r>
            <a:r>
              <a:rPr lang="en-US" dirty="0"/>
              <a:t> </a:t>
            </a:r>
            <a:r>
              <a:rPr lang="en-US" dirty="0" err="1"/>
              <a:t>encontrar</a:t>
            </a:r>
            <a:r>
              <a:rPr lang="en-US" dirty="0"/>
              <a:t> y </a:t>
            </a:r>
            <a:r>
              <a:rPr lang="en-US" dirty="0" err="1"/>
              <a:t>corregir</a:t>
            </a:r>
            <a:r>
              <a:rPr lang="en-US" dirty="0"/>
              <a:t>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problemas</a:t>
            </a:r>
            <a:r>
              <a:rPr lang="en-US" dirty="0"/>
              <a:t> de </a:t>
            </a:r>
            <a:r>
              <a:rPr lang="en-US" dirty="0" err="1"/>
              <a:t>seguridad</a:t>
            </a:r>
            <a:r>
              <a:rPr lang="en-US" dirty="0"/>
              <a:t> y </a:t>
            </a:r>
            <a:r>
              <a:rPr lang="en-US" dirty="0" err="1"/>
              <a:t>salud</a:t>
            </a:r>
            <a:r>
              <a:rPr lang="en-US" dirty="0"/>
              <a:t> </a:t>
            </a:r>
            <a:r>
              <a:rPr lang="en-US" dirty="0" err="1"/>
              <a:t>como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diligencia </a:t>
            </a:r>
            <a:r>
              <a:rPr lang="en-US" dirty="0" err="1"/>
              <a:t>debida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virtud</a:t>
            </a:r>
            <a:r>
              <a:rPr lang="en-US" dirty="0"/>
              <a:t> de la Ley OSH. La OSHA </a:t>
            </a:r>
            <a:r>
              <a:rPr lang="en-US" dirty="0" err="1"/>
              <a:t>exige</a:t>
            </a:r>
            <a:r>
              <a:rPr lang="en-US" dirty="0"/>
              <a:t> a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empleadores</a:t>
            </a:r>
            <a:r>
              <a:rPr lang="en-US" dirty="0"/>
              <a:t> que ante </a:t>
            </a:r>
            <a:r>
              <a:rPr lang="en-US" dirty="0" err="1"/>
              <a:t>todo</a:t>
            </a:r>
            <a:r>
              <a:rPr lang="en-US" dirty="0"/>
              <a:t> </a:t>
            </a:r>
            <a:r>
              <a:rPr lang="en-US" dirty="0" err="1"/>
              <a:t>intenten</a:t>
            </a:r>
            <a:r>
              <a:rPr lang="en-US" dirty="0"/>
              <a:t> </a:t>
            </a:r>
            <a:r>
              <a:rPr lang="en-US" dirty="0" err="1"/>
              <a:t>eliminar</a:t>
            </a:r>
            <a:r>
              <a:rPr lang="en-US" dirty="0"/>
              <a:t> o </a:t>
            </a:r>
            <a:r>
              <a:rPr lang="en-US" dirty="0" err="1"/>
              <a:t>reducir</a:t>
            </a:r>
            <a:r>
              <a:rPr lang="en-US" dirty="0"/>
              <a:t>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peligros</a:t>
            </a:r>
            <a:r>
              <a:rPr lang="en-US" dirty="0"/>
              <a:t> </a:t>
            </a:r>
            <a:r>
              <a:rPr lang="en-US" dirty="0" err="1"/>
              <a:t>introduciendo</a:t>
            </a:r>
            <a:r>
              <a:rPr lang="en-US" dirty="0"/>
              <a:t> </a:t>
            </a:r>
            <a:r>
              <a:rPr lang="en-US" dirty="0" err="1"/>
              <a:t>cambios</a:t>
            </a:r>
            <a:r>
              <a:rPr lang="en-US" dirty="0"/>
              <a:t> </a:t>
            </a:r>
            <a:r>
              <a:rPr lang="en-US" dirty="0" err="1"/>
              <a:t>factibles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las </a:t>
            </a:r>
            <a:r>
              <a:rPr lang="en-US" dirty="0" err="1"/>
              <a:t>condiciones</a:t>
            </a:r>
            <a:r>
              <a:rPr lang="en-US" dirty="0"/>
              <a:t> de </a:t>
            </a:r>
            <a:r>
              <a:rPr lang="en-US" dirty="0" err="1"/>
              <a:t>trabajo</a:t>
            </a:r>
            <a:r>
              <a:rPr lang="en-US" dirty="0"/>
              <a:t>,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lugar</a:t>
            </a:r>
            <a:r>
              <a:rPr lang="en-US" dirty="0"/>
              <a:t> de </a:t>
            </a:r>
            <a:r>
              <a:rPr lang="en-US" dirty="0" err="1"/>
              <a:t>recurrir</a:t>
            </a:r>
            <a:r>
              <a:rPr lang="en-US" dirty="0"/>
              <a:t> a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equipos</a:t>
            </a:r>
            <a:r>
              <a:rPr lang="en-US" dirty="0"/>
              <a:t> de </a:t>
            </a:r>
            <a:r>
              <a:rPr lang="en-US" dirty="0" err="1"/>
              <a:t>protección</a:t>
            </a:r>
            <a:r>
              <a:rPr lang="en-US" dirty="0"/>
              <a:t> personal, </a:t>
            </a:r>
            <a:r>
              <a:rPr lang="en-US" dirty="0" err="1"/>
              <a:t>también</a:t>
            </a:r>
            <a:r>
              <a:rPr lang="en-US" dirty="0"/>
              <a:t> </a:t>
            </a:r>
            <a:r>
              <a:rPr lang="en-US" dirty="0" err="1"/>
              <a:t>conocidos</a:t>
            </a:r>
            <a:r>
              <a:rPr lang="en-US" dirty="0"/>
              <a:t> </a:t>
            </a:r>
            <a:r>
              <a:rPr lang="en-US" dirty="0" err="1"/>
              <a:t>como</a:t>
            </a:r>
            <a:r>
              <a:rPr lang="en-US" dirty="0"/>
              <a:t> EPP (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ejemplo</a:t>
            </a:r>
            <a:r>
              <a:rPr lang="en-US" dirty="0"/>
              <a:t>, </a:t>
            </a:r>
            <a:r>
              <a:rPr lang="en-US" dirty="0" err="1"/>
              <a:t>mascarillas</a:t>
            </a:r>
            <a:r>
              <a:rPr lang="en-US" dirty="0"/>
              <a:t>, </a:t>
            </a:r>
            <a:r>
              <a:rPr lang="en-US" dirty="0" err="1"/>
              <a:t>guantes</a:t>
            </a:r>
            <a:r>
              <a:rPr lang="en-US" dirty="0"/>
              <a:t>, </a:t>
            </a:r>
            <a:r>
              <a:rPr lang="en-US" dirty="0" err="1"/>
              <a:t>tapones</a:t>
            </a:r>
            <a:r>
              <a:rPr lang="en-US" dirty="0"/>
              <a:t> para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oídos</a:t>
            </a:r>
            <a:r>
              <a:rPr lang="en-US" dirty="0"/>
              <a:t>); y </a:t>
            </a:r>
            <a:r>
              <a:rPr lang="en-US" dirty="0" err="1"/>
              <a:t>si</a:t>
            </a:r>
            <a:r>
              <a:rPr lang="en-US" dirty="0"/>
              <a:t> un </a:t>
            </a:r>
            <a:r>
              <a:rPr lang="en-US" dirty="0" err="1"/>
              <a:t>empleador</a:t>
            </a:r>
            <a:r>
              <a:rPr lang="en-US" dirty="0"/>
              <a:t> </a:t>
            </a:r>
            <a:r>
              <a:rPr lang="en-US" dirty="0" err="1"/>
              <a:t>proporciona</a:t>
            </a:r>
            <a:r>
              <a:rPr lang="en-US" dirty="0"/>
              <a:t> EPP, </a:t>
            </a:r>
            <a:r>
              <a:rPr lang="en-US" dirty="0" err="1"/>
              <a:t>debe</a:t>
            </a:r>
            <a:r>
              <a:rPr lang="en-US" dirty="0"/>
              <a:t> </a:t>
            </a:r>
            <a:r>
              <a:rPr lang="en-US" dirty="0" err="1"/>
              <a:t>capacitar</a:t>
            </a:r>
            <a:r>
              <a:rPr lang="en-US" dirty="0"/>
              <a:t> a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empleados</a:t>
            </a:r>
            <a:r>
              <a:rPr lang="en-US" dirty="0"/>
              <a:t> </a:t>
            </a:r>
            <a:r>
              <a:rPr lang="en-US" dirty="0" err="1"/>
              <a:t>sobre</a:t>
            </a:r>
            <a:r>
              <a:rPr lang="en-US" dirty="0"/>
              <a:t> CUÁNDO y CÓMO </a:t>
            </a:r>
            <a:r>
              <a:rPr lang="en-US" dirty="0" err="1"/>
              <a:t>utilizarlos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/>
              <a:t>Toda </a:t>
            </a:r>
            <a:r>
              <a:rPr lang="en-US" dirty="0" err="1"/>
              <a:t>capacitación</a:t>
            </a:r>
            <a:r>
              <a:rPr lang="en-US" dirty="0"/>
              <a:t> </a:t>
            </a:r>
            <a:r>
              <a:rPr lang="en-US" dirty="0" err="1"/>
              <a:t>impartida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empleador</a:t>
            </a:r>
            <a:r>
              <a:rPr lang="en-US" dirty="0"/>
              <a:t> </a:t>
            </a:r>
            <a:r>
              <a:rPr lang="en-US" dirty="0" err="1"/>
              <a:t>debe</a:t>
            </a:r>
            <a:r>
              <a:rPr lang="en-US" dirty="0"/>
              <a:t> ser </a:t>
            </a:r>
            <a:r>
              <a:rPr lang="en-US" dirty="0" err="1"/>
              <a:t>en</a:t>
            </a:r>
            <a:r>
              <a:rPr lang="en-US" dirty="0"/>
              <a:t> un </a:t>
            </a:r>
            <a:r>
              <a:rPr lang="en-US" dirty="0" err="1"/>
              <a:t>idioma</a:t>
            </a:r>
            <a:r>
              <a:rPr lang="en-US" dirty="0"/>
              <a:t> que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empleados</a:t>
            </a:r>
            <a:r>
              <a:rPr lang="en-US" dirty="0"/>
              <a:t> </a:t>
            </a:r>
            <a:r>
              <a:rPr lang="en-US" dirty="0" err="1"/>
              <a:t>puedan</a:t>
            </a:r>
            <a:r>
              <a:rPr lang="en-US" dirty="0"/>
              <a:t> </a:t>
            </a:r>
            <a:r>
              <a:rPr lang="en-US" dirty="0" err="1"/>
              <a:t>entender</a:t>
            </a:r>
            <a:r>
              <a:rPr lang="en-US" dirty="0"/>
              <a:t>. </a:t>
            </a:r>
          </a:p>
          <a:p>
            <a:endParaRPr lang="en-US" dirty="0"/>
          </a:p>
          <a:p>
            <a:r>
              <a:rPr lang="en-US" dirty="0"/>
              <a:t>Al </a:t>
            </a:r>
            <a:r>
              <a:rPr lang="en-US" dirty="0" err="1"/>
              <a:t>igual</a:t>
            </a:r>
            <a:r>
              <a:rPr lang="en-US" dirty="0"/>
              <a:t> que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trabajadores</a:t>
            </a:r>
            <a:r>
              <a:rPr lang="en-US" dirty="0"/>
              <a:t> a </a:t>
            </a:r>
            <a:r>
              <a:rPr lang="en-US" dirty="0" err="1"/>
              <a:t>tiempo</a:t>
            </a:r>
            <a:r>
              <a:rPr lang="en-US" dirty="0"/>
              <a:t> </a:t>
            </a:r>
            <a:r>
              <a:rPr lang="en-US" dirty="0" err="1"/>
              <a:t>completo</a:t>
            </a:r>
            <a:r>
              <a:rPr lang="en-US" dirty="0"/>
              <a:t>,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trabajadores</a:t>
            </a:r>
            <a:r>
              <a:rPr lang="en-US" dirty="0"/>
              <a:t> </a:t>
            </a:r>
            <a:r>
              <a:rPr lang="en-US" dirty="0" err="1"/>
              <a:t>temporales</a:t>
            </a:r>
            <a:r>
              <a:rPr lang="en-US" dirty="0"/>
              <a:t> </a:t>
            </a:r>
            <a:r>
              <a:rPr lang="en-US" dirty="0" err="1"/>
              <a:t>también</a:t>
            </a:r>
            <a:r>
              <a:rPr lang="en-US" dirty="0"/>
              <a:t> </a:t>
            </a:r>
            <a:r>
              <a:rPr lang="en-US" dirty="0" err="1"/>
              <a:t>tienen</a:t>
            </a:r>
            <a:r>
              <a:rPr lang="en-US" dirty="0"/>
              <a:t> derecho a la </a:t>
            </a:r>
            <a:r>
              <a:rPr lang="en-US" dirty="0" err="1"/>
              <a:t>misma</a:t>
            </a:r>
            <a:r>
              <a:rPr lang="en-US" dirty="0"/>
              <a:t> </a:t>
            </a:r>
            <a:r>
              <a:rPr lang="en-US" dirty="0" err="1"/>
              <a:t>protección</a:t>
            </a:r>
            <a:r>
              <a:rPr lang="en-US" dirty="0"/>
              <a:t> contra las </a:t>
            </a:r>
            <a:r>
              <a:rPr lang="en-US" dirty="0" err="1"/>
              <a:t>represalias</a:t>
            </a:r>
            <a:r>
              <a:rPr lang="en-US" dirty="0"/>
              <a:t>. Los </a:t>
            </a:r>
            <a:r>
              <a:rPr lang="en-US" dirty="0" err="1"/>
              <a:t>empleadores</a:t>
            </a:r>
            <a:r>
              <a:rPr lang="en-US" dirty="0"/>
              <a:t> no </a:t>
            </a:r>
            <a:r>
              <a:rPr lang="en-US" dirty="0" err="1"/>
              <a:t>pueden</a:t>
            </a:r>
            <a:r>
              <a:rPr lang="en-US" dirty="0"/>
              <a:t> </a:t>
            </a:r>
            <a:r>
              <a:rPr lang="en-US" dirty="0" err="1"/>
              <a:t>tomar</a:t>
            </a:r>
            <a:r>
              <a:rPr lang="en-US" dirty="0"/>
              <a:t> </a:t>
            </a:r>
            <a:r>
              <a:rPr lang="en-US" dirty="0" err="1"/>
              <a:t>medidas</a:t>
            </a:r>
            <a:r>
              <a:rPr lang="en-US" dirty="0"/>
              <a:t> contra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empleados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participar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medidas</a:t>
            </a:r>
            <a:r>
              <a:rPr lang="en-US" dirty="0"/>
              <a:t> </a:t>
            </a:r>
            <a:r>
              <a:rPr lang="en-US" dirty="0" err="1"/>
              <a:t>protegidas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lugar</a:t>
            </a:r>
            <a:r>
              <a:rPr lang="en-US" dirty="0"/>
              <a:t> de </a:t>
            </a:r>
            <a:r>
              <a:rPr lang="en-US" dirty="0" err="1"/>
              <a:t>trabajo</a:t>
            </a:r>
            <a:r>
              <a:rPr lang="en-US" dirty="0"/>
              <a:t> (es </a:t>
            </a:r>
            <a:r>
              <a:rPr lang="en-US" dirty="0" err="1"/>
              <a:t>decir</a:t>
            </a:r>
            <a:r>
              <a:rPr lang="en-US" dirty="0"/>
              <a:t>, </a:t>
            </a:r>
            <a:r>
              <a:rPr lang="en-US" dirty="0" err="1"/>
              <a:t>presentar</a:t>
            </a:r>
            <a:r>
              <a:rPr lang="en-US" dirty="0"/>
              <a:t>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queja</a:t>
            </a:r>
            <a:r>
              <a:rPr lang="en-US" dirty="0"/>
              <a:t>, </a:t>
            </a:r>
            <a:r>
              <a:rPr lang="en-US" dirty="0" err="1"/>
              <a:t>expresar</a:t>
            </a:r>
            <a:r>
              <a:rPr lang="en-US" dirty="0"/>
              <a:t> a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supervisores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opinión</a:t>
            </a:r>
            <a:r>
              <a:rPr lang="en-US" dirty="0"/>
              <a:t> </a:t>
            </a:r>
            <a:r>
              <a:rPr lang="en-US" dirty="0" err="1"/>
              <a:t>sobre</a:t>
            </a:r>
            <a:r>
              <a:rPr lang="en-US" dirty="0"/>
              <a:t>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peligros</a:t>
            </a:r>
            <a:r>
              <a:rPr lang="en-US" dirty="0"/>
              <a:t> del </a:t>
            </a:r>
            <a:r>
              <a:rPr lang="en-US" dirty="0" err="1"/>
              <a:t>lugar</a:t>
            </a:r>
            <a:r>
              <a:rPr lang="en-US" dirty="0"/>
              <a:t> de </a:t>
            </a:r>
            <a:r>
              <a:rPr lang="en-US" dirty="0" err="1"/>
              <a:t>trabajo</a:t>
            </a:r>
            <a:r>
              <a:rPr lang="en-US" dirty="0"/>
              <a:t>, etc.). Los </a:t>
            </a:r>
            <a:r>
              <a:rPr lang="en-US" dirty="0" err="1"/>
              <a:t>trabajadores</a:t>
            </a:r>
            <a:r>
              <a:rPr lang="en-US" dirty="0"/>
              <a:t> </a:t>
            </a:r>
            <a:r>
              <a:rPr lang="en-US" dirty="0" err="1"/>
              <a:t>también</a:t>
            </a:r>
            <a:r>
              <a:rPr lang="en-US" dirty="0"/>
              <a:t> </a:t>
            </a:r>
            <a:r>
              <a:rPr lang="en-US" dirty="0" err="1"/>
              <a:t>pueden</a:t>
            </a:r>
            <a:r>
              <a:rPr lang="en-US" dirty="0"/>
              <a:t> </a:t>
            </a:r>
            <a:r>
              <a:rPr lang="en-US" dirty="0" err="1"/>
              <a:t>reportar</a:t>
            </a:r>
            <a:r>
              <a:rPr lang="en-US" dirty="0"/>
              <a:t> a la OSHA </a:t>
            </a:r>
            <a:r>
              <a:rPr lang="en-US" dirty="0" err="1"/>
              <a:t>otros</a:t>
            </a:r>
            <a:r>
              <a:rPr lang="en-US" dirty="0"/>
              <a:t> </a:t>
            </a:r>
            <a:r>
              <a:rPr lang="en-US" dirty="0" err="1"/>
              <a:t>elementos</a:t>
            </a:r>
            <a:r>
              <a:rPr lang="en-US" dirty="0"/>
              <a:t> de </a:t>
            </a:r>
            <a:r>
              <a:rPr lang="en-US" dirty="0" err="1"/>
              <a:t>denuncia</a:t>
            </a:r>
            <a:r>
              <a:rPr lang="en-US" dirty="0"/>
              <a:t> </a:t>
            </a:r>
            <a:r>
              <a:rPr lang="en-US" dirty="0" err="1"/>
              <a:t>exigidos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la OSHA, que </a:t>
            </a:r>
            <a:r>
              <a:rPr lang="en-US" dirty="0" err="1"/>
              <a:t>abarcan</a:t>
            </a:r>
            <a:r>
              <a:rPr lang="en-US" dirty="0"/>
              <a:t> 22 </a:t>
            </a:r>
            <a:r>
              <a:rPr lang="en-US" dirty="0" err="1"/>
              <a:t>estatutos</a:t>
            </a:r>
            <a:r>
              <a:rPr lang="en-US" dirty="0"/>
              <a:t> </a:t>
            </a:r>
            <a:r>
              <a:rPr lang="en-US" dirty="0" err="1"/>
              <a:t>diferentes</a:t>
            </a:r>
            <a:r>
              <a:rPr lang="en-US" dirty="0"/>
              <a:t> que </a:t>
            </a:r>
            <a:r>
              <a:rPr lang="en-US" dirty="0" err="1"/>
              <a:t>cubren</a:t>
            </a:r>
            <a:r>
              <a:rPr lang="en-US" dirty="0"/>
              <a:t>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variedad</a:t>
            </a:r>
            <a:r>
              <a:rPr lang="en-US" dirty="0"/>
              <a:t> de </a:t>
            </a:r>
            <a:r>
              <a:rPr lang="en-US" dirty="0" err="1"/>
              <a:t>lugares</a:t>
            </a:r>
            <a:r>
              <a:rPr lang="en-US" dirty="0"/>
              <a:t> de </a:t>
            </a:r>
            <a:r>
              <a:rPr lang="en-US" dirty="0" err="1"/>
              <a:t>trabajo</a:t>
            </a:r>
            <a:r>
              <a:rPr lang="en-US" dirty="0"/>
              <a:t>. Para </a:t>
            </a:r>
            <a:r>
              <a:rPr lang="en-US" dirty="0" err="1"/>
              <a:t>más</a:t>
            </a:r>
            <a:r>
              <a:rPr lang="en-US" dirty="0"/>
              <a:t> </a:t>
            </a:r>
            <a:r>
              <a:rPr lang="en-US" dirty="0" err="1"/>
              <a:t>información</a:t>
            </a:r>
            <a:r>
              <a:rPr lang="en-US" dirty="0"/>
              <a:t>, </a:t>
            </a:r>
            <a:r>
              <a:rPr lang="en-US" dirty="0" err="1"/>
              <a:t>visite</a:t>
            </a:r>
            <a:r>
              <a:rPr lang="en-US" dirty="0"/>
              <a:t> </a:t>
            </a:r>
            <a:r>
              <a:rPr lang="en-US" dirty="0" err="1"/>
              <a:t>whistleblowers.gov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597599-430D-4F1B-8F31-4CC76330FE5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75571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r>
              <a:rPr lang="en-US" dirty="0"/>
              <a:t>Los </a:t>
            </a:r>
            <a:r>
              <a:rPr lang="en-US" dirty="0" err="1"/>
              <a:t>trabajadores</a:t>
            </a:r>
            <a:r>
              <a:rPr lang="en-US" dirty="0"/>
              <a:t> </a:t>
            </a:r>
            <a:r>
              <a:rPr lang="en-US" dirty="0" err="1"/>
              <a:t>pueden</a:t>
            </a:r>
            <a:r>
              <a:rPr lang="en-US" dirty="0"/>
              <a:t> </a:t>
            </a:r>
            <a:r>
              <a:rPr lang="en-US" dirty="0" err="1"/>
              <a:t>participar</a:t>
            </a:r>
            <a:r>
              <a:rPr lang="en-US" dirty="0"/>
              <a:t> </a:t>
            </a:r>
            <a:r>
              <a:rPr lang="en-US" dirty="0" err="1"/>
              <a:t>durante</a:t>
            </a:r>
            <a:r>
              <a:rPr lang="en-US" dirty="0"/>
              <a:t>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inspección</a:t>
            </a:r>
            <a:r>
              <a:rPr lang="en-US" dirty="0"/>
              <a:t> de la OSHA. </a:t>
            </a:r>
            <a:r>
              <a:rPr lang="en-US" dirty="0" err="1"/>
              <a:t>Pueden</a:t>
            </a:r>
            <a:r>
              <a:rPr lang="en-US" dirty="0"/>
              <a:t> </a:t>
            </a:r>
            <a:r>
              <a:rPr lang="en-US" dirty="0" err="1"/>
              <a:t>hablar</a:t>
            </a:r>
            <a:r>
              <a:rPr lang="en-US" dirty="0"/>
              <a:t> con un inspector </a:t>
            </a:r>
            <a:r>
              <a:rPr lang="en-US" dirty="0" err="1"/>
              <a:t>en</a:t>
            </a:r>
            <a:r>
              <a:rPr lang="en-US" dirty="0"/>
              <a:t> privado sin </a:t>
            </a:r>
            <a:r>
              <a:rPr lang="en-US" dirty="0" err="1"/>
              <a:t>sufrir</a:t>
            </a:r>
            <a:r>
              <a:rPr lang="en-US" dirty="0"/>
              <a:t> </a:t>
            </a:r>
            <a:r>
              <a:rPr lang="en-US" dirty="0" err="1"/>
              <a:t>represalias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parte</a:t>
            </a:r>
            <a:r>
              <a:rPr lang="en-US" dirty="0"/>
              <a:t> del </a:t>
            </a:r>
            <a:r>
              <a:rPr lang="en-US" dirty="0" err="1"/>
              <a:t>empleador</a:t>
            </a:r>
            <a:r>
              <a:rPr lang="en-US" dirty="0"/>
              <a:t>.  Los </a:t>
            </a:r>
            <a:r>
              <a:rPr lang="en-US" dirty="0" err="1"/>
              <a:t>trabajadores</a:t>
            </a:r>
            <a:r>
              <a:rPr lang="en-US" dirty="0"/>
              <a:t> </a:t>
            </a:r>
            <a:r>
              <a:rPr lang="en-US" dirty="0" err="1"/>
              <a:t>pueden</a:t>
            </a:r>
            <a:r>
              <a:rPr lang="en-US" dirty="0"/>
              <a:t> </a:t>
            </a:r>
            <a:r>
              <a:rPr lang="en-US" dirty="0" err="1"/>
              <a:t>consultar</a:t>
            </a:r>
            <a:r>
              <a:rPr lang="en-US" dirty="0"/>
              <a:t> las </a:t>
            </a:r>
            <a:r>
              <a:rPr lang="en-US" dirty="0" err="1"/>
              <a:t>citaciones</a:t>
            </a:r>
            <a:r>
              <a:rPr lang="en-US" dirty="0"/>
              <a:t> de la OSHA y </a:t>
            </a:r>
            <a:r>
              <a:rPr lang="en-US" dirty="0" err="1"/>
              <a:t>solicitar</a:t>
            </a:r>
            <a:r>
              <a:rPr lang="en-US" dirty="0"/>
              <a:t> </a:t>
            </a:r>
            <a:r>
              <a:rPr lang="en-US" dirty="0" err="1"/>
              <a:t>historiales</a:t>
            </a:r>
            <a:r>
              <a:rPr lang="en-US" dirty="0"/>
              <a:t> </a:t>
            </a:r>
            <a:r>
              <a:rPr lang="en-US" dirty="0" err="1"/>
              <a:t>médicos</a:t>
            </a:r>
            <a:r>
              <a:rPr lang="en-US" dirty="0"/>
              <a:t>, </a:t>
            </a:r>
            <a:r>
              <a:rPr lang="en-US" dirty="0" err="1"/>
              <a:t>pruebas</a:t>
            </a:r>
            <a:r>
              <a:rPr lang="en-US" dirty="0"/>
              <a:t> de </a:t>
            </a:r>
            <a:r>
              <a:rPr lang="en-US" dirty="0" err="1"/>
              <a:t>medición</a:t>
            </a:r>
            <a:r>
              <a:rPr lang="en-US" dirty="0"/>
              <a:t> de </a:t>
            </a:r>
            <a:r>
              <a:rPr lang="en-US" dirty="0" err="1"/>
              <a:t>riesgos</a:t>
            </a:r>
            <a:r>
              <a:rPr lang="en-US" dirty="0"/>
              <a:t> de la OSHA y </a:t>
            </a:r>
            <a:r>
              <a:rPr lang="en-US" dirty="0" err="1"/>
              <a:t>registros</a:t>
            </a:r>
            <a:r>
              <a:rPr lang="en-US" dirty="0"/>
              <a:t> de </a:t>
            </a:r>
            <a:r>
              <a:rPr lang="en-US" dirty="0" err="1"/>
              <a:t>lesiones</a:t>
            </a:r>
            <a:r>
              <a:rPr lang="en-US" dirty="0"/>
              <a:t> y </a:t>
            </a:r>
            <a:r>
              <a:rPr lang="en-US" dirty="0" err="1"/>
              <a:t>enfermedades</a:t>
            </a:r>
            <a:r>
              <a:rPr lang="en-US" dirty="0"/>
              <a:t>.</a:t>
            </a:r>
          </a:p>
          <a:p>
            <a:pPr marL="0" indent="0">
              <a:buFont typeface="Arial"/>
              <a:buNone/>
            </a:pPr>
            <a:r>
              <a:rPr lang="en-US" dirty="0"/>
              <a:t>El </a:t>
            </a:r>
            <a:r>
              <a:rPr lang="en-US" dirty="0" err="1"/>
              <a:t>artículo</a:t>
            </a:r>
            <a:r>
              <a:rPr lang="en-US" dirty="0"/>
              <a:t> 11(c) de la Ley OSH </a:t>
            </a:r>
            <a:r>
              <a:rPr lang="en-US" dirty="0" err="1"/>
              <a:t>prohíbe</a:t>
            </a:r>
            <a:r>
              <a:rPr lang="en-US" dirty="0"/>
              <a:t> a </a:t>
            </a:r>
            <a:r>
              <a:rPr lang="en-US" dirty="0" err="1"/>
              <a:t>cualquier</a:t>
            </a:r>
            <a:r>
              <a:rPr lang="en-US" dirty="0"/>
              <a:t> persona </a:t>
            </a:r>
            <a:r>
              <a:rPr lang="en-US" dirty="0" err="1"/>
              <a:t>despedir</a:t>
            </a:r>
            <a:r>
              <a:rPr lang="en-US" dirty="0"/>
              <a:t> o </a:t>
            </a:r>
            <a:r>
              <a:rPr lang="en-US" dirty="0" err="1"/>
              <a:t>discriminar</a:t>
            </a:r>
            <a:r>
              <a:rPr lang="en-US" dirty="0"/>
              <a:t> a un </a:t>
            </a:r>
            <a:r>
              <a:rPr lang="en-US" dirty="0" err="1"/>
              <a:t>empleado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acción</a:t>
            </a:r>
            <a:r>
              <a:rPr lang="en-US" dirty="0"/>
              <a:t> </a:t>
            </a:r>
            <a:r>
              <a:rPr lang="en-US" dirty="0" err="1"/>
              <a:t>relacionada</a:t>
            </a:r>
            <a:r>
              <a:rPr lang="en-US" dirty="0"/>
              <a:t> con OSHA y </a:t>
            </a:r>
            <a:r>
              <a:rPr lang="en-US" dirty="0" err="1"/>
              <a:t>autoriza</a:t>
            </a:r>
            <a:r>
              <a:rPr lang="en-US" dirty="0"/>
              <a:t> al </a:t>
            </a:r>
            <a:r>
              <a:rPr lang="en-US" dirty="0" err="1"/>
              <a:t>Secretario</a:t>
            </a:r>
            <a:r>
              <a:rPr lang="en-US" dirty="0"/>
              <a:t> a </a:t>
            </a:r>
            <a:r>
              <a:rPr lang="en-US" dirty="0" err="1"/>
              <a:t>investigar</a:t>
            </a:r>
            <a:r>
              <a:rPr lang="en-US" dirty="0"/>
              <a:t> y </a:t>
            </a:r>
            <a:r>
              <a:rPr lang="en-US" dirty="0" err="1"/>
              <a:t>buscar</a:t>
            </a:r>
            <a:r>
              <a:rPr lang="en-US" dirty="0"/>
              <a:t> </a:t>
            </a:r>
            <a:r>
              <a:rPr lang="en-US" dirty="0" err="1"/>
              <a:t>todas</a:t>
            </a:r>
            <a:r>
              <a:rPr lang="en-US" dirty="0"/>
              <a:t> las </a:t>
            </a:r>
            <a:r>
              <a:rPr lang="en-US" dirty="0" err="1"/>
              <a:t>soluciones</a:t>
            </a:r>
            <a:r>
              <a:rPr lang="en-US" dirty="0"/>
              <a:t> </a:t>
            </a:r>
            <a:r>
              <a:rPr lang="en-US" dirty="0" err="1"/>
              <a:t>adecuadas</a:t>
            </a:r>
            <a:r>
              <a:rPr lang="en-US" dirty="0"/>
              <a:t> contra </a:t>
            </a:r>
            <a:r>
              <a:rPr lang="en-US" dirty="0" err="1"/>
              <a:t>dicha</a:t>
            </a:r>
            <a:r>
              <a:rPr lang="en-US" dirty="0"/>
              <a:t> persona. Si se </a:t>
            </a:r>
            <a:r>
              <a:rPr lang="en-US" dirty="0" err="1"/>
              <a:t>despide</a:t>
            </a:r>
            <a:r>
              <a:rPr lang="en-US" dirty="0"/>
              <a:t> a un </a:t>
            </a:r>
            <a:r>
              <a:rPr lang="en-US" dirty="0" err="1"/>
              <a:t>empleado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participar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actividad</a:t>
            </a:r>
            <a:r>
              <a:rPr lang="en-US" dirty="0"/>
              <a:t> </a:t>
            </a:r>
            <a:r>
              <a:rPr lang="en-US" dirty="0" err="1"/>
              <a:t>protegida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la OSHA, de forma </a:t>
            </a:r>
            <a:r>
              <a:rPr lang="en-US" dirty="0" err="1"/>
              <a:t>represiva</a:t>
            </a:r>
            <a:r>
              <a:rPr lang="en-US" dirty="0"/>
              <a:t>, o no se le da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recomendación</a:t>
            </a:r>
            <a:r>
              <a:rPr lang="en-US" dirty="0"/>
              <a:t>,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Secretario</a:t>
            </a:r>
            <a:r>
              <a:rPr lang="en-US" dirty="0"/>
              <a:t> </a:t>
            </a:r>
            <a:r>
              <a:rPr lang="en-US" dirty="0" err="1"/>
              <a:t>puede</a:t>
            </a:r>
            <a:r>
              <a:rPr lang="en-US" dirty="0"/>
              <a:t> </a:t>
            </a:r>
            <a:r>
              <a:rPr lang="en-US" dirty="0" err="1"/>
              <a:t>solicitar</a:t>
            </a:r>
            <a:r>
              <a:rPr lang="en-US" dirty="0"/>
              <a:t>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reparación</a:t>
            </a:r>
            <a:r>
              <a:rPr lang="en-US" dirty="0"/>
              <a:t> ante un tribunal de </a:t>
            </a:r>
            <a:r>
              <a:rPr lang="en-US" dirty="0" err="1"/>
              <a:t>distrito</a:t>
            </a:r>
            <a:r>
              <a:rPr lang="en-US" dirty="0"/>
              <a:t>, </a:t>
            </a:r>
            <a:r>
              <a:rPr lang="en-US" dirty="0" err="1"/>
              <a:t>incluyendo</a:t>
            </a:r>
            <a:r>
              <a:rPr lang="en-US" dirty="0"/>
              <a:t>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orden</a:t>
            </a:r>
            <a:r>
              <a:rPr lang="en-US" dirty="0"/>
              <a:t> judicial.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597599-430D-4F1B-8F31-4CC76330FE5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18334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Los </a:t>
            </a:r>
            <a:r>
              <a:rPr lang="en-US" dirty="0" err="1"/>
              <a:t>patronos</a:t>
            </a:r>
            <a:r>
              <a:rPr lang="en-US" dirty="0"/>
              <a:t> </a:t>
            </a:r>
            <a:r>
              <a:rPr lang="en-US" dirty="0" err="1"/>
              <a:t>deben</a:t>
            </a:r>
            <a:r>
              <a:rPr lang="en-US" dirty="0"/>
              <a:t> </a:t>
            </a:r>
            <a:r>
              <a:rPr lang="en-US" dirty="0" err="1"/>
              <a:t>informarse</a:t>
            </a:r>
            <a:r>
              <a:rPr lang="en-US" dirty="0"/>
              <a:t> </a:t>
            </a:r>
            <a:r>
              <a:rPr lang="en-US" dirty="0" err="1"/>
              <a:t>mutuamente</a:t>
            </a:r>
            <a:r>
              <a:rPr lang="en-US" dirty="0"/>
              <a:t> de </a:t>
            </a:r>
            <a:r>
              <a:rPr lang="en-US" dirty="0" err="1"/>
              <a:t>cualquier</a:t>
            </a:r>
            <a:r>
              <a:rPr lang="en-US" dirty="0"/>
              <a:t> </a:t>
            </a:r>
            <a:r>
              <a:rPr lang="en-US" dirty="0" err="1"/>
              <a:t>actividad</a:t>
            </a:r>
            <a:r>
              <a:rPr lang="en-US" dirty="0"/>
              <a:t> </a:t>
            </a:r>
            <a:r>
              <a:rPr lang="en-US" dirty="0" err="1"/>
              <a:t>laboral</a:t>
            </a:r>
            <a:r>
              <a:rPr lang="en-US" dirty="0"/>
              <a:t> </a:t>
            </a:r>
            <a:r>
              <a:rPr lang="en-US" dirty="0" err="1"/>
              <a:t>protegida</a:t>
            </a:r>
            <a:r>
              <a:rPr lang="en-US" dirty="0"/>
              <a:t> e </a:t>
            </a:r>
            <a:r>
              <a:rPr lang="en-US" dirty="0" err="1"/>
              <a:t>investigar</a:t>
            </a:r>
            <a:r>
              <a:rPr lang="en-US" dirty="0"/>
              <a:t> y responder </a:t>
            </a:r>
            <a:r>
              <a:rPr lang="en-US" dirty="0" err="1"/>
              <a:t>adecuadamente</a:t>
            </a:r>
            <a:r>
              <a:rPr lang="en-US" dirty="0"/>
              <a:t> a </a:t>
            </a:r>
            <a:r>
              <a:rPr lang="en-US" dirty="0" err="1"/>
              <a:t>dicha</a:t>
            </a:r>
            <a:r>
              <a:rPr lang="en-US" dirty="0"/>
              <a:t> </a:t>
            </a:r>
            <a:r>
              <a:rPr lang="en-US" dirty="0" err="1"/>
              <a:t>medida</a:t>
            </a:r>
            <a:r>
              <a:rPr lang="en-US" dirty="0"/>
              <a:t>. Tanto las </a:t>
            </a:r>
            <a:r>
              <a:rPr lang="en-US" dirty="0" err="1"/>
              <a:t>agencias</a:t>
            </a:r>
            <a:r>
              <a:rPr lang="en-US" dirty="0"/>
              <a:t> de </a:t>
            </a:r>
            <a:r>
              <a:rPr lang="en-US" dirty="0" err="1"/>
              <a:t>empleo</a:t>
            </a:r>
            <a:r>
              <a:rPr lang="en-US" dirty="0"/>
              <a:t> </a:t>
            </a:r>
            <a:r>
              <a:rPr lang="en-US" dirty="0" err="1"/>
              <a:t>como</a:t>
            </a:r>
            <a:r>
              <a:rPr lang="en-US" dirty="0"/>
              <a:t>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empleadores</a:t>
            </a:r>
            <a:r>
              <a:rPr lang="en-US" dirty="0"/>
              <a:t> son </a:t>
            </a:r>
            <a:r>
              <a:rPr lang="en-US" dirty="0" err="1"/>
              <a:t>responsables</a:t>
            </a:r>
            <a:r>
              <a:rPr lang="en-US" dirty="0"/>
              <a:t> de la </a:t>
            </a:r>
            <a:r>
              <a:rPr lang="en-US" dirty="0" err="1"/>
              <a:t>seguridad</a:t>
            </a:r>
            <a:r>
              <a:rPr lang="en-US" dirty="0"/>
              <a:t> y la </a:t>
            </a:r>
            <a:r>
              <a:rPr lang="en-US" dirty="0" err="1"/>
              <a:t>salud</a:t>
            </a:r>
            <a:r>
              <a:rPr lang="en-US" dirty="0"/>
              <a:t> de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trabajadores</a:t>
            </a:r>
            <a:r>
              <a:rPr lang="en-US" dirty="0"/>
              <a:t> y </a:t>
            </a:r>
            <a:r>
              <a:rPr lang="en-US" dirty="0" err="1"/>
              <a:t>pueden</a:t>
            </a:r>
            <a:r>
              <a:rPr lang="en-US" dirty="0"/>
              <a:t> ser </a:t>
            </a:r>
            <a:r>
              <a:rPr lang="en-US" dirty="0" err="1"/>
              <a:t>declarados</a:t>
            </a:r>
            <a:r>
              <a:rPr lang="en-US" dirty="0"/>
              <a:t> </a:t>
            </a:r>
            <a:r>
              <a:rPr lang="en-US" dirty="0" err="1"/>
              <a:t>responsables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exponer</a:t>
            </a:r>
            <a:r>
              <a:rPr lang="en-US" dirty="0"/>
              <a:t> a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trabajadores</a:t>
            </a:r>
            <a:r>
              <a:rPr lang="en-US" dirty="0"/>
              <a:t> a </a:t>
            </a:r>
            <a:r>
              <a:rPr lang="en-US" dirty="0" err="1"/>
              <a:t>peligros</a:t>
            </a:r>
            <a:r>
              <a:rPr lang="en-US" dirty="0"/>
              <a:t> y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tomar</a:t>
            </a:r>
            <a:r>
              <a:rPr lang="en-US" dirty="0"/>
              <a:t> </a:t>
            </a:r>
            <a:r>
              <a:rPr lang="en-US" dirty="0" err="1"/>
              <a:t>represalias</a:t>
            </a:r>
            <a:r>
              <a:rPr lang="en-US" dirty="0"/>
              <a:t> contra </a:t>
            </a:r>
            <a:r>
              <a:rPr lang="en-US" dirty="0" err="1"/>
              <a:t>ellos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reportar</a:t>
            </a:r>
            <a:r>
              <a:rPr lang="en-US" dirty="0"/>
              <a:t> </a:t>
            </a:r>
            <a:r>
              <a:rPr lang="en-US" dirty="0" err="1"/>
              <a:t>condiciones</a:t>
            </a:r>
            <a:r>
              <a:rPr lang="en-US" dirty="0"/>
              <a:t> </a:t>
            </a:r>
            <a:r>
              <a:rPr lang="en-US" dirty="0" err="1"/>
              <a:t>inseguras</a:t>
            </a:r>
            <a:r>
              <a:rPr lang="en-US" dirty="0"/>
              <a:t>. </a:t>
            </a:r>
          </a:p>
          <a:p>
            <a:endParaRPr lang="en-US" dirty="0"/>
          </a:p>
          <a:p>
            <a:r>
              <a:rPr lang="en-US" dirty="0"/>
              <a:t>Por </a:t>
            </a:r>
            <a:r>
              <a:rPr lang="en-US" dirty="0" err="1"/>
              <a:t>ejemplo</a:t>
            </a:r>
            <a:r>
              <a:rPr lang="en-US" dirty="0"/>
              <a:t>,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después</a:t>
            </a:r>
            <a:r>
              <a:rPr lang="en-US" dirty="0"/>
              <a:t> de que un </a:t>
            </a:r>
            <a:r>
              <a:rPr lang="en-US" dirty="0" err="1"/>
              <a:t>trabajador</a:t>
            </a:r>
            <a:r>
              <a:rPr lang="en-US" dirty="0"/>
              <a:t> </a:t>
            </a:r>
            <a:r>
              <a:rPr lang="en-US" dirty="0" err="1"/>
              <a:t>participe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actividad</a:t>
            </a:r>
            <a:r>
              <a:rPr lang="en-US" dirty="0"/>
              <a:t> </a:t>
            </a:r>
            <a:r>
              <a:rPr lang="en-US" dirty="0" err="1"/>
              <a:t>protegida</a:t>
            </a:r>
            <a:r>
              <a:rPr lang="en-US" dirty="0"/>
              <a:t>,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empleador</a:t>
            </a:r>
            <a:r>
              <a:rPr lang="en-US" dirty="0"/>
              <a:t> </a:t>
            </a:r>
            <a:r>
              <a:rPr lang="en-US" dirty="0" err="1"/>
              <a:t>anfitrión</a:t>
            </a:r>
            <a:r>
              <a:rPr lang="en-US" dirty="0"/>
              <a:t> </a:t>
            </a:r>
            <a:r>
              <a:rPr lang="en-US" dirty="0" err="1"/>
              <a:t>pide</a:t>
            </a:r>
            <a:r>
              <a:rPr lang="en-US" dirty="0"/>
              <a:t> a la </a:t>
            </a:r>
            <a:r>
              <a:rPr lang="en-US" dirty="0" err="1"/>
              <a:t>agencia</a:t>
            </a:r>
            <a:r>
              <a:rPr lang="en-US" dirty="0"/>
              <a:t> de personal que retire al </a:t>
            </a:r>
            <a:r>
              <a:rPr lang="en-US" dirty="0" err="1"/>
              <a:t>trabajador</a:t>
            </a:r>
            <a:r>
              <a:rPr lang="en-US" dirty="0"/>
              <a:t> del </a:t>
            </a:r>
            <a:r>
              <a:rPr lang="en-US" dirty="0" err="1"/>
              <a:t>lugar</a:t>
            </a:r>
            <a:r>
              <a:rPr lang="en-US" dirty="0"/>
              <a:t> de </a:t>
            </a:r>
            <a:r>
              <a:rPr lang="en-US" dirty="0" err="1"/>
              <a:t>trabajo</a:t>
            </a:r>
            <a:r>
              <a:rPr lang="en-US" dirty="0"/>
              <a:t> y la </a:t>
            </a:r>
            <a:r>
              <a:rPr lang="en-US" dirty="0" err="1"/>
              <a:t>agencia</a:t>
            </a:r>
            <a:r>
              <a:rPr lang="en-US" dirty="0"/>
              <a:t> lo </a:t>
            </a:r>
            <a:r>
              <a:rPr lang="en-US" dirty="0" err="1"/>
              <a:t>hace</a:t>
            </a:r>
            <a:r>
              <a:rPr lang="en-US" dirty="0"/>
              <a:t>, ambos </a:t>
            </a:r>
            <a:r>
              <a:rPr lang="en-US" dirty="0" err="1"/>
              <a:t>empleadores</a:t>
            </a:r>
            <a:r>
              <a:rPr lang="en-US" dirty="0"/>
              <a:t> </a:t>
            </a:r>
            <a:r>
              <a:rPr lang="en-US" dirty="0" err="1"/>
              <a:t>pueden</a:t>
            </a:r>
            <a:r>
              <a:rPr lang="en-US" dirty="0"/>
              <a:t> ser </a:t>
            </a:r>
            <a:r>
              <a:rPr lang="en-US" dirty="0" err="1"/>
              <a:t>investigados</a:t>
            </a:r>
            <a:r>
              <a:rPr lang="en-US" dirty="0"/>
              <a:t> para </a:t>
            </a:r>
            <a:r>
              <a:rPr lang="en-US" dirty="0" err="1"/>
              <a:t>determinar</a:t>
            </a:r>
            <a:r>
              <a:rPr lang="en-US" dirty="0"/>
              <a:t> </a:t>
            </a:r>
            <a:r>
              <a:rPr lang="en-US" dirty="0" err="1"/>
              <a:t>si</a:t>
            </a:r>
            <a:r>
              <a:rPr lang="en-US" dirty="0"/>
              <a:t> uno o ambos </a:t>
            </a:r>
            <a:r>
              <a:rPr lang="en-US" dirty="0" err="1"/>
              <a:t>tomaron</a:t>
            </a:r>
            <a:r>
              <a:rPr lang="en-US" dirty="0"/>
              <a:t> </a:t>
            </a:r>
            <a:r>
              <a:rPr lang="en-US" dirty="0" err="1"/>
              <a:t>represalias</a:t>
            </a:r>
            <a:r>
              <a:rPr lang="en-US" dirty="0"/>
              <a:t> contra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empleado</a:t>
            </a:r>
            <a:r>
              <a:rPr lang="en-US" dirty="0"/>
              <a:t>, </a:t>
            </a:r>
            <a:r>
              <a:rPr lang="en-US" dirty="0" err="1"/>
              <a:t>incluso</a:t>
            </a:r>
            <a:r>
              <a:rPr lang="en-US" dirty="0"/>
              <a:t> </a:t>
            </a:r>
            <a:r>
              <a:rPr lang="en-US" dirty="0" err="1"/>
              <a:t>si</a:t>
            </a:r>
            <a:r>
              <a:rPr lang="en-US" dirty="0"/>
              <a:t> la </a:t>
            </a:r>
            <a:r>
              <a:rPr lang="en-US" dirty="0" err="1"/>
              <a:t>agencia</a:t>
            </a:r>
            <a:r>
              <a:rPr lang="en-US" dirty="0"/>
              <a:t> de personal </a:t>
            </a:r>
            <a:r>
              <a:rPr lang="en-US" dirty="0" err="1"/>
              <a:t>traslada</a:t>
            </a:r>
            <a:r>
              <a:rPr lang="en-US" dirty="0"/>
              <a:t> al </a:t>
            </a:r>
            <a:r>
              <a:rPr lang="en-US" dirty="0" err="1"/>
              <a:t>trabajador</a:t>
            </a:r>
            <a:r>
              <a:rPr lang="en-US" dirty="0"/>
              <a:t> a </a:t>
            </a:r>
            <a:r>
              <a:rPr lang="en-US" dirty="0" err="1"/>
              <a:t>otro</a:t>
            </a:r>
            <a:r>
              <a:rPr lang="en-US" dirty="0"/>
              <a:t> </a:t>
            </a:r>
            <a:r>
              <a:rPr lang="en-US" dirty="0" err="1"/>
              <a:t>lugar</a:t>
            </a:r>
            <a:r>
              <a:rPr lang="en-US" dirty="0"/>
              <a:t> de </a:t>
            </a:r>
            <a:r>
              <a:rPr lang="en-US" dirty="0" err="1"/>
              <a:t>trabajo</a:t>
            </a:r>
            <a:r>
              <a:rPr lang="en-US" dirty="0"/>
              <a:t>. 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Las </a:t>
            </a:r>
            <a:r>
              <a:rPr lang="en-US" dirty="0" err="1"/>
              <a:t>represalias</a:t>
            </a:r>
            <a:r>
              <a:rPr lang="en-US" dirty="0"/>
              <a:t> </a:t>
            </a:r>
            <a:r>
              <a:rPr lang="en-US" dirty="0" err="1"/>
              <a:t>pueden</a:t>
            </a:r>
            <a:r>
              <a:rPr lang="en-US" dirty="0"/>
              <a:t> </a:t>
            </a:r>
            <a:r>
              <a:rPr lang="en-US" dirty="0" err="1"/>
              <a:t>incluir</a:t>
            </a:r>
            <a:r>
              <a:rPr lang="en-US" dirty="0"/>
              <a:t>: </a:t>
            </a:r>
          </a:p>
          <a:p>
            <a:r>
              <a:rPr lang="en-US" dirty="0"/>
              <a:t>- </a:t>
            </a:r>
            <a:r>
              <a:rPr lang="en-US" dirty="0" err="1"/>
              <a:t>Puesta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lista</a:t>
            </a:r>
            <a:r>
              <a:rPr lang="en-US" dirty="0"/>
              <a:t> </a:t>
            </a:r>
            <a:r>
              <a:rPr lang="en-US" dirty="0" err="1"/>
              <a:t>negra</a:t>
            </a:r>
            <a:r>
              <a:rPr lang="en-US" dirty="0"/>
              <a:t> </a:t>
            </a:r>
          </a:p>
          <a:p>
            <a:r>
              <a:rPr lang="en-US" dirty="0"/>
              <a:t>- </a:t>
            </a:r>
            <a:r>
              <a:rPr lang="en-US" dirty="0" err="1"/>
              <a:t>Degradación</a:t>
            </a:r>
            <a:endParaRPr lang="en-US" dirty="0"/>
          </a:p>
          <a:p>
            <a:r>
              <a:rPr lang="en-US" dirty="0"/>
              <a:t>- </a:t>
            </a:r>
            <a:r>
              <a:rPr lang="en-US" dirty="0" err="1"/>
              <a:t>Denegación</a:t>
            </a:r>
            <a:r>
              <a:rPr lang="en-US" dirty="0"/>
              <a:t> de </a:t>
            </a:r>
            <a:r>
              <a:rPr lang="en-US" dirty="0" err="1"/>
              <a:t>sobretiempo</a:t>
            </a:r>
            <a:r>
              <a:rPr lang="en-US" dirty="0"/>
              <a:t> o de </a:t>
            </a:r>
            <a:r>
              <a:rPr lang="en-US" dirty="0" err="1"/>
              <a:t>promociones</a:t>
            </a:r>
            <a:endParaRPr lang="en-US" dirty="0"/>
          </a:p>
          <a:p>
            <a:r>
              <a:rPr lang="en-US" dirty="0"/>
              <a:t>- </a:t>
            </a:r>
            <a:r>
              <a:rPr lang="en-US" dirty="0" err="1"/>
              <a:t>Medidas</a:t>
            </a:r>
            <a:r>
              <a:rPr lang="en-US" dirty="0"/>
              <a:t> </a:t>
            </a:r>
            <a:r>
              <a:rPr lang="en-US" dirty="0" err="1"/>
              <a:t>disciplinarias</a:t>
            </a:r>
            <a:r>
              <a:rPr lang="en-US" dirty="0"/>
              <a:t> </a:t>
            </a:r>
          </a:p>
          <a:p>
            <a:r>
              <a:rPr lang="en-US" dirty="0"/>
              <a:t>- </a:t>
            </a:r>
            <a:r>
              <a:rPr lang="en-US" dirty="0" err="1"/>
              <a:t>Denegación</a:t>
            </a:r>
            <a:r>
              <a:rPr lang="en-US" dirty="0"/>
              <a:t> de </a:t>
            </a:r>
            <a:r>
              <a:rPr lang="en-US" dirty="0" err="1"/>
              <a:t>beneficios</a:t>
            </a:r>
            <a:r>
              <a:rPr lang="en-US" dirty="0"/>
              <a:t> </a:t>
            </a:r>
          </a:p>
          <a:p>
            <a:r>
              <a:rPr lang="en-US" dirty="0"/>
              <a:t>- </a:t>
            </a:r>
            <a:r>
              <a:rPr lang="en-US" dirty="0" err="1"/>
              <a:t>Denegación</a:t>
            </a:r>
            <a:r>
              <a:rPr lang="en-US" dirty="0"/>
              <a:t> de </a:t>
            </a:r>
            <a:r>
              <a:rPr lang="en-US" dirty="0" err="1"/>
              <a:t>contratación</a:t>
            </a:r>
            <a:r>
              <a:rPr lang="en-US" dirty="0"/>
              <a:t> o </a:t>
            </a:r>
            <a:r>
              <a:rPr lang="en-US" dirty="0" err="1"/>
              <a:t>recontratación</a:t>
            </a:r>
            <a:endParaRPr lang="en-US" dirty="0"/>
          </a:p>
          <a:p>
            <a:r>
              <a:rPr lang="en-US" dirty="0"/>
              <a:t>- </a:t>
            </a:r>
            <a:r>
              <a:rPr lang="en-US" dirty="0" err="1"/>
              <a:t>Despedir</a:t>
            </a:r>
            <a:r>
              <a:rPr lang="en-US" dirty="0"/>
              <a:t> </a:t>
            </a:r>
          </a:p>
          <a:p>
            <a:r>
              <a:rPr lang="en-US" dirty="0"/>
              <a:t>- </a:t>
            </a:r>
            <a:r>
              <a:rPr lang="en-US" dirty="0" err="1"/>
              <a:t>Intimidación</a:t>
            </a:r>
            <a:r>
              <a:rPr lang="en-US" dirty="0"/>
              <a:t> </a:t>
            </a:r>
          </a:p>
          <a:p>
            <a:r>
              <a:rPr lang="en-US" dirty="0"/>
              <a:t>- </a:t>
            </a:r>
            <a:r>
              <a:rPr lang="en-US" dirty="0" err="1"/>
              <a:t>Amenazas</a:t>
            </a:r>
            <a:r>
              <a:rPr lang="en-US" dirty="0"/>
              <a:t> </a:t>
            </a:r>
          </a:p>
          <a:p>
            <a:r>
              <a:rPr lang="en-US" dirty="0"/>
              <a:t>- </a:t>
            </a:r>
            <a:r>
              <a:rPr lang="en-US" dirty="0" err="1"/>
              <a:t>Reasignación</a:t>
            </a:r>
            <a:r>
              <a:rPr lang="en-US" dirty="0"/>
              <a:t> a un </a:t>
            </a:r>
            <a:r>
              <a:rPr lang="en-US" dirty="0" err="1"/>
              <a:t>puesto</a:t>
            </a:r>
            <a:r>
              <a:rPr lang="en-US" dirty="0"/>
              <a:t> </a:t>
            </a:r>
            <a:r>
              <a:rPr lang="en-US" dirty="0" err="1"/>
              <a:t>menos</a:t>
            </a:r>
            <a:r>
              <a:rPr lang="en-US" dirty="0"/>
              <a:t> </a:t>
            </a:r>
            <a:r>
              <a:rPr lang="en-US" dirty="0" err="1"/>
              <a:t>deseable</a:t>
            </a:r>
            <a:r>
              <a:rPr lang="en-US" dirty="0"/>
              <a:t>, </a:t>
            </a:r>
            <a:r>
              <a:rPr lang="en-US" dirty="0" err="1"/>
              <a:t>incluso</a:t>
            </a:r>
            <a:r>
              <a:rPr lang="en-US" dirty="0"/>
              <a:t> a uno que </a:t>
            </a:r>
            <a:r>
              <a:rPr lang="en-US" dirty="0" err="1"/>
              <a:t>afecte</a:t>
            </a:r>
            <a:r>
              <a:rPr lang="en-US" dirty="0"/>
              <a:t> </a:t>
            </a:r>
            <a:r>
              <a:rPr lang="en-US" dirty="0" err="1"/>
              <a:t>negativamente</a:t>
            </a:r>
            <a:r>
              <a:rPr lang="en-US" dirty="0"/>
              <a:t> a las </a:t>
            </a:r>
            <a:r>
              <a:rPr lang="en-US" dirty="0" err="1"/>
              <a:t>perspectivas</a:t>
            </a:r>
            <a:r>
              <a:rPr lang="en-US" dirty="0"/>
              <a:t> de </a:t>
            </a:r>
            <a:r>
              <a:rPr lang="en-US" dirty="0" err="1"/>
              <a:t>promoción</a:t>
            </a:r>
            <a:r>
              <a:rPr lang="en-US" dirty="0"/>
              <a:t>. </a:t>
            </a:r>
          </a:p>
          <a:p>
            <a:r>
              <a:rPr lang="en-US" dirty="0"/>
              <a:t>- </a:t>
            </a:r>
            <a:r>
              <a:rPr lang="en-US" dirty="0" err="1"/>
              <a:t>Reducción</a:t>
            </a:r>
            <a:r>
              <a:rPr lang="en-US" dirty="0"/>
              <a:t> de </a:t>
            </a:r>
            <a:r>
              <a:rPr lang="en-US" dirty="0" err="1"/>
              <a:t>salario</a:t>
            </a:r>
            <a:r>
              <a:rPr lang="en-US" dirty="0"/>
              <a:t> </a:t>
            </a:r>
          </a:p>
          <a:p>
            <a:endParaRPr lang="en-US" dirty="0"/>
          </a:p>
          <a:p>
            <a:r>
              <a:rPr lang="en-US" dirty="0"/>
              <a:t>Los </a:t>
            </a:r>
            <a:r>
              <a:rPr lang="en-US" dirty="0" err="1"/>
              <a:t>trabajadores</a:t>
            </a:r>
            <a:r>
              <a:rPr lang="en-US" dirty="0"/>
              <a:t> </a:t>
            </a:r>
            <a:r>
              <a:rPr lang="en-US" dirty="0" err="1"/>
              <a:t>pueden</a:t>
            </a:r>
            <a:r>
              <a:rPr lang="en-US" dirty="0"/>
              <a:t> </a:t>
            </a:r>
            <a:r>
              <a:rPr lang="en-US" dirty="0" err="1"/>
              <a:t>reportar</a:t>
            </a:r>
            <a:r>
              <a:rPr lang="en-US" dirty="0"/>
              <a:t> </a:t>
            </a:r>
            <a:r>
              <a:rPr lang="en-US" dirty="0" err="1"/>
              <a:t>accidentes</a:t>
            </a:r>
            <a:r>
              <a:rPr lang="en-US" dirty="0"/>
              <a:t> y </a:t>
            </a:r>
            <a:r>
              <a:rPr lang="en-US" dirty="0" err="1"/>
              <a:t>expresar</a:t>
            </a:r>
            <a:r>
              <a:rPr lang="en-US" dirty="0"/>
              <a:t> sus </a:t>
            </a:r>
            <a:r>
              <a:rPr lang="en-US" dirty="0" err="1"/>
              <a:t>preocupaciones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temas</a:t>
            </a:r>
            <a:r>
              <a:rPr lang="en-US" dirty="0"/>
              <a:t> de </a:t>
            </a:r>
            <a:r>
              <a:rPr lang="en-US" dirty="0" err="1"/>
              <a:t>seguridad</a:t>
            </a:r>
            <a:r>
              <a:rPr lang="en-US" dirty="0"/>
              <a:t> y </a:t>
            </a:r>
            <a:r>
              <a:rPr lang="en-US" dirty="0" err="1"/>
              <a:t>salud</a:t>
            </a:r>
            <a:r>
              <a:rPr lang="en-US" dirty="0"/>
              <a:t> sin </a:t>
            </a:r>
            <a:r>
              <a:rPr lang="en-US" dirty="0" err="1"/>
              <a:t>sufrir</a:t>
            </a:r>
            <a:r>
              <a:rPr lang="en-US" dirty="0"/>
              <a:t> </a:t>
            </a:r>
            <a:r>
              <a:rPr lang="en-US" dirty="0" err="1"/>
              <a:t>represalias</a:t>
            </a:r>
            <a:r>
              <a:rPr lang="en-US" dirty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597599-430D-4F1B-8F31-4CC76330FE5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28171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dirty="0"/>
              <a:t>Los </a:t>
            </a:r>
            <a:r>
              <a:rPr lang="en-US" altLang="en-US" dirty="0" err="1"/>
              <a:t>empleadores</a:t>
            </a:r>
            <a:r>
              <a:rPr lang="en-US" altLang="en-US" dirty="0"/>
              <a:t> con </a:t>
            </a:r>
            <a:r>
              <a:rPr lang="en-US" altLang="en-US" dirty="0" err="1"/>
              <a:t>más</a:t>
            </a:r>
            <a:r>
              <a:rPr lang="en-US" altLang="en-US" dirty="0"/>
              <a:t> de 10 </a:t>
            </a:r>
            <a:r>
              <a:rPr lang="en-US" altLang="en-US" dirty="0" err="1"/>
              <a:t>empleados</a:t>
            </a:r>
            <a:r>
              <a:rPr lang="en-US" altLang="en-US" dirty="0"/>
              <a:t> </a:t>
            </a:r>
            <a:r>
              <a:rPr lang="en-US" altLang="en-US" dirty="0" err="1"/>
              <a:t>están</a:t>
            </a:r>
            <a:r>
              <a:rPr lang="en-US" altLang="en-US" dirty="0"/>
              <a:t> </a:t>
            </a:r>
            <a:r>
              <a:rPr lang="en-US" altLang="en-US" dirty="0" err="1"/>
              <a:t>obligados</a:t>
            </a:r>
            <a:r>
              <a:rPr lang="en-US" altLang="en-US" dirty="0"/>
              <a:t> a </a:t>
            </a:r>
            <a:r>
              <a:rPr lang="en-US" altLang="en-US" dirty="0" err="1"/>
              <a:t>llevar</a:t>
            </a:r>
            <a:r>
              <a:rPr lang="en-US" altLang="en-US" dirty="0"/>
              <a:t> </a:t>
            </a:r>
            <a:r>
              <a:rPr lang="en-US" altLang="en-US" dirty="0" err="1"/>
              <a:t>registros</a:t>
            </a:r>
            <a:r>
              <a:rPr lang="en-US" altLang="en-US" dirty="0"/>
              <a:t> de la OSHA.  No se les </a:t>
            </a:r>
            <a:r>
              <a:rPr lang="en-US" altLang="en-US" dirty="0" err="1"/>
              <a:t>exige</a:t>
            </a:r>
            <a:r>
              <a:rPr lang="en-US" altLang="en-US" dirty="0"/>
              <a:t> a </a:t>
            </a:r>
            <a:r>
              <a:rPr lang="en-US" altLang="en-US" dirty="0" err="1"/>
              <a:t>ciertos</a:t>
            </a:r>
            <a:r>
              <a:rPr lang="en-US" altLang="en-US" dirty="0"/>
              <a:t> </a:t>
            </a:r>
            <a:r>
              <a:rPr lang="en-US" altLang="en-US" dirty="0" err="1"/>
              <a:t>empleadores</a:t>
            </a:r>
            <a:r>
              <a:rPr lang="en-US" altLang="en-US" dirty="0"/>
              <a:t> de bajo </a:t>
            </a:r>
            <a:r>
              <a:rPr lang="en-US" altLang="en-US" dirty="0" err="1"/>
              <a:t>riesgo</a:t>
            </a:r>
            <a:r>
              <a:rPr lang="en-US" altLang="en-US" dirty="0"/>
              <a:t>, </a:t>
            </a:r>
            <a:r>
              <a:rPr lang="en-US" altLang="en-US" dirty="0" err="1"/>
              <a:t>como</a:t>
            </a:r>
            <a:r>
              <a:rPr lang="en-US" altLang="en-US" dirty="0"/>
              <a:t> </a:t>
            </a:r>
            <a:r>
              <a:rPr lang="en-US" altLang="en-US" dirty="0" err="1"/>
              <a:t>los</a:t>
            </a:r>
            <a:r>
              <a:rPr lang="en-US" altLang="en-US" dirty="0"/>
              <a:t> del </a:t>
            </a:r>
            <a:r>
              <a:rPr lang="en-US" altLang="en-US" dirty="0" err="1"/>
              <a:t>comercio</a:t>
            </a:r>
            <a:r>
              <a:rPr lang="en-US" altLang="en-US" dirty="0"/>
              <a:t> </a:t>
            </a:r>
            <a:r>
              <a:rPr lang="en-US" altLang="en-US" dirty="0" err="1"/>
              <a:t>minorista</a:t>
            </a:r>
            <a:r>
              <a:rPr lang="en-US" altLang="en-US" dirty="0"/>
              <a:t>, las </a:t>
            </a:r>
            <a:r>
              <a:rPr lang="en-US" altLang="en-US" dirty="0" err="1"/>
              <a:t>finanzas</a:t>
            </a:r>
            <a:r>
              <a:rPr lang="en-US" altLang="en-US" dirty="0"/>
              <a:t>, </a:t>
            </a:r>
            <a:r>
              <a:rPr lang="en-US" altLang="en-US" dirty="0" err="1"/>
              <a:t>los</a:t>
            </a:r>
            <a:r>
              <a:rPr lang="en-US" altLang="en-US" dirty="0"/>
              <a:t> </a:t>
            </a:r>
            <a:r>
              <a:rPr lang="en-US" altLang="en-US" dirty="0" err="1"/>
              <a:t>seguros</a:t>
            </a:r>
            <a:r>
              <a:rPr lang="en-US" altLang="en-US" dirty="0"/>
              <a:t> y </a:t>
            </a:r>
            <a:r>
              <a:rPr lang="en-US" altLang="en-US" dirty="0" err="1"/>
              <a:t>el</a:t>
            </a:r>
            <a:r>
              <a:rPr lang="en-US" altLang="en-US" dirty="0"/>
              <a:t> sector </a:t>
            </a:r>
            <a:r>
              <a:rPr lang="en-US" altLang="en-US" dirty="0" err="1"/>
              <a:t>inmobiliario</a:t>
            </a:r>
            <a:r>
              <a:rPr lang="en-US" altLang="en-US" dirty="0"/>
              <a:t>, que </a:t>
            </a:r>
            <a:r>
              <a:rPr lang="en-US" altLang="en-US" dirty="0" err="1"/>
              <a:t>mantengan</a:t>
            </a:r>
            <a:r>
              <a:rPr lang="en-US" altLang="en-US" dirty="0"/>
              <a:t> </a:t>
            </a:r>
            <a:r>
              <a:rPr lang="en-US" altLang="en-US" dirty="0" err="1"/>
              <a:t>registros</a:t>
            </a:r>
            <a:r>
              <a:rPr lang="en-US" altLang="en-US" dirty="0"/>
              <a:t>, a </a:t>
            </a:r>
            <a:r>
              <a:rPr lang="en-US" altLang="en-US" dirty="0" err="1"/>
              <a:t>menos</a:t>
            </a:r>
            <a:r>
              <a:rPr lang="en-US" altLang="en-US" dirty="0"/>
              <a:t> que la OSHA, la </a:t>
            </a:r>
            <a:r>
              <a:rPr lang="en-US" altLang="en-US" dirty="0" err="1"/>
              <a:t>Oficina</a:t>
            </a:r>
            <a:r>
              <a:rPr lang="en-US" altLang="en-US" dirty="0"/>
              <a:t> de </a:t>
            </a:r>
            <a:r>
              <a:rPr lang="en-US" altLang="en-US" dirty="0" err="1"/>
              <a:t>Estadísticas</a:t>
            </a:r>
            <a:r>
              <a:rPr lang="en-US" altLang="en-US" dirty="0"/>
              <a:t> </a:t>
            </a:r>
            <a:r>
              <a:rPr lang="en-US" altLang="en-US" dirty="0" err="1"/>
              <a:t>Laborales</a:t>
            </a:r>
            <a:r>
              <a:rPr lang="en-US" altLang="en-US" dirty="0"/>
              <a:t> u </a:t>
            </a:r>
            <a:r>
              <a:rPr lang="en-US" altLang="en-US" dirty="0" err="1"/>
              <a:t>otro</a:t>
            </a:r>
            <a:r>
              <a:rPr lang="en-US" altLang="en-US" dirty="0"/>
              <a:t> </a:t>
            </a:r>
            <a:r>
              <a:rPr lang="en-US" altLang="en-US" dirty="0" err="1"/>
              <a:t>organismo</a:t>
            </a:r>
            <a:r>
              <a:rPr lang="en-US" altLang="en-US" dirty="0"/>
              <a:t> </a:t>
            </a:r>
            <a:r>
              <a:rPr lang="en-US" altLang="en-US" dirty="0" err="1"/>
              <a:t>estatal</a:t>
            </a:r>
            <a:r>
              <a:rPr lang="en-US" altLang="en-US" dirty="0"/>
              <a:t> </a:t>
            </a:r>
            <a:r>
              <a:rPr lang="en-US" altLang="en-US" dirty="0" err="1"/>
              <a:t>dependiente</a:t>
            </a:r>
            <a:r>
              <a:rPr lang="en-US" altLang="en-US" dirty="0"/>
              <a:t> de la OSHA o la BLS se lo </a:t>
            </a:r>
            <a:r>
              <a:rPr lang="en-US" altLang="en-US" dirty="0" err="1"/>
              <a:t>soliciten</a:t>
            </a:r>
            <a:r>
              <a:rPr lang="en-US" altLang="en-US" dirty="0"/>
              <a:t> </a:t>
            </a:r>
            <a:r>
              <a:rPr lang="en-US" altLang="en-US" dirty="0" err="1"/>
              <a:t>específicamente</a:t>
            </a:r>
            <a:r>
              <a:rPr lang="en-US" altLang="en-US" dirty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597599-430D-4F1B-8F31-4CC76330FE5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462151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Todos</a:t>
            </a:r>
            <a:r>
              <a:rPr lang="en-US" dirty="0"/>
              <a:t>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empleadores</a:t>
            </a:r>
            <a:r>
              <a:rPr lang="en-US" dirty="0"/>
              <a:t> </a:t>
            </a:r>
            <a:r>
              <a:rPr lang="en-US" dirty="0" err="1"/>
              <a:t>deben</a:t>
            </a:r>
            <a:r>
              <a:rPr lang="en-US" dirty="0"/>
              <a:t> </a:t>
            </a:r>
            <a:r>
              <a:rPr lang="en-US" dirty="0" err="1"/>
              <a:t>cumplir</a:t>
            </a:r>
            <a:r>
              <a:rPr lang="en-US" dirty="0"/>
              <a:t> las </a:t>
            </a:r>
            <a:r>
              <a:rPr lang="en-US" dirty="0" err="1"/>
              <a:t>normas</a:t>
            </a:r>
            <a:r>
              <a:rPr lang="en-US" dirty="0"/>
              <a:t> de la OSHA, </a:t>
            </a:r>
            <a:r>
              <a:rPr lang="en-US" dirty="0" err="1"/>
              <a:t>exhibir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afiche</a:t>
            </a:r>
            <a:r>
              <a:rPr lang="en-US" dirty="0"/>
              <a:t> de la OSHA </a:t>
            </a:r>
            <a:r>
              <a:rPr lang="en-US" dirty="0" err="1"/>
              <a:t>en</a:t>
            </a:r>
            <a:r>
              <a:rPr lang="en-US" dirty="0"/>
              <a:t> un </a:t>
            </a:r>
            <a:r>
              <a:rPr lang="en-US" dirty="0" err="1"/>
              <a:t>lugar</a:t>
            </a:r>
            <a:r>
              <a:rPr lang="en-US" dirty="0"/>
              <a:t> visible </a:t>
            </a:r>
            <a:r>
              <a:rPr lang="en-US" dirty="0" err="1"/>
              <a:t>donde</a:t>
            </a:r>
            <a:r>
              <a:rPr lang="en-US" dirty="0"/>
              <a:t>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trabajadores</a:t>
            </a:r>
            <a:r>
              <a:rPr lang="en-US" dirty="0"/>
              <a:t> </a:t>
            </a:r>
            <a:r>
              <a:rPr lang="en-US" dirty="0" err="1"/>
              <a:t>puedan</a:t>
            </a:r>
            <a:r>
              <a:rPr lang="en-US" dirty="0"/>
              <a:t> </a:t>
            </a:r>
            <a:r>
              <a:rPr lang="en-US" dirty="0" err="1"/>
              <a:t>verlo</a:t>
            </a:r>
            <a:r>
              <a:rPr lang="en-US" dirty="0"/>
              <a:t> y </a:t>
            </a:r>
            <a:r>
              <a:rPr lang="en-US" dirty="0" err="1"/>
              <a:t>reportar</a:t>
            </a:r>
            <a:r>
              <a:rPr lang="en-US" dirty="0"/>
              <a:t> a la OSHA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accidentes</a:t>
            </a:r>
            <a:r>
              <a:rPr lang="en-US" dirty="0"/>
              <a:t> con </a:t>
            </a:r>
            <a:r>
              <a:rPr lang="en-US" dirty="0" err="1"/>
              <a:t>fatalidades</a:t>
            </a:r>
            <a:r>
              <a:rPr lang="en-US" dirty="0"/>
              <a:t>, </a:t>
            </a:r>
            <a:r>
              <a:rPr lang="en-US" dirty="0" err="1"/>
              <a:t>amputaciones</a:t>
            </a:r>
            <a:r>
              <a:rPr lang="en-US" dirty="0"/>
              <a:t>, </a:t>
            </a:r>
            <a:r>
              <a:rPr lang="en-US" dirty="0" err="1"/>
              <a:t>pérdida</a:t>
            </a:r>
            <a:r>
              <a:rPr lang="en-US" dirty="0"/>
              <a:t> de un </a:t>
            </a:r>
            <a:r>
              <a:rPr lang="en-US" dirty="0" err="1"/>
              <a:t>ojo</a:t>
            </a:r>
            <a:r>
              <a:rPr lang="en-US" dirty="0"/>
              <a:t> u </a:t>
            </a:r>
            <a:r>
              <a:rPr lang="en-US" dirty="0" err="1"/>
              <a:t>hospitalización</a:t>
            </a:r>
            <a:r>
              <a:rPr lang="en-US" dirty="0"/>
              <a:t> de uno o </a:t>
            </a:r>
            <a:r>
              <a:rPr lang="en-US" dirty="0" err="1"/>
              <a:t>más</a:t>
            </a:r>
            <a:r>
              <a:rPr lang="en-US" dirty="0"/>
              <a:t> </a:t>
            </a:r>
            <a:r>
              <a:rPr lang="en-US" dirty="0" err="1"/>
              <a:t>empleados</a:t>
            </a:r>
            <a:r>
              <a:rPr lang="en-US" dirty="0"/>
              <a:t>.  Las </a:t>
            </a:r>
            <a:r>
              <a:rPr lang="en-US" dirty="0" err="1"/>
              <a:t>muertes</a:t>
            </a:r>
            <a:r>
              <a:rPr lang="en-US" dirty="0"/>
              <a:t> </a:t>
            </a:r>
            <a:r>
              <a:rPr lang="en-US" dirty="0" err="1"/>
              <a:t>deben</a:t>
            </a:r>
            <a:r>
              <a:rPr lang="en-US" dirty="0"/>
              <a:t> </a:t>
            </a:r>
            <a:r>
              <a:rPr lang="en-US" dirty="0" err="1"/>
              <a:t>reportarse</a:t>
            </a:r>
            <a:r>
              <a:rPr lang="en-US" dirty="0"/>
              <a:t> </a:t>
            </a:r>
            <a:r>
              <a:rPr lang="en-US" dirty="0" err="1"/>
              <a:t>dentro</a:t>
            </a:r>
            <a:r>
              <a:rPr lang="en-US" dirty="0"/>
              <a:t> de las 8 horas y las </a:t>
            </a:r>
            <a:r>
              <a:rPr lang="en-US" dirty="0" err="1"/>
              <a:t>amputaciones</a:t>
            </a:r>
            <a:r>
              <a:rPr lang="en-US" dirty="0"/>
              <a:t>, </a:t>
            </a:r>
            <a:r>
              <a:rPr lang="en-US" dirty="0" err="1"/>
              <a:t>pérdida</a:t>
            </a:r>
            <a:r>
              <a:rPr lang="en-US" dirty="0"/>
              <a:t> de </a:t>
            </a:r>
            <a:r>
              <a:rPr lang="en-US" dirty="0" err="1"/>
              <a:t>ojos</a:t>
            </a:r>
            <a:r>
              <a:rPr lang="en-US" dirty="0"/>
              <a:t> u </a:t>
            </a:r>
            <a:r>
              <a:rPr lang="en-US" dirty="0" err="1"/>
              <a:t>hospitalizaciones</a:t>
            </a:r>
            <a:r>
              <a:rPr lang="en-US" dirty="0"/>
              <a:t> </a:t>
            </a:r>
            <a:r>
              <a:rPr lang="en-US" dirty="0" err="1"/>
              <a:t>deben</a:t>
            </a:r>
            <a:r>
              <a:rPr lang="en-US" dirty="0"/>
              <a:t> </a:t>
            </a:r>
            <a:r>
              <a:rPr lang="en-US" dirty="0" err="1"/>
              <a:t>reportarse</a:t>
            </a:r>
            <a:r>
              <a:rPr lang="en-US" dirty="0"/>
              <a:t> </a:t>
            </a:r>
            <a:r>
              <a:rPr lang="en-US" dirty="0" err="1"/>
              <a:t>dentro</a:t>
            </a:r>
            <a:r>
              <a:rPr lang="en-US" dirty="0"/>
              <a:t> de las 24 horas </a:t>
            </a:r>
            <a:r>
              <a:rPr lang="en-US" dirty="0" err="1"/>
              <a:t>en</a:t>
            </a:r>
            <a:r>
              <a:rPr lang="en-US" dirty="0"/>
              <a:t> que </a:t>
            </a:r>
            <a:r>
              <a:rPr lang="en-US" dirty="0" err="1"/>
              <a:t>ocurre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incidente</a:t>
            </a:r>
            <a:r>
              <a:rPr lang="en-US" dirty="0"/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597599-430D-4F1B-8F31-4CC76330FE50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943254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en-US" dirty="0"/>
              <a:t>El </a:t>
            </a:r>
            <a:r>
              <a:rPr lang="en-US" altLang="en-US" dirty="0" err="1"/>
              <a:t>registro</a:t>
            </a:r>
            <a:r>
              <a:rPr lang="en-US" altLang="en-US" dirty="0"/>
              <a:t> OSHA 300 </a:t>
            </a:r>
            <a:r>
              <a:rPr lang="en-US" altLang="en-US" dirty="0" err="1"/>
              <a:t>contiene</a:t>
            </a:r>
            <a:r>
              <a:rPr lang="en-US" altLang="en-US" dirty="0"/>
              <a:t> </a:t>
            </a:r>
            <a:r>
              <a:rPr lang="en-US" altLang="en-US" dirty="0" err="1"/>
              <a:t>descripciones</a:t>
            </a:r>
            <a:r>
              <a:rPr lang="en-US" altLang="en-US" dirty="0"/>
              <a:t> de </a:t>
            </a:r>
            <a:r>
              <a:rPr lang="en-US" altLang="en-US" dirty="0" err="1"/>
              <a:t>los</a:t>
            </a:r>
            <a:r>
              <a:rPr lang="en-US" altLang="en-US" dirty="0"/>
              <a:t> </a:t>
            </a:r>
            <a:r>
              <a:rPr lang="en-US" altLang="en-US" dirty="0" err="1"/>
              <a:t>accidentes</a:t>
            </a:r>
            <a:r>
              <a:rPr lang="en-US" altLang="en-US" dirty="0"/>
              <a:t> y las </a:t>
            </a:r>
            <a:r>
              <a:rPr lang="en-US" altLang="en-US" dirty="0" err="1"/>
              <a:t>enfermedades</a:t>
            </a:r>
            <a:r>
              <a:rPr lang="en-US" altLang="en-US" dirty="0"/>
              <a:t> </a:t>
            </a:r>
            <a:r>
              <a:rPr lang="en-US" altLang="en-US" dirty="0" err="1"/>
              <a:t>registrables</a:t>
            </a:r>
            <a:r>
              <a:rPr lang="en-US" altLang="en-US" dirty="0"/>
              <a:t> que </a:t>
            </a:r>
            <a:r>
              <a:rPr lang="en-US" altLang="en-US" dirty="0" err="1"/>
              <a:t>ocurren</a:t>
            </a:r>
            <a:r>
              <a:rPr lang="en-US" altLang="en-US" dirty="0"/>
              <a:t> </a:t>
            </a:r>
            <a:r>
              <a:rPr lang="en-US" altLang="en-US" dirty="0" err="1"/>
              <a:t>en</a:t>
            </a:r>
            <a:r>
              <a:rPr lang="en-US" altLang="en-US" dirty="0"/>
              <a:t> un </a:t>
            </a:r>
            <a:r>
              <a:rPr lang="en-US" altLang="en-US" dirty="0" err="1"/>
              <a:t>año</a:t>
            </a:r>
            <a:r>
              <a:rPr lang="en-US" altLang="en-US" dirty="0"/>
              <a:t> civil.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en-US" dirty="0"/>
              <a:t>Los </a:t>
            </a:r>
            <a:r>
              <a:rPr lang="en-US" altLang="en-US" dirty="0" err="1"/>
              <a:t>formularios</a:t>
            </a:r>
            <a:r>
              <a:rPr lang="en-US" altLang="en-US" dirty="0"/>
              <a:t> de </a:t>
            </a:r>
            <a:r>
              <a:rPr lang="en-US" altLang="en-US" dirty="0" err="1"/>
              <a:t>registro</a:t>
            </a:r>
            <a:r>
              <a:rPr lang="en-US" altLang="en-US" dirty="0"/>
              <a:t> de la OSHA </a:t>
            </a:r>
            <a:r>
              <a:rPr lang="en-US" altLang="en-US" dirty="0" err="1"/>
              <a:t>deben</a:t>
            </a:r>
            <a:r>
              <a:rPr lang="en-US" altLang="en-US" dirty="0"/>
              <a:t> </a:t>
            </a:r>
            <a:r>
              <a:rPr lang="en-US" altLang="en-US" dirty="0" err="1"/>
              <a:t>mantenerse</a:t>
            </a:r>
            <a:r>
              <a:rPr lang="en-US" altLang="en-US" dirty="0"/>
              <a:t> </a:t>
            </a:r>
            <a:r>
              <a:rPr lang="en-US" altLang="en-US" dirty="0" err="1"/>
              <a:t>durante</a:t>
            </a:r>
            <a:r>
              <a:rPr lang="en-US" altLang="en-US" dirty="0"/>
              <a:t> 5 </a:t>
            </a:r>
            <a:r>
              <a:rPr lang="en-US" altLang="en-US" dirty="0" err="1"/>
              <a:t>años</a:t>
            </a:r>
            <a:r>
              <a:rPr lang="en-US" altLang="en-US" dirty="0"/>
              <a:t> </a:t>
            </a:r>
            <a:r>
              <a:rPr lang="en-US" altLang="en-US" dirty="0" err="1"/>
              <a:t>en</a:t>
            </a:r>
            <a:r>
              <a:rPr lang="en-US" altLang="en-US" dirty="0"/>
              <a:t> las </a:t>
            </a:r>
            <a:r>
              <a:rPr lang="en-US" altLang="en-US" dirty="0" err="1"/>
              <a:t>instalaciones</a:t>
            </a:r>
            <a:r>
              <a:rPr lang="en-US" altLang="en-US" dirty="0"/>
              <a:t> y </a:t>
            </a:r>
            <a:r>
              <a:rPr lang="en-US" altLang="en-US" dirty="0" err="1"/>
              <a:t>estar</a:t>
            </a:r>
            <a:r>
              <a:rPr lang="en-US" altLang="en-US" dirty="0"/>
              <a:t> </a:t>
            </a:r>
            <a:r>
              <a:rPr lang="en-US" altLang="en-US" dirty="0" err="1"/>
              <a:t>disponibles</a:t>
            </a:r>
            <a:r>
              <a:rPr lang="en-US" altLang="en-US" dirty="0"/>
              <a:t> para la OSHA, </a:t>
            </a:r>
            <a:r>
              <a:rPr lang="en-US" altLang="en-US" dirty="0" err="1"/>
              <a:t>el</a:t>
            </a:r>
            <a:r>
              <a:rPr lang="en-US" altLang="en-US" dirty="0"/>
              <a:t> Instituto Nacional de </a:t>
            </a:r>
            <a:r>
              <a:rPr lang="en-US" altLang="en-US" dirty="0" err="1"/>
              <a:t>Seguridad</a:t>
            </a:r>
            <a:r>
              <a:rPr lang="en-US" altLang="en-US" dirty="0"/>
              <a:t> y </a:t>
            </a:r>
            <a:r>
              <a:rPr lang="en-US" altLang="en-US" dirty="0" err="1"/>
              <a:t>Salud</a:t>
            </a:r>
            <a:r>
              <a:rPr lang="en-US" altLang="en-US" dirty="0"/>
              <a:t> </a:t>
            </a:r>
            <a:r>
              <a:rPr lang="en-US" altLang="en-US" dirty="0" err="1"/>
              <a:t>en</a:t>
            </a:r>
            <a:r>
              <a:rPr lang="en-US" altLang="en-US" dirty="0"/>
              <a:t> </a:t>
            </a:r>
            <a:r>
              <a:rPr lang="en-US" altLang="en-US" dirty="0" err="1"/>
              <a:t>el</a:t>
            </a:r>
            <a:r>
              <a:rPr lang="en-US" altLang="en-US" dirty="0"/>
              <a:t> </a:t>
            </a:r>
            <a:r>
              <a:rPr lang="en-US" altLang="en-US" dirty="0" err="1"/>
              <a:t>Trabajo</a:t>
            </a:r>
            <a:r>
              <a:rPr lang="en-US" altLang="en-US" dirty="0"/>
              <a:t> (NIOSH) y </a:t>
            </a:r>
            <a:r>
              <a:rPr lang="en-US" altLang="en-US" dirty="0" err="1"/>
              <a:t>el</a:t>
            </a:r>
            <a:r>
              <a:rPr lang="en-US" altLang="en-US" dirty="0"/>
              <a:t> BLS.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en-US" dirty="0"/>
              <a:t>Los </a:t>
            </a:r>
            <a:r>
              <a:rPr lang="en-US" altLang="en-US" dirty="0" err="1"/>
              <a:t>registros</a:t>
            </a:r>
            <a:r>
              <a:rPr lang="en-US" altLang="en-US" dirty="0"/>
              <a:t> </a:t>
            </a:r>
            <a:r>
              <a:rPr lang="en-US" altLang="en-US" dirty="0" err="1"/>
              <a:t>deben</a:t>
            </a:r>
            <a:r>
              <a:rPr lang="en-US" altLang="en-US" dirty="0"/>
              <a:t> </a:t>
            </a:r>
            <a:r>
              <a:rPr lang="en-US" altLang="en-US" dirty="0" err="1"/>
              <a:t>actualizarse</a:t>
            </a:r>
            <a:r>
              <a:rPr lang="en-US" altLang="en-US" dirty="0"/>
              <a:t> para </a:t>
            </a:r>
            <a:r>
              <a:rPr lang="en-US" altLang="en-US" dirty="0" err="1"/>
              <a:t>reflejar</a:t>
            </a:r>
            <a:r>
              <a:rPr lang="en-US" altLang="en-US" dirty="0"/>
              <a:t> </a:t>
            </a:r>
            <a:r>
              <a:rPr lang="en-US" altLang="en-US" dirty="0" err="1"/>
              <a:t>cualquier</a:t>
            </a:r>
            <a:r>
              <a:rPr lang="en-US" altLang="en-US" dirty="0"/>
              <a:t> </a:t>
            </a:r>
            <a:r>
              <a:rPr lang="en-US" altLang="en-US" dirty="0" err="1"/>
              <a:t>cambio</a:t>
            </a:r>
            <a:r>
              <a:rPr lang="en-US" altLang="en-US" dirty="0"/>
              <a:t> que </a:t>
            </a:r>
            <a:r>
              <a:rPr lang="en-US" altLang="en-US" dirty="0" err="1"/>
              <a:t>ocurra</a:t>
            </a:r>
            <a:r>
              <a:rPr lang="en-US" altLang="en-US" dirty="0"/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en-US" dirty="0" err="1"/>
              <a:t>Coloque</a:t>
            </a:r>
            <a:r>
              <a:rPr lang="en-US" altLang="en-US" dirty="0"/>
              <a:t> </a:t>
            </a:r>
            <a:r>
              <a:rPr lang="en-US" altLang="en-US" dirty="0" err="1"/>
              <a:t>el</a:t>
            </a:r>
            <a:r>
              <a:rPr lang="en-US" altLang="en-US" dirty="0"/>
              <a:t> </a:t>
            </a:r>
            <a:r>
              <a:rPr lang="en-US" altLang="en-US" dirty="0" err="1"/>
              <a:t>resumen</a:t>
            </a:r>
            <a:r>
              <a:rPr lang="en-US" altLang="en-US" dirty="0"/>
              <a:t> OSHA 300A  </a:t>
            </a:r>
            <a:r>
              <a:rPr lang="en-US" altLang="en-US" dirty="0" err="1"/>
              <a:t>en</a:t>
            </a:r>
            <a:r>
              <a:rPr lang="en-US" altLang="en-US" dirty="0"/>
              <a:t> </a:t>
            </a:r>
            <a:r>
              <a:rPr lang="en-US" altLang="en-US" dirty="0" err="1"/>
              <a:t>su</a:t>
            </a:r>
            <a:r>
              <a:rPr lang="en-US" altLang="en-US" dirty="0"/>
              <a:t> </a:t>
            </a:r>
            <a:r>
              <a:rPr lang="en-US" altLang="en-US" dirty="0" err="1"/>
              <a:t>lugar</a:t>
            </a:r>
            <a:r>
              <a:rPr lang="en-US" altLang="en-US" dirty="0"/>
              <a:t> de </a:t>
            </a:r>
            <a:r>
              <a:rPr lang="en-US" altLang="en-US" dirty="0" err="1"/>
              <a:t>trabajo</a:t>
            </a:r>
            <a:r>
              <a:rPr lang="en-US" altLang="en-US" dirty="0"/>
              <a:t> </a:t>
            </a:r>
            <a:r>
              <a:rPr lang="en-US" altLang="en-US" dirty="0" err="1"/>
              <a:t>desde</a:t>
            </a:r>
            <a:r>
              <a:rPr lang="en-US" altLang="en-US" dirty="0"/>
              <a:t> </a:t>
            </a:r>
            <a:r>
              <a:rPr lang="en-US" altLang="en-US" dirty="0" err="1"/>
              <a:t>el</a:t>
            </a:r>
            <a:r>
              <a:rPr lang="en-US" altLang="en-US" dirty="0"/>
              <a:t> 1 de </a:t>
            </a:r>
            <a:r>
              <a:rPr lang="en-US" altLang="en-US" dirty="0" err="1"/>
              <a:t>febrero</a:t>
            </a:r>
            <a:r>
              <a:rPr lang="en-US" altLang="en-US" dirty="0"/>
              <a:t> hasta </a:t>
            </a:r>
            <a:r>
              <a:rPr lang="en-US" altLang="en-US" dirty="0" err="1"/>
              <a:t>el</a:t>
            </a:r>
            <a:r>
              <a:rPr lang="en-US" altLang="en-US" dirty="0"/>
              <a:t> 30 de </a:t>
            </a:r>
            <a:r>
              <a:rPr lang="en-US" altLang="en-US" dirty="0" err="1"/>
              <a:t>abril</a:t>
            </a:r>
            <a:r>
              <a:rPr lang="en-US" altLang="en-US" dirty="0"/>
              <a:t> del </a:t>
            </a:r>
            <a:r>
              <a:rPr lang="en-US" altLang="en-US" dirty="0" err="1"/>
              <a:t>año</a:t>
            </a:r>
            <a:r>
              <a:rPr lang="en-US" altLang="en-US" dirty="0"/>
              <a:t> </a:t>
            </a:r>
            <a:r>
              <a:rPr lang="en-US" altLang="en-US" dirty="0" err="1"/>
              <a:t>siguiente</a:t>
            </a:r>
            <a:r>
              <a:rPr lang="en-US" altLang="en-US" dirty="0"/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en-US" dirty="0"/>
              <a:t>El </a:t>
            </a:r>
            <a:r>
              <a:rPr lang="en-US" altLang="en-US" dirty="0" err="1"/>
              <a:t>funcionario</a:t>
            </a:r>
            <a:r>
              <a:rPr lang="en-US" altLang="en-US" dirty="0"/>
              <a:t> de mayor </a:t>
            </a:r>
            <a:r>
              <a:rPr lang="en-US" altLang="en-US" dirty="0" err="1"/>
              <a:t>rango</a:t>
            </a:r>
            <a:r>
              <a:rPr lang="en-US" altLang="en-US" dirty="0"/>
              <a:t> que </a:t>
            </a:r>
            <a:r>
              <a:rPr lang="en-US" altLang="en-US" dirty="0" err="1"/>
              <a:t>trabaje</a:t>
            </a:r>
            <a:r>
              <a:rPr lang="en-US" altLang="en-US" dirty="0"/>
              <a:t> </a:t>
            </a:r>
            <a:r>
              <a:rPr lang="en-US" altLang="en-US" dirty="0" err="1"/>
              <a:t>en</a:t>
            </a:r>
            <a:r>
              <a:rPr lang="en-US" altLang="en-US" dirty="0"/>
              <a:t> la </a:t>
            </a:r>
            <a:r>
              <a:rPr lang="en-US" altLang="en-US" dirty="0" err="1"/>
              <a:t>instalación</a:t>
            </a:r>
            <a:r>
              <a:rPr lang="en-US" altLang="en-US" dirty="0"/>
              <a:t> </a:t>
            </a:r>
            <a:r>
              <a:rPr lang="en-US" altLang="en-US" dirty="0" err="1"/>
              <a:t>debe</a:t>
            </a:r>
            <a:r>
              <a:rPr lang="en-US" altLang="en-US" dirty="0"/>
              <a:t> </a:t>
            </a:r>
            <a:r>
              <a:rPr lang="en-US" altLang="en-US" dirty="0" err="1"/>
              <a:t>certificar</a:t>
            </a:r>
            <a:r>
              <a:rPr lang="en-US" altLang="en-US" dirty="0"/>
              <a:t> </a:t>
            </a:r>
            <a:r>
              <a:rPr lang="en-US" altLang="en-US" dirty="0" err="1"/>
              <a:t>el</a:t>
            </a:r>
            <a:r>
              <a:rPr lang="en-US" altLang="en-US" dirty="0"/>
              <a:t> </a:t>
            </a:r>
            <a:r>
              <a:rPr lang="en-US" altLang="en-US" dirty="0" err="1"/>
              <a:t>registro</a:t>
            </a:r>
            <a:r>
              <a:rPr lang="en-US" altLang="en-US" dirty="0"/>
              <a:t> OSHA 300A.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altLang="en-US" dirty="0"/>
          </a:p>
          <a:p>
            <a:r>
              <a:rPr lang="en-US" altLang="en-US" u="sng" dirty="0" err="1"/>
              <a:t>Formularios</a:t>
            </a:r>
            <a:r>
              <a:rPr lang="en-US" altLang="en-US" u="sng" dirty="0"/>
              <a:t> de </a:t>
            </a:r>
            <a:r>
              <a:rPr lang="en-US" altLang="en-US" u="sng" dirty="0" err="1"/>
              <a:t>registro</a:t>
            </a:r>
            <a:r>
              <a:rPr lang="en-US" altLang="en-US" u="sng" dirty="0"/>
              <a:t> OSHA</a:t>
            </a:r>
          </a:p>
          <a:p>
            <a:r>
              <a:rPr lang="en-US" altLang="en-US" u="none" dirty="0"/>
              <a:t>OSHA 300 </a:t>
            </a:r>
            <a:r>
              <a:rPr lang="en-US" altLang="en-US" u="none" dirty="0" err="1"/>
              <a:t>Registro</a:t>
            </a:r>
            <a:r>
              <a:rPr lang="en-US" altLang="en-US" u="none" dirty="0"/>
              <a:t> </a:t>
            </a:r>
          </a:p>
          <a:p>
            <a:r>
              <a:rPr lang="en-US" altLang="en-US" u="none" dirty="0"/>
              <a:t>OSHA 300A </a:t>
            </a:r>
            <a:r>
              <a:rPr lang="en-US" altLang="en-US" u="none" dirty="0" err="1"/>
              <a:t>Resumen</a:t>
            </a:r>
            <a:endParaRPr lang="en-US" altLang="en-US" u="none" dirty="0"/>
          </a:p>
          <a:p>
            <a:r>
              <a:rPr lang="en-US" altLang="en-US" u="none" dirty="0"/>
              <a:t>OSHA 301 Informe de </a:t>
            </a:r>
            <a:r>
              <a:rPr lang="en-US" altLang="en-US" u="none" dirty="0" err="1"/>
              <a:t>Incidente</a:t>
            </a:r>
            <a:endParaRPr lang="en-US" altLang="en-US" u="none" dirty="0"/>
          </a:p>
          <a:p>
            <a:endParaRPr lang="en-US" altLang="en-US" u="none" dirty="0"/>
          </a:p>
          <a:p>
            <a:r>
              <a:rPr lang="en-US" altLang="en-US" b="1" u="none" dirty="0" err="1"/>
              <a:t>Gráfico</a:t>
            </a:r>
            <a:r>
              <a:rPr lang="en-US" altLang="en-US" b="1" u="none" dirty="0"/>
              <a:t>: </a:t>
            </a:r>
            <a:r>
              <a:rPr lang="en-US" altLang="en-US" u="none" dirty="0"/>
              <a:t>Imagen del </a:t>
            </a:r>
            <a:r>
              <a:rPr lang="en-US" altLang="en-US" u="none" dirty="0" err="1"/>
              <a:t>registro</a:t>
            </a:r>
            <a:r>
              <a:rPr lang="en-US" altLang="en-US" u="none" dirty="0"/>
              <a:t> OSHA 300.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597599-430D-4F1B-8F31-4CC76330FE50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685517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El sitio web de la OSHA </a:t>
            </a:r>
            <a:r>
              <a:rPr lang="en-US" dirty="0" err="1"/>
              <a:t>tiene</a:t>
            </a:r>
            <a:r>
              <a:rPr lang="en-US" dirty="0"/>
              <a:t> </a:t>
            </a:r>
            <a:r>
              <a:rPr lang="en-US" dirty="0" err="1"/>
              <a:t>mucha</a:t>
            </a:r>
            <a:r>
              <a:rPr lang="en-US" dirty="0"/>
              <a:t> </a:t>
            </a:r>
            <a:r>
              <a:rPr lang="en-US" dirty="0" err="1"/>
              <a:t>información</a:t>
            </a:r>
            <a:r>
              <a:rPr lang="en-US" dirty="0"/>
              <a:t> </a:t>
            </a:r>
            <a:r>
              <a:rPr lang="en-US" dirty="0" err="1"/>
              <a:t>sobre</a:t>
            </a:r>
            <a:r>
              <a:rPr lang="en-US" dirty="0"/>
              <a:t> </a:t>
            </a:r>
            <a:r>
              <a:rPr lang="en-US" dirty="0" err="1"/>
              <a:t>los</a:t>
            </a:r>
            <a:r>
              <a:rPr lang="en-US" dirty="0"/>
              <a:t> derechos de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empleados</a:t>
            </a:r>
            <a:r>
              <a:rPr lang="en-US" dirty="0"/>
              <a:t>, </a:t>
            </a:r>
            <a:r>
              <a:rPr lang="en-US" dirty="0" err="1"/>
              <a:t>además</a:t>
            </a:r>
            <a:r>
              <a:rPr lang="en-US" dirty="0"/>
              <a:t> de </a:t>
            </a:r>
            <a:r>
              <a:rPr lang="en-US" dirty="0" err="1"/>
              <a:t>los</a:t>
            </a:r>
            <a:r>
              <a:rPr lang="en-US" dirty="0"/>
              <a:t> derechos y </a:t>
            </a:r>
            <a:r>
              <a:rPr lang="en-US" dirty="0" err="1"/>
              <a:t>responsabilidades</a:t>
            </a:r>
            <a:r>
              <a:rPr lang="en-US" dirty="0"/>
              <a:t> del </a:t>
            </a:r>
            <a:r>
              <a:rPr lang="en-US" dirty="0" err="1"/>
              <a:t>empleador</a:t>
            </a:r>
            <a:r>
              <a:rPr lang="en-US" dirty="0"/>
              <a:t>. </a:t>
            </a:r>
            <a:r>
              <a:rPr lang="en-US" dirty="0" err="1"/>
              <a:t>También</a:t>
            </a:r>
            <a:r>
              <a:rPr lang="en-US" dirty="0"/>
              <a:t> </a:t>
            </a:r>
            <a:r>
              <a:rPr lang="en-US" dirty="0" err="1"/>
              <a:t>tiene</a:t>
            </a:r>
            <a:r>
              <a:rPr lang="en-US" dirty="0"/>
              <a:t> </a:t>
            </a:r>
            <a:r>
              <a:rPr lang="en-US" dirty="0" err="1"/>
              <a:t>mucha</a:t>
            </a:r>
            <a:r>
              <a:rPr lang="en-US" dirty="0"/>
              <a:t> </a:t>
            </a:r>
            <a:r>
              <a:rPr lang="en-US" dirty="0" err="1"/>
              <a:t>información</a:t>
            </a:r>
            <a:r>
              <a:rPr lang="en-US" dirty="0"/>
              <a:t> y </a:t>
            </a:r>
            <a:r>
              <a:rPr lang="en-US" dirty="0" err="1"/>
              <a:t>documentos</a:t>
            </a:r>
            <a:r>
              <a:rPr lang="en-US" dirty="0"/>
              <a:t> que </a:t>
            </a:r>
            <a:r>
              <a:rPr lang="en-US" dirty="0" err="1"/>
              <a:t>pueden</a:t>
            </a:r>
            <a:r>
              <a:rPr lang="en-US" dirty="0"/>
              <a:t> ser </a:t>
            </a:r>
            <a:r>
              <a:rPr lang="en-US" dirty="0" err="1"/>
              <a:t>útiles</a:t>
            </a:r>
            <a:r>
              <a:rPr lang="en-US" dirty="0"/>
              <a:t> para la </a:t>
            </a:r>
            <a:r>
              <a:rPr lang="en-US" dirty="0" err="1"/>
              <a:t>capacitación</a:t>
            </a:r>
            <a:r>
              <a:rPr lang="en-US" dirty="0"/>
              <a:t> de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empleados</a:t>
            </a:r>
            <a:r>
              <a:rPr lang="en-US" dirty="0"/>
              <a:t>, </a:t>
            </a:r>
            <a:r>
              <a:rPr lang="en-US" dirty="0" err="1"/>
              <a:t>incluyendo</a:t>
            </a:r>
            <a:r>
              <a:rPr lang="en-US" dirty="0"/>
              <a:t> </a:t>
            </a:r>
            <a:r>
              <a:rPr lang="en-US" dirty="0" err="1"/>
              <a:t>herramientas</a:t>
            </a:r>
            <a:r>
              <a:rPr lang="en-US" dirty="0"/>
              <a:t> </a:t>
            </a:r>
            <a:r>
              <a:rPr lang="en-US" dirty="0" err="1"/>
              <a:t>electrónicas</a:t>
            </a:r>
            <a:r>
              <a:rPr lang="en-US" dirty="0"/>
              <a:t>, </a:t>
            </a:r>
            <a:r>
              <a:rPr lang="en-US" dirty="0" err="1"/>
              <a:t>presentaciones</a:t>
            </a:r>
            <a:r>
              <a:rPr lang="en-US" dirty="0"/>
              <a:t>, hojas </a:t>
            </a:r>
            <a:r>
              <a:rPr lang="en-US" dirty="0" err="1"/>
              <a:t>informativas</a:t>
            </a:r>
            <a:r>
              <a:rPr lang="en-US" dirty="0"/>
              <a:t>, </a:t>
            </a:r>
            <a:r>
              <a:rPr lang="en-US" dirty="0" err="1"/>
              <a:t>tarjetas</a:t>
            </a:r>
            <a:r>
              <a:rPr lang="en-US" dirty="0"/>
              <a:t> de </a:t>
            </a:r>
            <a:r>
              <a:rPr lang="en-US" dirty="0" err="1"/>
              <a:t>bolsillo</a:t>
            </a:r>
            <a:r>
              <a:rPr lang="en-US" dirty="0"/>
              <a:t>, etc.</a:t>
            </a:r>
          </a:p>
          <a:p>
            <a:endParaRPr lang="en-US" dirty="0"/>
          </a:p>
          <a:p>
            <a:r>
              <a:rPr lang="en-US" dirty="0" err="1"/>
              <a:t>Trabajamos</a:t>
            </a:r>
            <a:r>
              <a:rPr lang="en-US" dirty="0"/>
              <a:t> con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Programa</a:t>
            </a:r>
            <a:r>
              <a:rPr lang="en-US" dirty="0"/>
              <a:t> de </a:t>
            </a:r>
            <a:r>
              <a:rPr lang="en-US" dirty="0" err="1"/>
              <a:t>Consultas</a:t>
            </a:r>
            <a:r>
              <a:rPr lang="en-US" dirty="0"/>
              <a:t> </a:t>
            </a:r>
            <a:r>
              <a:rPr lang="en-US" dirty="0" err="1"/>
              <a:t>sobre</a:t>
            </a:r>
            <a:r>
              <a:rPr lang="en-US" dirty="0"/>
              <a:t> </a:t>
            </a:r>
            <a:r>
              <a:rPr lang="en-US" dirty="0" err="1"/>
              <a:t>Seguridad</a:t>
            </a:r>
            <a:r>
              <a:rPr lang="en-US" dirty="0"/>
              <a:t> y </a:t>
            </a:r>
            <a:r>
              <a:rPr lang="en-US" dirty="0" err="1"/>
              <a:t>Salud</a:t>
            </a:r>
            <a:r>
              <a:rPr lang="en-US" dirty="0"/>
              <a:t> de Georgia Tech. </a:t>
            </a:r>
            <a:r>
              <a:rPr lang="en-US" dirty="0" err="1"/>
              <a:t>Ofrecemos</a:t>
            </a:r>
            <a:r>
              <a:rPr lang="en-US" dirty="0"/>
              <a:t> </a:t>
            </a:r>
            <a:r>
              <a:rPr lang="en-US" dirty="0" err="1"/>
              <a:t>consultas</a:t>
            </a:r>
            <a:r>
              <a:rPr lang="en-US" dirty="0"/>
              <a:t> </a:t>
            </a:r>
            <a:r>
              <a:rPr lang="en-US" dirty="0" err="1"/>
              <a:t>gratuitas</a:t>
            </a:r>
            <a:r>
              <a:rPr lang="en-US" dirty="0"/>
              <a:t> </a:t>
            </a:r>
            <a:r>
              <a:rPr lang="en-US" dirty="0" err="1"/>
              <a:t>sobre</a:t>
            </a:r>
            <a:r>
              <a:rPr lang="en-US" dirty="0"/>
              <a:t> </a:t>
            </a:r>
            <a:r>
              <a:rPr lang="en-US" dirty="0" err="1"/>
              <a:t>seguridad</a:t>
            </a:r>
            <a:r>
              <a:rPr lang="en-US" dirty="0"/>
              <a:t> y </a:t>
            </a:r>
            <a:r>
              <a:rPr lang="en-US" dirty="0" err="1"/>
              <a:t>salud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lugar</a:t>
            </a:r>
            <a:r>
              <a:rPr lang="en-US" dirty="0"/>
              <a:t> de </a:t>
            </a:r>
            <a:r>
              <a:rPr lang="en-US" dirty="0" err="1"/>
              <a:t>trabajo</a:t>
            </a:r>
            <a:r>
              <a:rPr lang="en-US" dirty="0"/>
              <a:t> a </a:t>
            </a:r>
            <a:r>
              <a:rPr lang="en-US" dirty="0" err="1"/>
              <a:t>empresas</a:t>
            </a:r>
            <a:r>
              <a:rPr lang="en-US" dirty="0"/>
              <a:t> </a:t>
            </a:r>
            <a:r>
              <a:rPr lang="en-US" dirty="0" err="1"/>
              <a:t>pequeñas</a:t>
            </a:r>
            <a:r>
              <a:rPr lang="en-US" dirty="0"/>
              <a:t> y </a:t>
            </a:r>
            <a:r>
              <a:rPr lang="en-US" dirty="0" err="1"/>
              <a:t>medianas</a:t>
            </a:r>
            <a:r>
              <a:rPr lang="en-US" dirty="0"/>
              <a:t> del </a:t>
            </a:r>
            <a:r>
              <a:rPr lang="en-US" dirty="0" err="1"/>
              <a:t>estado</a:t>
            </a:r>
            <a:r>
              <a:rPr lang="en-US" dirty="0"/>
              <a:t> de Georgia. El </a:t>
            </a:r>
            <a:r>
              <a:rPr lang="en-US" dirty="0" err="1"/>
              <a:t>programa</a:t>
            </a:r>
            <a:r>
              <a:rPr lang="en-US" dirty="0"/>
              <a:t> de </a:t>
            </a:r>
            <a:r>
              <a:rPr lang="en-US" dirty="0" err="1"/>
              <a:t>consultas</a:t>
            </a:r>
            <a:r>
              <a:rPr lang="en-US" dirty="0"/>
              <a:t> </a:t>
            </a:r>
            <a:r>
              <a:rPr lang="en-US" dirty="0" err="1"/>
              <a:t>existe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todos</a:t>
            </a:r>
            <a:r>
              <a:rPr lang="en-US" dirty="0"/>
              <a:t>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estados</a:t>
            </a:r>
            <a:r>
              <a:rPr lang="en-US" dirty="0"/>
              <a:t>, es </a:t>
            </a:r>
            <a:r>
              <a:rPr lang="en-US" dirty="0" err="1"/>
              <a:t>gratuito</a:t>
            </a:r>
            <a:r>
              <a:rPr lang="en-US" dirty="0"/>
              <a:t> y </a:t>
            </a:r>
            <a:r>
              <a:rPr lang="en-US" dirty="0" err="1"/>
              <a:t>completamente</a:t>
            </a:r>
            <a:r>
              <a:rPr lang="en-US" dirty="0"/>
              <a:t> </a:t>
            </a:r>
            <a:r>
              <a:rPr lang="en-US" dirty="0" err="1"/>
              <a:t>confidencial</a:t>
            </a:r>
            <a:r>
              <a:rPr lang="en-US" dirty="0"/>
              <a:t>. Si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empresa</a:t>
            </a:r>
            <a:r>
              <a:rPr lang="en-US" dirty="0"/>
              <a:t> </a:t>
            </a:r>
            <a:r>
              <a:rPr lang="en-US" dirty="0" err="1"/>
              <a:t>está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estado</a:t>
            </a:r>
            <a:r>
              <a:rPr lang="en-US" dirty="0"/>
              <a:t> de Georgia y </a:t>
            </a:r>
            <a:r>
              <a:rPr lang="en-US" dirty="0" err="1"/>
              <a:t>tiene</a:t>
            </a:r>
            <a:r>
              <a:rPr lang="en-US" dirty="0"/>
              <a:t> 250 </a:t>
            </a:r>
            <a:r>
              <a:rPr lang="en-US" dirty="0" err="1"/>
              <a:t>empleados</a:t>
            </a:r>
            <a:r>
              <a:rPr lang="en-US" dirty="0"/>
              <a:t> o </a:t>
            </a:r>
            <a:r>
              <a:rPr lang="en-US" dirty="0" err="1"/>
              <a:t>menos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instalación</a:t>
            </a:r>
            <a:r>
              <a:rPr lang="en-US" dirty="0"/>
              <a:t> o 500 </a:t>
            </a:r>
            <a:r>
              <a:rPr lang="en-US" dirty="0" err="1"/>
              <a:t>empleados</a:t>
            </a:r>
            <a:r>
              <a:rPr lang="en-US" dirty="0"/>
              <a:t> o </a:t>
            </a:r>
            <a:r>
              <a:rPr lang="en-US" dirty="0" err="1"/>
              <a:t>menos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todo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país</a:t>
            </a:r>
            <a:r>
              <a:rPr lang="en-US" dirty="0"/>
              <a:t>, </a:t>
            </a:r>
            <a:r>
              <a:rPr lang="en-US" dirty="0" err="1"/>
              <a:t>puede</a:t>
            </a:r>
            <a:r>
              <a:rPr lang="en-US" dirty="0"/>
              <a:t> </a:t>
            </a:r>
            <a:r>
              <a:rPr lang="en-US" dirty="0" err="1"/>
              <a:t>completar</a:t>
            </a:r>
            <a:r>
              <a:rPr lang="en-US" dirty="0"/>
              <a:t> un </a:t>
            </a:r>
            <a:r>
              <a:rPr lang="en-US" dirty="0" err="1"/>
              <a:t>formulario</a:t>
            </a:r>
            <a:r>
              <a:rPr lang="en-US" dirty="0"/>
              <a:t> de </a:t>
            </a:r>
            <a:r>
              <a:rPr lang="en-US" dirty="0" err="1"/>
              <a:t>solicitud</a:t>
            </a:r>
            <a:r>
              <a:rPr lang="en-US" dirty="0"/>
              <a:t> de consulta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nuestro</a:t>
            </a:r>
            <a:r>
              <a:rPr lang="en-US" dirty="0"/>
              <a:t> sitio web: </a:t>
            </a:r>
            <a:r>
              <a:rPr lang="en-US" dirty="0" err="1"/>
              <a:t>www.oshainfo.gatech.edu</a:t>
            </a:r>
            <a:r>
              <a:rPr lang="en-US" dirty="0"/>
              <a:t>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597599-430D-4F1B-8F31-4CC76330FE50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325230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El </a:t>
            </a:r>
            <a:r>
              <a:rPr lang="en-US" dirty="0" err="1"/>
              <a:t>programa</a:t>
            </a:r>
            <a:r>
              <a:rPr lang="en-US" dirty="0"/>
              <a:t> de </a:t>
            </a:r>
            <a:r>
              <a:rPr lang="en-US" dirty="0" err="1"/>
              <a:t>énfasis</a:t>
            </a:r>
            <a:r>
              <a:rPr lang="en-US" dirty="0"/>
              <a:t> </a:t>
            </a:r>
            <a:r>
              <a:rPr lang="en-US" dirty="0" err="1"/>
              <a:t>nacional</a:t>
            </a:r>
            <a:r>
              <a:rPr lang="en-US" dirty="0"/>
              <a:t> de OSHA </a:t>
            </a:r>
            <a:r>
              <a:rPr lang="en-US" dirty="0" err="1"/>
              <a:t>sobre</a:t>
            </a:r>
            <a:r>
              <a:rPr lang="en-US" dirty="0"/>
              <a:t>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peligros</a:t>
            </a:r>
            <a:r>
              <a:rPr lang="en-US" dirty="0"/>
              <a:t> </a:t>
            </a:r>
            <a:r>
              <a:rPr lang="en-US" dirty="0" err="1"/>
              <a:t>relacionados</a:t>
            </a:r>
            <a:r>
              <a:rPr lang="en-US" dirty="0"/>
              <a:t> con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calor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espacios</a:t>
            </a:r>
            <a:r>
              <a:rPr lang="en-US" dirty="0"/>
              <a:t> </a:t>
            </a:r>
            <a:r>
              <a:rPr lang="en-US" dirty="0" err="1"/>
              <a:t>exteriores</a:t>
            </a:r>
            <a:r>
              <a:rPr lang="en-US" dirty="0"/>
              <a:t> e </a:t>
            </a:r>
            <a:r>
              <a:rPr lang="en-US" dirty="0" err="1"/>
              <a:t>interiores</a:t>
            </a:r>
            <a:r>
              <a:rPr lang="en-US" dirty="0"/>
              <a:t> (NEP </a:t>
            </a:r>
            <a:r>
              <a:rPr lang="en-US" dirty="0" err="1"/>
              <a:t>por</a:t>
            </a:r>
            <a:r>
              <a:rPr lang="en-US" dirty="0"/>
              <a:t> sus </a:t>
            </a:r>
            <a:r>
              <a:rPr lang="en-US" dirty="0" err="1"/>
              <a:t>siglas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inglés</a:t>
            </a:r>
            <a:r>
              <a:rPr lang="en-US" dirty="0"/>
              <a:t>) </a:t>
            </a:r>
            <a:r>
              <a:rPr lang="en-US" dirty="0" err="1"/>
              <a:t>amplía</a:t>
            </a:r>
            <a:r>
              <a:rPr lang="en-US" dirty="0"/>
              <a:t> la </a:t>
            </a:r>
            <a:r>
              <a:rPr lang="en-US" dirty="0" err="1"/>
              <a:t>iniciativa</a:t>
            </a:r>
            <a:r>
              <a:rPr lang="en-US" dirty="0"/>
              <a:t> y la </a:t>
            </a:r>
            <a:r>
              <a:rPr lang="en-US" dirty="0" err="1"/>
              <a:t>campaña</a:t>
            </a:r>
            <a:r>
              <a:rPr lang="en-US" dirty="0"/>
              <a:t> de </a:t>
            </a:r>
            <a:r>
              <a:rPr lang="en-US" dirty="0" err="1"/>
              <a:t>prevención</a:t>
            </a:r>
            <a:r>
              <a:rPr lang="en-US" dirty="0"/>
              <a:t> de las </a:t>
            </a:r>
            <a:r>
              <a:rPr lang="en-US" dirty="0" err="1"/>
              <a:t>enfermedades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calor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curso</a:t>
            </a:r>
            <a:r>
              <a:rPr lang="en-US" dirty="0"/>
              <a:t> de la </a:t>
            </a:r>
            <a:r>
              <a:rPr lang="en-US" dirty="0" err="1"/>
              <a:t>agencia</a:t>
            </a:r>
            <a:r>
              <a:rPr lang="en-US" dirty="0"/>
              <a:t> al </a:t>
            </a:r>
            <a:r>
              <a:rPr lang="en-US" dirty="0" err="1"/>
              <a:t>establecer</a:t>
            </a:r>
            <a:r>
              <a:rPr lang="en-US" dirty="0"/>
              <a:t> un </a:t>
            </a:r>
            <a:r>
              <a:rPr lang="en-US" dirty="0" err="1"/>
              <a:t>componente</a:t>
            </a:r>
            <a:r>
              <a:rPr lang="en-US" dirty="0"/>
              <a:t> de </a:t>
            </a:r>
            <a:r>
              <a:rPr lang="en-US" dirty="0" err="1"/>
              <a:t>cumplimiento</a:t>
            </a:r>
            <a:r>
              <a:rPr lang="en-US" dirty="0"/>
              <a:t> </a:t>
            </a:r>
            <a:r>
              <a:rPr lang="en-US" dirty="0" err="1"/>
              <a:t>específico</a:t>
            </a:r>
            <a:r>
              <a:rPr lang="en-US" dirty="0"/>
              <a:t> y </a:t>
            </a:r>
            <a:r>
              <a:rPr lang="en-US" dirty="0" err="1"/>
              <a:t>reiterar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asistencia</a:t>
            </a:r>
            <a:r>
              <a:rPr lang="en-US" dirty="0"/>
              <a:t> para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cumplimiento</a:t>
            </a:r>
            <a:r>
              <a:rPr lang="en-US" dirty="0"/>
              <a:t> y sus </a:t>
            </a:r>
            <a:r>
              <a:rPr lang="en-US" dirty="0" err="1"/>
              <a:t>esfuerzos</a:t>
            </a:r>
            <a:r>
              <a:rPr lang="en-US" dirty="0"/>
              <a:t> de </a:t>
            </a:r>
            <a:r>
              <a:rPr lang="en-US" dirty="0" err="1"/>
              <a:t>divulgación</a:t>
            </a:r>
            <a:r>
              <a:rPr lang="en-US" dirty="0"/>
              <a:t>. Este </a:t>
            </a:r>
            <a:r>
              <a:rPr lang="en-US" dirty="0" err="1"/>
              <a:t>enfoque</a:t>
            </a:r>
            <a:r>
              <a:rPr lang="en-US" dirty="0"/>
              <a:t> se propone </a:t>
            </a:r>
            <a:r>
              <a:rPr lang="en-US" dirty="0" err="1"/>
              <a:t>fomentar</a:t>
            </a:r>
            <a:r>
              <a:rPr lang="en-US" dirty="0"/>
              <a:t> las </a:t>
            </a:r>
            <a:r>
              <a:rPr lang="en-US" dirty="0" err="1"/>
              <a:t>intervenciones</a:t>
            </a:r>
            <a:r>
              <a:rPr lang="en-US" dirty="0"/>
              <a:t> </a:t>
            </a:r>
            <a:r>
              <a:rPr lang="en-US" dirty="0" err="1"/>
              <a:t>tempranas</a:t>
            </a:r>
            <a:r>
              <a:rPr lang="en-US" dirty="0"/>
              <a:t> de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empleadores</a:t>
            </a:r>
            <a:r>
              <a:rPr lang="en-US" dirty="0"/>
              <a:t> para </a:t>
            </a:r>
            <a:r>
              <a:rPr lang="en-US" dirty="0" err="1"/>
              <a:t>prevenir</a:t>
            </a:r>
            <a:r>
              <a:rPr lang="en-US" dirty="0"/>
              <a:t> las </a:t>
            </a:r>
            <a:r>
              <a:rPr lang="en-US" dirty="0" err="1"/>
              <a:t>enfermedades</a:t>
            </a:r>
            <a:r>
              <a:rPr lang="en-US" dirty="0"/>
              <a:t> y la </a:t>
            </a:r>
            <a:r>
              <a:rPr lang="en-US" dirty="0" err="1"/>
              <a:t>muerte</a:t>
            </a:r>
            <a:r>
              <a:rPr lang="en-US" dirty="0"/>
              <a:t> entre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trabajadores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condiciones</a:t>
            </a:r>
            <a:r>
              <a:rPr lang="en-US" dirty="0"/>
              <a:t> de </a:t>
            </a:r>
            <a:r>
              <a:rPr lang="en-US" dirty="0" err="1"/>
              <a:t>mucho</a:t>
            </a:r>
            <a:r>
              <a:rPr lang="en-US" dirty="0"/>
              <a:t> </a:t>
            </a:r>
            <a:r>
              <a:rPr lang="en-US" dirty="0" err="1"/>
              <a:t>calor</a:t>
            </a:r>
            <a:r>
              <a:rPr lang="en-US" dirty="0"/>
              <a:t>, </a:t>
            </a:r>
            <a:r>
              <a:rPr lang="en-US" dirty="0" err="1"/>
              <a:t>como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trabajo</a:t>
            </a:r>
            <a:r>
              <a:rPr lang="en-US" dirty="0"/>
              <a:t> al </a:t>
            </a:r>
            <a:r>
              <a:rPr lang="en-US" dirty="0" err="1"/>
              <a:t>aire</a:t>
            </a:r>
            <a:r>
              <a:rPr lang="en-US" dirty="0"/>
              <a:t> libre </a:t>
            </a:r>
            <a:r>
              <a:rPr lang="en-US" dirty="0" err="1"/>
              <a:t>en</a:t>
            </a:r>
            <a:r>
              <a:rPr lang="en-US" dirty="0"/>
              <a:t> un </a:t>
            </a:r>
            <a:r>
              <a:rPr lang="en-US" dirty="0" err="1"/>
              <a:t>lugar</a:t>
            </a:r>
            <a:r>
              <a:rPr lang="en-US" dirty="0"/>
              <a:t> que </a:t>
            </a:r>
            <a:r>
              <a:rPr lang="en-US" dirty="0" err="1"/>
              <a:t>experimenta</a:t>
            </a:r>
            <a:r>
              <a:rPr lang="en-US" dirty="0"/>
              <a:t> </a:t>
            </a:r>
            <a:r>
              <a:rPr lang="en-US" dirty="0" err="1"/>
              <a:t>una</a:t>
            </a:r>
            <a:r>
              <a:rPr lang="en-US" dirty="0"/>
              <a:t> ola de </a:t>
            </a:r>
            <a:r>
              <a:rPr lang="en-US" dirty="0" err="1"/>
              <a:t>calor</a:t>
            </a:r>
            <a:r>
              <a:rPr lang="en-US" dirty="0"/>
              <a:t>, </a:t>
            </a:r>
            <a:r>
              <a:rPr lang="en-US" dirty="0" err="1"/>
              <a:t>según</a:t>
            </a:r>
            <a:r>
              <a:rPr lang="en-US" dirty="0"/>
              <a:t> lo </a:t>
            </a:r>
            <a:r>
              <a:rPr lang="en-US" dirty="0" err="1"/>
              <a:t>anunciado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Servicio</a:t>
            </a:r>
            <a:r>
              <a:rPr lang="en-US" dirty="0"/>
              <a:t> </a:t>
            </a:r>
            <a:r>
              <a:rPr lang="en-US" dirty="0" err="1"/>
              <a:t>Meteorológico</a:t>
            </a:r>
            <a:r>
              <a:rPr lang="en-US" dirty="0"/>
              <a:t> Nacional. Las </a:t>
            </a:r>
            <a:r>
              <a:rPr lang="en-US" dirty="0" err="1"/>
              <a:t>intervenciones</a:t>
            </a:r>
            <a:r>
              <a:rPr lang="en-US" dirty="0"/>
              <a:t> </a:t>
            </a:r>
            <a:r>
              <a:rPr lang="en-US" dirty="0" err="1"/>
              <a:t>tempranas</a:t>
            </a:r>
            <a:r>
              <a:rPr lang="en-US" dirty="0"/>
              <a:t> </a:t>
            </a:r>
            <a:r>
              <a:rPr lang="en-US" dirty="0" err="1"/>
              <a:t>incluyen</a:t>
            </a:r>
            <a:r>
              <a:rPr lang="en-US" dirty="0"/>
              <a:t>, </a:t>
            </a:r>
            <a:r>
              <a:rPr lang="en-US" dirty="0" err="1"/>
              <a:t>pero</a:t>
            </a:r>
            <a:r>
              <a:rPr lang="en-US" dirty="0"/>
              <a:t> no se </a:t>
            </a:r>
            <a:r>
              <a:rPr lang="en-US" dirty="0" err="1"/>
              <a:t>limitan</a:t>
            </a:r>
            <a:r>
              <a:rPr lang="en-US" dirty="0"/>
              <a:t> a, </a:t>
            </a:r>
            <a:r>
              <a:rPr lang="en-US" dirty="0" err="1"/>
              <a:t>proporcionar</a:t>
            </a:r>
            <a:r>
              <a:rPr lang="en-US" dirty="0"/>
              <a:t> </a:t>
            </a:r>
            <a:r>
              <a:rPr lang="en-US" dirty="0" err="1"/>
              <a:t>agua</a:t>
            </a:r>
            <a:r>
              <a:rPr lang="en-US" dirty="0"/>
              <a:t>, </a:t>
            </a:r>
            <a:r>
              <a:rPr lang="en-US" dirty="0" err="1"/>
              <a:t>descanso</a:t>
            </a:r>
            <a:r>
              <a:rPr lang="en-US" dirty="0"/>
              <a:t>, sombra, </a:t>
            </a:r>
            <a:r>
              <a:rPr lang="en-US" dirty="0" err="1"/>
              <a:t>capacitación</a:t>
            </a:r>
            <a:r>
              <a:rPr lang="en-US" dirty="0"/>
              <a:t> y </a:t>
            </a:r>
            <a:r>
              <a:rPr lang="en-US" dirty="0" err="1"/>
              <a:t>procedimientos</a:t>
            </a:r>
            <a:r>
              <a:rPr lang="en-US" dirty="0"/>
              <a:t> de </a:t>
            </a:r>
            <a:r>
              <a:rPr lang="en-US" dirty="0" err="1"/>
              <a:t>aclimatación</a:t>
            </a:r>
            <a:r>
              <a:rPr lang="en-US" dirty="0"/>
              <a:t> para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empleados</a:t>
            </a:r>
            <a:r>
              <a:rPr lang="en-US" dirty="0"/>
              <a:t> </a:t>
            </a:r>
            <a:r>
              <a:rPr lang="en-US" dirty="0" err="1"/>
              <a:t>nuevos</a:t>
            </a:r>
            <a:r>
              <a:rPr lang="en-US" dirty="0"/>
              <a:t> o </a:t>
            </a:r>
            <a:r>
              <a:rPr lang="en-US" dirty="0" err="1"/>
              <a:t>existentes</a:t>
            </a:r>
            <a:r>
              <a:rPr lang="en-US" dirty="0"/>
              <a:t>. </a:t>
            </a:r>
          </a:p>
          <a:p>
            <a:r>
              <a:rPr lang="en-US" b="1" dirty="0"/>
              <a:t>Source: </a:t>
            </a:r>
            <a:r>
              <a:rPr lang="en-US" dirty="0"/>
              <a:t>https://</a:t>
            </a:r>
            <a:r>
              <a:rPr lang="en-US" dirty="0" err="1"/>
              <a:t>www.osha.gov</a:t>
            </a:r>
            <a:r>
              <a:rPr lang="en-US" dirty="0"/>
              <a:t>/sites/default/files/enforcement/directives/CPL_03-00-024.pdf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597599-430D-4F1B-8F31-4CC76330FE50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62082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Empezaremos</a:t>
            </a:r>
            <a:r>
              <a:rPr lang="en-US" dirty="0"/>
              <a:t> </a:t>
            </a:r>
            <a:r>
              <a:rPr lang="en-US" dirty="0" err="1"/>
              <a:t>hablando</a:t>
            </a:r>
            <a:r>
              <a:rPr lang="en-US" dirty="0"/>
              <a:t> de </a:t>
            </a:r>
            <a:r>
              <a:rPr lang="en-US" dirty="0" err="1"/>
              <a:t>trabajar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condiciones</a:t>
            </a:r>
            <a:r>
              <a:rPr lang="en-US" dirty="0"/>
              <a:t> de </a:t>
            </a:r>
            <a:r>
              <a:rPr lang="en-US" dirty="0" err="1"/>
              <a:t>calor</a:t>
            </a:r>
            <a:r>
              <a:rPr lang="en-US" dirty="0"/>
              <a:t> </a:t>
            </a:r>
            <a:r>
              <a:rPr lang="en-US" dirty="0" err="1"/>
              <a:t>extremo</a:t>
            </a:r>
            <a:r>
              <a:rPr lang="en-US" dirty="0"/>
              <a:t>: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peligros</a:t>
            </a:r>
            <a:r>
              <a:rPr lang="en-US" dirty="0"/>
              <a:t> de </a:t>
            </a:r>
            <a:r>
              <a:rPr lang="en-US" dirty="0" err="1"/>
              <a:t>trabajar</a:t>
            </a:r>
            <a:r>
              <a:rPr lang="en-US" dirty="0"/>
              <a:t> bajo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calor</a:t>
            </a:r>
            <a:r>
              <a:rPr lang="en-US" dirty="0"/>
              <a:t> </a:t>
            </a:r>
            <a:r>
              <a:rPr lang="en-US" dirty="0" err="1"/>
              <a:t>extremo</a:t>
            </a:r>
            <a:r>
              <a:rPr lang="en-US" dirty="0"/>
              <a:t>,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trastornos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estrés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calor</a:t>
            </a:r>
            <a:r>
              <a:rPr lang="en-US" dirty="0"/>
              <a:t> y </a:t>
            </a:r>
            <a:r>
              <a:rPr lang="en-US" dirty="0" err="1"/>
              <a:t>cómo</a:t>
            </a:r>
            <a:r>
              <a:rPr lang="en-US" dirty="0"/>
              <a:t> </a:t>
            </a:r>
            <a:r>
              <a:rPr lang="en-US" dirty="0" err="1"/>
              <a:t>prevenir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estrés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calor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lugar</a:t>
            </a:r>
            <a:r>
              <a:rPr lang="en-US" dirty="0"/>
              <a:t> de </a:t>
            </a:r>
            <a:r>
              <a:rPr lang="en-US" dirty="0" err="1"/>
              <a:t>trabajo</a:t>
            </a:r>
            <a:r>
              <a:rPr lang="en-US" dirty="0"/>
              <a:t>. </a:t>
            </a:r>
          </a:p>
          <a:p>
            <a:endParaRPr lang="en-US" dirty="0"/>
          </a:p>
          <a:p>
            <a:r>
              <a:rPr lang="en-US" b="1" dirty="0"/>
              <a:t>Imagen</a:t>
            </a:r>
            <a:r>
              <a:rPr lang="en-US" dirty="0"/>
              <a:t>: Imagen de un </a:t>
            </a:r>
            <a:r>
              <a:rPr lang="en-US" dirty="0" err="1"/>
              <a:t>termostato</a:t>
            </a:r>
            <a:r>
              <a:rPr lang="en-US" dirty="0"/>
              <a:t> con </a:t>
            </a:r>
            <a:r>
              <a:rPr lang="en-US" dirty="0" err="1"/>
              <a:t>el</a:t>
            </a:r>
            <a:r>
              <a:rPr lang="en-US" dirty="0"/>
              <a:t> sol de </a:t>
            </a:r>
            <a:r>
              <a:rPr lang="en-US" dirty="0" err="1"/>
              <a:t>fondo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597599-430D-4F1B-8F31-4CC76330FE50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62437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Preguntas</a:t>
            </a:r>
            <a:r>
              <a:rPr lang="en-US" dirty="0"/>
              <a:t> a </a:t>
            </a:r>
            <a:r>
              <a:rPr lang="en-US" dirty="0" err="1"/>
              <a:t>tener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cuenta</a:t>
            </a:r>
            <a:r>
              <a:rPr lang="en-US" dirty="0"/>
              <a:t> </a:t>
            </a:r>
            <a:r>
              <a:rPr lang="en-US" dirty="0" err="1"/>
              <a:t>cuando</a:t>
            </a:r>
            <a:r>
              <a:rPr lang="en-US" dirty="0"/>
              <a:t> </a:t>
            </a:r>
            <a:r>
              <a:rPr lang="en-US" dirty="0" err="1"/>
              <a:t>empecemos</a:t>
            </a:r>
            <a:r>
              <a:rPr lang="en-US" dirty="0"/>
              <a:t> a </a:t>
            </a:r>
            <a:r>
              <a:rPr lang="en-US" dirty="0" err="1"/>
              <a:t>hablar</a:t>
            </a:r>
            <a:r>
              <a:rPr lang="en-US" dirty="0"/>
              <a:t> del </a:t>
            </a:r>
            <a:r>
              <a:rPr lang="en-US" dirty="0" err="1"/>
              <a:t>estrés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calor</a:t>
            </a:r>
            <a:r>
              <a:rPr lang="en-US" dirty="0"/>
              <a:t>. </a:t>
            </a:r>
            <a:r>
              <a:rPr lang="en-US" dirty="0" err="1"/>
              <a:t>Abordaremos</a:t>
            </a:r>
            <a:r>
              <a:rPr lang="en-US" dirty="0"/>
              <a:t> </a:t>
            </a:r>
            <a:r>
              <a:rPr lang="en-US" dirty="0" err="1"/>
              <a:t>cada</a:t>
            </a:r>
            <a:r>
              <a:rPr lang="en-US" dirty="0"/>
              <a:t> uno de </a:t>
            </a:r>
            <a:r>
              <a:rPr lang="en-US" dirty="0" err="1"/>
              <a:t>estos</a:t>
            </a:r>
            <a:r>
              <a:rPr lang="en-US" dirty="0"/>
              <a:t> puntos </a:t>
            </a:r>
            <a:r>
              <a:rPr lang="en-US" dirty="0" err="1"/>
              <a:t>durante</a:t>
            </a:r>
            <a:r>
              <a:rPr lang="en-US" dirty="0"/>
              <a:t> </a:t>
            </a:r>
            <a:r>
              <a:rPr lang="en-US" dirty="0" err="1"/>
              <a:t>esta</a:t>
            </a:r>
            <a:r>
              <a:rPr lang="en-US" dirty="0"/>
              <a:t> </a:t>
            </a:r>
            <a:r>
              <a:rPr lang="en-US" dirty="0" err="1"/>
              <a:t>sección</a:t>
            </a:r>
            <a:r>
              <a:rPr lang="en-US" dirty="0"/>
              <a:t> del </a:t>
            </a:r>
            <a:r>
              <a:rPr lang="en-US" dirty="0" err="1"/>
              <a:t>curso</a:t>
            </a:r>
            <a:r>
              <a:rPr lang="en-US" dirty="0"/>
              <a:t> de hoy. </a:t>
            </a:r>
          </a:p>
          <a:p>
            <a:r>
              <a:rPr lang="en-US" b="1" dirty="0" err="1"/>
              <a:t>Respuestas</a:t>
            </a:r>
            <a:r>
              <a:rPr lang="en-US" b="1" dirty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err="1"/>
              <a:t>Verdadero</a:t>
            </a: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err="1"/>
              <a:t>Falso</a:t>
            </a:r>
            <a:r>
              <a:rPr lang="en-US" dirty="0"/>
              <a:t>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D - Las </a:t>
            </a:r>
            <a:r>
              <a:rPr lang="en-US" dirty="0" err="1"/>
              <a:t>tres</a:t>
            </a:r>
            <a:r>
              <a:rPr lang="en-US" dirty="0"/>
              <a:t> son </a:t>
            </a:r>
            <a:r>
              <a:rPr lang="en-US" dirty="0" err="1"/>
              <a:t>importantes</a:t>
            </a:r>
            <a:r>
              <a:rPr lang="en-US" dirty="0"/>
              <a:t>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err="1"/>
              <a:t>Verdadero</a:t>
            </a: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err="1"/>
              <a:t>Verdadero</a:t>
            </a:r>
            <a:r>
              <a:rPr lang="en-US" dirty="0"/>
              <a:t>: La </a:t>
            </a:r>
            <a:r>
              <a:rPr lang="en-US" dirty="0" err="1"/>
              <a:t>morbilidad</a:t>
            </a:r>
            <a:r>
              <a:rPr lang="en-US" dirty="0"/>
              <a:t> y la </a:t>
            </a:r>
            <a:r>
              <a:rPr lang="en-US" dirty="0" err="1"/>
              <a:t>mortalidad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golpe de </a:t>
            </a:r>
            <a:r>
              <a:rPr lang="en-US" dirty="0" err="1"/>
              <a:t>calor</a:t>
            </a:r>
            <a:r>
              <a:rPr lang="en-US" dirty="0"/>
              <a:t> </a:t>
            </a:r>
            <a:r>
              <a:rPr lang="en-US" dirty="0" err="1"/>
              <a:t>están</a:t>
            </a:r>
            <a:r>
              <a:rPr lang="en-US" dirty="0"/>
              <a:t> </a:t>
            </a:r>
            <a:r>
              <a:rPr lang="en-US" dirty="0" err="1"/>
              <a:t>relacionadas</a:t>
            </a:r>
            <a:r>
              <a:rPr lang="en-US" dirty="0"/>
              <a:t> con la </a:t>
            </a:r>
            <a:r>
              <a:rPr lang="en-US" dirty="0" err="1"/>
              <a:t>duración</a:t>
            </a:r>
            <a:r>
              <a:rPr lang="en-US" dirty="0"/>
              <a:t> del </a:t>
            </a:r>
            <a:r>
              <a:rPr lang="en-US" dirty="0" err="1"/>
              <a:t>aumento</a:t>
            </a:r>
            <a:r>
              <a:rPr lang="en-US" dirty="0"/>
              <a:t> de </a:t>
            </a:r>
            <a:r>
              <a:rPr lang="en-US" dirty="0" err="1"/>
              <a:t>temperatura</a:t>
            </a:r>
            <a:r>
              <a:rPr lang="en-US" dirty="0"/>
              <a:t>. </a:t>
            </a:r>
            <a:r>
              <a:rPr lang="en-US" dirty="0" err="1"/>
              <a:t>Cuando</a:t>
            </a:r>
            <a:r>
              <a:rPr lang="en-US" dirty="0"/>
              <a:t> la </a:t>
            </a:r>
            <a:r>
              <a:rPr lang="en-US" dirty="0" err="1"/>
              <a:t>ayuda</a:t>
            </a:r>
            <a:r>
              <a:rPr lang="en-US" dirty="0"/>
              <a:t> </a:t>
            </a:r>
            <a:r>
              <a:rPr lang="en-US" dirty="0" err="1"/>
              <a:t>tarda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llegar</a:t>
            </a:r>
            <a:r>
              <a:rPr lang="en-US" dirty="0"/>
              <a:t>, la </a:t>
            </a:r>
            <a:r>
              <a:rPr lang="en-US" dirty="0" err="1"/>
              <a:t>tasa</a:t>
            </a:r>
            <a:r>
              <a:rPr lang="en-US" dirty="0"/>
              <a:t> de </a:t>
            </a:r>
            <a:r>
              <a:rPr lang="en-US" dirty="0" err="1"/>
              <a:t>mortalidad</a:t>
            </a:r>
            <a:r>
              <a:rPr lang="en-US" dirty="0"/>
              <a:t> </a:t>
            </a:r>
            <a:r>
              <a:rPr lang="en-US" dirty="0" err="1"/>
              <a:t>puede</a:t>
            </a:r>
            <a:r>
              <a:rPr lang="en-US" dirty="0"/>
              <a:t> </a:t>
            </a:r>
            <a:r>
              <a:rPr lang="en-US" dirty="0" err="1"/>
              <a:t>llegar</a:t>
            </a:r>
            <a:r>
              <a:rPr lang="en-US" dirty="0"/>
              <a:t> al 80%; sin embargo, con un </a:t>
            </a:r>
            <a:r>
              <a:rPr lang="en-US" dirty="0" err="1"/>
              <a:t>diagnóstico</a:t>
            </a:r>
            <a:r>
              <a:rPr lang="en-US" dirty="0"/>
              <a:t> </a:t>
            </a:r>
            <a:r>
              <a:rPr lang="en-US" dirty="0" err="1"/>
              <a:t>rápido</a:t>
            </a:r>
            <a:r>
              <a:rPr lang="en-US" dirty="0"/>
              <a:t> y un </a:t>
            </a:r>
            <a:r>
              <a:rPr lang="en-US" dirty="0" err="1"/>
              <a:t>enfriamiento</a:t>
            </a:r>
            <a:r>
              <a:rPr lang="en-US" dirty="0"/>
              <a:t> </a:t>
            </a:r>
            <a:r>
              <a:rPr lang="en-US" dirty="0" err="1"/>
              <a:t>inmediato</a:t>
            </a:r>
            <a:r>
              <a:rPr lang="en-US" dirty="0"/>
              <a:t>, la </a:t>
            </a:r>
            <a:r>
              <a:rPr lang="en-US" dirty="0" err="1"/>
              <a:t>tasa</a:t>
            </a:r>
            <a:r>
              <a:rPr lang="en-US" dirty="0"/>
              <a:t> de </a:t>
            </a:r>
            <a:r>
              <a:rPr lang="en-US" dirty="0" err="1"/>
              <a:t>mortalidad</a:t>
            </a:r>
            <a:r>
              <a:rPr lang="en-US" dirty="0"/>
              <a:t> </a:t>
            </a:r>
            <a:r>
              <a:rPr lang="en-US" dirty="0" err="1"/>
              <a:t>puede</a:t>
            </a:r>
            <a:r>
              <a:rPr lang="en-US" dirty="0"/>
              <a:t> </a:t>
            </a:r>
            <a:r>
              <a:rPr lang="en-US" dirty="0" err="1"/>
              <a:t>reducirse</a:t>
            </a:r>
            <a:r>
              <a:rPr lang="en-US" dirty="0"/>
              <a:t> al 10%.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597599-430D-4F1B-8F31-4CC76330FE50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640710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Bajo las </a:t>
            </a:r>
            <a:r>
              <a:rPr lang="en-US" dirty="0" err="1"/>
              <a:t>circunstancias</a:t>
            </a:r>
            <a:r>
              <a:rPr lang="en-US" dirty="0"/>
              <a:t> y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entorno</a:t>
            </a:r>
            <a:r>
              <a:rPr lang="en-US" dirty="0"/>
              <a:t> </a:t>
            </a:r>
            <a:r>
              <a:rPr lang="en-US" dirty="0" err="1"/>
              <a:t>adecuados</a:t>
            </a:r>
            <a:r>
              <a:rPr lang="en-US" dirty="0"/>
              <a:t>, </a:t>
            </a:r>
            <a:r>
              <a:rPr lang="en-US" dirty="0" err="1"/>
              <a:t>cualquiera</a:t>
            </a:r>
            <a:r>
              <a:rPr lang="en-US" dirty="0"/>
              <a:t> </a:t>
            </a:r>
            <a:r>
              <a:rPr lang="en-US" dirty="0" err="1"/>
              <a:t>puede</a:t>
            </a:r>
            <a:r>
              <a:rPr lang="en-US" dirty="0"/>
              <a:t> verse </a:t>
            </a:r>
            <a:r>
              <a:rPr lang="en-US" dirty="0" err="1"/>
              <a:t>afectado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estrés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calor</a:t>
            </a:r>
            <a:r>
              <a:rPr lang="en-US" dirty="0"/>
              <a:t>. A menudo no </a:t>
            </a:r>
            <a:r>
              <a:rPr lang="en-US" dirty="0" err="1"/>
              <a:t>nos</a:t>
            </a:r>
            <a:r>
              <a:rPr lang="en-US" dirty="0"/>
              <a:t> </a:t>
            </a:r>
            <a:r>
              <a:rPr lang="en-US" dirty="0" err="1"/>
              <a:t>damos</a:t>
            </a:r>
            <a:r>
              <a:rPr lang="en-US" dirty="0"/>
              <a:t> </a:t>
            </a:r>
            <a:r>
              <a:rPr lang="en-US" dirty="0" err="1"/>
              <a:t>cuenta</a:t>
            </a:r>
            <a:r>
              <a:rPr lang="en-US" dirty="0"/>
              <a:t> de lo </a:t>
            </a:r>
            <a:r>
              <a:rPr lang="en-US" dirty="0" err="1"/>
              <a:t>peligroso</a:t>
            </a:r>
            <a:r>
              <a:rPr lang="en-US" dirty="0"/>
              <a:t> que es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calor</a:t>
            </a:r>
            <a:r>
              <a:rPr lang="en-US" dirty="0"/>
              <a:t> hasta que es </a:t>
            </a:r>
            <a:r>
              <a:rPr lang="en-US" dirty="0" err="1"/>
              <a:t>demasiado</a:t>
            </a:r>
            <a:r>
              <a:rPr lang="en-US" dirty="0"/>
              <a:t> </a:t>
            </a:r>
            <a:r>
              <a:rPr lang="en-US" dirty="0" err="1"/>
              <a:t>tarde</a:t>
            </a:r>
            <a:r>
              <a:rPr lang="en-US" dirty="0"/>
              <a:t>, y las </a:t>
            </a:r>
            <a:r>
              <a:rPr lang="en-US" dirty="0" err="1"/>
              <a:t>víctimas</a:t>
            </a:r>
            <a:r>
              <a:rPr lang="en-US" dirty="0"/>
              <a:t> del </a:t>
            </a:r>
            <a:r>
              <a:rPr lang="en-US" dirty="0" err="1"/>
              <a:t>estrés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calor</a:t>
            </a:r>
            <a:r>
              <a:rPr lang="en-US" dirty="0"/>
              <a:t> </a:t>
            </a:r>
            <a:r>
              <a:rPr lang="en-US" dirty="0" err="1"/>
              <a:t>suelen</a:t>
            </a:r>
            <a:r>
              <a:rPr lang="en-US" dirty="0"/>
              <a:t> </a:t>
            </a:r>
            <a:r>
              <a:rPr lang="en-US" dirty="0" err="1"/>
              <a:t>tener</a:t>
            </a:r>
            <a:r>
              <a:rPr lang="en-US" dirty="0"/>
              <a:t> </a:t>
            </a:r>
            <a:r>
              <a:rPr lang="en-US" dirty="0" err="1"/>
              <a:t>muchas</a:t>
            </a:r>
            <a:r>
              <a:rPr lang="en-US" dirty="0"/>
              <a:t> </a:t>
            </a:r>
            <a:r>
              <a:rPr lang="en-US" dirty="0" err="1"/>
              <a:t>dificultades</a:t>
            </a:r>
            <a:r>
              <a:rPr lang="en-US" dirty="0"/>
              <a:t> a la hora de </a:t>
            </a:r>
            <a:r>
              <a:rPr lang="en-US" dirty="0" err="1"/>
              <a:t>defenderse</a:t>
            </a:r>
            <a:r>
              <a:rPr lang="en-US" dirty="0"/>
              <a:t>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vez</a:t>
            </a:r>
            <a:r>
              <a:rPr lang="en-US" dirty="0"/>
              <a:t> que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calor</a:t>
            </a:r>
            <a:r>
              <a:rPr lang="en-US" dirty="0"/>
              <a:t> les </a:t>
            </a:r>
            <a:r>
              <a:rPr lang="en-US" dirty="0" err="1"/>
              <a:t>está</a:t>
            </a:r>
            <a:r>
              <a:rPr lang="en-US" dirty="0"/>
              <a:t> </a:t>
            </a:r>
            <a:r>
              <a:rPr lang="en-US" dirty="0" err="1"/>
              <a:t>afectando</a:t>
            </a:r>
            <a:r>
              <a:rPr lang="en-US" dirty="0"/>
              <a:t> </a:t>
            </a:r>
            <a:r>
              <a:rPr lang="en-US" dirty="0" err="1"/>
              <a:t>severamente</a:t>
            </a:r>
            <a:r>
              <a:rPr lang="en-US" dirty="0"/>
              <a:t>. </a:t>
            </a:r>
          </a:p>
          <a:p>
            <a:endParaRPr lang="en-US" dirty="0"/>
          </a:p>
          <a:p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quinto día de </a:t>
            </a:r>
            <a:r>
              <a:rPr lang="en-US" dirty="0" err="1"/>
              <a:t>trabajo</a:t>
            </a:r>
            <a:r>
              <a:rPr lang="en-US" dirty="0"/>
              <a:t>, Gabriel Infante </a:t>
            </a:r>
            <a:r>
              <a:rPr lang="en-US" dirty="0" err="1"/>
              <a:t>estaba</a:t>
            </a:r>
            <a:r>
              <a:rPr lang="en-US" dirty="0"/>
              <a:t> </a:t>
            </a:r>
            <a:r>
              <a:rPr lang="en-US" dirty="0" err="1"/>
              <a:t>instalando</a:t>
            </a:r>
            <a:r>
              <a:rPr lang="en-US" dirty="0"/>
              <a:t> cables de </a:t>
            </a:r>
            <a:r>
              <a:rPr lang="en-US" dirty="0" err="1"/>
              <a:t>fibra</a:t>
            </a:r>
            <a:r>
              <a:rPr lang="en-US" dirty="0"/>
              <a:t> </a:t>
            </a:r>
            <a:r>
              <a:rPr lang="en-US" dirty="0" err="1"/>
              <a:t>óptica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San Antonio </a:t>
            </a:r>
            <a:r>
              <a:rPr lang="en-US" dirty="0" err="1"/>
              <a:t>cuando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índice</a:t>
            </a:r>
            <a:r>
              <a:rPr lang="en-US" dirty="0"/>
              <a:t> de </a:t>
            </a:r>
            <a:r>
              <a:rPr lang="en-US" dirty="0" err="1"/>
              <a:t>calor</a:t>
            </a:r>
            <a:r>
              <a:rPr lang="en-US" dirty="0"/>
              <a:t> </a:t>
            </a:r>
            <a:r>
              <a:rPr lang="en-US" dirty="0" err="1"/>
              <a:t>superó</a:t>
            </a:r>
            <a:r>
              <a:rPr lang="en-US" dirty="0"/>
              <a:t> </a:t>
            </a:r>
            <a:r>
              <a:rPr lang="en-US" dirty="0" err="1"/>
              <a:t>los</a:t>
            </a:r>
            <a:r>
              <a:rPr lang="en-US" dirty="0"/>
              <a:t> 100 </a:t>
            </a:r>
            <a:r>
              <a:rPr lang="en-US" dirty="0" err="1"/>
              <a:t>grados</a:t>
            </a:r>
            <a:r>
              <a:rPr lang="en-US" dirty="0"/>
              <a:t>. </a:t>
            </a:r>
            <a:r>
              <a:rPr lang="en-US" dirty="0" err="1"/>
              <a:t>Después</a:t>
            </a:r>
            <a:r>
              <a:rPr lang="en-US" dirty="0"/>
              <a:t> de </a:t>
            </a:r>
            <a:r>
              <a:rPr lang="en-US" dirty="0" err="1"/>
              <a:t>estar</a:t>
            </a:r>
            <a:r>
              <a:rPr lang="en-US" dirty="0"/>
              <a:t> </a:t>
            </a:r>
            <a:r>
              <a:rPr lang="en-US" dirty="0" err="1"/>
              <a:t>trabajando</a:t>
            </a:r>
            <a:r>
              <a:rPr lang="en-US" dirty="0"/>
              <a:t> bajo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calor</a:t>
            </a:r>
            <a:r>
              <a:rPr lang="en-US" dirty="0"/>
              <a:t>, </a:t>
            </a:r>
            <a:r>
              <a:rPr lang="en-US" dirty="0" err="1"/>
              <a:t>empezó</a:t>
            </a:r>
            <a:r>
              <a:rPr lang="en-US" dirty="0"/>
              <a:t> a </a:t>
            </a:r>
            <a:r>
              <a:rPr lang="en-US" dirty="0" err="1"/>
              <a:t>sentirse</a:t>
            </a:r>
            <a:r>
              <a:rPr lang="en-US" dirty="0"/>
              <a:t> </a:t>
            </a:r>
            <a:r>
              <a:rPr lang="en-US" dirty="0" err="1"/>
              <a:t>cansado</a:t>
            </a:r>
            <a:r>
              <a:rPr lang="en-US" dirty="0"/>
              <a:t> y a </a:t>
            </a:r>
            <a:r>
              <a:rPr lang="en-US" dirty="0" err="1"/>
              <a:t>tener</a:t>
            </a:r>
            <a:r>
              <a:rPr lang="en-US" dirty="0"/>
              <a:t> </a:t>
            </a:r>
            <a:r>
              <a:rPr lang="en-US" dirty="0" err="1"/>
              <a:t>calambres</a:t>
            </a:r>
            <a:r>
              <a:rPr lang="en-US" dirty="0"/>
              <a:t>. Le </a:t>
            </a:r>
            <a:r>
              <a:rPr lang="en-US" dirty="0" err="1"/>
              <a:t>enviaron</a:t>
            </a:r>
            <a:r>
              <a:rPr lang="en-US" dirty="0"/>
              <a:t> a </a:t>
            </a:r>
            <a:r>
              <a:rPr lang="en-US" dirty="0" err="1"/>
              <a:t>otra</a:t>
            </a:r>
            <a:r>
              <a:rPr lang="en-US" dirty="0"/>
              <a:t> </a:t>
            </a:r>
            <a:r>
              <a:rPr lang="en-US" dirty="0" err="1"/>
              <a:t>tarea</a:t>
            </a:r>
            <a:r>
              <a:rPr lang="en-US" dirty="0"/>
              <a:t>, </a:t>
            </a:r>
            <a:r>
              <a:rPr lang="en-US" dirty="0" err="1"/>
              <a:t>pero</a:t>
            </a:r>
            <a:r>
              <a:rPr lang="en-US" dirty="0"/>
              <a:t> al </a:t>
            </a:r>
            <a:r>
              <a:rPr lang="en-US" dirty="0" err="1"/>
              <a:t>cabo</a:t>
            </a:r>
            <a:r>
              <a:rPr lang="en-US" dirty="0"/>
              <a:t> de un </a:t>
            </a:r>
            <a:r>
              <a:rPr lang="en-US" dirty="0" err="1"/>
              <a:t>rato</a:t>
            </a:r>
            <a:r>
              <a:rPr lang="en-US" dirty="0"/>
              <a:t> </a:t>
            </a:r>
            <a:r>
              <a:rPr lang="en-US" dirty="0" err="1"/>
              <a:t>volvió</a:t>
            </a:r>
            <a:r>
              <a:rPr lang="en-US" dirty="0"/>
              <a:t> a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equipo</a:t>
            </a:r>
            <a:r>
              <a:rPr lang="en-US" dirty="0"/>
              <a:t> de </a:t>
            </a:r>
            <a:r>
              <a:rPr lang="en-US" dirty="0" err="1"/>
              <a:t>excavación</a:t>
            </a:r>
            <a:r>
              <a:rPr lang="en-US" dirty="0"/>
              <a:t>. </a:t>
            </a:r>
            <a:r>
              <a:rPr lang="en-US" dirty="0" err="1"/>
              <a:t>Empezó</a:t>
            </a:r>
            <a:r>
              <a:rPr lang="en-US" dirty="0"/>
              <a:t> a </a:t>
            </a:r>
            <a:r>
              <a:rPr lang="en-US" dirty="0" err="1"/>
              <a:t>delirar</a:t>
            </a:r>
            <a:r>
              <a:rPr lang="en-US" dirty="0"/>
              <a:t> y se </a:t>
            </a:r>
            <a:r>
              <a:rPr lang="en-US" dirty="0" err="1"/>
              <a:t>volvió</a:t>
            </a:r>
            <a:r>
              <a:rPr lang="en-US" dirty="0"/>
              <a:t> </a:t>
            </a:r>
            <a:r>
              <a:rPr lang="en-US" dirty="0" err="1"/>
              <a:t>combativo</a:t>
            </a:r>
            <a:r>
              <a:rPr lang="en-US" dirty="0"/>
              <a:t> y </a:t>
            </a:r>
            <a:r>
              <a:rPr lang="en-US" dirty="0" err="1"/>
              <a:t>agresivo</a:t>
            </a:r>
            <a:r>
              <a:rPr lang="en-US" dirty="0"/>
              <a:t> con sus </a:t>
            </a:r>
            <a:r>
              <a:rPr lang="en-US" dirty="0" err="1"/>
              <a:t>compañeros</a:t>
            </a:r>
            <a:r>
              <a:rPr lang="en-US" dirty="0"/>
              <a:t>, </a:t>
            </a:r>
            <a:r>
              <a:rPr lang="en-US" dirty="0" err="1"/>
              <a:t>declarando</a:t>
            </a:r>
            <a:r>
              <a:rPr lang="en-US" dirty="0"/>
              <a:t> que </a:t>
            </a:r>
            <a:r>
              <a:rPr lang="en-US" dirty="0" err="1"/>
              <a:t>iban</a:t>
            </a:r>
            <a:r>
              <a:rPr lang="en-US" dirty="0"/>
              <a:t> a </a:t>
            </a:r>
            <a:r>
              <a:rPr lang="en-US" dirty="0" err="1"/>
              <a:t>matarle</a:t>
            </a:r>
            <a:r>
              <a:rPr lang="en-US" dirty="0"/>
              <a:t>. </a:t>
            </a:r>
          </a:p>
          <a:p>
            <a:endParaRPr lang="en-US" dirty="0"/>
          </a:p>
          <a:p>
            <a:r>
              <a:rPr lang="en-US" dirty="0"/>
              <a:t>El supervisor </a:t>
            </a:r>
            <a:r>
              <a:rPr lang="en-US" dirty="0" err="1"/>
              <a:t>pensó</a:t>
            </a:r>
            <a:r>
              <a:rPr lang="en-US" dirty="0"/>
              <a:t> que </a:t>
            </a:r>
            <a:r>
              <a:rPr lang="en-US" dirty="0" err="1"/>
              <a:t>estaba</a:t>
            </a:r>
            <a:r>
              <a:rPr lang="en-US" dirty="0"/>
              <a:t> bajo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efectos</a:t>
            </a:r>
            <a:r>
              <a:rPr lang="en-US" dirty="0"/>
              <a:t> de las </a:t>
            </a:r>
            <a:r>
              <a:rPr lang="en-US" dirty="0" err="1"/>
              <a:t>drogas</a:t>
            </a:r>
            <a:r>
              <a:rPr lang="en-US" dirty="0"/>
              <a:t>, </a:t>
            </a:r>
            <a:r>
              <a:rPr lang="en-US" dirty="0" err="1"/>
              <a:t>pero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realidad</a:t>
            </a:r>
            <a:r>
              <a:rPr lang="en-US" dirty="0"/>
              <a:t> </a:t>
            </a:r>
            <a:r>
              <a:rPr lang="en-US" dirty="0" err="1"/>
              <a:t>estaba</a:t>
            </a:r>
            <a:r>
              <a:rPr lang="en-US" dirty="0"/>
              <a:t> </a:t>
            </a:r>
            <a:r>
              <a:rPr lang="en-US" dirty="0" err="1"/>
              <a:t>sufriendo</a:t>
            </a:r>
            <a:r>
              <a:rPr lang="en-US" dirty="0"/>
              <a:t> un golpe de </a:t>
            </a:r>
            <a:r>
              <a:rPr lang="en-US" dirty="0" err="1"/>
              <a:t>calor</a:t>
            </a:r>
            <a:r>
              <a:rPr lang="en-US" dirty="0"/>
              <a:t>. Poco </a:t>
            </a:r>
            <a:r>
              <a:rPr lang="en-US" dirty="0" err="1"/>
              <a:t>después</a:t>
            </a:r>
            <a:r>
              <a:rPr lang="en-US" dirty="0"/>
              <a:t> se </a:t>
            </a:r>
            <a:r>
              <a:rPr lang="en-US" dirty="0" err="1"/>
              <a:t>desplomó</a:t>
            </a:r>
            <a:r>
              <a:rPr lang="en-US" dirty="0"/>
              <a:t> y </a:t>
            </a:r>
            <a:r>
              <a:rPr lang="en-US" dirty="0" err="1"/>
              <a:t>cayó</a:t>
            </a:r>
            <a:r>
              <a:rPr lang="en-US" dirty="0"/>
              <a:t> </a:t>
            </a:r>
            <a:r>
              <a:rPr lang="en-US" dirty="0" err="1"/>
              <a:t>inconsciente</a:t>
            </a:r>
            <a:r>
              <a:rPr lang="en-US" dirty="0"/>
              <a:t>. </a:t>
            </a:r>
            <a:r>
              <a:rPr lang="en-US" dirty="0" err="1"/>
              <a:t>Cuando</a:t>
            </a:r>
            <a:r>
              <a:rPr lang="en-US" dirty="0"/>
              <a:t> </a:t>
            </a:r>
            <a:r>
              <a:rPr lang="en-US" dirty="0" err="1"/>
              <a:t>llegó</a:t>
            </a:r>
            <a:r>
              <a:rPr lang="en-US" dirty="0"/>
              <a:t> a la </a:t>
            </a:r>
            <a:r>
              <a:rPr lang="en-US" dirty="0" err="1"/>
              <a:t>sala</a:t>
            </a:r>
            <a:r>
              <a:rPr lang="en-US" dirty="0"/>
              <a:t> de </a:t>
            </a:r>
            <a:r>
              <a:rPr lang="en-US" dirty="0" err="1"/>
              <a:t>emergencia</a:t>
            </a:r>
            <a:r>
              <a:rPr lang="en-US" dirty="0"/>
              <a:t>,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temperatura</a:t>
            </a:r>
            <a:r>
              <a:rPr lang="en-US" dirty="0"/>
              <a:t> se </a:t>
            </a:r>
            <a:r>
              <a:rPr lang="en-US" dirty="0" err="1"/>
              <a:t>acercaba</a:t>
            </a:r>
            <a:r>
              <a:rPr lang="en-US" dirty="0"/>
              <a:t> a </a:t>
            </a:r>
            <a:r>
              <a:rPr lang="en-US" dirty="0" err="1"/>
              <a:t>los</a:t>
            </a:r>
            <a:r>
              <a:rPr lang="en-US" dirty="0"/>
              <a:t> 110 </a:t>
            </a:r>
            <a:r>
              <a:rPr lang="en-US" dirty="0" err="1"/>
              <a:t>grados</a:t>
            </a:r>
            <a:r>
              <a:rPr lang="en-US" dirty="0"/>
              <a:t>, y a la </a:t>
            </a:r>
            <a:r>
              <a:rPr lang="en-US" dirty="0" err="1"/>
              <a:t>mañana</a:t>
            </a:r>
            <a:r>
              <a:rPr lang="en-US" dirty="0"/>
              <a:t> </a:t>
            </a:r>
            <a:r>
              <a:rPr lang="en-US" dirty="0" err="1"/>
              <a:t>siguiente</a:t>
            </a:r>
            <a:r>
              <a:rPr lang="en-US" dirty="0"/>
              <a:t>, Gabriel </a:t>
            </a:r>
            <a:r>
              <a:rPr lang="en-US" dirty="0" err="1"/>
              <a:t>murió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hospital. La causa de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muerte</a:t>
            </a:r>
            <a:r>
              <a:rPr lang="en-US" dirty="0"/>
              <a:t> </a:t>
            </a:r>
            <a:r>
              <a:rPr lang="en-US" dirty="0" err="1"/>
              <a:t>fue</a:t>
            </a:r>
            <a:r>
              <a:rPr lang="en-US" dirty="0"/>
              <a:t> un golpe de </a:t>
            </a:r>
            <a:r>
              <a:rPr lang="en-US" dirty="0" err="1"/>
              <a:t>calor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 err="1"/>
              <a:t>Gráfico</a:t>
            </a:r>
            <a:r>
              <a:rPr lang="en-US" dirty="0"/>
              <a:t>: </a:t>
            </a:r>
            <a:r>
              <a:rPr lang="en-US" dirty="0" err="1"/>
              <a:t>Foto</a:t>
            </a:r>
            <a:r>
              <a:rPr lang="en-US" dirty="0"/>
              <a:t> de Gabriel Infante, </a:t>
            </a:r>
            <a:r>
              <a:rPr lang="en-US" dirty="0" err="1"/>
              <a:t>víctima</a:t>
            </a:r>
            <a:r>
              <a:rPr lang="en-US" dirty="0"/>
              <a:t> de un golpe de </a:t>
            </a:r>
            <a:r>
              <a:rPr lang="en-US" dirty="0" err="1"/>
              <a:t>calor</a:t>
            </a:r>
            <a:r>
              <a:rPr lang="en-US" dirty="0"/>
              <a:t>. </a:t>
            </a:r>
          </a:p>
          <a:p>
            <a:r>
              <a:rPr lang="en-US" dirty="0"/>
              <a:t>Fuente: https://</a:t>
            </a:r>
            <a:r>
              <a:rPr lang="en-US" dirty="0" err="1"/>
              <a:t>edition.cnn.com</a:t>
            </a:r>
            <a:r>
              <a:rPr lang="en-US" dirty="0"/>
              <a:t>/2023/08/19/business/extreme-heat-</a:t>
            </a:r>
            <a:r>
              <a:rPr lang="en-US" dirty="0" err="1"/>
              <a:t>texas</a:t>
            </a:r>
            <a:r>
              <a:rPr lang="en-US" dirty="0"/>
              <a:t>-worker-deaths-demand-change/</a:t>
            </a:r>
            <a:r>
              <a:rPr lang="en-US" dirty="0" err="1"/>
              <a:t>index.html</a:t>
            </a:r>
            <a:endParaRPr lang="en-US" dirty="0"/>
          </a:p>
          <a:p>
            <a:r>
              <a:rPr lang="en-US" dirty="0"/>
              <a:t>https://</a:t>
            </a:r>
            <a:r>
              <a:rPr lang="en-US" dirty="0" err="1"/>
              <a:t>www.osha.gov</a:t>
            </a:r>
            <a:r>
              <a:rPr lang="en-US" dirty="0"/>
              <a:t>/</a:t>
            </a:r>
            <a:r>
              <a:rPr lang="en-US" dirty="0" err="1"/>
              <a:t>ords</a:t>
            </a:r>
            <a:r>
              <a:rPr lang="en-US" dirty="0"/>
              <a:t>/</a:t>
            </a:r>
            <a:r>
              <a:rPr lang="en-US" dirty="0" err="1"/>
              <a:t>imis</a:t>
            </a:r>
            <a:r>
              <a:rPr lang="en-US" dirty="0"/>
              <a:t>/</a:t>
            </a:r>
            <a:r>
              <a:rPr lang="en-US" dirty="0" err="1"/>
              <a:t>establishment.inspection_detail?id</a:t>
            </a:r>
            <a:r>
              <a:rPr lang="en-US" dirty="0"/>
              <a:t>=1604112.015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597599-430D-4F1B-8F31-4CC76330FE50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887567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Según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la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Oficina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de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Estadísticas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Laborales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(BLS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por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sus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siglas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en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inglés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) del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Departamento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de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Trabajo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de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los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Estados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Unidos, entre 2011 y 2021 la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exposición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al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calor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ambiental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causó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436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muertes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laborales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También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causó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35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muertes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anuales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de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empleados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entre 2015 y 2019,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además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de un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promedio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de 2,700 días de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ausencia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del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trabajo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Según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la OSHA y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el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NIOSH, se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desconoce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el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número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total de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enfermedades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y de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fatalidades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relacionadas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con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el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calor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ya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que a menudo no se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reconocen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las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enfermedades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por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calor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y la causa de la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muerte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suele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figurar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como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un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ataque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al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corazón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en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lugar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de la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exposición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a un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peligro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relacionado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con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el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calor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Fuente 1: "National Emphasis Program - Outdoor and Indoor Heat-Related Hazards".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OSHA.gov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Departamento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de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Trabajo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de EE.UU: Occupational Safety and Health Administration,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abril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de 2022, https://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www.osha.gov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/sites/default/files/enforcement/directives/CPL_03-00-024.pdf. 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Fuente 2: https://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www.bls.gov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/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opub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/ted/2023/36-work-related-deaths-due-to-environmental-heat-exposure-in-2021.htm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597599-430D-4F1B-8F31-4CC76330FE50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334698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La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exposición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ocupacional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a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entornos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calurosos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y al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calor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extremo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puede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provocar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lesiones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enfermedades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(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incluyendo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el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golpe de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calor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el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agotamiento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por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calor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el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síncope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por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calor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los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calambres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por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calor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y las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erupciones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por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calor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), la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muerte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y la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reducción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de la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productividad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El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riesgo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de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sufrir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lesiones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es mayor para las personas que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trabajan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en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ambientes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calurosos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ya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que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el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calor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puede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provocar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sudoración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en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las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palmas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de las manos,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empañamiento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de las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lentes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de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seguridad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mareos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y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reducción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de las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funciones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cerebrales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creando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así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peligros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adicionales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</a:p>
          <a:p>
            <a:endParaRPr lang="en-US" sz="1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Imagen: </a:t>
            </a:r>
            <a:r>
              <a:rPr lang="en-US" sz="1200" b="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Foto</a:t>
            </a:r>
            <a:r>
              <a:rPr lang="en-US" sz="1200" b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de un </a:t>
            </a:r>
            <a:r>
              <a:rPr lang="en-US" sz="1200" b="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empleado</a:t>
            </a:r>
            <a:r>
              <a:rPr lang="en-US" sz="1200" b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b="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trabajando</a:t>
            </a:r>
            <a:r>
              <a:rPr lang="en-US" sz="1200" b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b="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</a:t>
            </a:r>
            <a:r>
              <a:rPr lang="en-US" sz="1200" b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b="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una</a:t>
            </a:r>
            <a:r>
              <a:rPr lang="en-US" sz="1200" b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b="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fábrica</a:t>
            </a:r>
            <a:r>
              <a:rPr lang="en-US" sz="1200" b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que </a:t>
            </a:r>
            <a:r>
              <a:rPr lang="en-US" sz="1200" b="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muestra</a:t>
            </a:r>
            <a:r>
              <a:rPr lang="en-US" sz="1200" b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b="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signos</a:t>
            </a:r>
            <a:r>
              <a:rPr lang="en-US" sz="1200" b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de </a:t>
            </a:r>
            <a:r>
              <a:rPr lang="en-US" sz="1200" b="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agotamiento</a:t>
            </a:r>
            <a:r>
              <a:rPr lang="en-US" sz="1200" b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b="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por</a:t>
            </a:r>
            <a:r>
              <a:rPr lang="en-US" sz="1200" b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b="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calor</a:t>
            </a:r>
            <a:r>
              <a:rPr lang="en-US" sz="1200" b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Fuente: </a:t>
            </a:r>
            <a:r>
              <a:rPr lang="en-US" sz="1200" b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https://</a:t>
            </a:r>
            <a:r>
              <a:rPr lang="en-US" sz="1200" b="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www.osha.gov</a:t>
            </a:r>
            <a:r>
              <a:rPr lang="en-US" sz="1200" b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/sites/default/files/enforcement/directives/CPL_03-00-024.pdf.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597599-430D-4F1B-8F31-4CC76330FE50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91537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Las </a:t>
            </a:r>
            <a:r>
              <a:rPr lang="en-US" dirty="0" err="1"/>
              <a:t>enfermedades</a:t>
            </a:r>
            <a:r>
              <a:rPr lang="en-US" dirty="0"/>
              <a:t> </a:t>
            </a:r>
            <a:r>
              <a:rPr lang="en-US" dirty="0" err="1"/>
              <a:t>causadas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calor</a:t>
            </a:r>
            <a:r>
              <a:rPr lang="en-US" dirty="0"/>
              <a:t> </a:t>
            </a:r>
            <a:r>
              <a:rPr lang="en-US" dirty="0" err="1"/>
              <a:t>pueden</a:t>
            </a:r>
            <a:r>
              <a:rPr lang="en-US" dirty="0"/>
              <a:t> ser </a:t>
            </a:r>
            <a:r>
              <a:rPr lang="en-US" dirty="0" err="1"/>
              <a:t>cuestión</a:t>
            </a:r>
            <a:r>
              <a:rPr lang="en-US" dirty="0"/>
              <a:t> de </a:t>
            </a:r>
            <a:r>
              <a:rPr lang="en-US" dirty="0" err="1"/>
              <a:t>vida</a:t>
            </a:r>
            <a:r>
              <a:rPr lang="en-US" dirty="0"/>
              <a:t> o </a:t>
            </a:r>
            <a:r>
              <a:rPr lang="en-US" dirty="0" err="1"/>
              <a:t>muerte</a:t>
            </a:r>
            <a:r>
              <a:rPr lang="en-US" dirty="0"/>
              <a:t>. </a:t>
            </a:r>
            <a:r>
              <a:rPr lang="en-US" dirty="0" err="1"/>
              <a:t>Todos</a:t>
            </a:r>
            <a:r>
              <a:rPr lang="en-US" dirty="0"/>
              <a:t>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veranos</a:t>
            </a:r>
            <a:r>
              <a:rPr lang="en-US" dirty="0"/>
              <a:t> </a:t>
            </a:r>
            <a:r>
              <a:rPr lang="en-US" dirty="0" err="1"/>
              <a:t>mueren</a:t>
            </a:r>
            <a:r>
              <a:rPr lang="en-US" dirty="0"/>
              <a:t> </a:t>
            </a:r>
            <a:r>
              <a:rPr lang="en-US" dirty="0" err="1"/>
              <a:t>trabajadores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estrés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calor</a:t>
            </a:r>
            <a:r>
              <a:rPr lang="en-US" dirty="0"/>
              <a:t>. </a:t>
            </a:r>
            <a:r>
              <a:rPr lang="en-US" dirty="0" err="1"/>
              <a:t>Debemos</a:t>
            </a:r>
            <a:r>
              <a:rPr lang="en-US" dirty="0"/>
              <a:t> </a:t>
            </a:r>
            <a:r>
              <a:rPr lang="en-US" dirty="0" err="1"/>
              <a:t>recordar</a:t>
            </a:r>
            <a:r>
              <a:rPr lang="en-US" dirty="0"/>
              <a:t> que </a:t>
            </a:r>
            <a:r>
              <a:rPr lang="en-US" dirty="0" err="1"/>
              <a:t>todas</a:t>
            </a:r>
            <a:r>
              <a:rPr lang="en-US" dirty="0"/>
              <a:t> las </a:t>
            </a:r>
            <a:r>
              <a:rPr lang="en-US" dirty="0" err="1"/>
              <a:t>muertes</a:t>
            </a:r>
            <a:r>
              <a:rPr lang="en-US" dirty="0"/>
              <a:t> </a:t>
            </a:r>
            <a:r>
              <a:rPr lang="en-US" dirty="0" err="1"/>
              <a:t>relacionadas</a:t>
            </a:r>
            <a:r>
              <a:rPr lang="en-US" dirty="0"/>
              <a:t> con las </a:t>
            </a:r>
            <a:r>
              <a:rPr lang="en-US" dirty="0" err="1"/>
              <a:t>enfermedades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calor</a:t>
            </a:r>
            <a:r>
              <a:rPr lang="en-US" dirty="0"/>
              <a:t> se </a:t>
            </a:r>
            <a:r>
              <a:rPr lang="en-US" dirty="0" err="1"/>
              <a:t>pueden</a:t>
            </a:r>
            <a:r>
              <a:rPr lang="en-US" dirty="0"/>
              <a:t> </a:t>
            </a:r>
            <a:r>
              <a:rPr lang="en-US" dirty="0" err="1"/>
              <a:t>prevenir</a:t>
            </a:r>
            <a:r>
              <a:rPr lang="en-US" dirty="0"/>
              <a:t>. Hay que </a:t>
            </a:r>
            <a:r>
              <a:rPr lang="en-US" dirty="0" err="1"/>
              <a:t>actuar</a:t>
            </a:r>
            <a:r>
              <a:rPr lang="en-US" dirty="0"/>
              <a:t> de </a:t>
            </a:r>
            <a:r>
              <a:rPr lang="en-US" dirty="0" err="1"/>
              <a:t>inmediato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caso</a:t>
            </a:r>
            <a:r>
              <a:rPr lang="en-US" dirty="0"/>
              <a:t> de </a:t>
            </a:r>
            <a:r>
              <a:rPr lang="en-US" dirty="0" err="1"/>
              <a:t>agotamiento</a:t>
            </a:r>
            <a:r>
              <a:rPr lang="en-US" dirty="0"/>
              <a:t> o golpe de </a:t>
            </a:r>
            <a:r>
              <a:rPr lang="en-US" dirty="0" err="1"/>
              <a:t>calor</a:t>
            </a:r>
            <a:r>
              <a:rPr lang="en-US" dirty="0"/>
              <a:t>.  El </a:t>
            </a:r>
            <a:r>
              <a:rPr lang="en-US" dirty="0" err="1"/>
              <a:t>setenta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ciento</a:t>
            </a:r>
            <a:r>
              <a:rPr lang="en-US" dirty="0"/>
              <a:t> de las </a:t>
            </a:r>
            <a:r>
              <a:rPr lang="en-US" dirty="0" err="1"/>
              <a:t>víctimas</a:t>
            </a:r>
            <a:r>
              <a:rPr lang="en-US" dirty="0"/>
              <a:t> de golpes de </a:t>
            </a:r>
            <a:r>
              <a:rPr lang="en-US" dirty="0" err="1"/>
              <a:t>calor</a:t>
            </a:r>
            <a:r>
              <a:rPr lang="en-US" dirty="0"/>
              <a:t> no </a:t>
            </a:r>
            <a:r>
              <a:rPr lang="en-US" dirty="0" err="1"/>
              <a:t>vivirán</a:t>
            </a:r>
            <a:r>
              <a:rPr lang="en-US" dirty="0"/>
              <a:t> </a:t>
            </a:r>
            <a:r>
              <a:rPr lang="en-US" dirty="0" err="1"/>
              <a:t>si</a:t>
            </a:r>
            <a:r>
              <a:rPr lang="en-US" dirty="0"/>
              <a:t> no </a:t>
            </a:r>
            <a:r>
              <a:rPr lang="en-US" dirty="0" err="1"/>
              <a:t>reciben</a:t>
            </a:r>
            <a:r>
              <a:rPr lang="en-US" dirty="0"/>
              <a:t> un </a:t>
            </a:r>
            <a:r>
              <a:rPr lang="en-US" dirty="0" err="1"/>
              <a:t>tratamiento</a:t>
            </a:r>
            <a:r>
              <a:rPr lang="en-US" dirty="0"/>
              <a:t> </a:t>
            </a:r>
            <a:r>
              <a:rPr lang="en-US" dirty="0" err="1"/>
              <a:t>rápido</a:t>
            </a:r>
            <a:r>
              <a:rPr lang="en-US" dirty="0"/>
              <a:t>. </a:t>
            </a:r>
          </a:p>
          <a:p>
            <a:endParaRPr lang="en-US" dirty="0"/>
          </a:p>
          <a:p>
            <a:r>
              <a:rPr lang="en-US" dirty="0"/>
              <a:t>Si </a:t>
            </a:r>
            <a:r>
              <a:rPr lang="en-US" dirty="0" err="1"/>
              <a:t>el</a:t>
            </a:r>
            <a:r>
              <a:rPr lang="en-US" dirty="0"/>
              <a:t> golpe de </a:t>
            </a:r>
            <a:r>
              <a:rPr lang="en-US" dirty="0" err="1"/>
              <a:t>calor</a:t>
            </a:r>
            <a:r>
              <a:rPr lang="en-US" dirty="0"/>
              <a:t> no </a:t>
            </a:r>
            <a:r>
              <a:rPr lang="en-US" dirty="0" err="1"/>
              <a:t>mata</a:t>
            </a:r>
            <a:r>
              <a:rPr lang="en-US" dirty="0"/>
              <a:t>, </a:t>
            </a:r>
            <a:r>
              <a:rPr lang="en-US" dirty="0" err="1"/>
              <a:t>puede</a:t>
            </a:r>
            <a:r>
              <a:rPr lang="en-US" dirty="0"/>
              <a:t> </a:t>
            </a:r>
            <a:r>
              <a:rPr lang="en-US" dirty="0" err="1"/>
              <a:t>paralizar</a:t>
            </a:r>
            <a:r>
              <a:rPr lang="en-US" dirty="0"/>
              <a:t>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órganos</a:t>
            </a:r>
            <a:r>
              <a:rPr lang="en-US" dirty="0"/>
              <a:t> </a:t>
            </a:r>
            <a:r>
              <a:rPr lang="en-US" dirty="0" err="1"/>
              <a:t>principales</a:t>
            </a:r>
            <a:r>
              <a:rPr lang="en-US" dirty="0"/>
              <a:t> del </a:t>
            </a:r>
            <a:r>
              <a:rPr lang="en-US" dirty="0" err="1"/>
              <a:t>cuerpo</a:t>
            </a:r>
            <a:r>
              <a:rPr lang="en-US" dirty="0"/>
              <a:t>, </a:t>
            </a:r>
            <a:r>
              <a:rPr lang="en-US" dirty="0" err="1"/>
              <a:t>causando</a:t>
            </a:r>
            <a:r>
              <a:rPr lang="en-US" dirty="0"/>
              <a:t> </a:t>
            </a:r>
            <a:r>
              <a:rPr lang="en-US" dirty="0" err="1"/>
              <a:t>daños</a:t>
            </a:r>
            <a:r>
              <a:rPr lang="en-US" dirty="0"/>
              <a:t> </a:t>
            </a:r>
            <a:r>
              <a:rPr lang="en-US" dirty="0" err="1"/>
              <a:t>agudos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corazón</a:t>
            </a:r>
            <a:r>
              <a:rPr lang="en-US" dirty="0"/>
              <a:t>,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hígado</a:t>
            </a:r>
            <a:r>
              <a:rPr lang="en-US" dirty="0"/>
              <a:t>,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riñones</a:t>
            </a:r>
            <a:r>
              <a:rPr lang="en-US" dirty="0"/>
              <a:t> y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músculos</a:t>
            </a:r>
            <a:r>
              <a:rPr lang="en-US" dirty="0"/>
              <a:t>, </a:t>
            </a:r>
            <a:r>
              <a:rPr lang="en-US" dirty="0" err="1"/>
              <a:t>problemas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sistema</a:t>
            </a:r>
            <a:r>
              <a:rPr lang="en-US" dirty="0"/>
              <a:t> </a:t>
            </a:r>
            <a:r>
              <a:rPr lang="en-US" dirty="0" err="1"/>
              <a:t>nervioso</a:t>
            </a:r>
            <a:r>
              <a:rPr lang="en-US" dirty="0"/>
              <a:t> y </a:t>
            </a:r>
            <a:r>
              <a:rPr lang="en-US" dirty="0" err="1"/>
              <a:t>trastornos</a:t>
            </a:r>
            <a:r>
              <a:rPr lang="en-US" dirty="0"/>
              <a:t> </a:t>
            </a:r>
            <a:r>
              <a:rPr lang="en-US" dirty="0" err="1"/>
              <a:t>sanguíneos</a:t>
            </a:r>
            <a:r>
              <a:rPr lang="en-US" dirty="0"/>
              <a:t>. </a:t>
            </a:r>
          </a:p>
          <a:p>
            <a:endParaRPr lang="en-US" dirty="0"/>
          </a:p>
          <a:p>
            <a:r>
              <a:rPr lang="en-US" dirty="0"/>
              <a:t>Los </a:t>
            </a:r>
            <a:r>
              <a:rPr lang="en-US" dirty="0" err="1"/>
              <a:t>efectos</a:t>
            </a:r>
            <a:r>
              <a:rPr lang="en-US" dirty="0"/>
              <a:t> a largo </a:t>
            </a:r>
            <a:r>
              <a:rPr lang="en-US" dirty="0" err="1"/>
              <a:t>plazo</a:t>
            </a:r>
            <a:r>
              <a:rPr lang="en-US" dirty="0"/>
              <a:t> del golpe de </a:t>
            </a:r>
            <a:r>
              <a:rPr lang="en-US" dirty="0" err="1"/>
              <a:t>calor</a:t>
            </a:r>
            <a:r>
              <a:rPr lang="en-US" dirty="0"/>
              <a:t> son </a:t>
            </a:r>
            <a:r>
              <a:rPr lang="en-US" dirty="0" err="1"/>
              <a:t>muy</a:t>
            </a:r>
            <a:r>
              <a:rPr lang="en-US" dirty="0"/>
              <a:t> graves. Por </a:t>
            </a:r>
            <a:r>
              <a:rPr lang="en-US" dirty="0" err="1"/>
              <a:t>estas</a:t>
            </a:r>
            <a:r>
              <a:rPr lang="en-US" dirty="0"/>
              <a:t> </a:t>
            </a:r>
            <a:r>
              <a:rPr lang="en-US" dirty="0" err="1"/>
              <a:t>razones</a:t>
            </a:r>
            <a:r>
              <a:rPr lang="en-US" dirty="0"/>
              <a:t>,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empleados</a:t>
            </a:r>
            <a:r>
              <a:rPr lang="en-US" dirty="0"/>
              <a:t> </a:t>
            </a:r>
            <a:r>
              <a:rPr lang="en-US" dirty="0" err="1"/>
              <a:t>deben</a:t>
            </a:r>
            <a:r>
              <a:rPr lang="en-US" dirty="0"/>
              <a:t> saber </a:t>
            </a:r>
            <a:r>
              <a:rPr lang="en-US" dirty="0" err="1"/>
              <a:t>cómo</a:t>
            </a:r>
            <a:r>
              <a:rPr lang="en-US" dirty="0"/>
              <a:t> </a:t>
            </a:r>
            <a:r>
              <a:rPr lang="en-US" dirty="0" err="1"/>
              <a:t>identificar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estrés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calor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ellos</a:t>
            </a:r>
            <a:r>
              <a:rPr lang="en-US" dirty="0"/>
              <a:t> </a:t>
            </a:r>
            <a:r>
              <a:rPr lang="en-US" dirty="0" err="1"/>
              <a:t>mismos</a:t>
            </a:r>
            <a:r>
              <a:rPr lang="en-US" dirty="0"/>
              <a:t> y </a:t>
            </a:r>
            <a:r>
              <a:rPr lang="en-US" dirty="0" err="1"/>
              <a:t>en</a:t>
            </a:r>
            <a:r>
              <a:rPr lang="en-US" dirty="0"/>
              <a:t> sus </a:t>
            </a:r>
            <a:r>
              <a:rPr lang="en-US" dirty="0" err="1"/>
              <a:t>compañeros</a:t>
            </a:r>
            <a:r>
              <a:rPr lang="en-US" dirty="0"/>
              <a:t>, y </a:t>
            </a:r>
            <a:r>
              <a:rPr lang="en-US" dirty="0" err="1"/>
              <a:t>cómo</a:t>
            </a:r>
            <a:r>
              <a:rPr lang="en-US" dirty="0"/>
              <a:t> </a:t>
            </a:r>
            <a:r>
              <a:rPr lang="en-US" dirty="0" err="1"/>
              <a:t>reaccionar</a:t>
            </a:r>
            <a:r>
              <a:rPr lang="en-US" dirty="0"/>
              <a:t> </a:t>
            </a:r>
            <a:r>
              <a:rPr lang="en-US" dirty="0" err="1"/>
              <a:t>inmediatamente</a:t>
            </a:r>
            <a:r>
              <a:rPr lang="en-US" dirty="0"/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597599-430D-4F1B-8F31-4CC76330FE50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26982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El </a:t>
            </a:r>
            <a:r>
              <a:rPr lang="en-US" dirty="0" err="1"/>
              <a:t>Seguimiento</a:t>
            </a:r>
            <a:r>
              <a:rPr lang="en-US" dirty="0"/>
              <a:t> del </a:t>
            </a:r>
            <a:r>
              <a:rPr lang="en-US" dirty="0" err="1"/>
              <a:t>calor</a:t>
            </a:r>
            <a:r>
              <a:rPr lang="en-US" dirty="0"/>
              <a:t> y la </a:t>
            </a:r>
            <a:r>
              <a:rPr lang="en-US" dirty="0" err="1"/>
              <a:t>salud</a:t>
            </a:r>
            <a:r>
              <a:rPr lang="en-US" dirty="0"/>
              <a:t> de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Centros</a:t>
            </a:r>
            <a:r>
              <a:rPr lang="en-US" dirty="0"/>
              <a:t> para </a:t>
            </a:r>
            <a:r>
              <a:rPr lang="en-US" dirty="0" err="1"/>
              <a:t>el</a:t>
            </a:r>
            <a:r>
              <a:rPr lang="en-US" dirty="0"/>
              <a:t> control y la </a:t>
            </a:r>
            <a:r>
              <a:rPr lang="en-US" dirty="0" err="1"/>
              <a:t>prevención</a:t>
            </a:r>
            <a:r>
              <a:rPr lang="en-US" dirty="0"/>
              <a:t> de </a:t>
            </a:r>
            <a:r>
              <a:rPr lang="en-US" dirty="0" err="1"/>
              <a:t>enfermedades</a:t>
            </a:r>
            <a:r>
              <a:rPr lang="en-US" dirty="0"/>
              <a:t> (CDC </a:t>
            </a:r>
            <a:r>
              <a:rPr lang="en-US" dirty="0" err="1"/>
              <a:t>por</a:t>
            </a:r>
            <a:r>
              <a:rPr lang="en-US" dirty="0"/>
              <a:t> sus </a:t>
            </a:r>
            <a:r>
              <a:rPr lang="en-US" dirty="0" err="1"/>
              <a:t>siglas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inglés</a:t>
            </a:r>
            <a:r>
              <a:rPr lang="en-US" dirty="0"/>
              <a:t>) </a:t>
            </a:r>
            <a:r>
              <a:rPr lang="en-US" dirty="0" err="1"/>
              <a:t>proporciona</a:t>
            </a:r>
            <a:r>
              <a:rPr lang="en-US" dirty="0"/>
              <a:t> </a:t>
            </a:r>
            <a:r>
              <a:rPr lang="en-US" dirty="0" err="1"/>
              <a:t>información</a:t>
            </a:r>
            <a:r>
              <a:rPr lang="en-US" dirty="0"/>
              <a:t> local </a:t>
            </a:r>
            <a:r>
              <a:rPr lang="en-US" dirty="0" err="1"/>
              <a:t>sobre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calor</a:t>
            </a:r>
            <a:r>
              <a:rPr lang="en-US" dirty="0"/>
              <a:t> y la </a:t>
            </a:r>
            <a:r>
              <a:rPr lang="en-US" dirty="0" err="1"/>
              <a:t>salud</a:t>
            </a:r>
            <a:r>
              <a:rPr lang="en-US" dirty="0"/>
              <a:t>. El </a:t>
            </a:r>
            <a:r>
              <a:rPr lang="en-US" dirty="0" err="1"/>
              <a:t>mapa</a:t>
            </a:r>
            <a:r>
              <a:rPr lang="en-US" dirty="0"/>
              <a:t> regional </a:t>
            </a:r>
            <a:r>
              <a:rPr lang="en-US" dirty="0" err="1"/>
              <a:t>muestra</a:t>
            </a:r>
            <a:r>
              <a:rPr lang="en-US" dirty="0"/>
              <a:t> la </a:t>
            </a:r>
            <a:r>
              <a:rPr lang="en-US" dirty="0" err="1"/>
              <a:t>tasa</a:t>
            </a:r>
            <a:r>
              <a:rPr lang="en-US" dirty="0"/>
              <a:t> de </a:t>
            </a:r>
            <a:r>
              <a:rPr lang="en-US" dirty="0" err="1"/>
              <a:t>visitas</a:t>
            </a:r>
            <a:r>
              <a:rPr lang="en-US" dirty="0"/>
              <a:t> al </a:t>
            </a:r>
            <a:r>
              <a:rPr lang="en-US" dirty="0" err="1"/>
              <a:t>departamento</a:t>
            </a:r>
            <a:r>
              <a:rPr lang="en-US" dirty="0"/>
              <a:t> de </a:t>
            </a:r>
            <a:r>
              <a:rPr lang="en-US" dirty="0" err="1"/>
              <a:t>emergencias</a:t>
            </a:r>
            <a:r>
              <a:rPr lang="en-US" dirty="0"/>
              <a:t> (ED </a:t>
            </a:r>
            <a:r>
              <a:rPr lang="en-US" dirty="0" err="1"/>
              <a:t>por</a:t>
            </a:r>
            <a:r>
              <a:rPr lang="en-US" dirty="0"/>
              <a:t> sus </a:t>
            </a:r>
            <a:r>
              <a:rPr lang="en-US" dirty="0" err="1"/>
              <a:t>siglas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inglés</a:t>
            </a:r>
            <a:r>
              <a:rPr lang="en-US" dirty="0"/>
              <a:t>) que se </a:t>
            </a:r>
            <a:r>
              <a:rPr lang="en-US" dirty="0" err="1"/>
              <a:t>debieron</a:t>
            </a:r>
            <a:r>
              <a:rPr lang="en-US" dirty="0"/>
              <a:t> a las </a:t>
            </a:r>
            <a:r>
              <a:rPr lang="en-US" dirty="0" err="1"/>
              <a:t>enfermedades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calor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cada</a:t>
            </a:r>
            <a:r>
              <a:rPr lang="en-US" dirty="0"/>
              <a:t> 100,000 </a:t>
            </a:r>
            <a:r>
              <a:rPr lang="en-US" dirty="0" err="1"/>
              <a:t>visitas</a:t>
            </a:r>
            <a:r>
              <a:rPr lang="en-US" dirty="0"/>
              <a:t>. Los </a:t>
            </a:r>
            <a:r>
              <a:rPr lang="en-US" dirty="0" err="1"/>
              <a:t>colores</a:t>
            </a:r>
            <a:r>
              <a:rPr lang="en-US" dirty="0"/>
              <a:t> </a:t>
            </a:r>
            <a:r>
              <a:rPr lang="en-US" dirty="0" err="1"/>
              <a:t>muestran</a:t>
            </a:r>
            <a:r>
              <a:rPr lang="en-US" dirty="0"/>
              <a:t> la </a:t>
            </a:r>
            <a:r>
              <a:rPr lang="en-US" dirty="0" err="1"/>
              <a:t>temperatura</a:t>
            </a:r>
            <a:r>
              <a:rPr lang="en-US" dirty="0"/>
              <a:t> </a:t>
            </a:r>
            <a:r>
              <a:rPr lang="en-US" dirty="0" err="1"/>
              <a:t>máxima</a:t>
            </a:r>
            <a:r>
              <a:rPr lang="en-US" dirty="0"/>
              <a:t> </a:t>
            </a:r>
            <a:r>
              <a:rPr lang="en-US" dirty="0" err="1"/>
              <a:t>promedio</a:t>
            </a:r>
            <a:r>
              <a:rPr lang="en-US" dirty="0"/>
              <a:t> para ese </a:t>
            </a:r>
            <a:r>
              <a:rPr lang="en-US" dirty="0" err="1"/>
              <a:t>mismo</a:t>
            </a:r>
            <a:r>
              <a:rPr lang="en-US" dirty="0"/>
              <a:t> día y </a:t>
            </a:r>
            <a:r>
              <a:rPr lang="en-US" dirty="0" err="1"/>
              <a:t>año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condado</a:t>
            </a:r>
            <a:r>
              <a:rPr lang="en-US" dirty="0"/>
              <a:t>. Este </a:t>
            </a:r>
            <a:r>
              <a:rPr lang="en-US" dirty="0" err="1"/>
              <a:t>mapa</a:t>
            </a:r>
            <a:r>
              <a:rPr lang="en-US" dirty="0"/>
              <a:t> </a:t>
            </a:r>
            <a:r>
              <a:rPr lang="en-US" dirty="0" err="1"/>
              <a:t>corresponde</a:t>
            </a:r>
            <a:r>
              <a:rPr lang="en-US" dirty="0"/>
              <a:t> al 24 de </a:t>
            </a:r>
            <a:r>
              <a:rPr lang="en-US" dirty="0" err="1"/>
              <a:t>julio</a:t>
            </a:r>
            <a:r>
              <a:rPr lang="en-US" dirty="0"/>
              <a:t> de 2023 y </a:t>
            </a:r>
            <a:r>
              <a:rPr lang="en-US" dirty="0" err="1"/>
              <a:t>muestra</a:t>
            </a:r>
            <a:r>
              <a:rPr lang="en-US" dirty="0"/>
              <a:t> las zonas del </a:t>
            </a:r>
            <a:r>
              <a:rPr lang="en-US" dirty="0" err="1"/>
              <a:t>país</a:t>
            </a:r>
            <a:r>
              <a:rPr lang="en-US" dirty="0"/>
              <a:t> </a:t>
            </a:r>
            <a:r>
              <a:rPr lang="en-US" dirty="0" err="1"/>
              <a:t>más</a:t>
            </a:r>
            <a:r>
              <a:rPr lang="en-US" dirty="0"/>
              <a:t> </a:t>
            </a:r>
            <a:r>
              <a:rPr lang="en-US" dirty="0" err="1"/>
              <a:t>afectadas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las </a:t>
            </a:r>
            <a:r>
              <a:rPr lang="en-US" dirty="0" err="1"/>
              <a:t>enfermedades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calor</a:t>
            </a:r>
            <a:r>
              <a:rPr lang="en-US" dirty="0"/>
              <a:t> ese día. A </a:t>
            </a:r>
            <a:r>
              <a:rPr lang="en-US" dirty="0" err="1"/>
              <a:t>medida</a:t>
            </a:r>
            <a:r>
              <a:rPr lang="en-US" dirty="0"/>
              <a:t> que </a:t>
            </a:r>
            <a:r>
              <a:rPr lang="en-US" dirty="0" err="1"/>
              <a:t>suben</a:t>
            </a:r>
            <a:r>
              <a:rPr lang="en-US" dirty="0"/>
              <a:t> las </a:t>
            </a:r>
            <a:r>
              <a:rPr lang="en-US" dirty="0" err="1"/>
              <a:t>temperaturas</a:t>
            </a:r>
            <a:r>
              <a:rPr lang="en-US" dirty="0"/>
              <a:t>, </a:t>
            </a:r>
            <a:r>
              <a:rPr lang="en-US" dirty="0" err="1"/>
              <a:t>aumentan</a:t>
            </a:r>
            <a:r>
              <a:rPr lang="en-US" dirty="0"/>
              <a:t> las </a:t>
            </a:r>
            <a:r>
              <a:rPr lang="en-US" dirty="0" err="1"/>
              <a:t>visitas</a:t>
            </a:r>
            <a:r>
              <a:rPr lang="en-US" dirty="0"/>
              <a:t> a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departamentos</a:t>
            </a:r>
            <a:r>
              <a:rPr lang="en-US" dirty="0"/>
              <a:t> de </a:t>
            </a:r>
            <a:r>
              <a:rPr lang="en-US" dirty="0" err="1"/>
              <a:t>emergencias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enfermedades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calor</a:t>
            </a:r>
            <a:r>
              <a:rPr lang="en-US" dirty="0"/>
              <a:t>. </a:t>
            </a:r>
          </a:p>
          <a:p>
            <a:endParaRPr lang="en-US" dirty="0"/>
          </a:p>
          <a:p>
            <a:r>
              <a:rPr lang="en-US" b="1" dirty="0"/>
              <a:t>Imagen: </a:t>
            </a:r>
            <a:r>
              <a:rPr lang="en-US" b="0" dirty="0" err="1"/>
              <a:t>Mapa</a:t>
            </a:r>
            <a:r>
              <a:rPr lang="en-US" b="0" dirty="0"/>
              <a:t> de </a:t>
            </a:r>
            <a:r>
              <a:rPr lang="en-US" b="0" dirty="0" err="1"/>
              <a:t>enfermedades</a:t>
            </a:r>
            <a:r>
              <a:rPr lang="en-US" b="0" dirty="0"/>
              <a:t> y </a:t>
            </a:r>
            <a:r>
              <a:rPr lang="en-US" b="0" dirty="0" err="1"/>
              <a:t>temperaturas</a:t>
            </a:r>
            <a:r>
              <a:rPr lang="en-US" b="0" dirty="0"/>
              <a:t> </a:t>
            </a:r>
            <a:r>
              <a:rPr lang="en-US" b="0" dirty="0" err="1"/>
              <a:t>relacionadas</a:t>
            </a:r>
            <a:r>
              <a:rPr lang="en-US" b="0" dirty="0"/>
              <a:t> con </a:t>
            </a:r>
            <a:r>
              <a:rPr lang="en-US" b="0" dirty="0" err="1"/>
              <a:t>el</a:t>
            </a:r>
            <a:r>
              <a:rPr lang="en-US" b="0" dirty="0"/>
              <a:t> </a:t>
            </a:r>
            <a:r>
              <a:rPr lang="en-US" b="0" dirty="0" err="1"/>
              <a:t>calor</a:t>
            </a:r>
            <a:r>
              <a:rPr lang="en-US" b="0" dirty="0"/>
              <a:t> de </a:t>
            </a:r>
            <a:r>
              <a:rPr lang="en-US" b="0" dirty="0" err="1"/>
              <a:t>los</a:t>
            </a:r>
            <a:r>
              <a:rPr lang="en-US" b="0" dirty="0"/>
              <a:t> CDC para </a:t>
            </a:r>
            <a:r>
              <a:rPr lang="en-US" b="0" dirty="0" err="1"/>
              <a:t>el</a:t>
            </a:r>
            <a:r>
              <a:rPr lang="en-US" b="0" dirty="0"/>
              <a:t> 24 de </a:t>
            </a:r>
            <a:r>
              <a:rPr lang="en-US" b="0" dirty="0" err="1"/>
              <a:t>julio</a:t>
            </a:r>
            <a:r>
              <a:rPr lang="en-US" b="0" dirty="0"/>
              <a:t> de 2023 </a:t>
            </a:r>
          </a:p>
          <a:p>
            <a:r>
              <a:rPr lang="en-US" b="1" dirty="0"/>
              <a:t>Fuente: </a:t>
            </a:r>
            <a:r>
              <a:rPr lang="en-US" b="0" dirty="0"/>
              <a:t>https://</a:t>
            </a:r>
            <a:r>
              <a:rPr lang="en-US" b="0" dirty="0" err="1"/>
              <a:t>ephtracking.cdc.gov</a:t>
            </a:r>
            <a:r>
              <a:rPr lang="en-US" b="0" dirty="0"/>
              <a:t>/Applications/</a:t>
            </a:r>
            <a:r>
              <a:rPr lang="en-US" b="0" dirty="0" err="1"/>
              <a:t>heatTracker</a:t>
            </a:r>
            <a:r>
              <a:rPr lang="en-US" b="0" dirty="0"/>
              <a:t>/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597599-430D-4F1B-8F31-4CC76330FE50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036483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Cuando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el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cuerpo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se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calienta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demasiado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empieza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transpirar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o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sudar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para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enfriarse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pero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si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la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sudoración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no se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evapora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el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cuerpo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no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puede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regular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su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temperatura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  La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evaporación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es un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proceso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de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enfriamiento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por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lo que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cuando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la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sudoración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se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evapora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del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cuerpo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reduce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efectivamente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su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temperatura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endParaRPr lang="en-US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Cuando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el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contenido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de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humedad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atmosférica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(es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decir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la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humedad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relativa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) es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elevado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la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tasa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de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evaporación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del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cuerpo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disminuye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 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En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otras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palabras,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el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cuerpo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humano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se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siente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más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caliente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en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condiciones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de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humedad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 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Ocurre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lo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contrario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cuando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la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humedad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relativa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es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baja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porque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aumenta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la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tasa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de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sudoración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de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hecho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el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cuerpo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se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siente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más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frío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en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condiciones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secas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  </a:t>
            </a:r>
          </a:p>
          <a:p>
            <a:endParaRPr lang="en-US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Existe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una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conexión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directa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entre la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temperatura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del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aire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y la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humedad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relativa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y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el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índice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de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calor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lo que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significa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que 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medida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que la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temperatura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del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aire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y la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humedad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relativa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aumentan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o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disminuyen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el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índice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de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calor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aumenta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o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disminuye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endParaRPr lang="en-US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endParaRPr lang="en-US" dirty="0"/>
          </a:p>
          <a:p>
            <a:r>
              <a:rPr lang="en-US" b="1" dirty="0"/>
              <a:t>Imagen 1: </a:t>
            </a:r>
            <a:r>
              <a:rPr lang="en-US" b="0" dirty="0" err="1"/>
              <a:t>Gráfico</a:t>
            </a:r>
            <a:r>
              <a:rPr lang="en-US" b="0" dirty="0"/>
              <a:t> del </a:t>
            </a:r>
            <a:r>
              <a:rPr lang="en-US" b="0" dirty="0" err="1"/>
              <a:t>índice</a:t>
            </a:r>
            <a:r>
              <a:rPr lang="en-US" b="0" dirty="0"/>
              <a:t> de </a:t>
            </a:r>
            <a:r>
              <a:rPr lang="en-US" b="0" dirty="0" err="1"/>
              <a:t>calor</a:t>
            </a:r>
            <a:r>
              <a:rPr lang="en-US" b="0" dirty="0"/>
              <a:t> del </a:t>
            </a:r>
            <a:r>
              <a:rPr lang="en-US" b="0" dirty="0" err="1"/>
              <a:t>Servicio</a:t>
            </a:r>
            <a:r>
              <a:rPr lang="en-US" b="0" dirty="0"/>
              <a:t> Nacional de </a:t>
            </a:r>
            <a:r>
              <a:rPr lang="en-US" b="0" dirty="0" err="1"/>
              <a:t>Meteorología</a:t>
            </a:r>
            <a:endParaRPr lang="en-US" b="0" dirty="0"/>
          </a:p>
          <a:p>
            <a:r>
              <a:rPr lang="en-US" b="1" dirty="0"/>
              <a:t>Imagen 1 Fuente:</a:t>
            </a:r>
            <a:r>
              <a:rPr lang="en-US" b="0" dirty="0"/>
              <a:t> https://</a:t>
            </a:r>
            <a:r>
              <a:rPr lang="en-US" b="0" dirty="0" err="1"/>
              <a:t>www.weather.gov</a:t>
            </a:r>
            <a:r>
              <a:rPr lang="en-US" b="0" dirty="0"/>
              <a:t>/ama/</a:t>
            </a:r>
            <a:r>
              <a:rPr lang="en-US" b="0" dirty="0" err="1"/>
              <a:t>heatindex</a:t>
            </a:r>
            <a:endParaRPr lang="en-US" b="0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597599-430D-4F1B-8F31-4CC76330FE50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105169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 err="1">
                <a:solidFill>
                  <a:srgbClr val="211D1E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Quienes</a:t>
            </a:r>
            <a:r>
              <a:rPr lang="en-US" sz="1800" dirty="0">
                <a:solidFill>
                  <a:srgbClr val="211D1E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rgbClr val="211D1E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trabajan</a:t>
            </a:r>
            <a:r>
              <a:rPr lang="en-US" sz="1800" dirty="0">
                <a:solidFill>
                  <a:srgbClr val="211D1E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al </a:t>
            </a:r>
            <a:r>
              <a:rPr lang="en-US" sz="1800" dirty="0" err="1">
                <a:solidFill>
                  <a:srgbClr val="211D1E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aire</a:t>
            </a:r>
            <a:r>
              <a:rPr lang="en-US" sz="1800" dirty="0">
                <a:solidFill>
                  <a:srgbClr val="211D1E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libre y </a:t>
            </a:r>
            <a:r>
              <a:rPr lang="en-US" sz="1800" dirty="0" err="1">
                <a:solidFill>
                  <a:srgbClr val="211D1E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en</a:t>
            </a:r>
            <a:r>
              <a:rPr lang="en-US" sz="1800" dirty="0">
                <a:solidFill>
                  <a:srgbClr val="211D1E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ambientes </a:t>
            </a:r>
            <a:r>
              <a:rPr lang="en-US" sz="1800" dirty="0" err="1">
                <a:solidFill>
                  <a:srgbClr val="211D1E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calurosos</a:t>
            </a:r>
            <a:r>
              <a:rPr lang="en-US" sz="1800" dirty="0">
                <a:solidFill>
                  <a:srgbClr val="211D1E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en-US" sz="1800" dirty="0" err="1">
                <a:solidFill>
                  <a:srgbClr val="211D1E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como</a:t>
            </a:r>
            <a:r>
              <a:rPr lang="en-US" sz="1800" dirty="0">
                <a:solidFill>
                  <a:srgbClr val="211D1E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rgbClr val="211D1E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los</a:t>
            </a:r>
            <a:r>
              <a:rPr lang="en-US" sz="1800" dirty="0">
                <a:solidFill>
                  <a:srgbClr val="211D1E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rgbClr val="211D1E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obreros</a:t>
            </a:r>
            <a:r>
              <a:rPr lang="en-US" sz="1800" dirty="0">
                <a:solidFill>
                  <a:srgbClr val="211D1E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de la </a:t>
            </a:r>
            <a:r>
              <a:rPr lang="en-US" sz="1800" dirty="0" err="1">
                <a:solidFill>
                  <a:srgbClr val="211D1E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construcción</a:t>
            </a:r>
            <a:r>
              <a:rPr lang="en-US" sz="1800" dirty="0">
                <a:solidFill>
                  <a:srgbClr val="211D1E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en-US" sz="1800" dirty="0" err="1">
                <a:solidFill>
                  <a:srgbClr val="211D1E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los</a:t>
            </a:r>
            <a:r>
              <a:rPr lang="en-US" sz="1800" dirty="0">
                <a:solidFill>
                  <a:srgbClr val="211D1E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rgbClr val="211D1E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trabajadores</a:t>
            </a:r>
            <a:r>
              <a:rPr lang="en-US" sz="1800" dirty="0">
                <a:solidFill>
                  <a:srgbClr val="211D1E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rgbClr val="211D1E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agrícolas</a:t>
            </a:r>
            <a:r>
              <a:rPr lang="en-US" sz="1800" dirty="0">
                <a:solidFill>
                  <a:srgbClr val="211D1E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y </a:t>
            </a:r>
            <a:r>
              <a:rPr lang="en-US" sz="1800" dirty="0" err="1">
                <a:solidFill>
                  <a:srgbClr val="211D1E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marítimos</a:t>
            </a:r>
            <a:r>
              <a:rPr lang="en-US" sz="1800" dirty="0">
                <a:solidFill>
                  <a:srgbClr val="211D1E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en-US" sz="1800" dirty="0" err="1">
                <a:solidFill>
                  <a:srgbClr val="211D1E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los</a:t>
            </a:r>
            <a:r>
              <a:rPr lang="en-US" sz="1800" dirty="0">
                <a:solidFill>
                  <a:srgbClr val="211D1E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rgbClr val="211D1E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trabajadores</a:t>
            </a:r>
            <a:r>
              <a:rPr lang="en-US" sz="1800" dirty="0">
                <a:solidFill>
                  <a:srgbClr val="211D1E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de </a:t>
            </a:r>
            <a:r>
              <a:rPr lang="en-US" sz="1800" dirty="0" err="1">
                <a:solidFill>
                  <a:srgbClr val="211D1E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almacén</a:t>
            </a:r>
            <a:r>
              <a:rPr lang="en-US" sz="1800" dirty="0">
                <a:solidFill>
                  <a:srgbClr val="211D1E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en-US" sz="1800" dirty="0" err="1">
                <a:solidFill>
                  <a:srgbClr val="211D1E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los</a:t>
            </a:r>
            <a:r>
              <a:rPr lang="en-US" sz="1800" dirty="0">
                <a:solidFill>
                  <a:srgbClr val="211D1E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rgbClr val="211D1E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panaderos</a:t>
            </a:r>
            <a:r>
              <a:rPr lang="en-US" sz="1800" dirty="0">
                <a:solidFill>
                  <a:srgbClr val="211D1E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y </a:t>
            </a:r>
            <a:r>
              <a:rPr lang="en-US" sz="1800" dirty="0" err="1">
                <a:solidFill>
                  <a:srgbClr val="211D1E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los</a:t>
            </a:r>
            <a:r>
              <a:rPr lang="en-US" sz="1800" dirty="0">
                <a:solidFill>
                  <a:srgbClr val="211D1E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rgbClr val="211D1E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trabajadores</a:t>
            </a:r>
            <a:r>
              <a:rPr lang="en-US" sz="1800" dirty="0">
                <a:solidFill>
                  <a:srgbClr val="211D1E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de </a:t>
            </a:r>
            <a:r>
              <a:rPr lang="en-US" sz="1800" dirty="0" err="1">
                <a:solidFill>
                  <a:srgbClr val="211D1E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diversos</a:t>
            </a:r>
            <a:r>
              <a:rPr lang="en-US" sz="1800" dirty="0">
                <a:solidFill>
                  <a:srgbClr val="211D1E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rgbClr val="211D1E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tipos</a:t>
            </a:r>
            <a:r>
              <a:rPr lang="en-US" sz="1800" dirty="0">
                <a:solidFill>
                  <a:srgbClr val="211D1E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de </a:t>
            </a:r>
            <a:r>
              <a:rPr lang="en-US" sz="1800" dirty="0" err="1">
                <a:solidFill>
                  <a:srgbClr val="211D1E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industria</a:t>
            </a:r>
            <a:r>
              <a:rPr lang="en-US" sz="1800" dirty="0">
                <a:solidFill>
                  <a:srgbClr val="211D1E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en-US" sz="1800" dirty="0" err="1">
                <a:solidFill>
                  <a:srgbClr val="211D1E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corren</a:t>
            </a:r>
            <a:r>
              <a:rPr lang="en-US" sz="1800" dirty="0">
                <a:solidFill>
                  <a:srgbClr val="211D1E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un mayor </a:t>
            </a:r>
            <a:r>
              <a:rPr lang="en-US" sz="1800" dirty="0" err="1">
                <a:solidFill>
                  <a:srgbClr val="211D1E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riesgo</a:t>
            </a:r>
            <a:r>
              <a:rPr lang="en-US" sz="1800" dirty="0">
                <a:solidFill>
                  <a:srgbClr val="211D1E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de </a:t>
            </a:r>
            <a:r>
              <a:rPr lang="en-US" sz="1800" dirty="0" err="1">
                <a:solidFill>
                  <a:srgbClr val="211D1E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sufrir</a:t>
            </a:r>
            <a:r>
              <a:rPr lang="en-US" sz="1800" dirty="0">
                <a:solidFill>
                  <a:srgbClr val="211D1E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rgbClr val="211D1E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estrés</a:t>
            </a:r>
            <a:r>
              <a:rPr lang="en-US" sz="1800" dirty="0">
                <a:solidFill>
                  <a:srgbClr val="211D1E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rgbClr val="211D1E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por</a:t>
            </a:r>
            <a:r>
              <a:rPr lang="en-US" sz="1800" dirty="0">
                <a:solidFill>
                  <a:srgbClr val="211D1E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rgbClr val="211D1E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calor</a:t>
            </a:r>
            <a:r>
              <a:rPr lang="en-US" sz="1800" dirty="0">
                <a:solidFill>
                  <a:srgbClr val="211D1E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y las </a:t>
            </a:r>
            <a:r>
              <a:rPr lang="en-US" sz="1800" dirty="0" err="1">
                <a:solidFill>
                  <a:srgbClr val="211D1E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enfermedades</a:t>
            </a:r>
            <a:r>
              <a:rPr lang="en-US" sz="1800" dirty="0">
                <a:solidFill>
                  <a:srgbClr val="211D1E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y </a:t>
            </a:r>
            <a:r>
              <a:rPr lang="en-US" sz="1800" dirty="0" err="1">
                <a:solidFill>
                  <a:srgbClr val="211D1E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lesiones</a:t>
            </a:r>
            <a:r>
              <a:rPr lang="en-US" sz="1800" dirty="0">
                <a:solidFill>
                  <a:srgbClr val="211D1E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rgbClr val="211D1E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relacionadas</a:t>
            </a:r>
            <a:r>
              <a:rPr lang="en-US" sz="1800" dirty="0">
                <a:solidFill>
                  <a:srgbClr val="211D1E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con </a:t>
            </a:r>
            <a:r>
              <a:rPr lang="en-US" sz="1800" dirty="0" err="1">
                <a:solidFill>
                  <a:srgbClr val="211D1E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el</a:t>
            </a:r>
            <a:r>
              <a:rPr lang="en-US" sz="1800" dirty="0">
                <a:solidFill>
                  <a:srgbClr val="211D1E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rgbClr val="211D1E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calor</a:t>
            </a:r>
            <a:r>
              <a:rPr lang="en-US" sz="1800" dirty="0">
                <a:solidFill>
                  <a:srgbClr val="211D1E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</a:p>
          <a:p>
            <a:endParaRPr lang="en-US" sz="1800" dirty="0">
              <a:solidFill>
                <a:srgbClr val="211D1E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en-US" sz="1800" dirty="0" err="1">
                <a:solidFill>
                  <a:srgbClr val="211D1E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Algunos</a:t>
            </a:r>
            <a:r>
              <a:rPr lang="en-US" sz="1800" dirty="0">
                <a:solidFill>
                  <a:srgbClr val="211D1E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rgbClr val="211D1E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factores</a:t>
            </a:r>
            <a:r>
              <a:rPr lang="en-US" sz="1800" dirty="0">
                <a:solidFill>
                  <a:srgbClr val="211D1E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de </a:t>
            </a:r>
            <a:r>
              <a:rPr lang="en-US" sz="1800" dirty="0" err="1">
                <a:solidFill>
                  <a:srgbClr val="211D1E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riesgo</a:t>
            </a:r>
            <a:r>
              <a:rPr lang="en-US" sz="1800" dirty="0">
                <a:solidFill>
                  <a:srgbClr val="211D1E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rgbClr val="211D1E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profesionales</a:t>
            </a:r>
            <a:r>
              <a:rPr lang="en-US" sz="1800" dirty="0">
                <a:solidFill>
                  <a:srgbClr val="211D1E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rgbClr val="211D1E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relacionados</a:t>
            </a:r>
            <a:r>
              <a:rPr lang="en-US" sz="1800" dirty="0">
                <a:solidFill>
                  <a:srgbClr val="211D1E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con las </a:t>
            </a:r>
            <a:r>
              <a:rPr lang="en-US" sz="1800" dirty="0" err="1">
                <a:solidFill>
                  <a:srgbClr val="211D1E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enfermedades</a:t>
            </a:r>
            <a:r>
              <a:rPr lang="en-US" sz="1800" dirty="0">
                <a:solidFill>
                  <a:srgbClr val="211D1E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rgbClr val="211D1E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por</a:t>
            </a:r>
            <a:r>
              <a:rPr lang="en-US" sz="1800" dirty="0">
                <a:solidFill>
                  <a:srgbClr val="211D1E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rgbClr val="211D1E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calor</a:t>
            </a:r>
            <a:r>
              <a:rPr lang="en-US" sz="1800" dirty="0">
                <a:solidFill>
                  <a:srgbClr val="211D1E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rgbClr val="211D1E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incluyen</a:t>
            </a:r>
            <a:r>
              <a:rPr lang="en-US" sz="1800" dirty="0">
                <a:solidFill>
                  <a:srgbClr val="211D1E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la </a:t>
            </a:r>
            <a:r>
              <a:rPr lang="en-US" sz="1800" dirty="0" err="1">
                <a:solidFill>
                  <a:srgbClr val="211D1E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actividad</a:t>
            </a:r>
            <a:r>
              <a:rPr lang="en-US" sz="1800" dirty="0">
                <a:solidFill>
                  <a:srgbClr val="211D1E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rgbClr val="211D1E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extenuante</a:t>
            </a:r>
            <a:r>
              <a:rPr lang="en-US" sz="1800" dirty="0">
                <a:solidFill>
                  <a:srgbClr val="211D1E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en-US" sz="1800" dirty="0" err="1">
                <a:solidFill>
                  <a:srgbClr val="211D1E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los</a:t>
            </a:r>
            <a:r>
              <a:rPr lang="en-US" sz="1800" dirty="0">
                <a:solidFill>
                  <a:srgbClr val="211D1E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ambientes </a:t>
            </a:r>
            <a:r>
              <a:rPr lang="en-US" sz="1800" dirty="0" err="1">
                <a:solidFill>
                  <a:srgbClr val="211D1E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cálidos</a:t>
            </a:r>
            <a:r>
              <a:rPr lang="en-US" sz="1800" dirty="0">
                <a:solidFill>
                  <a:srgbClr val="211D1E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o </a:t>
            </a:r>
            <a:r>
              <a:rPr lang="en-US" sz="1800" dirty="0" err="1">
                <a:solidFill>
                  <a:srgbClr val="211D1E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calurosos</a:t>
            </a:r>
            <a:r>
              <a:rPr lang="en-US" sz="1800" dirty="0">
                <a:solidFill>
                  <a:srgbClr val="211D1E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la </a:t>
            </a:r>
            <a:r>
              <a:rPr lang="en-US" sz="1800" dirty="0" err="1">
                <a:solidFill>
                  <a:srgbClr val="211D1E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falta</a:t>
            </a:r>
            <a:r>
              <a:rPr lang="en-US" sz="1800" dirty="0">
                <a:solidFill>
                  <a:srgbClr val="211D1E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de </a:t>
            </a:r>
            <a:r>
              <a:rPr lang="en-US" sz="1800" dirty="0" err="1">
                <a:solidFill>
                  <a:srgbClr val="211D1E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aclimatación</a:t>
            </a:r>
            <a:r>
              <a:rPr lang="en-US" sz="1800" dirty="0">
                <a:solidFill>
                  <a:srgbClr val="211D1E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y la </a:t>
            </a:r>
            <a:r>
              <a:rPr lang="en-US" sz="1800" dirty="0" err="1">
                <a:solidFill>
                  <a:srgbClr val="211D1E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utilización</a:t>
            </a:r>
            <a:r>
              <a:rPr lang="en-US" sz="1800" dirty="0">
                <a:solidFill>
                  <a:srgbClr val="211D1E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de </a:t>
            </a:r>
            <a:r>
              <a:rPr lang="en-US" sz="1800" dirty="0" err="1">
                <a:solidFill>
                  <a:srgbClr val="211D1E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ropa</a:t>
            </a:r>
            <a:r>
              <a:rPr lang="en-US" sz="1800" dirty="0">
                <a:solidFill>
                  <a:srgbClr val="211D1E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que </a:t>
            </a:r>
            <a:r>
              <a:rPr lang="en-US" sz="1800" dirty="0" err="1">
                <a:solidFill>
                  <a:srgbClr val="211D1E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retiene</a:t>
            </a:r>
            <a:r>
              <a:rPr lang="en-US" sz="1800" dirty="0">
                <a:solidFill>
                  <a:srgbClr val="211D1E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rgbClr val="211D1E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el</a:t>
            </a:r>
            <a:r>
              <a:rPr lang="en-US" sz="1800" dirty="0">
                <a:solidFill>
                  <a:srgbClr val="211D1E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rgbClr val="211D1E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calor</a:t>
            </a:r>
            <a:r>
              <a:rPr lang="en-US" sz="1800" dirty="0">
                <a:solidFill>
                  <a:srgbClr val="211D1E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corporal. </a:t>
            </a:r>
          </a:p>
          <a:p>
            <a:endParaRPr lang="en-US" dirty="0"/>
          </a:p>
          <a:p>
            <a:r>
              <a:rPr lang="en-US" b="1" dirty="0"/>
              <a:t>Fuente: </a:t>
            </a:r>
            <a:r>
              <a:rPr lang="en-US" dirty="0"/>
              <a:t>https://</a:t>
            </a:r>
            <a:r>
              <a:rPr lang="en-US" dirty="0" err="1"/>
              <a:t>www.osha.gov</a:t>
            </a:r>
            <a:r>
              <a:rPr lang="en-US" dirty="0"/>
              <a:t>/heat-exposure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597599-430D-4F1B-8F31-4CC76330FE50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440408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Pregunte</a:t>
            </a:r>
            <a:r>
              <a:rPr lang="en-US" dirty="0"/>
              <a:t> a la </a:t>
            </a:r>
            <a:r>
              <a:rPr lang="en-US" dirty="0" err="1"/>
              <a:t>clase</a:t>
            </a:r>
            <a:r>
              <a:rPr lang="en-US" dirty="0"/>
              <a:t>: ¿</a:t>
            </a:r>
            <a:r>
              <a:rPr lang="en-US" dirty="0" err="1"/>
              <a:t>Qué</a:t>
            </a:r>
            <a:r>
              <a:rPr lang="en-US" dirty="0"/>
              <a:t> es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estrés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calor</a:t>
            </a:r>
            <a:r>
              <a:rPr lang="en-US" dirty="0"/>
              <a:t>? ¿</a:t>
            </a:r>
            <a:r>
              <a:rPr lang="en-US" dirty="0" err="1"/>
              <a:t>Pueden</a:t>
            </a:r>
            <a:r>
              <a:rPr lang="en-US" dirty="0"/>
              <a:t> </a:t>
            </a:r>
            <a:r>
              <a:rPr lang="en-US" dirty="0" err="1"/>
              <a:t>nombrar</a:t>
            </a:r>
            <a:r>
              <a:rPr lang="en-US" dirty="0"/>
              <a:t> </a:t>
            </a:r>
            <a:r>
              <a:rPr lang="en-US" dirty="0" err="1"/>
              <a:t>algunos</a:t>
            </a:r>
            <a:r>
              <a:rPr lang="en-US" dirty="0"/>
              <a:t> </a:t>
            </a:r>
            <a:r>
              <a:rPr lang="en-US" dirty="0" err="1"/>
              <a:t>trastornos</a:t>
            </a:r>
            <a:r>
              <a:rPr lang="en-US" dirty="0"/>
              <a:t> </a:t>
            </a:r>
            <a:r>
              <a:rPr lang="en-US" dirty="0" err="1"/>
              <a:t>relacionados</a:t>
            </a:r>
            <a:r>
              <a:rPr lang="en-US" dirty="0"/>
              <a:t> con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estrés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calor</a:t>
            </a:r>
            <a:r>
              <a:rPr lang="en-US" dirty="0"/>
              <a:t>? ¿Han </a:t>
            </a:r>
            <a:r>
              <a:rPr lang="en-US" dirty="0" err="1"/>
              <a:t>tenido</a:t>
            </a:r>
            <a:r>
              <a:rPr lang="en-US" dirty="0"/>
              <a:t> o </a:t>
            </a:r>
            <a:r>
              <a:rPr lang="en-US" dirty="0" err="1"/>
              <a:t>tienen</a:t>
            </a:r>
            <a:r>
              <a:rPr lang="en-US" dirty="0"/>
              <a:t> </a:t>
            </a:r>
            <a:r>
              <a:rPr lang="en-US" dirty="0" err="1"/>
              <a:t>algún</a:t>
            </a:r>
            <a:r>
              <a:rPr lang="en-US" dirty="0"/>
              <a:t> </a:t>
            </a:r>
            <a:r>
              <a:rPr lang="en-US" dirty="0" err="1"/>
              <a:t>conocido</a:t>
            </a:r>
            <a:r>
              <a:rPr lang="en-US" dirty="0"/>
              <a:t> que se </a:t>
            </a:r>
            <a:r>
              <a:rPr lang="en-US" dirty="0" err="1"/>
              <a:t>haya</a:t>
            </a:r>
            <a:r>
              <a:rPr lang="en-US" dirty="0"/>
              <a:t> visto </a:t>
            </a:r>
            <a:r>
              <a:rPr lang="en-US" dirty="0" err="1"/>
              <a:t>afectado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estrés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calor</a:t>
            </a:r>
            <a:r>
              <a:rPr lang="en-US" dirty="0"/>
              <a:t>?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597599-430D-4F1B-8F31-4CC76330FE50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452293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dirty="0"/>
              <a:t>Antes de </a:t>
            </a:r>
            <a:r>
              <a:rPr lang="en-US" altLang="en-US" dirty="0" err="1"/>
              <a:t>hablar</a:t>
            </a:r>
            <a:r>
              <a:rPr lang="en-US" altLang="en-US" dirty="0"/>
              <a:t> del </a:t>
            </a:r>
            <a:r>
              <a:rPr lang="en-US" altLang="en-US" dirty="0" err="1"/>
              <a:t>estrés</a:t>
            </a:r>
            <a:r>
              <a:rPr lang="en-US" altLang="en-US" dirty="0"/>
              <a:t> </a:t>
            </a:r>
            <a:r>
              <a:rPr lang="en-US" altLang="en-US" dirty="0" err="1"/>
              <a:t>por</a:t>
            </a:r>
            <a:r>
              <a:rPr lang="en-US" altLang="en-US" dirty="0"/>
              <a:t> </a:t>
            </a:r>
            <a:r>
              <a:rPr lang="en-US" altLang="en-US" dirty="0" err="1"/>
              <a:t>calor</a:t>
            </a:r>
            <a:r>
              <a:rPr lang="en-US" altLang="en-US" dirty="0"/>
              <a:t>, </a:t>
            </a:r>
            <a:r>
              <a:rPr lang="en-US" altLang="en-US" dirty="0" err="1"/>
              <a:t>debemos</a:t>
            </a:r>
            <a:r>
              <a:rPr lang="en-US" altLang="en-US" dirty="0"/>
              <a:t> </a:t>
            </a:r>
            <a:r>
              <a:rPr lang="en-US" altLang="en-US" dirty="0" err="1"/>
              <a:t>explicar</a:t>
            </a:r>
            <a:r>
              <a:rPr lang="en-US" altLang="en-US" dirty="0"/>
              <a:t> </a:t>
            </a:r>
            <a:r>
              <a:rPr lang="en-US" altLang="en-US" dirty="0" err="1"/>
              <a:t>cómo</a:t>
            </a:r>
            <a:r>
              <a:rPr lang="en-US" altLang="en-US" dirty="0"/>
              <a:t> se </a:t>
            </a:r>
            <a:r>
              <a:rPr lang="en-US" altLang="en-US" dirty="0" err="1"/>
              <a:t>enfría</a:t>
            </a:r>
            <a:r>
              <a:rPr lang="en-US" altLang="en-US" dirty="0"/>
              <a:t> </a:t>
            </a:r>
            <a:r>
              <a:rPr lang="en-US" altLang="en-US" dirty="0" err="1"/>
              <a:t>nuestro</a:t>
            </a:r>
            <a:r>
              <a:rPr lang="en-US" altLang="en-US" dirty="0"/>
              <a:t> </a:t>
            </a:r>
            <a:r>
              <a:rPr lang="en-US" altLang="en-US" dirty="0" err="1"/>
              <a:t>cuerpo</a:t>
            </a:r>
            <a:r>
              <a:rPr lang="en-US" altLang="en-US" dirty="0"/>
              <a:t>. </a:t>
            </a:r>
            <a:r>
              <a:rPr lang="en-US" altLang="en-US" dirty="0" err="1"/>
              <a:t>Nuestro</a:t>
            </a:r>
            <a:r>
              <a:rPr lang="en-US" altLang="en-US" dirty="0"/>
              <a:t> </a:t>
            </a:r>
            <a:r>
              <a:rPr lang="en-US" altLang="en-US" dirty="0" err="1"/>
              <a:t>cuerpo</a:t>
            </a:r>
            <a:r>
              <a:rPr lang="en-US" altLang="en-US" dirty="0"/>
              <a:t> se </a:t>
            </a:r>
            <a:r>
              <a:rPr lang="en-US" altLang="en-US" dirty="0" err="1"/>
              <a:t>enfría</a:t>
            </a:r>
            <a:r>
              <a:rPr lang="en-US" altLang="en-US" dirty="0"/>
              <a:t> a </a:t>
            </a:r>
            <a:r>
              <a:rPr lang="en-US" altLang="en-US" dirty="0" err="1"/>
              <a:t>través</a:t>
            </a:r>
            <a:r>
              <a:rPr lang="en-US" altLang="en-US" dirty="0"/>
              <a:t> del </a:t>
            </a:r>
            <a:r>
              <a:rPr lang="en-US" altLang="en-US" dirty="0" err="1"/>
              <a:t>bombeo</a:t>
            </a:r>
            <a:r>
              <a:rPr lang="en-US" altLang="en-US" dirty="0"/>
              <a:t> de </a:t>
            </a:r>
            <a:r>
              <a:rPr lang="en-US" altLang="en-US" dirty="0" err="1"/>
              <a:t>sangre</a:t>
            </a:r>
            <a:r>
              <a:rPr lang="en-US" altLang="en-US" dirty="0"/>
              <a:t> </a:t>
            </a:r>
            <a:r>
              <a:rPr lang="en-US" altLang="en-US" dirty="0" err="1"/>
              <a:t>desde</a:t>
            </a:r>
            <a:r>
              <a:rPr lang="en-US" altLang="en-US" dirty="0"/>
              <a:t> </a:t>
            </a:r>
            <a:r>
              <a:rPr lang="en-US" altLang="en-US" dirty="0" err="1"/>
              <a:t>el</a:t>
            </a:r>
            <a:r>
              <a:rPr lang="en-US" altLang="en-US" dirty="0"/>
              <a:t> </a:t>
            </a:r>
            <a:r>
              <a:rPr lang="en-US" altLang="en-US" dirty="0" err="1"/>
              <a:t>centro</a:t>
            </a:r>
            <a:r>
              <a:rPr lang="en-US" altLang="en-US" dirty="0"/>
              <a:t> del </a:t>
            </a:r>
            <a:r>
              <a:rPr lang="en-US" altLang="en-US" dirty="0" err="1"/>
              <a:t>cuerpo</a:t>
            </a:r>
            <a:r>
              <a:rPr lang="en-US" altLang="en-US" dirty="0"/>
              <a:t> </a:t>
            </a:r>
            <a:r>
              <a:rPr lang="en-US" altLang="en-US" dirty="0" err="1"/>
              <a:t>hacia</a:t>
            </a:r>
            <a:r>
              <a:rPr lang="en-US" altLang="en-US" dirty="0"/>
              <a:t> </a:t>
            </a:r>
            <a:r>
              <a:rPr lang="en-US" altLang="en-US" dirty="0" err="1"/>
              <a:t>los</a:t>
            </a:r>
            <a:r>
              <a:rPr lang="en-US" altLang="en-US" dirty="0"/>
              <a:t> </a:t>
            </a:r>
            <a:r>
              <a:rPr lang="en-US" altLang="en-US" dirty="0" err="1"/>
              <a:t>vasos</a:t>
            </a:r>
            <a:r>
              <a:rPr lang="en-US" altLang="en-US" dirty="0"/>
              <a:t> </a:t>
            </a:r>
            <a:r>
              <a:rPr lang="en-US" altLang="en-US" dirty="0" err="1"/>
              <a:t>sanguíneos</a:t>
            </a:r>
            <a:r>
              <a:rPr lang="en-US" altLang="en-US" dirty="0"/>
              <a:t> </a:t>
            </a:r>
            <a:r>
              <a:rPr lang="en-US" altLang="en-US" dirty="0" err="1"/>
              <a:t>situados</a:t>
            </a:r>
            <a:r>
              <a:rPr lang="en-US" altLang="en-US" dirty="0"/>
              <a:t> </a:t>
            </a:r>
            <a:r>
              <a:rPr lang="en-US" altLang="en-US" dirty="0" err="1"/>
              <a:t>debajo</a:t>
            </a:r>
            <a:r>
              <a:rPr lang="en-US" altLang="en-US" dirty="0"/>
              <a:t> de la </a:t>
            </a:r>
            <a:r>
              <a:rPr lang="en-US" altLang="en-US" dirty="0" err="1"/>
              <a:t>piel</a:t>
            </a:r>
            <a:r>
              <a:rPr lang="en-US" altLang="en-US" dirty="0"/>
              <a:t> (lo que se </a:t>
            </a:r>
            <a:r>
              <a:rPr lang="en-US" altLang="en-US" dirty="0" err="1"/>
              <a:t>denomina</a:t>
            </a:r>
            <a:r>
              <a:rPr lang="en-US" altLang="en-US" dirty="0"/>
              <a:t> </a:t>
            </a:r>
            <a:r>
              <a:rPr lang="en-US" altLang="en-US" dirty="0" err="1"/>
              <a:t>convección</a:t>
            </a:r>
            <a:r>
              <a:rPr lang="en-US" altLang="en-US" dirty="0"/>
              <a:t>) y </a:t>
            </a:r>
            <a:r>
              <a:rPr lang="en-US" altLang="en-US" dirty="0" err="1"/>
              <a:t>mediante</a:t>
            </a:r>
            <a:r>
              <a:rPr lang="en-US" altLang="en-US" dirty="0"/>
              <a:t> </a:t>
            </a:r>
            <a:r>
              <a:rPr lang="en-US" altLang="en-US" dirty="0" err="1"/>
              <a:t>el</a:t>
            </a:r>
            <a:r>
              <a:rPr lang="en-US" altLang="en-US" dirty="0"/>
              <a:t> sudor (</a:t>
            </a:r>
            <a:r>
              <a:rPr lang="en-US" altLang="en-US" dirty="0" err="1"/>
              <a:t>evaporación</a:t>
            </a:r>
            <a:r>
              <a:rPr lang="en-US" altLang="en-US" dirty="0"/>
              <a:t>).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dirty="0"/>
              <a:t>Para </a:t>
            </a:r>
            <a:r>
              <a:rPr lang="en-US" altLang="en-US" dirty="0" err="1"/>
              <a:t>mantener</a:t>
            </a:r>
            <a:r>
              <a:rPr lang="en-US" altLang="en-US" dirty="0"/>
              <a:t> </a:t>
            </a:r>
            <a:r>
              <a:rPr lang="en-US" altLang="en-US" dirty="0" err="1"/>
              <a:t>una</a:t>
            </a:r>
            <a:r>
              <a:rPr lang="en-US" altLang="en-US" dirty="0"/>
              <a:t> </a:t>
            </a:r>
            <a:r>
              <a:rPr lang="en-US" altLang="en-US" dirty="0" err="1"/>
              <a:t>temperatura</a:t>
            </a:r>
            <a:r>
              <a:rPr lang="en-US" altLang="en-US" dirty="0"/>
              <a:t> interna del </a:t>
            </a:r>
            <a:r>
              <a:rPr lang="en-US" altLang="en-US" dirty="0" err="1"/>
              <a:t>cuerpo</a:t>
            </a:r>
            <a:r>
              <a:rPr lang="en-US" altLang="en-US" dirty="0"/>
              <a:t> </a:t>
            </a:r>
            <a:r>
              <a:rPr lang="en-US" altLang="en-US" dirty="0" err="1"/>
              <a:t>saludable</a:t>
            </a:r>
            <a:r>
              <a:rPr lang="en-US" altLang="en-US" dirty="0"/>
              <a:t>, </a:t>
            </a:r>
            <a:r>
              <a:rPr lang="en-US" altLang="en-US" dirty="0" err="1"/>
              <a:t>el</a:t>
            </a:r>
            <a:r>
              <a:rPr lang="en-US" altLang="en-US" dirty="0"/>
              <a:t> </a:t>
            </a:r>
            <a:r>
              <a:rPr lang="en-US" altLang="en-US" dirty="0" err="1"/>
              <a:t>cuerpo</a:t>
            </a:r>
            <a:r>
              <a:rPr lang="en-US" altLang="en-US" dirty="0"/>
              <a:t> </a:t>
            </a:r>
            <a:r>
              <a:rPr lang="en-US" altLang="en-US" dirty="0" err="1"/>
              <a:t>humano</a:t>
            </a:r>
            <a:r>
              <a:rPr lang="en-US" altLang="en-US" dirty="0"/>
              <a:t> </a:t>
            </a:r>
            <a:r>
              <a:rPr lang="en-US" altLang="en-US" dirty="0" err="1"/>
              <a:t>confía</a:t>
            </a:r>
            <a:r>
              <a:rPr lang="en-US" altLang="en-US" dirty="0"/>
              <a:t> </a:t>
            </a:r>
            <a:r>
              <a:rPr lang="en-US" altLang="en-US" dirty="0" err="1"/>
              <a:t>en</a:t>
            </a:r>
            <a:r>
              <a:rPr lang="en-US" altLang="en-US" dirty="0"/>
              <a:t> </a:t>
            </a:r>
            <a:r>
              <a:rPr lang="en-US" altLang="en-US" dirty="0" err="1"/>
              <a:t>estos</a:t>
            </a:r>
            <a:r>
              <a:rPr lang="en-US" altLang="en-US" dirty="0"/>
              <a:t> dos </a:t>
            </a:r>
            <a:r>
              <a:rPr lang="en-US" altLang="en-US" dirty="0" err="1"/>
              <a:t>mecanismos</a:t>
            </a:r>
            <a:r>
              <a:rPr lang="en-US" altLang="en-US" dirty="0"/>
              <a:t> para </a:t>
            </a:r>
            <a:r>
              <a:rPr lang="en-US" altLang="en-US" dirty="0" err="1"/>
              <a:t>deshacerse</a:t>
            </a:r>
            <a:r>
              <a:rPr lang="en-US" altLang="en-US" dirty="0"/>
              <a:t> del </a:t>
            </a:r>
            <a:r>
              <a:rPr lang="en-US" altLang="en-US" dirty="0" err="1"/>
              <a:t>exceso</a:t>
            </a:r>
            <a:r>
              <a:rPr lang="en-US" altLang="en-US" dirty="0"/>
              <a:t> de </a:t>
            </a:r>
            <a:r>
              <a:rPr lang="en-US" altLang="en-US" dirty="0" err="1"/>
              <a:t>calor</a:t>
            </a:r>
            <a:r>
              <a:rPr lang="en-US" altLang="en-US" dirty="0"/>
              <a:t> </a:t>
            </a:r>
            <a:r>
              <a:rPr lang="en-US" altLang="en-US" dirty="0" err="1"/>
              <a:t>en</a:t>
            </a:r>
            <a:r>
              <a:rPr lang="en-US" altLang="en-US" dirty="0"/>
              <a:t> ambientes </a:t>
            </a:r>
            <a:r>
              <a:rPr lang="en-US" altLang="en-US" dirty="0" err="1"/>
              <a:t>cálidos</a:t>
            </a:r>
            <a:r>
              <a:rPr lang="en-US" altLang="en-US" dirty="0"/>
              <a:t>, </a:t>
            </a:r>
            <a:r>
              <a:rPr lang="en-US" altLang="en-US" dirty="0" err="1"/>
              <a:t>especialmente</a:t>
            </a:r>
            <a:r>
              <a:rPr lang="en-US" altLang="en-US" dirty="0"/>
              <a:t> </a:t>
            </a:r>
            <a:r>
              <a:rPr lang="en-US" altLang="en-US" dirty="0" err="1"/>
              <a:t>cuando</a:t>
            </a:r>
            <a:r>
              <a:rPr lang="en-US" altLang="en-US" dirty="0"/>
              <a:t> se </a:t>
            </a:r>
            <a:r>
              <a:rPr lang="en-US" altLang="en-US" dirty="0" err="1"/>
              <a:t>está</a:t>
            </a:r>
            <a:r>
              <a:rPr lang="en-US" altLang="en-US" dirty="0"/>
              <a:t> </a:t>
            </a:r>
            <a:r>
              <a:rPr lang="en-US" altLang="en-US" dirty="0" err="1"/>
              <a:t>físicamente</a:t>
            </a:r>
            <a:r>
              <a:rPr lang="en-US" altLang="en-US" dirty="0"/>
              <a:t> </a:t>
            </a:r>
            <a:r>
              <a:rPr lang="en-US" altLang="en-US" dirty="0" err="1"/>
              <a:t>activo</a:t>
            </a:r>
            <a:r>
              <a:rPr lang="en-US" altLang="en-US" dirty="0"/>
              <a:t>. Los </a:t>
            </a:r>
            <a:r>
              <a:rPr lang="en-US" altLang="en-US" dirty="0" err="1"/>
              <a:t>trabajadores</a:t>
            </a:r>
            <a:r>
              <a:rPr lang="en-US" altLang="en-US" dirty="0"/>
              <a:t> se </a:t>
            </a:r>
            <a:r>
              <a:rPr lang="en-US" altLang="en-US" dirty="0" err="1"/>
              <a:t>enfrían</a:t>
            </a:r>
            <a:r>
              <a:rPr lang="en-US" altLang="en-US" dirty="0"/>
              <a:t> </a:t>
            </a:r>
            <a:r>
              <a:rPr lang="en-US" altLang="en-US" dirty="0" err="1"/>
              <a:t>más</a:t>
            </a:r>
            <a:r>
              <a:rPr lang="en-US" altLang="en-US" dirty="0"/>
              <a:t> </a:t>
            </a:r>
            <a:r>
              <a:rPr lang="en-US" altLang="en-US" dirty="0" err="1"/>
              <a:t>rápido</a:t>
            </a:r>
            <a:r>
              <a:rPr lang="en-US" altLang="en-US" dirty="0"/>
              <a:t> </a:t>
            </a:r>
            <a:r>
              <a:rPr lang="en-US" altLang="en-US" dirty="0" err="1"/>
              <a:t>si</a:t>
            </a:r>
            <a:r>
              <a:rPr lang="en-US" altLang="en-US" dirty="0"/>
              <a:t> se reduce </a:t>
            </a:r>
            <a:r>
              <a:rPr lang="en-US" altLang="en-US" dirty="0" err="1"/>
              <a:t>el</a:t>
            </a:r>
            <a:r>
              <a:rPr lang="en-US" altLang="en-US" dirty="0"/>
              <a:t> </a:t>
            </a:r>
            <a:r>
              <a:rPr lang="en-US" altLang="en-US" dirty="0" err="1"/>
              <a:t>calor</a:t>
            </a:r>
            <a:r>
              <a:rPr lang="en-US" altLang="en-US" dirty="0"/>
              <a:t> </a:t>
            </a:r>
            <a:r>
              <a:rPr lang="en-US" altLang="en-US" dirty="0" err="1"/>
              <a:t>externo</a:t>
            </a:r>
            <a:r>
              <a:rPr lang="en-US" altLang="en-US" dirty="0"/>
              <a:t> (</a:t>
            </a:r>
            <a:r>
              <a:rPr lang="en-US" altLang="en-US" dirty="0" err="1"/>
              <a:t>ambiental</a:t>
            </a:r>
            <a:r>
              <a:rPr lang="en-US" altLang="en-US" dirty="0"/>
              <a:t>) y </a:t>
            </a:r>
            <a:r>
              <a:rPr lang="en-US" altLang="en-US" dirty="0" err="1"/>
              <a:t>su</a:t>
            </a:r>
            <a:r>
              <a:rPr lang="en-US" altLang="en-US" dirty="0"/>
              <a:t> </a:t>
            </a:r>
            <a:r>
              <a:rPr lang="en-US" altLang="en-US" dirty="0" err="1"/>
              <a:t>actividad</a:t>
            </a:r>
            <a:r>
              <a:rPr lang="en-US" altLang="en-US" dirty="0"/>
              <a:t> </a:t>
            </a:r>
            <a:r>
              <a:rPr lang="en-US" altLang="en-US" dirty="0" err="1"/>
              <a:t>física</a:t>
            </a:r>
            <a:r>
              <a:rPr lang="en-US" altLang="en-US" dirty="0"/>
              <a:t> (</a:t>
            </a:r>
            <a:r>
              <a:rPr lang="en-US" altLang="en-US" dirty="0" err="1"/>
              <a:t>calor</a:t>
            </a:r>
            <a:r>
              <a:rPr lang="en-US" altLang="en-US" dirty="0"/>
              <a:t> </a:t>
            </a:r>
            <a:r>
              <a:rPr lang="en-US" altLang="en-US" dirty="0" err="1"/>
              <a:t>metabólico</a:t>
            </a:r>
            <a:r>
              <a:rPr lang="en-US" altLang="en-US" dirty="0"/>
              <a:t>). Sin embargo, </a:t>
            </a:r>
            <a:r>
              <a:rPr lang="en-US" altLang="en-US" dirty="0" err="1"/>
              <a:t>si</a:t>
            </a:r>
            <a:r>
              <a:rPr lang="en-US" altLang="en-US" dirty="0"/>
              <a:t> </a:t>
            </a:r>
            <a:r>
              <a:rPr lang="en-US" altLang="en-US" dirty="0" err="1"/>
              <a:t>el</a:t>
            </a:r>
            <a:r>
              <a:rPr lang="en-US" altLang="en-US" dirty="0"/>
              <a:t> </a:t>
            </a:r>
            <a:r>
              <a:rPr lang="en-US" altLang="en-US" dirty="0" err="1"/>
              <a:t>calor</a:t>
            </a:r>
            <a:r>
              <a:rPr lang="en-US" altLang="en-US" dirty="0"/>
              <a:t> no se </a:t>
            </a:r>
            <a:r>
              <a:rPr lang="en-US" altLang="en-US" dirty="0" err="1"/>
              <a:t>disipa</a:t>
            </a:r>
            <a:r>
              <a:rPr lang="en-US" altLang="en-US" dirty="0"/>
              <a:t> con la </a:t>
            </a:r>
            <a:r>
              <a:rPr lang="en-US" altLang="en-US" dirty="0" err="1"/>
              <a:t>suficiente</a:t>
            </a:r>
            <a:r>
              <a:rPr lang="en-US" altLang="en-US" dirty="0"/>
              <a:t> </a:t>
            </a:r>
            <a:r>
              <a:rPr lang="en-US" altLang="en-US" dirty="0" err="1"/>
              <a:t>rapidez</a:t>
            </a:r>
            <a:r>
              <a:rPr lang="en-US" altLang="en-US" dirty="0"/>
              <a:t> a </a:t>
            </a:r>
            <a:r>
              <a:rPr lang="en-US" altLang="en-US" dirty="0" err="1"/>
              <a:t>través</a:t>
            </a:r>
            <a:r>
              <a:rPr lang="en-US" altLang="en-US" dirty="0"/>
              <a:t> de la </a:t>
            </a:r>
            <a:r>
              <a:rPr lang="en-US" altLang="en-US" dirty="0" err="1"/>
              <a:t>sudoración</a:t>
            </a:r>
            <a:r>
              <a:rPr lang="en-US" altLang="en-US" dirty="0"/>
              <a:t> y </a:t>
            </a:r>
            <a:r>
              <a:rPr lang="en-US" altLang="en-US" dirty="0" err="1"/>
              <a:t>el</a:t>
            </a:r>
            <a:r>
              <a:rPr lang="en-US" altLang="en-US" dirty="0"/>
              <a:t> </a:t>
            </a:r>
            <a:r>
              <a:rPr lang="en-US" altLang="en-US" dirty="0" err="1"/>
              <a:t>aumento</a:t>
            </a:r>
            <a:r>
              <a:rPr lang="en-US" altLang="en-US" dirty="0"/>
              <a:t> del </a:t>
            </a:r>
            <a:r>
              <a:rPr lang="en-US" altLang="en-US" dirty="0" err="1"/>
              <a:t>flujo</a:t>
            </a:r>
            <a:r>
              <a:rPr lang="en-US" altLang="en-US" dirty="0"/>
              <a:t> </a:t>
            </a:r>
            <a:r>
              <a:rPr lang="en-US" altLang="en-US" dirty="0" err="1"/>
              <a:t>sanguíneo</a:t>
            </a:r>
            <a:r>
              <a:rPr lang="en-US" altLang="en-US" dirty="0"/>
              <a:t> a la </a:t>
            </a:r>
            <a:r>
              <a:rPr lang="en-US" altLang="en-US" dirty="0" err="1"/>
              <a:t>piel</a:t>
            </a:r>
            <a:r>
              <a:rPr lang="en-US" altLang="en-US" dirty="0"/>
              <a:t>, la </a:t>
            </a:r>
            <a:r>
              <a:rPr lang="en-US" altLang="en-US" dirty="0" err="1"/>
              <a:t>temperatura</a:t>
            </a:r>
            <a:r>
              <a:rPr lang="en-US" altLang="en-US" dirty="0"/>
              <a:t> del </a:t>
            </a:r>
            <a:r>
              <a:rPr lang="en-US" altLang="en-US" dirty="0" err="1"/>
              <a:t>cuerpo</a:t>
            </a:r>
            <a:r>
              <a:rPr lang="en-US" altLang="en-US" dirty="0"/>
              <a:t> </a:t>
            </a:r>
            <a:r>
              <a:rPr lang="en-US" altLang="en-US" dirty="0" err="1"/>
              <a:t>seguirá</a:t>
            </a:r>
            <a:r>
              <a:rPr lang="en-US" altLang="en-US" dirty="0"/>
              <a:t> </a:t>
            </a:r>
            <a:r>
              <a:rPr lang="en-US" altLang="en-US" dirty="0" err="1"/>
              <a:t>aumentando</a:t>
            </a:r>
            <a:r>
              <a:rPr lang="en-US" altLang="en-US" dirty="0"/>
              <a:t> y </a:t>
            </a:r>
            <a:r>
              <a:rPr lang="en-US" altLang="en-US" dirty="0" err="1"/>
              <a:t>los</a:t>
            </a:r>
            <a:r>
              <a:rPr lang="en-US" altLang="en-US" dirty="0"/>
              <a:t> </a:t>
            </a:r>
            <a:r>
              <a:rPr lang="en-US" altLang="en-US" dirty="0" err="1"/>
              <a:t>trabajadores</a:t>
            </a:r>
            <a:r>
              <a:rPr lang="en-US" altLang="en-US" dirty="0"/>
              <a:t> </a:t>
            </a:r>
            <a:r>
              <a:rPr lang="en-US" altLang="en-US" dirty="0" err="1"/>
              <a:t>empezarán</a:t>
            </a:r>
            <a:r>
              <a:rPr lang="en-US" altLang="en-US" dirty="0"/>
              <a:t> a </a:t>
            </a:r>
            <a:r>
              <a:rPr lang="en-US" altLang="en-US" dirty="0" err="1"/>
              <a:t>experimentar</a:t>
            </a:r>
            <a:r>
              <a:rPr lang="en-US" altLang="en-US" dirty="0"/>
              <a:t> </a:t>
            </a:r>
            <a:r>
              <a:rPr lang="en-US" altLang="en-US" dirty="0" err="1"/>
              <a:t>estrés</a:t>
            </a:r>
            <a:r>
              <a:rPr lang="en-US" altLang="en-US" dirty="0"/>
              <a:t> </a:t>
            </a:r>
            <a:r>
              <a:rPr lang="en-US" altLang="en-US" dirty="0" err="1"/>
              <a:t>por</a:t>
            </a:r>
            <a:r>
              <a:rPr lang="en-US" altLang="en-US" dirty="0"/>
              <a:t> </a:t>
            </a:r>
            <a:r>
              <a:rPr lang="en-US" altLang="en-US" dirty="0" err="1"/>
              <a:t>calor</a:t>
            </a:r>
            <a:r>
              <a:rPr lang="en-US" altLang="en-US" dirty="0"/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b="1" dirty="0"/>
              <a:t>Imagen: </a:t>
            </a:r>
            <a:r>
              <a:rPr lang="en-US" altLang="en-US" b="0" dirty="0" err="1"/>
              <a:t>Gráfico</a:t>
            </a:r>
            <a:r>
              <a:rPr lang="en-US" altLang="en-US" b="0" dirty="0"/>
              <a:t> del </a:t>
            </a:r>
            <a:r>
              <a:rPr lang="en-US" altLang="en-US" b="0" dirty="0" err="1"/>
              <a:t>cuerpo</a:t>
            </a:r>
            <a:r>
              <a:rPr lang="en-US" altLang="en-US" b="0" dirty="0"/>
              <a:t> </a:t>
            </a:r>
            <a:r>
              <a:rPr lang="en-US" altLang="en-US" b="0" dirty="0" err="1"/>
              <a:t>humano</a:t>
            </a:r>
            <a:r>
              <a:rPr lang="en-US" altLang="en-US" b="0" dirty="0"/>
              <a:t> que </a:t>
            </a:r>
            <a:r>
              <a:rPr lang="en-US" altLang="en-US" b="0" dirty="0" err="1"/>
              <a:t>muestra</a:t>
            </a:r>
            <a:r>
              <a:rPr lang="en-US" altLang="en-US" b="0" dirty="0"/>
              <a:t> </a:t>
            </a:r>
            <a:r>
              <a:rPr lang="en-US" altLang="en-US" b="0" dirty="0" err="1"/>
              <a:t>el</a:t>
            </a:r>
            <a:r>
              <a:rPr lang="en-US" altLang="en-US" b="0" dirty="0"/>
              <a:t> </a:t>
            </a:r>
            <a:r>
              <a:rPr lang="en-US" altLang="en-US" b="0" dirty="0" err="1"/>
              <a:t>sistema</a:t>
            </a:r>
            <a:r>
              <a:rPr lang="en-US" altLang="en-US" b="0" dirty="0"/>
              <a:t> </a:t>
            </a:r>
            <a:r>
              <a:rPr lang="en-US" altLang="en-US" b="0" dirty="0" err="1"/>
              <a:t>circulatorio</a:t>
            </a:r>
            <a:r>
              <a:rPr lang="en-US" altLang="en-US" b="0" dirty="0"/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b="1" dirty="0"/>
              <a:t>Fuente: </a:t>
            </a:r>
            <a:r>
              <a:rPr lang="en-US" altLang="en-US" b="0" dirty="0"/>
              <a:t>http://</a:t>
            </a:r>
            <a:r>
              <a:rPr lang="en-US" altLang="en-US" b="0" dirty="0" err="1"/>
              <a:t>www.osha.gov</a:t>
            </a:r>
            <a:r>
              <a:rPr lang="en-US" altLang="en-US" b="0" dirty="0"/>
              <a:t>/SLTC/</a:t>
            </a:r>
            <a:r>
              <a:rPr lang="en-US" altLang="en-US" b="0" dirty="0" err="1"/>
              <a:t>heatstress</a:t>
            </a:r>
            <a:r>
              <a:rPr lang="en-US" altLang="en-US" b="0" dirty="0"/>
              <a:t>/</a:t>
            </a:r>
            <a:r>
              <a:rPr lang="en-US" altLang="en-US" b="0" dirty="0" err="1"/>
              <a:t>index.html</a:t>
            </a:r>
            <a:endParaRPr lang="en-US" altLang="en-US" b="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597599-430D-4F1B-8F31-4CC76330FE50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89350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Hay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varios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factores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que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afectan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a la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habilidad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del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cuerpo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para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enfriarse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La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edad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,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el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peso y la forma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física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influyen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el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enfriamiento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del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cuerpo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.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La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adaptación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al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ambiente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caluroso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,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llamada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"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aclimatación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", es un factor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muy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importante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el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enfriamiento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.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Nuestro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cuerpo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necesita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tiempo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para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acostumbrarse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trabajar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condiciones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más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calurosas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.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Los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problemas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de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salud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,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como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la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hipertensión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, la diabetes y las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enfermedades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cardiacas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,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pueden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afectar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a la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regulación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de la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temperatura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del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cuerpo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.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Ciertas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medicinas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pueden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aumentar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el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riesgo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de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estrés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por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calor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: </a:t>
            </a: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Diuréticos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, </a:t>
            </a: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antihipertensivos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(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medicamentos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para la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tensión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arterial), </a:t>
            </a: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anticolinérgicos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(para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trastornos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pulmonares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EPOC), </a:t>
            </a: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antihistamínicos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(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medicamentos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para la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alergia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), </a:t>
            </a: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antidepresivos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y </a:t>
            </a: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medicamentos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psiquiátricos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Estos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medicamentos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afectan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a la forma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que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el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cuerpo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regula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su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temperatura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interna. Como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consecuencia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de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algunos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de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ellos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, es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posible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que un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trabajador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no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pueda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percibir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las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condiciones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de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calor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y/o no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pueda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sudar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, y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por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tanto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los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síntomas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del golpe de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calor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no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sean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evidentes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.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i="0" dirty="0">
              <a:solidFill>
                <a:srgbClr val="212121"/>
              </a:solidFill>
              <a:effectLst/>
              <a:latin typeface="Source Sans Pro" panose="020B050303040302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Ambos, la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cafeína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y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el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alcohol, son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diuréticos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, es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decir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,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favorecen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la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pérdida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de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agua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través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de la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orina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.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La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ropa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y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los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EPP que se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ponen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los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trabajadores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pueden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afectar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a la forma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que se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enfría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el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cuerpo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. </a:t>
            </a: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La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ropa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más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oscura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absorbe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el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calor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,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mientras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que la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más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clara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lo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refleja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. </a:t>
            </a: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La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ropa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impermeable,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como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los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trajes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de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protección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química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,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impide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que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el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cuerpo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se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enfríe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través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del sudor y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puede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contribuir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a las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enfermedades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causadas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por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el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calor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temperaturas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más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bajas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b="0" i="0" dirty="0">
              <a:solidFill>
                <a:srgbClr val="212121"/>
              </a:solidFill>
              <a:effectLst/>
              <a:latin typeface="Source Sans Pro" panose="020B0503030403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b="1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Imagen 1: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Prescripción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b="1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Imagen 2: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Bebida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energética</a:t>
            </a:r>
            <a:endParaRPr lang="en-US" b="0" i="0" dirty="0">
              <a:solidFill>
                <a:srgbClr val="212121"/>
              </a:solidFill>
              <a:effectLst/>
              <a:latin typeface="Source Sans Pro" panose="020B0503030403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b="1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Imagen 3: 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Dos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trabajadores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con EPP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una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fundición</a:t>
            </a:r>
            <a:endParaRPr lang="en-US" b="0" i="0" dirty="0">
              <a:solidFill>
                <a:srgbClr val="212121"/>
              </a:solidFill>
              <a:effectLst/>
              <a:latin typeface="Source Sans Pro" panose="020B0503030403020204" pitchFamily="34" charset="0"/>
            </a:endParaRPr>
          </a:p>
          <a:p>
            <a:pPr>
              <a:spcBef>
                <a:spcPct val="0"/>
              </a:spcBef>
            </a:pP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597599-430D-4F1B-8F31-4CC76330FE50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83790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Hable</a:t>
            </a:r>
            <a:r>
              <a:rPr lang="en-US" dirty="0"/>
              <a:t> con la </a:t>
            </a:r>
            <a:r>
              <a:rPr lang="en-US" dirty="0" err="1"/>
              <a:t>clase</a:t>
            </a:r>
            <a:r>
              <a:rPr lang="en-US" dirty="0"/>
              <a:t> </a:t>
            </a:r>
            <a:r>
              <a:rPr lang="en-US" dirty="0" err="1"/>
              <a:t>sobre</a:t>
            </a:r>
            <a:r>
              <a:rPr lang="en-US" dirty="0"/>
              <a:t> </a:t>
            </a:r>
            <a:r>
              <a:rPr lang="en-US" dirty="0" err="1"/>
              <a:t>estos</a:t>
            </a:r>
            <a:r>
              <a:rPr lang="en-US" dirty="0"/>
              <a:t> </a:t>
            </a:r>
            <a:r>
              <a:rPr lang="en-US" dirty="0" err="1"/>
              <a:t>factores</a:t>
            </a:r>
            <a:r>
              <a:rPr lang="en-US" dirty="0"/>
              <a:t> de </a:t>
            </a:r>
            <a:r>
              <a:rPr lang="en-US" dirty="0" err="1"/>
              <a:t>riesgo</a:t>
            </a:r>
            <a:r>
              <a:rPr lang="en-US" dirty="0"/>
              <a:t> </a:t>
            </a:r>
            <a:r>
              <a:rPr lang="en-US" dirty="0" err="1"/>
              <a:t>personales</a:t>
            </a:r>
            <a:r>
              <a:rPr lang="en-US" dirty="0"/>
              <a:t>: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dirty="0"/>
              <a:t>Hay </a:t>
            </a:r>
            <a:r>
              <a:rPr lang="en-US" dirty="0" err="1"/>
              <a:t>muchas</a:t>
            </a:r>
            <a:r>
              <a:rPr lang="en-US" dirty="0"/>
              <a:t> </a:t>
            </a:r>
            <a:r>
              <a:rPr lang="en-US" dirty="0" err="1"/>
              <a:t>condiciones</a:t>
            </a:r>
            <a:r>
              <a:rPr lang="en-US" dirty="0"/>
              <a:t> de </a:t>
            </a:r>
            <a:r>
              <a:rPr lang="en-US" dirty="0" err="1"/>
              <a:t>salud</a:t>
            </a:r>
            <a:r>
              <a:rPr lang="en-US" dirty="0"/>
              <a:t>, </a:t>
            </a:r>
            <a:r>
              <a:rPr lang="en-US" dirty="0" err="1"/>
              <a:t>medicamentos</a:t>
            </a:r>
            <a:r>
              <a:rPr lang="en-US" dirty="0"/>
              <a:t> y </a:t>
            </a:r>
            <a:r>
              <a:rPr lang="en-US" dirty="0" err="1"/>
              <a:t>rasgos</a:t>
            </a:r>
            <a:r>
              <a:rPr lang="en-US" dirty="0"/>
              <a:t> </a:t>
            </a:r>
            <a:r>
              <a:rPr lang="en-US" dirty="0" err="1"/>
              <a:t>físicos</a:t>
            </a:r>
            <a:r>
              <a:rPr lang="en-US" dirty="0"/>
              <a:t> y de </a:t>
            </a:r>
            <a:r>
              <a:rPr lang="en-US" dirty="0" err="1"/>
              <a:t>comportamiento</a:t>
            </a:r>
            <a:r>
              <a:rPr lang="en-US" dirty="0"/>
              <a:t> que </a:t>
            </a:r>
            <a:r>
              <a:rPr lang="en-US" dirty="0" err="1"/>
              <a:t>pueden</a:t>
            </a:r>
            <a:r>
              <a:rPr lang="en-US" dirty="0"/>
              <a:t> </a:t>
            </a:r>
            <a:r>
              <a:rPr lang="en-US" dirty="0" err="1"/>
              <a:t>predisponer</a:t>
            </a:r>
            <a:r>
              <a:rPr lang="en-US" dirty="0"/>
              <a:t> a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trabajadores</a:t>
            </a:r>
            <a:r>
              <a:rPr lang="en-US" dirty="0"/>
              <a:t> a las </a:t>
            </a:r>
            <a:r>
              <a:rPr lang="en-US" dirty="0" err="1"/>
              <a:t>enfermedades</a:t>
            </a:r>
            <a:r>
              <a:rPr lang="en-US" dirty="0"/>
              <a:t> </a:t>
            </a:r>
            <a:r>
              <a:rPr lang="en-US" dirty="0" err="1"/>
              <a:t>causadas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calor</a:t>
            </a:r>
            <a:r>
              <a:rPr lang="en-US" dirty="0"/>
              <a:t>.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dirty="0"/>
              <a:t>Los </a:t>
            </a:r>
            <a:r>
              <a:rPr lang="en-US" dirty="0" err="1"/>
              <a:t>empleadores</a:t>
            </a:r>
            <a:r>
              <a:rPr lang="en-US" dirty="0"/>
              <a:t> </a:t>
            </a:r>
            <a:r>
              <a:rPr lang="en-US" dirty="0" err="1"/>
              <a:t>deben</a:t>
            </a:r>
            <a:r>
              <a:rPr lang="en-US" dirty="0"/>
              <a:t> </a:t>
            </a:r>
            <a:r>
              <a:rPr lang="en-US" dirty="0" err="1"/>
              <a:t>reconocer</a:t>
            </a:r>
            <a:r>
              <a:rPr lang="en-US" dirty="0"/>
              <a:t> que no </a:t>
            </a:r>
            <a:r>
              <a:rPr lang="en-US" dirty="0" err="1"/>
              <a:t>todos</a:t>
            </a:r>
            <a:r>
              <a:rPr lang="en-US" dirty="0"/>
              <a:t>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trabajadores</a:t>
            </a:r>
            <a:r>
              <a:rPr lang="en-US" dirty="0"/>
              <a:t> </a:t>
            </a:r>
            <a:r>
              <a:rPr lang="en-US" dirty="0" err="1"/>
              <a:t>toleran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calor</a:t>
            </a:r>
            <a:r>
              <a:rPr lang="en-US" dirty="0"/>
              <a:t> de la </a:t>
            </a:r>
            <a:r>
              <a:rPr lang="en-US" dirty="0" err="1"/>
              <a:t>misma</a:t>
            </a:r>
            <a:r>
              <a:rPr lang="en-US" dirty="0"/>
              <a:t> </a:t>
            </a:r>
            <a:r>
              <a:rPr lang="en-US" dirty="0" err="1"/>
              <a:t>manera</a:t>
            </a:r>
            <a:r>
              <a:rPr lang="en-US" dirty="0"/>
              <a:t>. Los </a:t>
            </a:r>
            <a:r>
              <a:rPr lang="en-US" dirty="0" err="1"/>
              <a:t>controles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lugar</a:t>
            </a:r>
            <a:r>
              <a:rPr lang="en-US" dirty="0"/>
              <a:t> de </a:t>
            </a:r>
            <a:r>
              <a:rPr lang="en-US" dirty="0" err="1"/>
              <a:t>trabajo</a:t>
            </a:r>
            <a:r>
              <a:rPr lang="en-US" dirty="0"/>
              <a:t> </a:t>
            </a:r>
            <a:r>
              <a:rPr lang="en-US" dirty="0" err="1"/>
              <a:t>deben</a:t>
            </a:r>
            <a:r>
              <a:rPr lang="en-US" dirty="0"/>
              <a:t> </a:t>
            </a:r>
            <a:r>
              <a:rPr lang="en-US" dirty="0" err="1"/>
              <a:t>centrarse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hacer</a:t>
            </a:r>
            <a:r>
              <a:rPr lang="en-US" dirty="0"/>
              <a:t> que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lugares</a:t>
            </a:r>
            <a:r>
              <a:rPr lang="en-US" dirty="0"/>
              <a:t> de </a:t>
            </a:r>
            <a:r>
              <a:rPr lang="en-US" dirty="0" err="1"/>
              <a:t>trabajo</a:t>
            </a:r>
            <a:r>
              <a:rPr lang="en-US" dirty="0"/>
              <a:t> </a:t>
            </a:r>
            <a:r>
              <a:rPr lang="en-US" dirty="0" err="1"/>
              <a:t>sean</a:t>
            </a:r>
            <a:r>
              <a:rPr lang="en-US" dirty="0"/>
              <a:t> </a:t>
            </a:r>
            <a:r>
              <a:rPr lang="en-US" dirty="0" err="1"/>
              <a:t>seguros</a:t>
            </a:r>
            <a:r>
              <a:rPr lang="en-US" dirty="0"/>
              <a:t> para </a:t>
            </a:r>
            <a:r>
              <a:rPr lang="en-US" dirty="0" err="1"/>
              <a:t>todos</a:t>
            </a:r>
            <a:r>
              <a:rPr lang="en-US" dirty="0"/>
              <a:t>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empleados</a:t>
            </a:r>
            <a:r>
              <a:rPr lang="en-US" dirty="0"/>
              <a:t>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Un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programa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de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vigilancia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médica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laboral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puede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identificar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los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trabajadores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que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corren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un mayor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riesgo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de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sufrir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enfermedades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por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calor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,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manteniendo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al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mismo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tiempo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la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confidencialidad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de la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información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sobre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la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salud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de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los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trabajadores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Cuando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existan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riesgos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relacionados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con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el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calor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,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los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trabajadores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deben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recibir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capacitación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sobre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los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factores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personales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que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pueden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hacerlos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más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susceptibles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a las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enfermedades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por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calor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caso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de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duda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,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los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trabajadores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deben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hablar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con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su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proveedor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médico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sobre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si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pueden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trabajar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con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seguridad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condiciones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de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calor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.</a:t>
            </a:r>
          </a:p>
          <a:p>
            <a:r>
              <a:rPr lang="en-US" b="1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Fuente: 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https://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www.osha.gov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/heat-exposure/personal-risk-factors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597599-430D-4F1B-8F31-4CC76330FE50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35246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El </a:t>
            </a:r>
            <a:r>
              <a:rPr lang="en-US" dirty="0" err="1"/>
              <a:t>estrés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calor</a:t>
            </a:r>
            <a:r>
              <a:rPr lang="en-US" dirty="0"/>
              <a:t> se </a:t>
            </a:r>
            <a:r>
              <a:rPr lang="en-US" dirty="0" err="1"/>
              <a:t>refiere</a:t>
            </a:r>
            <a:r>
              <a:rPr lang="en-US" dirty="0"/>
              <a:t> a la </a:t>
            </a:r>
            <a:r>
              <a:rPr lang="en-US" dirty="0" err="1"/>
              <a:t>acumulación</a:t>
            </a:r>
            <a:r>
              <a:rPr lang="en-US" dirty="0"/>
              <a:t> de </a:t>
            </a:r>
            <a:r>
              <a:rPr lang="en-US" dirty="0" err="1"/>
              <a:t>calor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cuerpo</a:t>
            </a:r>
            <a:r>
              <a:rPr lang="en-US" dirty="0"/>
              <a:t> que no </a:t>
            </a:r>
            <a:r>
              <a:rPr lang="en-US" dirty="0" err="1"/>
              <a:t>puede</a:t>
            </a:r>
            <a:r>
              <a:rPr lang="en-US" dirty="0"/>
              <a:t> </a:t>
            </a:r>
            <a:r>
              <a:rPr lang="en-US" dirty="0" err="1"/>
              <a:t>eliminarse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métodos</a:t>
            </a:r>
            <a:r>
              <a:rPr lang="en-US" dirty="0"/>
              <a:t> naturales (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ejemplo</a:t>
            </a:r>
            <a:r>
              <a:rPr lang="en-US" dirty="0"/>
              <a:t>, </a:t>
            </a:r>
            <a:r>
              <a:rPr lang="en-US" dirty="0" err="1"/>
              <a:t>sudoración</a:t>
            </a:r>
            <a:r>
              <a:rPr lang="en-US" dirty="0"/>
              <a:t> y </a:t>
            </a:r>
            <a:r>
              <a:rPr lang="en-US" dirty="0" err="1"/>
              <a:t>aumento</a:t>
            </a:r>
            <a:r>
              <a:rPr lang="en-US" dirty="0"/>
              <a:t> del </a:t>
            </a:r>
            <a:r>
              <a:rPr lang="en-US" dirty="0" err="1"/>
              <a:t>flujo</a:t>
            </a:r>
            <a:r>
              <a:rPr lang="en-US" dirty="0"/>
              <a:t> </a:t>
            </a:r>
            <a:r>
              <a:rPr lang="en-US" dirty="0" err="1"/>
              <a:t>sanguíneo</a:t>
            </a:r>
            <a:r>
              <a:rPr lang="en-US" dirty="0"/>
              <a:t> a la </a:t>
            </a:r>
            <a:r>
              <a:rPr lang="en-US" dirty="0" err="1"/>
              <a:t>piel</a:t>
            </a:r>
            <a:r>
              <a:rPr lang="en-US" dirty="0"/>
              <a:t>). La </a:t>
            </a:r>
            <a:r>
              <a:rPr lang="en-US" dirty="0" err="1"/>
              <a:t>acumulación</a:t>
            </a:r>
            <a:r>
              <a:rPr lang="en-US" dirty="0"/>
              <a:t> de </a:t>
            </a:r>
            <a:r>
              <a:rPr lang="en-US" dirty="0" err="1"/>
              <a:t>calor</a:t>
            </a:r>
            <a:r>
              <a:rPr lang="en-US" dirty="0"/>
              <a:t> es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resultado</a:t>
            </a:r>
            <a:r>
              <a:rPr lang="en-US" dirty="0"/>
              <a:t> del </a:t>
            </a:r>
            <a:r>
              <a:rPr lang="en-US" dirty="0" err="1"/>
              <a:t>calor</a:t>
            </a:r>
            <a:r>
              <a:rPr lang="en-US" dirty="0"/>
              <a:t> </a:t>
            </a:r>
            <a:r>
              <a:rPr lang="en-US" dirty="0" err="1"/>
              <a:t>interno</a:t>
            </a:r>
            <a:r>
              <a:rPr lang="en-US" dirty="0"/>
              <a:t> del </a:t>
            </a:r>
            <a:r>
              <a:rPr lang="en-US" dirty="0" err="1"/>
              <a:t>cuerpo</a:t>
            </a:r>
            <a:r>
              <a:rPr lang="en-US" dirty="0"/>
              <a:t> (lo que </a:t>
            </a:r>
            <a:r>
              <a:rPr lang="en-US" dirty="0" err="1"/>
              <a:t>llamamos</a:t>
            </a:r>
            <a:r>
              <a:rPr lang="en-US" dirty="0"/>
              <a:t> carga </a:t>
            </a:r>
            <a:r>
              <a:rPr lang="en-US" dirty="0" err="1"/>
              <a:t>metabólica</a:t>
            </a:r>
            <a:r>
              <a:rPr lang="en-US" dirty="0"/>
              <a:t>) y de la carga de </a:t>
            </a:r>
            <a:r>
              <a:rPr lang="en-US" dirty="0" err="1"/>
              <a:t>calor</a:t>
            </a:r>
            <a:r>
              <a:rPr lang="en-US" dirty="0"/>
              <a:t> del </a:t>
            </a:r>
            <a:r>
              <a:rPr lang="en-US" dirty="0" err="1"/>
              <a:t>ambiente</a:t>
            </a:r>
            <a:r>
              <a:rPr lang="en-US" dirty="0"/>
              <a:t> de </a:t>
            </a:r>
            <a:r>
              <a:rPr lang="en-US" dirty="0" err="1"/>
              <a:t>trabajo</a:t>
            </a:r>
            <a:r>
              <a:rPr lang="en-US" dirty="0"/>
              <a:t>. </a:t>
            </a:r>
          </a:p>
          <a:p>
            <a:endParaRPr lang="en-US" dirty="0"/>
          </a:p>
          <a:p>
            <a:endParaRPr lang="en-US" dirty="0"/>
          </a:p>
          <a:p>
            <a:r>
              <a:rPr lang="en-US" b="1" dirty="0"/>
              <a:t>Imagen: </a:t>
            </a:r>
            <a:r>
              <a:rPr lang="en-US" b="0" dirty="0" err="1"/>
              <a:t>Gráfico</a:t>
            </a:r>
            <a:r>
              <a:rPr lang="en-US" b="0" dirty="0"/>
              <a:t> de un </a:t>
            </a:r>
            <a:r>
              <a:rPr lang="en-US" b="0" dirty="0" err="1"/>
              <a:t>empleado</a:t>
            </a:r>
            <a:r>
              <a:rPr lang="en-US" b="0" dirty="0"/>
              <a:t> </a:t>
            </a:r>
            <a:r>
              <a:rPr lang="en-US" b="0" dirty="0" err="1"/>
              <a:t>sudando</a:t>
            </a:r>
            <a:r>
              <a:rPr lang="en-US" b="0" dirty="0"/>
              <a:t> y </a:t>
            </a:r>
            <a:r>
              <a:rPr lang="en-US" b="0" dirty="0" err="1"/>
              <a:t>sufriendo</a:t>
            </a:r>
            <a:r>
              <a:rPr lang="en-US" b="0" dirty="0"/>
              <a:t> </a:t>
            </a:r>
            <a:r>
              <a:rPr lang="en-US" b="0" dirty="0" err="1"/>
              <a:t>estrés</a:t>
            </a:r>
            <a:r>
              <a:rPr lang="en-US" b="0" dirty="0"/>
              <a:t> </a:t>
            </a:r>
            <a:r>
              <a:rPr lang="en-US" b="0" dirty="0" err="1"/>
              <a:t>por</a:t>
            </a:r>
            <a:r>
              <a:rPr lang="en-US" b="0" dirty="0"/>
              <a:t> </a:t>
            </a:r>
            <a:r>
              <a:rPr lang="en-US" b="0" dirty="0" err="1"/>
              <a:t>calor</a:t>
            </a:r>
            <a:r>
              <a:rPr lang="en-US" b="0" dirty="0"/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597599-430D-4F1B-8F31-4CC76330FE50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545087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err="1"/>
              <a:t>Estos</a:t>
            </a:r>
            <a:r>
              <a:rPr lang="en-US"/>
              <a:t> son </a:t>
            </a:r>
            <a:r>
              <a:rPr lang="en-US" err="1"/>
              <a:t>señales</a:t>
            </a:r>
            <a:r>
              <a:rPr lang="en-US"/>
              <a:t> de </a:t>
            </a:r>
            <a:r>
              <a:rPr lang="en-US" err="1"/>
              <a:t>comportamiento</a:t>
            </a:r>
            <a:r>
              <a:rPr lang="en-US"/>
              <a:t> a las que </a:t>
            </a:r>
            <a:r>
              <a:rPr lang="en-US" err="1"/>
              <a:t>debe</a:t>
            </a:r>
            <a:r>
              <a:rPr lang="en-US"/>
              <a:t> </a:t>
            </a:r>
            <a:r>
              <a:rPr lang="en-US" err="1"/>
              <a:t>prestar</a:t>
            </a:r>
            <a:r>
              <a:rPr lang="en-US"/>
              <a:t> </a:t>
            </a:r>
            <a:r>
              <a:rPr lang="en-US" err="1"/>
              <a:t>atención</a:t>
            </a:r>
            <a:r>
              <a:rPr lang="en-US"/>
              <a:t> (</a:t>
            </a:r>
            <a:r>
              <a:rPr lang="en-US" err="1"/>
              <a:t>en</a:t>
            </a:r>
            <a:r>
              <a:rPr lang="en-US"/>
              <a:t> </a:t>
            </a:r>
            <a:r>
              <a:rPr lang="en-US" err="1"/>
              <a:t>usted</a:t>
            </a:r>
            <a:r>
              <a:rPr lang="en-US"/>
              <a:t> </a:t>
            </a:r>
            <a:r>
              <a:rPr lang="en-US" err="1"/>
              <a:t>mismo</a:t>
            </a:r>
            <a:r>
              <a:rPr lang="en-US"/>
              <a:t>, </a:t>
            </a:r>
            <a:r>
              <a:rPr lang="en-US" err="1"/>
              <a:t>en</a:t>
            </a:r>
            <a:r>
              <a:rPr lang="en-US"/>
              <a:t> sus </a:t>
            </a:r>
            <a:r>
              <a:rPr lang="en-US" err="1"/>
              <a:t>empleados</a:t>
            </a:r>
            <a:r>
              <a:rPr lang="en-US"/>
              <a:t> y </a:t>
            </a:r>
            <a:r>
              <a:rPr lang="en-US" err="1"/>
              <a:t>en</a:t>
            </a:r>
            <a:r>
              <a:rPr lang="en-US"/>
              <a:t> sus </a:t>
            </a:r>
            <a:r>
              <a:rPr lang="en-US" err="1"/>
              <a:t>compañeros</a:t>
            </a:r>
            <a:r>
              <a:rPr lang="en-US"/>
              <a:t> de </a:t>
            </a:r>
            <a:r>
              <a:rPr lang="en-US" err="1"/>
              <a:t>trabajo</a:t>
            </a:r>
            <a:r>
              <a:rPr lang="en-US"/>
              <a:t>). </a:t>
            </a:r>
            <a:r>
              <a:rPr lang="en-US" err="1"/>
              <a:t>Pueden</a:t>
            </a:r>
            <a:r>
              <a:rPr lang="en-US"/>
              <a:t> </a:t>
            </a:r>
            <a:r>
              <a:rPr lang="en-US" err="1"/>
              <a:t>indicar</a:t>
            </a:r>
            <a:r>
              <a:rPr lang="en-US"/>
              <a:t> que </a:t>
            </a:r>
            <a:r>
              <a:rPr lang="en-US" err="1"/>
              <a:t>usted</a:t>
            </a:r>
            <a:r>
              <a:rPr lang="en-US"/>
              <a:t> u </a:t>
            </a:r>
            <a:r>
              <a:rPr lang="en-US" err="1"/>
              <a:t>otra</a:t>
            </a:r>
            <a:r>
              <a:rPr lang="en-US"/>
              <a:t> persona </a:t>
            </a:r>
            <a:r>
              <a:rPr lang="en-US" err="1"/>
              <a:t>está</a:t>
            </a:r>
            <a:r>
              <a:rPr lang="en-US"/>
              <a:t> </a:t>
            </a:r>
            <a:r>
              <a:rPr lang="en-US" err="1"/>
              <a:t>sufriendo</a:t>
            </a:r>
            <a:r>
              <a:rPr lang="en-US"/>
              <a:t> </a:t>
            </a:r>
            <a:r>
              <a:rPr lang="en-US" err="1"/>
              <a:t>estrés</a:t>
            </a:r>
            <a:r>
              <a:rPr lang="en-US"/>
              <a:t> </a:t>
            </a:r>
            <a:r>
              <a:rPr lang="en-US" err="1"/>
              <a:t>por</a:t>
            </a:r>
            <a:r>
              <a:rPr lang="en-US"/>
              <a:t> </a:t>
            </a:r>
            <a:r>
              <a:rPr lang="en-US" err="1"/>
              <a:t>calor</a:t>
            </a:r>
            <a:r>
              <a:rPr lang="en-US"/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597599-430D-4F1B-8F31-4CC76330FE50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35003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Existen</a:t>
            </a:r>
            <a:r>
              <a:rPr lang="en-US" dirty="0"/>
              <a:t> </a:t>
            </a:r>
            <a:r>
              <a:rPr lang="en-US" dirty="0" err="1"/>
              <a:t>varios</a:t>
            </a:r>
            <a:r>
              <a:rPr lang="en-US" dirty="0"/>
              <a:t> </a:t>
            </a:r>
            <a:r>
              <a:rPr lang="en-US" dirty="0" err="1"/>
              <a:t>tipos</a:t>
            </a:r>
            <a:r>
              <a:rPr lang="en-US" dirty="0"/>
              <a:t> </a:t>
            </a:r>
            <a:r>
              <a:rPr lang="en-US" dirty="0" err="1"/>
              <a:t>diferentes</a:t>
            </a:r>
            <a:r>
              <a:rPr lang="en-US" dirty="0"/>
              <a:t> de </a:t>
            </a:r>
            <a:r>
              <a:rPr lang="en-US" dirty="0" err="1"/>
              <a:t>trastornos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estrés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calor</a:t>
            </a:r>
            <a:r>
              <a:rPr lang="en-US" dirty="0"/>
              <a:t>. </a:t>
            </a:r>
            <a:r>
              <a:rPr lang="en-US" dirty="0" err="1"/>
              <a:t>Pregunte</a:t>
            </a:r>
            <a:r>
              <a:rPr lang="en-US" dirty="0"/>
              <a:t> a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participantes</a:t>
            </a:r>
            <a:r>
              <a:rPr lang="en-US" dirty="0"/>
              <a:t>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ellos</a:t>
            </a:r>
            <a:r>
              <a:rPr lang="en-US" dirty="0"/>
              <a:t> o </a:t>
            </a:r>
            <a:r>
              <a:rPr lang="en-US" dirty="0" err="1"/>
              <a:t>alguien</a:t>
            </a:r>
            <a:r>
              <a:rPr lang="en-US" dirty="0"/>
              <a:t> que </a:t>
            </a:r>
            <a:r>
              <a:rPr lang="en-US" dirty="0" err="1"/>
              <a:t>conocen</a:t>
            </a:r>
            <a:r>
              <a:rPr lang="en-US" dirty="0"/>
              <a:t> ha </a:t>
            </a:r>
            <a:r>
              <a:rPr lang="en-US" dirty="0" err="1"/>
              <a:t>sufrido</a:t>
            </a:r>
            <a:r>
              <a:rPr lang="en-US" dirty="0"/>
              <a:t> </a:t>
            </a:r>
            <a:r>
              <a:rPr lang="en-US" dirty="0" err="1"/>
              <a:t>alguno</a:t>
            </a:r>
            <a:r>
              <a:rPr lang="en-US" dirty="0"/>
              <a:t> de </a:t>
            </a:r>
            <a:r>
              <a:rPr lang="en-US" dirty="0" err="1"/>
              <a:t>estos</a:t>
            </a:r>
            <a:r>
              <a:rPr lang="en-US" dirty="0"/>
              <a:t> </a:t>
            </a:r>
            <a:r>
              <a:rPr lang="en-US" dirty="0" err="1"/>
              <a:t>trastornos</a:t>
            </a:r>
            <a:r>
              <a:rPr lang="en-US" dirty="0"/>
              <a:t>. </a:t>
            </a:r>
            <a:r>
              <a:rPr lang="en-US" dirty="0" err="1"/>
              <a:t>Esta</a:t>
            </a:r>
            <a:r>
              <a:rPr lang="en-US" dirty="0"/>
              <a:t> </a:t>
            </a:r>
            <a:r>
              <a:rPr lang="en-US" dirty="0" err="1"/>
              <a:t>lista</a:t>
            </a:r>
            <a:r>
              <a:rPr lang="en-US" dirty="0"/>
              <a:t> </a:t>
            </a:r>
            <a:r>
              <a:rPr lang="en-US" dirty="0" err="1"/>
              <a:t>abarca</a:t>
            </a:r>
            <a:r>
              <a:rPr lang="en-US" dirty="0"/>
              <a:t> </a:t>
            </a:r>
            <a:r>
              <a:rPr lang="en-US" dirty="0" err="1"/>
              <a:t>desde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menos</a:t>
            </a:r>
            <a:r>
              <a:rPr lang="en-US" dirty="0"/>
              <a:t> </a:t>
            </a:r>
            <a:r>
              <a:rPr lang="en-US" dirty="0" err="1"/>
              <a:t>peligroso</a:t>
            </a:r>
            <a:r>
              <a:rPr lang="en-US" dirty="0"/>
              <a:t> (</a:t>
            </a:r>
            <a:r>
              <a:rPr lang="en-US" dirty="0" err="1"/>
              <a:t>sarpullido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calor</a:t>
            </a:r>
            <a:r>
              <a:rPr lang="en-US" dirty="0"/>
              <a:t>) hasta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más</a:t>
            </a:r>
            <a:r>
              <a:rPr lang="en-US" dirty="0"/>
              <a:t> </a:t>
            </a:r>
            <a:r>
              <a:rPr lang="en-US" dirty="0" err="1"/>
              <a:t>peligroso</a:t>
            </a:r>
            <a:r>
              <a:rPr lang="en-US" dirty="0"/>
              <a:t> de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trastornos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calor</a:t>
            </a:r>
            <a:r>
              <a:rPr lang="en-US" dirty="0"/>
              <a:t> (</a:t>
            </a:r>
            <a:r>
              <a:rPr lang="en-US" dirty="0" err="1"/>
              <a:t>los</a:t>
            </a:r>
            <a:r>
              <a:rPr lang="en-US" dirty="0"/>
              <a:t> golpes de </a:t>
            </a:r>
            <a:r>
              <a:rPr lang="en-US" dirty="0" err="1"/>
              <a:t>calor</a:t>
            </a:r>
            <a:r>
              <a:rPr lang="en-US" dirty="0"/>
              <a:t> o </a:t>
            </a:r>
            <a:r>
              <a:rPr lang="en-US" dirty="0" err="1"/>
              <a:t>insolación</a:t>
            </a:r>
            <a:r>
              <a:rPr lang="en-US" dirty="0"/>
              <a:t>).</a:t>
            </a:r>
          </a:p>
          <a:p>
            <a:endParaRPr lang="en-US" dirty="0"/>
          </a:p>
          <a:p>
            <a:r>
              <a:rPr lang="en-US" b="1" dirty="0" err="1"/>
              <a:t>Agotamiento</a:t>
            </a:r>
            <a:r>
              <a:rPr lang="en-US" b="1" dirty="0"/>
              <a:t> </a:t>
            </a:r>
            <a:r>
              <a:rPr lang="en-US" b="1" dirty="0" err="1"/>
              <a:t>por</a:t>
            </a:r>
            <a:r>
              <a:rPr lang="en-US" b="1" dirty="0"/>
              <a:t> </a:t>
            </a:r>
            <a:r>
              <a:rPr lang="en-US" b="1" dirty="0" err="1"/>
              <a:t>calor</a:t>
            </a:r>
            <a:r>
              <a:rPr lang="en-US" b="1" dirty="0"/>
              <a:t>: </a:t>
            </a:r>
            <a:r>
              <a:rPr lang="en-US" b="0" dirty="0" err="1"/>
              <a:t>malestar</a:t>
            </a:r>
            <a:r>
              <a:rPr lang="en-US" b="0" dirty="0"/>
              <a:t> </a:t>
            </a:r>
            <a:r>
              <a:rPr lang="en-US" b="0" dirty="0" err="1"/>
              <a:t>físico</a:t>
            </a:r>
            <a:r>
              <a:rPr lang="en-US" b="0" dirty="0"/>
              <a:t> temporal o </a:t>
            </a:r>
            <a:r>
              <a:rPr lang="en-US" b="0" dirty="0" err="1"/>
              <a:t>agotamiento</a:t>
            </a:r>
            <a:r>
              <a:rPr lang="en-US" b="0" dirty="0"/>
              <a:t> mental/</a:t>
            </a:r>
            <a:r>
              <a:rPr lang="en-US" b="0" dirty="0" err="1"/>
              <a:t>psicológico</a:t>
            </a:r>
            <a:r>
              <a:rPr lang="en-US" b="0" dirty="0"/>
              <a:t> (mal humor, </a:t>
            </a:r>
            <a:r>
              <a:rPr lang="en-US" b="0" dirty="0" err="1"/>
              <a:t>irritabilidad</a:t>
            </a:r>
            <a:r>
              <a:rPr lang="en-US" b="0" dirty="0"/>
              <a:t>); </a:t>
            </a:r>
            <a:r>
              <a:rPr lang="en-US" b="0" dirty="0" err="1"/>
              <a:t>provoca</a:t>
            </a:r>
            <a:r>
              <a:rPr lang="en-US" b="0" dirty="0"/>
              <a:t> </a:t>
            </a:r>
            <a:r>
              <a:rPr lang="en-US" b="0" dirty="0" err="1"/>
              <a:t>una</a:t>
            </a:r>
            <a:r>
              <a:rPr lang="en-US" b="0" dirty="0"/>
              <a:t> </a:t>
            </a:r>
            <a:r>
              <a:rPr lang="en-US" b="0" dirty="0" err="1"/>
              <a:t>disminución</a:t>
            </a:r>
            <a:r>
              <a:rPr lang="en-US" b="0" dirty="0"/>
              <a:t> del </a:t>
            </a:r>
            <a:r>
              <a:rPr lang="en-US" b="0" dirty="0" err="1"/>
              <a:t>rendimiento</a:t>
            </a:r>
            <a:r>
              <a:rPr lang="en-US" b="0" dirty="0"/>
              <a:t> </a:t>
            </a:r>
            <a:r>
              <a:rPr lang="en-US" b="0" dirty="0" err="1"/>
              <a:t>laboral</a:t>
            </a:r>
            <a:r>
              <a:rPr lang="en-US" b="0" dirty="0"/>
              <a:t>, la </a:t>
            </a:r>
            <a:r>
              <a:rPr lang="en-US" b="0" dirty="0" err="1"/>
              <a:t>coordinación</a:t>
            </a:r>
            <a:r>
              <a:rPr lang="en-US" b="0" dirty="0"/>
              <a:t> y </a:t>
            </a:r>
            <a:r>
              <a:rPr lang="en-US" b="0" dirty="0" err="1"/>
              <a:t>el</a:t>
            </a:r>
            <a:r>
              <a:rPr lang="en-US" b="0" dirty="0"/>
              <a:t> </a:t>
            </a:r>
            <a:r>
              <a:rPr lang="en-US" b="0" dirty="0" err="1"/>
              <a:t>estado</a:t>
            </a:r>
            <a:r>
              <a:rPr lang="en-US" b="0" dirty="0"/>
              <a:t> de </a:t>
            </a:r>
            <a:r>
              <a:rPr lang="en-US" b="0" dirty="0" err="1"/>
              <a:t>alerta</a:t>
            </a:r>
            <a:r>
              <a:rPr lang="en-US" b="0" dirty="0"/>
              <a:t>.</a:t>
            </a:r>
          </a:p>
          <a:p>
            <a:endParaRPr lang="en-US" b="1" dirty="0"/>
          </a:p>
          <a:p>
            <a:r>
              <a:rPr lang="en-US" b="1" dirty="0"/>
              <a:t>Imagen 1: </a:t>
            </a:r>
            <a:r>
              <a:rPr lang="en-US" b="0" dirty="0" err="1"/>
              <a:t>Empleada</a:t>
            </a:r>
            <a:r>
              <a:rPr lang="en-US" b="0" dirty="0"/>
              <a:t> de </a:t>
            </a:r>
            <a:r>
              <a:rPr lang="en-US" b="0" dirty="0" err="1"/>
              <a:t>fábrica</a:t>
            </a:r>
            <a:r>
              <a:rPr lang="en-US" b="0" dirty="0"/>
              <a:t> con la mano </a:t>
            </a:r>
            <a:r>
              <a:rPr lang="en-US" b="0" dirty="0" err="1"/>
              <a:t>en</a:t>
            </a:r>
            <a:r>
              <a:rPr lang="en-US" b="0" dirty="0"/>
              <a:t> la </a:t>
            </a:r>
            <a:r>
              <a:rPr lang="en-US" b="0" dirty="0" err="1"/>
              <a:t>frente</a:t>
            </a:r>
            <a:r>
              <a:rPr lang="en-US" b="0" dirty="0"/>
              <a:t>. </a:t>
            </a:r>
            <a:r>
              <a:rPr lang="en-US" b="0" dirty="0" err="1"/>
              <a:t>Muestra</a:t>
            </a:r>
            <a:r>
              <a:rPr lang="en-US" b="0" dirty="0"/>
              <a:t> </a:t>
            </a:r>
            <a:r>
              <a:rPr lang="en-US" b="0" dirty="0" err="1"/>
              <a:t>signos</a:t>
            </a:r>
            <a:r>
              <a:rPr lang="en-US" b="0" dirty="0"/>
              <a:t> de </a:t>
            </a:r>
            <a:r>
              <a:rPr lang="en-US" b="0" dirty="0" err="1"/>
              <a:t>estrés</a:t>
            </a:r>
            <a:r>
              <a:rPr lang="en-US" b="0" dirty="0"/>
              <a:t> </a:t>
            </a:r>
            <a:r>
              <a:rPr lang="en-US" b="0" dirty="0" err="1"/>
              <a:t>por</a:t>
            </a:r>
            <a:r>
              <a:rPr lang="en-US" b="0" dirty="0"/>
              <a:t> </a:t>
            </a:r>
            <a:r>
              <a:rPr lang="en-US" b="0" dirty="0" err="1"/>
              <a:t>calor</a:t>
            </a:r>
            <a:r>
              <a:rPr lang="en-US" b="0" dirty="0"/>
              <a:t>. </a:t>
            </a:r>
          </a:p>
          <a:p>
            <a:r>
              <a:rPr lang="en-US" b="1" dirty="0"/>
              <a:t>Imagen 2: </a:t>
            </a:r>
            <a:r>
              <a:rPr lang="en-US" b="0" dirty="0" err="1"/>
              <a:t>Sarpullido</a:t>
            </a:r>
            <a:r>
              <a:rPr lang="en-US" b="0" dirty="0"/>
              <a:t> </a:t>
            </a:r>
            <a:r>
              <a:rPr lang="en-US" b="0" dirty="0" err="1"/>
              <a:t>por</a:t>
            </a:r>
            <a:r>
              <a:rPr lang="en-US" b="0" dirty="0"/>
              <a:t> </a:t>
            </a:r>
            <a:r>
              <a:rPr lang="en-US" b="0" dirty="0" err="1"/>
              <a:t>calor</a:t>
            </a:r>
            <a:r>
              <a:rPr lang="en-US" b="0" dirty="0"/>
              <a:t> ("</a:t>
            </a:r>
            <a:r>
              <a:rPr lang="en-US" b="0" dirty="0" err="1"/>
              <a:t>fiebre</a:t>
            </a:r>
            <a:r>
              <a:rPr lang="en-US" b="0" dirty="0"/>
              <a:t> </a:t>
            </a:r>
            <a:r>
              <a:rPr lang="en-US" b="0" dirty="0" err="1"/>
              <a:t>miliar</a:t>
            </a:r>
            <a:r>
              <a:rPr lang="en-US" b="0" dirty="0"/>
              <a:t>").</a:t>
            </a:r>
          </a:p>
          <a:p>
            <a:r>
              <a:rPr lang="en-US" b="1" dirty="0"/>
              <a:t>Imagen 3: </a:t>
            </a:r>
            <a:r>
              <a:rPr lang="en-US" b="0" dirty="0"/>
              <a:t>Un </a:t>
            </a:r>
            <a:r>
              <a:rPr lang="en-US" b="0" dirty="0" err="1"/>
              <a:t>empleado</a:t>
            </a:r>
            <a:r>
              <a:rPr lang="en-US" b="0" dirty="0"/>
              <a:t> </a:t>
            </a:r>
            <a:r>
              <a:rPr lang="en-US" b="0" dirty="0" err="1"/>
              <a:t>desplomado</a:t>
            </a:r>
            <a:r>
              <a:rPr lang="en-US" b="0" dirty="0"/>
              <a:t> </a:t>
            </a:r>
            <a:r>
              <a:rPr lang="en-US" b="0" dirty="0" err="1"/>
              <a:t>en</a:t>
            </a:r>
            <a:r>
              <a:rPr lang="en-US" b="0" dirty="0"/>
              <a:t> </a:t>
            </a:r>
            <a:r>
              <a:rPr lang="en-US" b="0" dirty="0" err="1"/>
              <a:t>el</a:t>
            </a:r>
            <a:r>
              <a:rPr lang="en-US" b="0" dirty="0"/>
              <a:t> </a:t>
            </a:r>
            <a:r>
              <a:rPr lang="en-US" b="0" dirty="0" err="1"/>
              <a:t>suelo</a:t>
            </a:r>
            <a:r>
              <a:rPr lang="en-US" b="0" dirty="0"/>
              <a:t>. </a:t>
            </a:r>
            <a:r>
              <a:rPr lang="en-US" b="0" dirty="0" err="1"/>
              <a:t>Víctima</a:t>
            </a:r>
            <a:r>
              <a:rPr lang="en-US" b="0" dirty="0"/>
              <a:t> de un golpe de </a:t>
            </a:r>
            <a:r>
              <a:rPr lang="en-US" b="0" dirty="0" err="1"/>
              <a:t>calor</a:t>
            </a:r>
            <a:r>
              <a:rPr lang="en-US" b="0" dirty="0"/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597599-430D-4F1B-8F31-4CC76330FE50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729113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0" dirty="0"/>
              <a:t>El </a:t>
            </a:r>
            <a:r>
              <a:rPr lang="en-US" b="0" dirty="0" err="1"/>
              <a:t>sarpullido</a:t>
            </a:r>
            <a:r>
              <a:rPr lang="en-US" b="0" dirty="0"/>
              <a:t> </a:t>
            </a:r>
            <a:r>
              <a:rPr lang="en-US" b="0" dirty="0" err="1"/>
              <a:t>por</a:t>
            </a:r>
            <a:r>
              <a:rPr lang="en-US" b="0" dirty="0"/>
              <a:t> </a:t>
            </a:r>
            <a:r>
              <a:rPr lang="en-US" b="0" dirty="0" err="1"/>
              <a:t>calor</a:t>
            </a:r>
            <a:r>
              <a:rPr lang="en-US" b="0" dirty="0"/>
              <a:t> se </a:t>
            </a:r>
            <a:r>
              <a:rPr lang="en-US" b="0" dirty="0" err="1"/>
              <a:t>desarrolla</a:t>
            </a:r>
            <a:r>
              <a:rPr lang="en-US" b="0" dirty="0"/>
              <a:t> </a:t>
            </a:r>
            <a:r>
              <a:rPr lang="en-US" b="0" dirty="0" err="1"/>
              <a:t>cuando</a:t>
            </a:r>
            <a:r>
              <a:rPr lang="en-US" b="0" dirty="0"/>
              <a:t> la </a:t>
            </a:r>
            <a:r>
              <a:rPr lang="en-US" b="0" dirty="0" err="1"/>
              <a:t>piel</a:t>
            </a:r>
            <a:r>
              <a:rPr lang="en-US" b="0" dirty="0"/>
              <a:t> </a:t>
            </a:r>
            <a:r>
              <a:rPr lang="en-US" b="0" dirty="0" err="1"/>
              <a:t>permanece</a:t>
            </a:r>
            <a:r>
              <a:rPr lang="en-US" b="0" dirty="0"/>
              <a:t> </a:t>
            </a:r>
            <a:r>
              <a:rPr lang="en-US" b="0" dirty="0" err="1"/>
              <a:t>húmeda</a:t>
            </a:r>
            <a:r>
              <a:rPr lang="en-US" b="0" dirty="0"/>
              <a:t> </a:t>
            </a:r>
            <a:r>
              <a:rPr lang="en-US" b="0" dirty="0" err="1"/>
              <a:t>por</a:t>
            </a:r>
            <a:r>
              <a:rPr lang="en-US" b="0" dirty="0"/>
              <a:t> </a:t>
            </a:r>
            <a:r>
              <a:rPr lang="en-US" b="0" dirty="0" err="1"/>
              <a:t>el</a:t>
            </a:r>
            <a:r>
              <a:rPr lang="en-US" b="0" dirty="0"/>
              <a:t> sudor que no se </a:t>
            </a:r>
            <a:r>
              <a:rPr lang="en-US" b="0" dirty="0" err="1"/>
              <a:t>evapora</a:t>
            </a:r>
            <a:r>
              <a:rPr lang="en-US" b="0" dirty="0"/>
              <a:t> al </a:t>
            </a:r>
            <a:r>
              <a:rPr lang="en-US" b="0" dirty="0" err="1"/>
              <a:t>exponerse</a:t>
            </a:r>
            <a:r>
              <a:rPr lang="en-US" b="0" dirty="0"/>
              <a:t> </a:t>
            </a:r>
            <a:r>
              <a:rPr lang="en-US" b="0" dirty="0" err="1"/>
              <a:t>continuamente</a:t>
            </a:r>
            <a:r>
              <a:rPr lang="en-US" b="0" dirty="0"/>
              <a:t> a </a:t>
            </a:r>
            <a:r>
              <a:rPr lang="en-US" b="0" dirty="0" err="1"/>
              <a:t>temperaturas</a:t>
            </a:r>
            <a:r>
              <a:rPr lang="en-US" b="0" dirty="0"/>
              <a:t> </a:t>
            </a:r>
            <a:r>
              <a:rPr lang="en-US" b="0" dirty="0" err="1"/>
              <a:t>cálidas</a:t>
            </a:r>
            <a:r>
              <a:rPr lang="en-US" b="0" dirty="0"/>
              <a:t> y </a:t>
            </a:r>
            <a:r>
              <a:rPr lang="en-US" b="0" dirty="0" err="1"/>
              <a:t>húmedas</a:t>
            </a:r>
            <a:r>
              <a:rPr lang="en-US" b="0" dirty="0"/>
              <a:t>.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b="0" dirty="0" err="1"/>
              <a:t>Esto</a:t>
            </a:r>
            <a:r>
              <a:rPr lang="en-US" b="0" dirty="0"/>
              <a:t> </a:t>
            </a:r>
            <a:r>
              <a:rPr lang="en-US" b="0" dirty="0" err="1"/>
              <a:t>puede</a:t>
            </a:r>
            <a:r>
              <a:rPr lang="en-US" b="0" dirty="0"/>
              <a:t> </a:t>
            </a:r>
            <a:r>
              <a:rPr lang="en-US" b="0" dirty="0" err="1"/>
              <a:t>provocar</a:t>
            </a:r>
            <a:r>
              <a:rPr lang="en-US" b="0" dirty="0"/>
              <a:t> la </a:t>
            </a:r>
            <a:r>
              <a:rPr lang="en-US" b="0" dirty="0" err="1"/>
              <a:t>obstrucción</a:t>
            </a:r>
            <a:r>
              <a:rPr lang="en-US" b="0" dirty="0"/>
              <a:t> de las </a:t>
            </a:r>
            <a:r>
              <a:rPr lang="en-US" b="0" dirty="0" err="1"/>
              <a:t>glándulas</a:t>
            </a:r>
            <a:r>
              <a:rPr lang="en-US" b="0" dirty="0"/>
              <a:t> </a:t>
            </a:r>
            <a:r>
              <a:rPr lang="en-US" b="0" dirty="0" err="1"/>
              <a:t>sudoríparas</a:t>
            </a:r>
            <a:r>
              <a:rPr lang="en-US" b="0" dirty="0"/>
              <a:t>, </a:t>
            </a:r>
            <a:r>
              <a:rPr lang="en-US" b="0" dirty="0" err="1"/>
              <a:t>causando</a:t>
            </a:r>
            <a:r>
              <a:rPr lang="en-US" b="0" dirty="0"/>
              <a:t> </a:t>
            </a:r>
            <a:r>
              <a:rPr lang="en-US" b="0" dirty="0" err="1"/>
              <a:t>una</a:t>
            </a:r>
            <a:r>
              <a:rPr lang="en-US" b="0" dirty="0"/>
              <a:t> </a:t>
            </a:r>
            <a:r>
              <a:rPr lang="en-US" b="0" dirty="0" err="1"/>
              <a:t>reacción</a:t>
            </a:r>
            <a:r>
              <a:rPr lang="en-US" b="0" dirty="0"/>
              <a:t> </a:t>
            </a:r>
            <a:r>
              <a:rPr lang="en-US" b="0" dirty="0" err="1"/>
              <a:t>inflamatoria</a:t>
            </a:r>
            <a:r>
              <a:rPr lang="en-US" b="0" dirty="0"/>
              <a:t> </a:t>
            </a:r>
            <a:r>
              <a:rPr lang="en-US" b="0" dirty="0" err="1"/>
              <a:t>en</a:t>
            </a:r>
            <a:r>
              <a:rPr lang="en-US" b="0" dirty="0"/>
              <a:t> la que </a:t>
            </a:r>
            <a:r>
              <a:rPr lang="en-US" b="0" dirty="0" err="1"/>
              <a:t>aparecen</a:t>
            </a:r>
            <a:r>
              <a:rPr lang="en-US" b="0" dirty="0"/>
              <a:t> </a:t>
            </a:r>
            <a:r>
              <a:rPr lang="en-US" b="0" dirty="0" err="1"/>
              <a:t>pequeños</a:t>
            </a:r>
            <a:r>
              <a:rPr lang="en-US" b="0" dirty="0"/>
              <a:t> </a:t>
            </a:r>
            <a:r>
              <a:rPr lang="en-US" b="0" dirty="0" err="1"/>
              <a:t>granos</a:t>
            </a:r>
            <a:r>
              <a:rPr lang="en-US" b="0" dirty="0"/>
              <a:t> </a:t>
            </a:r>
            <a:r>
              <a:rPr lang="en-US" b="0" dirty="0" err="1"/>
              <a:t>rojos</a:t>
            </a:r>
            <a:r>
              <a:rPr lang="en-US" b="0" dirty="0"/>
              <a:t> o </a:t>
            </a:r>
            <a:r>
              <a:rPr lang="en-US" b="0" dirty="0" err="1"/>
              <a:t>pequeñas</a:t>
            </a:r>
            <a:r>
              <a:rPr lang="en-US" b="0" dirty="0"/>
              <a:t> </a:t>
            </a:r>
            <a:r>
              <a:rPr lang="en-US" b="0" dirty="0" err="1"/>
              <a:t>ampollas</a:t>
            </a:r>
            <a:r>
              <a:rPr lang="en-US" b="0" dirty="0"/>
              <a:t> </a:t>
            </a:r>
            <a:r>
              <a:rPr lang="en-US" b="0" dirty="0" err="1"/>
              <a:t>en</a:t>
            </a:r>
            <a:r>
              <a:rPr lang="en-US" b="0" dirty="0"/>
              <a:t> la </a:t>
            </a:r>
            <a:r>
              <a:rPr lang="en-US" b="0" dirty="0" err="1"/>
              <a:t>piel</a:t>
            </a:r>
            <a:r>
              <a:rPr lang="en-US" b="0" dirty="0"/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0" dirty="0"/>
              <a:t>El </a:t>
            </a:r>
            <a:r>
              <a:rPr lang="en-US" b="0" dirty="0" err="1"/>
              <a:t>sarpullido</a:t>
            </a:r>
            <a:r>
              <a:rPr lang="en-US" b="0" dirty="0"/>
              <a:t> </a:t>
            </a:r>
            <a:r>
              <a:rPr lang="en-US" b="0" dirty="0" err="1"/>
              <a:t>por</a:t>
            </a:r>
            <a:r>
              <a:rPr lang="en-US" b="0" dirty="0"/>
              <a:t> </a:t>
            </a:r>
            <a:r>
              <a:rPr lang="en-US" b="0" dirty="0" err="1"/>
              <a:t>calor</a:t>
            </a:r>
            <a:r>
              <a:rPr lang="en-US" b="0" dirty="0"/>
              <a:t>, </a:t>
            </a:r>
            <a:r>
              <a:rPr lang="en-US" b="0" dirty="0" err="1"/>
              <a:t>también</a:t>
            </a:r>
            <a:r>
              <a:rPr lang="en-US" b="0" dirty="0"/>
              <a:t> </a:t>
            </a:r>
            <a:r>
              <a:rPr lang="en-US" b="0" dirty="0" err="1"/>
              <a:t>llamado</a:t>
            </a:r>
            <a:r>
              <a:rPr lang="en-US" b="0" dirty="0"/>
              <a:t> </a:t>
            </a:r>
            <a:r>
              <a:rPr lang="en-US" b="0" dirty="0" err="1"/>
              <a:t>fiebre</a:t>
            </a:r>
            <a:r>
              <a:rPr lang="en-US" b="0" dirty="0"/>
              <a:t> miliaria, </a:t>
            </a:r>
            <a:r>
              <a:rPr lang="en-US" b="0" dirty="0" err="1"/>
              <a:t>provoca</a:t>
            </a:r>
            <a:r>
              <a:rPr lang="en-US" b="0" dirty="0"/>
              <a:t> </a:t>
            </a:r>
            <a:r>
              <a:rPr lang="en-US" b="0" dirty="0" err="1"/>
              <a:t>mucha</a:t>
            </a:r>
            <a:r>
              <a:rPr lang="en-US" b="0" dirty="0"/>
              <a:t> </a:t>
            </a:r>
            <a:r>
              <a:rPr lang="en-US" b="0" dirty="0" err="1"/>
              <a:t>picazón</a:t>
            </a:r>
            <a:r>
              <a:rPr lang="en-US" b="0" dirty="0"/>
              <a:t> y </a:t>
            </a:r>
            <a:r>
              <a:rPr lang="en-US" b="0" dirty="0" err="1"/>
              <a:t>hormigueo</a:t>
            </a:r>
            <a:r>
              <a:rPr lang="en-US" b="0" dirty="0"/>
              <a:t> </a:t>
            </a:r>
            <a:r>
              <a:rPr lang="en-US" b="0" dirty="0" err="1"/>
              <a:t>en</a:t>
            </a:r>
            <a:r>
              <a:rPr lang="en-US" b="0" dirty="0"/>
              <a:t> la </a:t>
            </a:r>
            <a:r>
              <a:rPr lang="en-US" b="0" dirty="0" err="1"/>
              <a:t>piel</a:t>
            </a:r>
            <a:r>
              <a:rPr lang="en-US" b="0" dirty="0"/>
              <a:t> al </a:t>
            </a:r>
            <a:r>
              <a:rPr lang="en-US" b="0" dirty="0" err="1"/>
              <a:t>sudar</a:t>
            </a:r>
            <a:r>
              <a:rPr lang="en-US" b="0" dirty="0"/>
              <a:t>. </a:t>
            </a:r>
            <a:r>
              <a:rPr lang="en-US" b="0" dirty="0" err="1"/>
              <a:t>Suele</a:t>
            </a:r>
            <a:r>
              <a:rPr lang="en-US" b="0" dirty="0"/>
              <a:t> </a:t>
            </a:r>
            <a:r>
              <a:rPr lang="en-US" b="0" dirty="0" err="1"/>
              <a:t>aparecer</a:t>
            </a:r>
            <a:r>
              <a:rPr lang="en-US" b="0" dirty="0"/>
              <a:t> </a:t>
            </a:r>
            <a:r>
              <a:rPr lang="en-US" b="0" dirty="0" err="1"/>
              <a:t>en</a:t>
            </a:r>
            <a:r>
              <a:rPr lang="en-US" b="0" dirty="0"/>
              <a:t> </a:t>
            </a:r>
            <a:r>
              <a:rPr lang="en-US" b="0" dirty="0" err="1"/>
              <a:t>el</a:t>
            </a:r>
            <a:r>
              <a:rPr lang="en-US" b="0" dirty="0"/>
              <a:t> </a:t>
            </a:r>
            <a:r>
              <a:rPr lang="en-US" b="0" dirty="0" err="1"/>
              <a:t>cuello</a:t>
            </a:r>
            <a:r>
              <a:rPr lang="en-US" b="0" dirty="0"/>
              <a:t>, la </a:t>
            </a:r>
            <a:r>
              <a:rPr lang="en-US" b="0" dirty="0" err="1"/>
              <a:t>parte</a:t>
            </a:r>
            <a:r>
              <a:rPr lang="en-US" b="0" dirty="0"/>
              <a:t> superior del </a:t>
            </a:r>
            <a:r>
              <a:rPr lang="en-US" b="0" dirty="0" err="1"/>
              <a:t>pecho</a:t>
            </a:r>
            <a:r>
              <a:rPr lang="en-US" b="0" dirty="0"/>
              <a:t> y </a:t>
            </a:r>
            <a:r>
              <a:rPr lang="en-US" b="0" dirty="0" err="1"/>
              <a:t>los</a:t>
            </a:r>
            <a:r>
              <a:rPr lang="en-US" b="0" dirty="0"/>
              <a:t> </a:t>
            </a:r>
            <a:r>
              <a:rPr lang="en-US" b="0" dirty="0" err="1"/>
              <a:t>pliegues</a:t>
            </a:r>
            <a:r>
              <a:rPr lang="en-US" b="0" dirty="0"/>
              <a:t> </a:t>
            </a:r>
            <a:r>
              <a:rPr lang="en-US" b="0" dirty="0" err="1"/>
              <a:t>cutáneos</a:t>
            </a:r>
            <a:r>
              <a:rPr lang="en-US" b="0" dirty="0"/>
              <a:t>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b="0" dirty="0"/>
              <a:t>Si un </a:t>
            </a:r>
            <a:r>
              <a:rPr lang="en-US" b="0" dirty="0" err="1"/>
              <a:t>trabajador</a:t>
            </a:r>
            <a:r>
              <a:rPr lang="en-US" b="0" dirty="0"/>
              <a:t> </a:t>
            </a:r>
            <a:r>
              <a:rPr lang="en-US" b="0" dirty="0" err="1"/>
              <a:t>presenta</a:t>
            </a:r>
            <a:r>
              <a:rPr lang="en-US" b="0" dirty="0"/>
              <a:t> </a:t>
            </a:r>
            <a:r>
              <a:rPr lang="en-US" b="0" dirty="0" err="1"/>
              <a:t>síntomas</a:t>
            </a:r>
            <a:r>
              <a:rPr lang="en-US" b="0" dirty="0"/>
              <a:t> de un </a:t>
            </a:r>
            <a:r>
              <a:rPr lang="en-US" b="0" dirty="0" err="1"/>
              <a:t>posible</a:t>
            </a:r>
            <a:r>
              <a:rPr lang="en-US" b="0" dirty="0"/>
              <a:t> </a:t>
            </a:r>
            <a:r>
              <a:rPr lang="en-US" b="0" dirty="0" err="1"/>
              <a:t>sarpullido</a:t>
            </a:r>
            <a:r>
              <a:rPr lang="en-US" b="0" dirty="0"/>
              <a:t> </a:t>
            </a:r>
            <a:r>
              <a:rPr lang="en-US" b="0" dirty="0" err="1"/>
              <a:t>por</a:t>
            </a:r>
            <a:r>
              <a:rPr lang="en-US" b="0" dirty="0"/>
              <a:t> </a:t>
            </a:r>
            <a:r>
              <a:rPr lang="en-US" b="0" dirty="0" err="1"/>
              <a:t>calor</a:t>
            </a:r>
            <a:r>
              <a:rPr lang="en-US" b="0" dirty="0"/>
              <a:t>, </a:t>
            </a:r>
            <a:r>
              <a:rPr lang="en-US" b="0" dirty="0" err="1"/>
              <a:t>el</a:t>
            </a:r>
            <a:r>
              <a:rPr lang="en-US" b="0" dirty="0"/>
              <a:t> </a:t>
            </a:r>
            <a:r>
              <a:rPr lang="en-US" b="0" dirty="0" err="1"/>
              <a:t>mejor</a:t>
            </a:r>
            <a:r>
              <a:rPr lang="en-US" b="0" dirty="0"/>
              <a:t> </a:t>
            </a:r>
            <a:r>
              <a:rPr lang="en-US" b="0" dirty="0" err="1"/>
              <a:t>tratamiento</a:t>
            </a:r>
            <a:r>
              <a:rPr lang="en-US" b="0" dirty="0"/>
              <a:t> </a:t>
            </a:r>
            <a:r>
              <a:rPr lang="en-US" b="0" dirty="0" err="1"/>
              <a:t>consiste</a:t>
            </a:r>
            <a:r>
              <a:rPr lang="en-US" b="0" dirty="0"/>
              <a:t> </a:t>
            </a:r>
            <a:r>
              <a:rPr lang="en-US" b="0" dirty="0" err="1"/>
              <a:t>en</a:t>
            </a:r>
            <a:r>
              <a:rPr lang="en-US" b="0" dirty="0"/>
              <a:t> </a:t>
            </a:r>
            <a:r>
              <a:rPr lang="en-US" b="0" dirty="0" err="1"/>
              <a:t>proporcionarle</a:t>
            </a:r>
            <a:r>
              <a:rPr lang="en-US" b="0" dirty="0"/>
              <a:t> un </a:t>
            </a:r>
            <a:r>
              <a:rPr lang="en-US" b="0" dirty="0" err="1"/>
              <a:t>entorno</a:t>
            </a:r>
            <a:r>
              <a:rPr lang="en-US" b="0" dirty="0"/>
              <a:t> de </a:t>
            </a:r>
            <a:r>
              <a:rPr lang="en-US" b="0" dirty="0" err="1"/>
              <a:t>trabajo</a:t>
            </a:r>
            <a:r>
              <a:rPr lang="en-US" b="0" dirty="0"/>
              <a:t> </a:t>
            </a:r>
            <a:r>
              <a:rPr lang="en-US" b="0" dirty="0" err="1"/>
              <a:t>más</a:t>
            </a:r>
            <a:r>
              <a:rPr lang="en-US" b="0" dirty="0"/>
              <a:t> fresco y </a:t>
            </a:r>
            <a:r>
              <a:rPr lang="en-US" b="0" dirty="0" err="1"/>
              <a:t>menos</a:t>
            </a:r>
            <a:r>
              <a:rPr lang="en-US" b="0" dirty="0"/>
              <a:t> </a:t>
            </a:r>
            <a:r>
              <a:rPr lang="en-US" b="0" dirty="0" err="1"/>
              <a:t>húmedo</a:t>
            </a:r>
            <a:r>
              <a:rPr lang="en-US" b="0" dirty="0"/>
              <a:t>.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b="0" dirty="0"/>
              <a:t>Para </a:t>
            </a:r>
            <a:r>
              <a:rPr lang="en-US" b="0" dirty="0" err="1"/>
              <a:t>tratar</a:t>
            </a:r>
            <a:r>
              <a:rPr lang="en-US" b="0" dirty="0"/>
              <a:t> </a:t>
            </a:r>
            <a:r>
              <a:rPr lang="en-US" b="0" dirty="0" err="1"/>
              <a:t>el</a:t>
            </a:r>
            <a:r>
              <a:rPr lang="en-US" b="0" dirty="0"/>
              <a:t> </a:t>
            </a:r>
            <a:r>
              <a:rPr lang="en-US" b="0" dirty="0" err="1"/>
              <a:t>sarpullido</a:t>
            </a:r>
            <a:r>
              <a:rPr lang="en-US" b="0" dirty="0"/>
              <a:t> </a:t>
            </a:r>
            <a:r>
              <a:rPr lang="en-US" b="0" dirty="0" err="1"/>
              <a:t>por</a:t>
            </a:r>
            <a:r>
              <a:rPr lang="en-US" b="0" dirty="0"/>
              <a:t> </a:t>
            </a:r>
            <a:r>
              <a:rPr lang="en-US" b="0" dirty="0" err="1"/>
              <a:t>calor</a:t>
            </a:r>
            <a:r>
              <a:rPr lang="en-US" b="0" dirty="0"/>
              <a:t>, no </a:t>
            </a:r>
            <a:r>
              <a:rPr lang="en-US" b="0" dirty="0" err="1"/>
              <a:t>utilice</a:t>
            </a:r>
            <a:r>
              <a:rPr lang="en-US" b="0" dirty="0"/>
              <a:t> </a:t>
            </a:r>
            <a:r>
              <a:rPr lang="en-US" b="0" dirty="0" err="1"/>
              <a:t>lociones</a:t>
            </a:r>
            <a:r>
              <a:rPr lang="en-US" b="0" dirty="0"/>
              <a:t> </a:t>
            </a:r>
            <a:r>
              <a:rPr lang="en-US" b="0" dirty="0" err="1"/>
              <a:t>ni</a:t>
            </a:r>
            <a:r>
              <a:rPr lang="en-US" b="0" dirty="0"/>
              <a:t> </a:t>
            </a:r>
            <a:r>
              <a:rPr lang="en-US" b="0" dirty="0" err="1"/>
              <a:t>cremas</a:t>
            </a:r>
            <a:r>
              <a:rPr lang="en-US" b="0" dirty="0"/>
              <a:t> </a:t>
            </a:r>
            <a:r>
              <a:rPr lang="en-US" b="0" dirty="0" err="1"/>
              <a:t>hidratantes</a:t>
            </a:r>
            <a:r>
              <a:rPr lang="en-US" b="0" dirty="0"/>
              <a:t>. </a:t>
            </a:r>
            <a:r>
              <a:rPr lang="en-US" b="0" dirty="0" err="1"/>
              <a:t>Cualquier</a:t>
            </a:r>
            <a:r>
              <a:rPr lang="en-US" b="0" dirty="0"/>
              <a:t> </a:t>
            </a:r>
            <a:r>
              <a:rPr lang="en-US" b="0" dirty="0" err="1"/>
              <a:t>cosa</a:t>
            </a:r>
            <a:r>
              <a:rPr lang="en-US" b="0" dirty="0"/>
              <a:t> que caliente o </a:t>
            </a:r>
            <a:r>
              <a:rPr lang="en-US" b="0" dirty="0" err="1"/>
              <a:t>humedezca</a:t>
            </a:r>
            <a:r>
              <a:rPr lang="en-US" b="0" dirty="0"/>
              <a:t> la </a:t>
            </a:r>
            <a:r>
              <a:rPr lang="en-US" b="0" dirty="0" err="1"/>
              <a:t>piel</a:t>
            </a:r>
            <a:r>
              <a:rPr lang="en-US" b="0" dirty="0"/>
              <a:t> </a:t>
            </a:r>
            <a:r>
              <a:rPr lang="en-US" b="0" dirty="0" err="1"/>
              <a:t>sólo</a:t>
            </a:r>
            <a:r>
              <a:rPr lang="en-US" b="0" dirty="0"/>
              <a:t> </a:t>
            </a:r>
            <a:r>
              <a:rPr lang="en-US" b="0" dirty="0" err="1"/>
              <a:t>empeorará</a:t>
            </a:r>
            <a:r>
              <a:rPr lang="en-US" b="0" dirty="0"/>
              <a:t> la </a:t>
            </a:r>
            <a:r>
              <a:rPr lang="en-US" b="0" dirty="0" err="1"/>
              <a:t>situación</a:t>
            </a:r>
            <a:r>
              <a:rPr lang="en-US" b="0" dirty="0"/>
              <a:t>. </a:t>
            </a:r>
            <a:r>
              <a:rPr lang="en-US" b="0" dirty="0" err="1"/>
              <a:t>Puede</a:t>
            </a:r>
            <a:r>
              <a:rPr lang="en-US" b="0" dirty="0"/>
              <a:t> </a:t>
            </a:r>
            <a:r>
              <a:rPr lang="en-US" b="0" dirty="0" err="1"/>
              <a:t>aplicar</a:t>
            </a:r>
            <a:r>
              <a:rPr lang="en-US" b="0" dirty="0"/>
              <a:t> </a:t>
            </a:r>
            <a:r>
              <a:rPr lang="en-US" b="0" dirty="0" err="1"/>
              <a:t>una</a:t>
            </a:r>
            <a:r>
              <a:rPr lang="en-US" b="0" dirty="0"/>
              <a:t> </a:t>
            </a:r>
            <a:r>
              <a:rPr lang="en-US" b="0" dirty="0" err="1"/>
              <a:t>loción</a:t>
            </a:r>
            <a:r>
              <a:rPr lang="en-US" b="0" dirty="0"/>
              <a:t> </a:t>
            </a:r>
            <a:r>
              <a:rPr lang="en-US" b="0" dirty="0" err="1"/>
              <a:t>secante</a:t>
            </a:r>
            <a:r>
              <a:rPr lang="en-US" b="0" dirty="0"/>
              <a:t> </a:t>
            </a:r>
            <a:r>
              <a:rPr lang="en-US" b="0" dirty="0" err="1"/>
              <a:t>como</a:t>
            </a:r>
            <a:r>
              <a:rPr lang="en-US" b="0" dirty="0"/>
              <a:t> Calamine, un </a:t>
            </a:r>
            <a:r>
              <a:rPr lang="en-US" b="0" dirty="0" err="1"/>
              <a:t>antihistamínico</a:t>
            </a:r>
            <a:r>
              <a:rPr lang="en-US" b="0" dirty="0"/>
              <a:t>, o </a:t>
            </a:r>
            <a:r>
              <a:rPr lang="en-US" b="0" dirty="0" err="1"/>
              <a:t>una</a:t>
            </a:r>
            <a:r>
              <a:rPr lang="en-US" b="0" dirty="0"/>
              <a:t> crema de </a:t>
            </a:r>
            <a:r>
              <a:rPr lang="en-US" b="0" dirty="0" err="1"/>
              <a:t>hidrocortisona</a:t>
            </a:r>
            <a:r>
              <a:rPr lang="en-US" b="0" dirty="0"/>
              <a:t> de </a:t>
            </a:r>
            <a:r>
              <a:rPr lang="en-US" b="0" dirty="0" err="1"/>
              <a:t>baja</a:t>
            </a:r>
            <a:r>
              <a:rPr lang="en-US" b="0" dirty="0"/>
              <a:t> </a:t>
            </a:r>
            <a:r>
              <a:rPr lang="en-US" b="0" dirty="0" err="1"/>
              <a:t>concentración</a:t>
            </a:r>
            <a:r>
              <a:rPr lang="en-US" b="0" dirty="0"/>
              <a:t> (</a:t>
            </a:r>
            <a:r>
              <a:rPr lang="en-US" b="0" dirty="0" err="1"/>
              <a:t>una</a:t>
            </a:r>
            <a:r>
              <a:rPr lang="en-US" b="0" dirty="0"/>
              <a:t> crema con </a:t>
            </a:r>
            <a:r>
              <a:rPr lang="en-US" b="0" dirty="0" err="1"/>
              <a:t>esteroides</a:t>
            </a:r>
            <a:r>
              <a:rPr lang="en-US" b="0" dirty="0"/>
              <a:t> para </a:t>
            </a:r>
            <a:r>
              <a:rPr lang="en-US" b="0" dirty="0" err="1"/>
              <a:t>tratar</a:t>
            </a:r>
            <a:r>
              <a:rPr lang="en-US" b="0" dirty="0"/>
              <a:t> la </a:t>
            </a:r>
            <a:r>
              <a:rPr lang="en-US" b="0" dirty="0" err="1"/>
              <a:t>inflamación</a:t>
            </a:r>
            <a:r>
              <a:rPr lang="en-US" b="0" dirty="0"/>
              <a:t>). </a:t>
            </a:r>
            <a:r>
              <a:rPr lang="en-US" b="0" dirty="0" err="1"/>
              <a:t>Mantenga</a:t>
            </a:r>
            <a:r>
              <a:rPr lang="en-US" b="0" dirty="0"/>
              <a:t> la </a:t>
            </a:r>
            <a:r>
              <a:rPr lang="en-US" b="0" dirty="0" err="1"/>
              <a:t>piel</a:t>
            </a:r>
            <a:r>
              <a:rPr lang="en-US" b="0" dirty="0"/>
              <a:t> </a:t>
            </a:r>
            <a:r>
              <a:rPr lang="en-US" b="0" dirty="0" err="1"/>
              <a:t>limpia</a:t>
            </a:r>
            <a:r>
              <a:rPr lang="en-US" b="0" dirty="0"/>
              <a:t> y </a:t>
            </a:r>
            <a:r>
              <a:rPr lang="en-US" b="0" dirty="0" err="1"/>
              <a:t>seca</a:t>
            </a:r>
            <a:r>
              <a:rPr lang="en-US" b="0" dirty="0"/>
              <a:t>.</a:t>
            </a:r>
            <a:r>
              <a:rPr lang="en-US" b="0" i="0" dirty="0">
                <a:solidFill>
                  <a:srgbClr val="333333"/>
                </a:solidFill>
                <a:effectLst/>
                <a:latin typeface="Open Sans" panose="020F0502020204030204" pitchFamily="34" charset="0"/>
              </a:rPr>
              <a:t> </a:t>
            </a:r>
            <a:r>
              <a:rPr lang="en-US" b="0" dirty="0"/>
              <a:t>Para mayor </a:t>
            </a:r>
            <a:r>
              <a:rPr lang="en-US" b="0" dirty="0" err="1"/>
              <a:t>alivio</a:t>
            </a:r>
            <a:r>
              <a:rPr lang="en-US" b="0" dirty="0"/>
              <a:t>, </a:t>
            </a:r>
            <a:r>
              <a:rPr lang="en-US" b="0" dirty="0" err="1"/>
              <a:t>también</a:t>
            </a:r>
            <a:r>
              <a:rPr lang="en-US" b="0" dirty="0"/>
              <a:t> </a:t>
            </a:r>
            <a:r>
              <a:rPr lang="en-US" b="0" dirty="0" err="1"/>
              <a:t>puede</a:t>
            </a:r>
            <a:r>
              <a:rPr lang="en-US" b="0" dirty="0"/>
              <a:t> </a:t>
            </a:r>
            <a:r>
              <a:rPr lang="en-US" b="0" dirty="0" err="1"/>
              <a:t>aplicarse</a:t>
            </a:r>
            <a:r>
              <a:rPr lang="en-US" b="0" dirty="0"/>
              <a:t> </a:t>
            </a:r>
            <a:r>
              <a:rPr lang="en-US" b="0" dirty="0" err="1"/>
              <a:t>talco</a:t>
            </a:r>
            <a:r>
              <a:rPr lang="en-US" b="0" dirty="0"/>
              <a:t> </a:t>
            </a:r>
            <a:r>
              <a:rPr lang="en-US" b="0" dirty="0" err="1"/>
              <a:t>en</a:t>
            </a:r>
            <a:r>
              <a:rPr lang="en-US" b="0" dirty="0"/>
              <a:t> la </a:t>
            </a:r>
            <a:r>
              <a:rPr lang="en-US" b="0" dirty="0" err="1"/>
              <a:t>parte</a:t>
            </a:r>
            <a:r>
              <a:rPr lang="en-US" b="0" dirty="0"/>
              <a:t> </a:t>
            </a:r>
            <a:r>
              <a:rPr lang="en-US" b="0" dirty="0" err="1"/>
              <a:t>afectada</a:t>
            </a:r>
            <a:r>
              <a:rPr lang="en-US" b="0" dirty="0"/>
              <a:t>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Si </a:t>
            </a:r>
            <a:r>
              <a:rPr lang="en-US" b="0" i="0" dirty="0" err="1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sufre</a:t>
            </a:r>
            <a:r>
              <a:rPr lang="en-US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 un </a:t>
            </a:r>
            <a:r>
              <a:rPr lang="en-US" b="0" i="0" dirty="0" err="1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sarpullido</a:t>
            </a:r>
            <a:r>
              <a:rPr lang="en-US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por</a:t>
            </a:r>
            <a:r>
              <a:rPr lang="en-US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calor</a:t>
            </a:r>
            <a:r>
              <a:rPr lang="en-US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US" b="0" i="0" dirty="0" err="1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estas</a:t>
            </a:r>
            <a:r>
              <a:rPr lang="en-US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 son </a:t>
            </a:r>
            <a:r>
              <a:rPr lang="en-US" b="0" i="0" dirty="0" err="1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algunas</a:t>
            </a:r>
            <a:r>
              <a:rPr lang="en-US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cosas</a:t>
            </a:r>
            <a:r>
              <a:rPr lang="en-US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 que </a:t>
            </a:r>
            <a:r>
              <a:rPr lang="en-US" b="0" i="0" dirty="0" err="1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pueden</a:t>
            </a:r>
            <a:r>
              <a:rPr lang="en-US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ayudarle</a:t>
            </a:r>
            <a:r>
              <a:rPr lang="en-US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: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b="0" i="0" dirty="0" err="1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Refrésquese</a:t>
            </a:r>
            <a:r>
              <a:rPr lang="en-US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 para </a:t>
            </a:r>
            <a:r>
              <a:rPr lang="en-US" b="0" i="0" dirty="0" err="1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dejar</a:t>
            </a:r>
            <a:r>
              <a:rPr lang="en-US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 de </a:t>
            </a:r>
            <a:r>
              <a:rPr lang="en-US" b="0" i="0" dirty="0" err="1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sudar</a:t>
            </a:r>
            <a:r>
              <a:rPr lang="en-US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en-US" b="0" i="0" dirty="0" err="1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Intente</a:t>
            </a:r>
            <a:r>
              <a:rPr lang="en-US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evitar</a:t>
            </a:r>
            <a:r>
              <a:rPr lang="en-US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el</a:t>
            </a:r>
            <a:r>
              <a:rPr lang="en-US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calor</a:t>
            </a:r>
            <a:r>
              <a:rPr lang="en-US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 y la </a:t>
            </a:r>
            <a:r>
              <a:rPr lang="en-US" b="0" i="0" dirty="0" err="1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humedad</a:t>
            </a:r>
            <a:r>
              <a:rPr lang="en-US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; </a:t>
            </a:r>
            <a:r>
              <a:rPr lang="en-US" b="0" i="0" dirty="0" err="1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permanezca</a:t>
            </a:r>
            <a:r>
              <a:rPr lang="en-US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en</a:t>
            </a:r>
            <a:r>
              <a:rPr lang="en-US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lugares</a:t>
            </a:r>
            <a:r>
              <a:rPr lang="en-US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 con </a:t>
            </a:r>
            <a:r>
              <a:rPr lang="en-US" b="0" i="0" dirty="0" err="1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aire</a:t>
            </a:r>
            <a:r>
              <a:rPr lang="en-US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acondicionado</a:t>
            </a:r>
            <a:r>
              <a:rPr lang="en-US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 o </a:t>
            </a:r>
            <a:r>
              <a:rPr lang="en-US" b="0" i="0" dirty="0" err="1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cerca</a:t>
            </a:r>
            <a:r>
              <a:rPr lang="en-US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 de un </a:t>
            </a:r>
            <a:r>
              <a:rPr lang="en-US" b="0" i="0" dirty="0" err="1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ventilador</a:t>
            </a:r>
            <a:r>
              <a:rPr lang="en-US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, y </a:t>
            </a:r>
            <a:r>
              <a:rPr lang="en-US" b="0" i="0" dirty="0" err="1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asegúrese</a:t>
            </a:r>
            <a:r>
              <a:rPr lang="en-US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 de que </a:t>
            </a:r>
            <a:r>
              <a:rPr lang="en-US" b="0" i="0" dirty="0" err="1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haya</a:t>
            </a:r>
            <a:r>
              <a:rPr lang="en-US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una</a:t>
            </a:r>
            <a:r>
              <a:rPr lang="en-US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buena</a:t>
            </a:r>
            <a:r>
              <a:rPr lang="en-US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ventilación</a:t>
            </a:r>
            <a:r>
              <a:rPr lang="en-US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628650" lvl="1" indent="-171450" algn="l">
              <a:buFont typeface="Arial" panose="020B0604020202020204" pitchFamily="34" charset="0"/>
              <a:buChar char="•"/>
            </a:pPr>
            <a:r>
              <a:rPr lang="en-US" b="0" i="0" dirty="0" err="1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Mantenga</a:t>
            </a:r>
            <a:r>
              <a:rPr lang="en-US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 la </a:t>
            </a:r>
            <a:r>
              <a:rPr lang="en-US" b="0" i="0" dirty="0" err="1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piel</a:t>
            </a:r>
            <a:r>
              <a:rPr lang="en-US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seca</a:t>
            </a:r>
            <a:r>
              <a:rPr lang="en-US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628650" lvl="1" indent="-171450" algn="l">
              <a:buFont typeface="Arial" panose="020B0604020202020204" pitchFamily="34" charset="0"/>
              <a:buChar char="•"/>
            </a:pPr>
            <a:r>
              <a:rPr lang="en-US" b="0" i="0" dirty="0" err="1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Póngase</a:t>
            </a:r>
            <a:r>
              <a:rPr lang="en-US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ropa</a:t>
            </a:r>
            <a:r>
              <a:rPr lang="en-US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suelta</a:t>
            </a:r>
            <a:r>
              <a:rPr lang="en-US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 de </a:t>
            </a:r>
            <a:r>
              <a:rPr lang="en-US" b="0" i="0" dirty="0" err="1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algodón</a:t>
            </a:r>
            <a:r>
              <a:rPr lang="en-US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 para </a:t>
            </a:r>
            <a:r>
              <a:rPr lang="en-US" b="0" i="0" dirty="0" err="1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evitar</a:t>
            </a:r>
            <a:r>
              <a:rPr lang="en-US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 que se caliente </a:t>
            </a:r>
            <a:r>
              <a:rPr lang="en-US" b="0" i="0" dirty="0" err="1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demasiado</a:t>
            </a:r>
            <a:r>
              <a:rPr lang="en-US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 y </a:t>
            </a:r>
            <a:r>
              <a:rPr lang="en-US" b="0" i="0" dirty="0" err="1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empeore</a:t>
            </a:r>
            <a:r>
              <a:rPr lang="en-US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el</a:t>
            </a:r>
            <a:r>
              <a:rPr lang="en-US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picor</a:t>
            </a:r>
            <a:r>
              <a:rPr lang="en-US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. Evite </a:t>
            </a:r>
            <a:r>
              <a:rPr lang="en-US" b="0" i="0" dirty="0" err="1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los</a:t>
            </a:r>
            <a:r>
              <a:rPr lang="en-US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tejidos</a:t>
            </a:r>
            <a:r>
              <a:rPr lang="en-US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 que </a:t>
            </a:r>
            <a:r>
              <a:rPr lang="en-US" b="0" i="0" dirty="0" err="1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irritan</a:t>
            </a:r>
            <a:r>
              <a:rPr lang="en-US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 la </a:t>
            </a:r>
            <a:r>
              <a:rPr lang="en-US" b="0" i="0" dirty="0" err="1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piel</a:t>
            </a:r>
            <a:r>
              <a:rPr lang="en-US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US" b="0" i="0" dirty="0" err="1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como</a:t>
            </a:r>
            <a:r>
              <a:rPr lang="en-US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 la </a:t>
            </a:r>
            <a:r>
              <a:rPr lang="en-US" b="0" i="0" dirty="0" err="1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lana</a:t>
            </a:r>
            <a:r>
              <a:rPr lang="en-US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 o </a:t>
            </a:r>
            <a:r>
              <a:rPr lang="en-US" b="0" i="0" dirty="0" err="1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los</a:t>
            </a:r>
            <a:r>
              <a:rPr lang="en-US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tejidos</a:t>
            </a:r>
            <a:r>
              <a:rPr lang="en-US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abrasivos</a:t>
            </a:r>
            <a:r>
              <a:rPr lang="en-US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171450" lvl="0" indent="-171450" algn="l">
              <a:buFont typeface="Arial" panose="020B0604020202020204" pitchFamily="34" charset="0"/>
              <a:buChar char="•"/>
            </a:pPr>
            <a:r>
              <a:rPr lang="en-US" b="0" dirty="0"/>
              <a:t>El </a:t>
            </a:r>
            <a:r>
              <a:rPr lang="en-US" b="0" dirty="0" err="1"/>
              <a:t>sarpullido</a:t>
            </a:r>
            <a:r>
              <a:rPr lang="en-US" b="0" dirty="0"/>
              <a:t> </a:t>
            </a:r>
            <a:r>
              <a:rPr lang="en-US" b="0" dirty="0" err="1"/>
              <a:t>por</a:t>
            </a:r>
            <a:r>
              <a:rPr lang="en-US" b="0" dirty="0"/>
              <a:t> </a:t>
            </a:r>
            <a:r>
              <a:rPr lang="en-US" b="0" dirty="0" err="1"/>
              <a:t>calor</a:t>
            </a:r>
            <a:r>
              <a:rPr lang="en-US" b="0" dirty="0"/>
              <a:t> </a:t>
            </a:r>
            <a:r>
              <a:rPr lang="en-US" b="0" dirty="0" err="1"/>
              <a:t>suele</a:t>
            </a:r>
            <a:r>
              <a:rPr lang="en-US" b="0" dirty="0"/>
              <a:t> </a:t>
            </a:r>
            <a:r>
              <a:rPr lang="en-US" b="0" dirty="0" err="1"/>
              <a:t>desaparecer</a:t>
            </a:r>
            <a:r>
              <a:rPr lang="en-US" b="0" dirty="0"/>
              <a:t> </a:t>
            </a:r>
            <a:r>
              <a:rPr lang="en-US" b="0" dirty="0" err="1"/>
              <a:t>por</a:t>
            </a:r>
            <a:r>
              <a:rPr lang="en-US" b="0" dirty="0"/>
              <a:t> </a:t>
            </a:r>
            <a:r>
              <a:rPr lang="en-US" b="0" dirty="0" err="1"/>
              <a:t>sí</a:t>
            </a:r>
            <a:r>
              <a:rPr lang="en-US" b="0" dirty="0"/>
              <a:t> solo </a:t>
            </a:r>
            <a:r>
              <a:rPr lang="en-US" b="0" dirty="0" err="1"/>
              <a:t>en</a:t>
            </a:r>
            <a:r>
              <a:rPr lang="en-US" b="0" dirty="0"/>
              <a:t> </a:t>
            </a:r>
            <a:r>
              <a:rPr lang="en-US" b="0" dirty="0" err="1"/>
              <a:t>unos</a:t>
            </a:r>
            <a:r>
              <a:rPr lang="en-US" b="0" dirty="0"/>
              <a:t> días. </a:t>
            </a:r>
          </a:p>
          <a:p>
            <a:endParaRPr lang="en-US" b="0" dirty="0"/>
          </a:p>
          <a:p>
            <a:r>
              <a:rPr lang="en-US" b="1" dirty="0"/>
              <a:t>Imagen: </a:t>
            </a:r>
            <a:r>
              <a:rPr lang="en-US" b="0" dirty="0" err="1"/>
              <a:t>Foto</a:t>
            </a:r>
            <a:r>
              <a:rPr lang="en-US" b="0" dirty="0"/>
              <a:t> de </a:t>
            </a:r>
            <a:r>
              <a:rPr lang="en-US" b="0" dirty="0" err="1"/>
              <a:t>una</a:t>
            </a:r>
            <a:r>
              <a:rPr lang="en-US" b="0" dirty="0"/>
              <a:t> persona con </a:t>
            </a:r>
            <a:r>
              <a:rPr lang="en-US" b="0" dirty="0" err="1"/>
              <a:t>sarpullido</a:t>
            </a:r>
            <a:r>
              <a:rPr lang="en-US" b="0" dirty="0"/>
              <a:t> </a:t>
            </a:r>
            <a:r>
              <a:rPr lang="en-US" b="0" dirty="0" err="1"/>
              <a:t>por</a:t>
            </a:r>
            <a:r>
              <a:rPr lang="en-US" b="0" dirty="0"/>
              <a:t> </a:t>
            </a:r>
            <a:r>
              <a:rPr lang="en-US" b="0" dirty="0" err="1"/>
              <a:t>calor</a:t>
            </a:r>
            <a:r>
              <a:rPr lang="en-US" b="0" dirty="0"/>
              <a:t> </a:t>
            </a:r>
            <a:r>
              <a:rPr lang="en-US" b="0" dirty="0" err="1"/>
              <a:t>en</a:t>
            </a:r>
            <a:r>
              <a:rPr lang="en-US" b="0" dirty="0"/>
              <a:t> </a:t>
            </a:r>
            <a:r>
              <a:rPr lang="en-US" b="0" dirty="0" err="1"/>
              <a:t>el</a:t>
            </a:r>
            <a:r>
              <a:rPr lang="en-US" b="0" dirty="0"/>
              <a:t> </a:t>
            </a:r>
            <a:r>
              <a:rPr lang="en-US" b="0" dirty="0" err="1"/>
              <a:t>codo</a:t>
            </a:r>
            <a:r>
              <a:rPr lang="en-US" b="0" dirty="0"/>
              <a:t>. </a:t>
            </a:r>
          </a:p>
          <a:p>
            <a:r>
              <a:rPr lang="en-US" b="1" dirty="0"/>
              <a:t>Fuente: </a:t>
            </a:r>
            <a:r>
              <a:rPr lang="en-US" b="0" dirty="0"/>
              <a:t>https://</a:t>
            </a:r>
            <a:r>
              <a:rPr lang="en-US" b="0" dirty="0" err="1"/>
              <a:t>www.osha.gov</a:t>
            </a:r>
            <a:r>
              <a:rPr lang="en-US" b="0" dirty="0"/>
              <a:t>/sites/default/files/publications/</a:t>
            </a:r>
            <a:r>
              <a:rPr lang="en-US" b="0" dirty="0" err="1"/>
              <a:t>osha</a:t>
            </a:r>
            <a:r>
              <a:rPr lang="en-US" b="0" dirty="0"/>
              <a:t>-</a:t>
            </a:r>
            <a:r>
              <a:rPr lang="en-US" b="0" dirty="0" err="1"/>
              <a:t>niosh</a:t>
            </a:r>
            <a:r>
              <a:rPr lang="en-US" b="0" dirty="0"/>
              <a:t>-heat-illness-</a:t>
            </a:r>
            <a:r>
              <a:rPr lang="en-US" b="0" dirty="0" err="1"/>
              <a:t>infosheet.pdf</a:t>
            </a:r>
            <a:r>
              <a:rPr lang="en-US" b="0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597599-430D-4F1B-8F31-4CC76330FE50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13790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Los </a:t>
            </a:r>
            <a:r>
              <a:rPr lang="en-US" dirty="0" err="1"/>
              <a:t>calambres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calor</a:t>
            </a:r>
            <a:r>
              <a:rPr lang="en-US" dirty="0"/>
              <a:t> son </a:t>
            </a:r>
            <a:r>
              <a:rPr lang="en-US" dirty="0" err="1"/>
              <a:t>calambres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músculos</a:t>
            </a:r>
            <a:r>
              <a:rPr lang="en-US" dirty="0"/>
              <a:t> que a menudo </a:t>
            </a:r>
            <a:r>
              <a:rPr lang="en-US" dirty="0" err="1"/>
              <a:t>aparecen</a:t>
            </a:r>
            <a:r>
              <a:rPr lang="en-US" dirty="0"/>
              <a:t> a causa del </a:t>
            </a:r>
            <a:r>
              <a:rPr lang="en-US" dirty="0" err="1"/>
              <a:t>trabajo</a:t>
            </a:r>
            <a:r>
              <a:rPr lang="en-US" dirty="0"/>
              <a:t> </a:t>
            </a:r>
            <a:r>
              <a:rPr lang="en-US" dirty="0" err="1"/>
              <a:t>físico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un </a:t>
            </a:r>
            <a:r>
              <a:rPr lang="en-US" dirty="0" err="1"/>
              <a:t>ambiente</a:t>
            </a:r>
            <a:r>
              <a:rPr lang="en-US" dirty="0"/>
              <a:t> </a:t>
            </a:r>
            <a:r>
              <a:rPr lang="en-US" dirty="0" err="1"/>
              <a:t>muy</a:t>
            </a:r>
            <a:r>
              <a:rPr lang="en-US" dirty="0"/>
              <a:t> </a:t>
            </a:r>
            <a:r>
              <a:rPr lang="en-US" dirty="0" err="1"/>
              <a:t>caluroso</a:t>
            </a:r>
            <a:r>
              <a:rPr lang="en-US" dirty="0"/>
              <a:t>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b="0" dirty="0" err="1"/>
              <a:t>Cuando</a:t>
            </a:r>
            <a:r>
              <a:rPr lang="en-US" b="0" dirty="0"/>
              <a:t> </a:t>
            </a:r>
            <a:r>
              <a:rPr lang="en-US" b="0" dirty="0" err="1"/>
              <a:t>los</a:t>
            </a:r>
            <a:r>
              <a:rPr lang="en-US" b="0" dirty="0"/>
              <a:t> </a:t>
            </a:r>
            <a:r>
              <a:rPr lang="en-US" b="0" dirty="0" err="1"/>
              <a:t>trabajadores</a:t>
            </a:r>
            <a:r>
              <a:rPr lang="en-US" b="0" dirty="0"/>
              <a:t> </a:t>
            </a:r>
            <a:r>
              <a:rPr lang="en-US" b="0" dirty="0" err="1"/>
              <a:t>sudan</a:t>
            </a:r>
            <a:r>
              <a:rPr lang="en-US" b="0" dirty="0"/>
              <a:t>, sus </a:t>
            </a:r>
            <a:r>
              <a:rPr lang="en-US" b="0" dirty="0" err="1"/>
              <a:t>cuerpos</a:t>
            </a:r>
            <a:r>
              <a:rPr lang="en-US" b="0" dirty="0"/>
              <a:t> </a:t>
            </a:r>
            <a:r>
              <a:rPr lang="en-US" b="0" dirty="0" err="1"/>
              <a:t>pierden</a:t>
            </a:r>
            <a:r>
              <a:rPr lang="en-US" b="0" dirty="0"/>
              <a:t> </a:t>
            </a:r>
            <a:r>
              <a:rPr lang="en-US" b="0" dirty="0" err="1"/>
              <a:t>agua</a:t>
            </a:r>
            <a:r>
              <a:rPr lang="en-US" b="0" dirty="0"/>
              <a:t> y </a:t>
            </a:r>
            <a:r>
              <a:rPr lang="en-US" b="0" dirty="0" err="1"/>
              <a:t>sal</a:t>
            </a:r>
            <a:r>
              <a:rPr lang="en-US" b="0" dirty="0"/>
              <a:t>. Si no se </a:t>
            </a:r>
            <a:r>
              <a:rPr lang="en-US" b="0" dirty="0" err="1"/>
              <a:t>rehidratan</a:t>
            </a:r>
            <a:r>
              <a:rPr lang="en-US" b="0" dirty="0"/>
              <a:t> y </a:t>
            </a:r>
            <a:r>
              <a:rPr lang="en-US" b="0" dirty="0" err="1"/>
              <a:t>reponen</a:t>
            </a:r>
            <a:r>
              <a:rPr lang="en-US" b="0" dirty="0"/>
              <a:t> </a:t>
            </a:r>
            <a:r>
              <a:rPr lang="en-US" b="0" dirty="0" err="1"/>
              <a:t>agua</a:t>
            </a:r>
            <a:r>
              <a:rPr lang="en-US" b="0" dirty="0"/>
              <a:t>, </a:t>
            </a:r>
            <a:r>
              <a:rPr lang="en-US" b="0" dirty="0" err="1"/>
              <a:t>los</a:t>
            </a:r>
            <a:r>
              <a:rPr lang="en-US" b="0" dirty="0"/>
              <a:t> </a:t>
            </a:r>
            <a:r>
              <a:rPr lang="en-US" b="0" dirty="0" err="1"/>
              <a:t>bajos</a:t>
            </a:r>
            <a:r>
              <a:rPr lang="en-US" b="0" dirty="0"/>
              <a:t> </a:t>
            </a:r>
            <a:r>
              <a:rPr lang="en-US" b="0" dirty="0" err="1"/>
              <a:t>niveles</a:t>
            </a:r>
            <a:r>
              <a:rPr lang="en-US" b="0" dirty="0"/>
              <a:t> de </a:t>
            </a:r>
            <a:r>
              <a:rPr lang="en-US" b="0" dirty="0" err="1"/>
              <a:t>sal</a:t>
            </a:r>
            <a:r>
              <a:rPr lang="en-US" b="0" dirty="0"/>
              <a:t> </a:t>
            </a:r>
            <a:r>
              <a:rPr lang="en-US" b="0" dirty="0" err="1"/>
              <a:t>en</a:t>
            </a:r>
            <a:r>
              <a:rPr lang="en-US" b="0" dirty="0"/>
              <a:t> </a:t>
            </a:r>
            <a:r>
              <a:rPr lang="en-US" b="0" dirty="0" err="1"/>
              <a:t>los</a:t>
            </a:r>
            <a:r>
              <a:rPr lang="en-US" b="0" dirty="0"/>
              <a:t> </a:t>
            </a:r>
            <a:r>
              <a:rPr lang="en-US" b="0" dirty="0" err="1"/>
              <a:t>músculos</a:t>
            </a:r>
            <a:r>
              <a:rPr lang="en-US" b="0" dirty="0"/>
              <a:t> </a:t>
            </a:r>
            <a:r>
              <a:rPr lang="en-US" b="0" dirty="0" err="1"/>
              <a:t>causaran</a:t>
            </a:r>
            <a:r>
              <a:rPr lang="en-US" b="0" dirty="0"/>
              <a:t> </a:t>
            </a:r>
            <a:r>
              <a:rPr lang="en-US" b="0" dirty="0" err="1"/>
              <a:t>dolorosos</a:t>
            </a:r>
            <a:r>
              <a:rPr lang="en-US" b="0" dirty="0"/>
              <a:t> </a:t>
            </a:r>
            <a:r>
              <a:rPr lang="en-US" b="0" dirty="0" err="1"/>
              <a:t>calambres</a:t>
            </a:r>
            <a:r>
              <a:rPr lang="en-US" dirty="0"/>
              <a:t>. Los </a:t>
            </a:r>
            <a:r>
              <a:rPr lang="en-US" dirty="0" err="1"/>
              <a:t>calambres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calor</a:t>
            </a:r>
            <a:r>
              <a:rPr lang="en-US" dirty="0"/>
              <a:t> </a:t>
            </a:r>
            <a:r>
              <a:rPr lang="en-US" dirty="0" err="1"/>
              <a:t>suelen</a:t>
            </a:r>
            <a:r>
              <a:rPr lang="en-US" dirty="0"/>
              <a:t> </a:t>
            </a:r>
            <a:r>
              <a:rPr lang="en-US" dirty="0" err="1"/>
              <a:t>ocurrir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abdomen,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brazos</a:t>
            </a:r>
            <a:r>
              <a:rPr lang="en-US" dirty="0"/>
              <a:t> y las </a:t>
            </a:r>
            <a:r>
              <a:rPr lang="en-US" dirty="0" err="1"/>
              <a:t>piernas</a:t>
            </a:r>
            <a:r>
              <a:rPr lang="en-US" dirty="0"/>
              <a:t>. Es </a:t>
            </a:r>
            <a:r>
              <a:rPr lang="en-US" dirty="0" err="1"/>
              <a:t>importante</a:t>
            </a:r>
            <a:r>
              <a:rPr lang="en-US" dirty="0"/>
              <a:t> </a:t>
            </a:r>
            <a:r>
              <a:rPr lang="en-US" dirty="0" err="1"/>
              <a:t>tener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cuenta</a:t>
            </a:r>
            <a:r>
              <a:rPr lang="en-US" dirty="0"/>
              <a:t> que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calambres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calor</a:t>
            </a:r>
            <a:r>
              <a:rPr lang="en-US" dirty="0"/>
              <a:t> </a:t>
            </a:r>
            <a:r>
              <a:rPr lang="en-US" dirty="0" err="1"/>
              <a:t>pueden</a:t>
            </a:r>
            <a:r>
              <a:rPr lang="en-US" dirty="0"/>
              <a:t> ser un </a:t>
            </a:r>
            <a:r>
              <a:rPr lang="en-US" dirty="0" err="1"/>
              <a:t>síntoma</a:t>
            </a:r>
            <a:r>
              <a:rPr lang="en-US" dirty="0"/>
              <a:t> de </a:t>
            </a:r>
            <a:r>
              <a:rPr lang="en-US" dirty="0" err="1"/>
              <a:t>agotamiento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calor</a:t>
            </a:r>
            <a:r>
              <a:rPr lang="en-US" dirty="0"/>
              <a:t> y, </a:t>
            </a:r>
            <a:r>
              <a:rPr lang="en-US" dirty="0" err="1"/>
              <a:t>por</a:t>
            </a:r>
            <a:r>
              <a:rPr lang="en-US" dirty="0"/>
              <a:t> tanto, </a:t>
            </a:r>
            <a:r>
              <a:rPr lang="en-US" dirty="0" err="1"/>
              <a:t>requieren</a:t>
            </a:r>
            <a:r>
              <a:rPr lang="en-US" dirty="0"/>
              <a:t>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actuación</a:t>
            </a:r>
            <a:r>
              <a:rPr lang="en-US" dirty="0"/>
              <a:t> </a:t>
            </a:r>
            <a:r>
              <a:rPr lang="en-US" dirty="0" err="1"/>
              <a:t>inmediata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b="1" dirty="0"/>
              <a:t>Imagen: </a:t>
            </a:r>
            <a:r>
              <a:rPr lang="en-US" b="0" dirty="0"/>
              <a:t>Un </a:t>
            </a:r>
            <a:r>
              <a:rPr lang="en-US" b="0" dirty="0" err="1"/>
              <a:t>deportista</a:t>
            </a:r>
            <a:r>
              <a:rPr lang="en-US" b="0" dirty="0"/>
              <a:t> se </a:t>
            </a:r>
            <a:r>
              <a:rPr lang="en-US" b="0" dirty="0" err="1"/>
              <a:t>agarra</a:t>
            </a:r>
            <a:r>
              <a:rPr lang="en-US" b="0" dirty="0"/>
              <a:t> la </a:t>
            </a:r>
            <a:r>
              <a:rPr lang="en-US" b="0" dirty="0" err="1"/>
              <a:t>pierna</a:t>
            </a:r>
            <a:r>
              <a:rPr lang="en-US" b="0" dirty="0"/>
              <a:t> </a:t>
            </a:r>
            <a:r>
              <a:rPr lang="en-US" b="0" dirty="0" err="1"/>
              <a:t>por</a:t>
            </a:r>
            <a:r>
              <a:rPr lang="en-US" b="0" dirty="0"/>
              <a:t> </a:t>
            </a:r>
            <a:r>
              <a:rPr lang="en-US" b="0" dirty="0" err="1"/>
              <a:t>el</a:t>
            </a:r>
            <a:r>
              <a:rPr lang="en-US" b="0" dirty="0"/>
              <a:t> dolor </a:t>
            </a:r>
            <a:r>
              <a:rPr lang="en-US" b="0" dirty="0" err="1"/>
              <a:t>causado</a:t>
            </a:r>
            <a:r>
              <a:rPr lang="en-US" b="0" dirty="0"/>
              <a:t> </a:t>
            </a:r>
            <a:r>
              <a:rPr lang="en-US" b="0" dirty="0" err="1"/>
              <a:t>por</a:t>
            </a:r>
            <a:r>
              <a:rPr lang="en-US" b="0" dirty="0"/>
              <a:t> un </a:t>
            </a:r>
            <a:r>
              <a:rPr lang="en-US" b="0" dirty="0" err="1"/>
              <a:t>calambre</a:t>
            </a:r>
            <a:r>
              <a:rPr lang="en-US" b="0" dirty="0"/>
              <a:t>. </a:t>
            </a:r>
          </a:p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597599-430D-4F1B-8F31-4CC76330FE50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513162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Si un </a:t>
            </a:r>
            <a:r>
              <a:rPr lang="en-US" dirty="0" err="1"/>
              <a:t>trabajador</a:t>
            </a:r>
            <a:r>
              <a:rPr lang="en-US" dirty="0"/>
              <a:t> </a:t>
            </a:r>
            <a:r>
              <a:rPr lang="en-US" dirty="0" err="1"/>
              <a:t>muestra</a:t>
            </a:r>
            <a:r>
              <a:rPr lang="en-US" dirty="0"/>
              <a:t> </a:t>
            </a:r>
            <a:r>
              <a:rPr lang="en-US" dirty="0" err="1"/>
              <a:t>síntomas</a:t>
            </a:r>
            <a:r>
              <a:rPr lang="en-US" dirty="0"/>
              <a:t> de </a:t>
            </a:r>
            <a:r>
              <a:rPr lang="en-US" dirty="0" err="1"/>
              <a:t>calambres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calor</a:t>
            </a:r>
            <a:r>
              <a:rPr lang="en-US" dirty="0"/>
              <a:t>: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 err="1"/>
              <a:t>Haga</a:t>
            </a:r>
            <a:r>
              <a:rPr lang="en-US" dirty="0"/>
              <a:t> que pare </a:t>
            </a:r>
            <a:r>
              <a:rPr lang="en-US" dirty="0" err="1"/>
              <a:t>toda</a:t>
            </a:r>
            <a:r>
              <a:rPr lang="en-US" dirty="0"/>
              <a:t> </a:t>
            </a:r>
            <a:r>
              <a:rPr lang="en-US" dirty="0" err="1"/>
              <a:t>actividad</a:t>
            </a:r>
            <a:r>
              <a:rPr lang="en-US" dirty="0"/>
              <a:t> y se </a:t>
            </a:r>
            <a:r>
              <a:rPr lang="en-US" dirty="0" err="1"/>
              <a:t>siente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un </a:t>
            </a:r>
            <a:r>
              <a:rPr lang="en-US" dirty="0" err="1"/>
              <a:t>lugar</a:t>
            </a:r>
            <a:r>
              <a:rPr lang="en-US" dirty="0"/>
              <a:t> fresco.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Los </a:t>
            </a:r>
            <a:r>
              <a:rPr lang="en-US" dirty="0" err="1"/>
              <a:t>trabajadores</a:t>
            </a:r>
            <a:r>
              <a:rPr lang="en-US" dirty="0"/>
              <a:t> </a:t>
            </a:r>
            <a:r>
              <a:rPr lang="en-US" dirty="0" err="1"/>
              <a:t>deben</a:t>
            </a:r>
            <a:r>
              <a:rPr lang="en-US" dirty="0"/>
              <a:t> </a:t>
            </a:r>
            <a:r>
              <a:rPr lang="en-US" dirty="0" err="1"/>
              <a:t>reponer</a:t>
            </a:r>
            <a:r>
              <a:rPr lang="en-US" dirty="0"/>
              <a:t> la </a:t>
            </a:r>
            <a:r>
              <a:rPr lang="en-US" dirty="0" err="1"/>
              <a:t>pérdida</a:t>
            </a:r>
            <a:r>
              <a:rPr lang="en-US" dirty="0"/>
              <a:t> de </a:t>
            </a:r>
            <a:r>
              <a:rPr lang="en-US" dirty="0" err="1"/>
              <a:t>líquidos</a:t>
            </a:r>
            <a:r>
              <a:rPr lang="en-US" dirty="0"/>
              <a:t> </a:t>
            </a:r>
            <a:r>
              <a:rPr lang="en-US" dirty="0" err="1"/>
              <a:t>bebiendo</a:t>
            </a:r>
            <a:r>
              <a:rPr lang="en-US" dirty="0"/>
              <a:t> </a:t>
            </a:r>
            <a:r>
              <a:rPr lang="en-US" dirty="0" err="1"/>
              <a:t>agua</a:t>
            </a:r>
            <a:r>
              <a:rPr lang="en-US" dirty="0"/>
              <a:t> y </a:t>
            </a:r>
            <a:r>
              <a:rPr lang="en-US" dirty="0" err="1"/>
              <a:t>comiendo</a:t>
            </a:r>
            <a:r>
              <a:rPr lang="en-US" dirty="0"/>
              <a:t> </a:t>
            </a:r>
            <a:r>
              <a:rPr lang="en-US" dirty="0" err="1"/>
              <a:t>alguna</a:t>
            </a:r>
            <a:r>
              <a:rPr lang="en-US" dirty="0"/>
              <a:t> </a:t>
            </a:r>
            <a:r>
              <a:rPr lang="en-US" dirty="0" err="1"/>
              <a:t>merienda</a:t>
            </a:r>
            <a:r>
              <a:rPr lang="en-US" dirty="0"/>
              <a:t>, y/o </a:t>
            </a:r>
            <a:r>
              <a:rPr lang="en-US" dirty="0" err="1"/>
              <a:t>bebiendo</a:t>
            </a:r>
            <a:r>
              <a:rPr lang="en-US" dirty="0"/>
              <a:t> </a:t>
            </a:r>
            <a:r>
              <a:rPr lang="en-US" dirty="0" err="1"/>
              <a:t>bebidas</a:t>
            </a:r>
            <a:r>
              <a:rPr lang="en-US" dirty="0"/>
              <a:t> </a:t>
            </a:r>
            <a:r>
              <a:rPr lang="en-US" dirty="0" err="1"/>
              <a:t>rehidratantes</a:t>
            </a:r>
            <a:r>
              <a:rPr lang="en-US" dirty="0"/>
              <a:t> o </a:t>
            </a:r>
            <a:r>
              <a:rPr lang="en-US" dirty="0" err="1"/>
              <a:t>isotónicas</a:t>
            </a:r>
            <a:r>
              <a:rPr lang="en-US" dirty="0"/>
              <a:t> (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ejemplo</a:t>
            </a:r>
            <a:r>
              <a:rPr lang="en-US" dirty="0"/>
              <a:t>, </a:t>
            </a:r>
            <a:r>
              <a:rPr lang="en-US" dirty="0" err="1"/>
              <a:t>bebidas</a:t>
            </a:r>
            <a:r>
              <a:rPr lang="en-US" dirty="0"/>
              <a:t> para </a:t>
            </a:r>
            <a:r>
              <a:rPr lang="en-US" dirty="0" err="1"/>
              <a:t>deportistas</a:t>
            </a:r>
            <a:r>
              <a:rPr lang="en-US" dirty="0"/>
              <a:t>) </a:t>
            </a:r>
            <a:r>
              <a:rPr lang="en-US" dirty="0" err="1"/>
              <a:t>cada</a:t>
            </a:r>
            <a:r>
              <a:rPr lang="en-US" dirty="0"/>
              <a:t> 15 o 20 </a:t>
            </a:r>
            <a:r>
              <a:rPr lang="en-US" dirty="0" err="1"/>
              <a:t>minutos</a:t>
            </a:r>
            <a:r>
              <a:rPr lang="en-US" dirty="0"/>
              <a:t>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 err="1"/>
              <a:t>Asegúrese</a:t>
            </a:r>
            <a:r>
              <a:rPr lang="en-US" dirty="0"/>
              <a:t> de que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trabajador</a:t>
            </a:r>
            <a:r>
              <a:rPr lang="en-US" dirty="0"/>
              <a:t> no </a:t>
            </a:r>
            <a:r>
              <a:rPr lang="en-US" dirty="0" err="1"/>
              <a:t>regrese</a:t>
            </a:r>
            <a:r>
              <a:rPr lang="en-US" dirty="0"/>
              <a:t> al </a:t>
            </a:r>
            <a:r>
              <a:rPr lang="en-US" dirty="0" err="1"/>
              <a:t>trabajo</a:t>
            </a:r>
            <a:r>
              <a:rPr lang="en-US" dirty="0"/>
              <a:t> </a:t>
            </a:r>
            <a:r>
              <a:rPr lang="en-US" dirty="0" err="1"/>
              <a:t>pesado</a:t>
            </a:r>
            <a:r>
              <a:rPr lang="en-US" dirty="0"/>
              <a:t> hasta </a:t>
            </a:r>
            <a:r>
              <a:rPr lang="en-US" dirty="0" err="1"/>
              <a:t>unas</a:t>
            </a:r>
            <a:r>
              <a:rPr lang="en-US" dirty="0"/>
              <a:t> horas </a:t>
            </a:r>
            <a:r>
              <a:rPr lang="en-US" dirty="0" err="1"/>
              <a:t>después</a:t>
            </a:r>
            <a:r>
              <a:rPr lang="en-US" dirty="0"/>
              <a:t> de que </a:t>
            </a:r>
            <a:r>
              <a:rPr lang="en-US" dirty="0" err="1"/>
              <a:t>hayan</a:t>
            </a:r>
            <a:r>
              <a:rPr lang="en-US" dirty="0"/>
              <a:t> </a:t>
            </a:r>
            <a:r>
              <a:rPr lang="en-US" dirty="0" err="1"/>
              <a:t>remitido</a:t>
            </a:r>
            <a:r>
              <a:rPr lang="en-US" dirty="0"/>
              <a:t>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calambres</a:t>
            </a:r>
            <a:r>
              <a:rPr lang="en-US" dirty="0"/>
              <a:t>. </a:t>
            </a:r>
            <a:r>
              <a:rPr lang="en-US" dirty="0" err="1"/>
              <a:t>Cualquier</a:t>
            </a:r>
            <a:r>
              <a:rPr lang="en-US" dirty="0"/>
              <a:t> </a:t>
            </a:r>
            <a:r>
              <a:rPr lang="en-US" dirty="0" err="1"/>
              <a:t>esfuerzo</a:t>
            </a:r>
            <a:r>
              <a:rPr lang="en-US" dirty="0"/>
              <a:t> </a:t>
            </a:r>
            <a:r>
              <a:rPr lang="en-US" dirty="0" err="1"/>
              <a:t>adicional</a:t>
            </a:r>
            <a:r>
              <a:rPr lang="en-US" dirty="0"/>
              <a:t> </a:t>
            </a:r>
            <a:r>
              <a:rPr lang="en-US" dirty="0" err="1"/>
              <a:t>puede</a:t>
            </a:r>
            <a:r>
              <a:rPr lang="en-US" dirty="0"/>
              <a:t> </a:t>
            </a:r>
            <a:r>
              <a:rPr lang="en-US" dirty="0" err="1"/>
              <a:t>acabar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un </a:t>
            </a:r>
            <a:r>
              <a:rPr lang="en-US" dirty="0" err="1"/>
              <a:t>agotamiento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calor</a:t>
            </a:r>
            <a:r>
              <a:rPr lang="en-US" dirty="0"/>
              <a:t> o </a:t>
            </a:r>
            <a:r>
              <a:rPr lang="en-US" dirty="0" err="1"/>
              <a:t>en</a:t>
            </a:r>
            <a:r>
              <a:rPr lang="en-US" dirty="0"/>
              <a:t> un golpe de </a:t>
            </a:r>
            <a:r>
              <a:rPr lang="en-US" dirty="0" err="1"/>
              <a:t>calor</a:t>
            </a:r>
            <a:r>
              <a:rPr lang="en-US" dirty="0"/>
              <a:t>.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 err="1"/>
              <a:t>Estirarse</a:t>
            </a:r>
            <a:r>
              <a:rPr lang="en-US" dirty="0"/>
              <a:t> con </a:t>
            </a:r>
            <a:r>
              <a:rPr lang="en-US" dirty="0" err="1"/>
              <a:t>cuidado</a:t>
            </a:r>
            <a:r>
              <a:rPr lang="en-US" dirty="0"/>
              <a:t> </a:t>
            </a:r>
            <a:r>
              <a:rPr lang="en-US" dirty="0" err="1"/>
              <a:t>puede</a:t>
            </a:r>
            <a:r>
              <a:rPr lang="en-US" dirty="0"/>
              <a:t> </a:t>
            </a:r>
            <a:r>
              <a:rPr lang="en-US" dirty="0" err="1"/>
              <a:t>ayudar</a:t>
            </a:r>
            <a:r>
              <a:rPr lang="en-US" dirty="0"/>
              <a:t> a </a:t>
            </a:r>
            <a:r>
              <a:rPr lang="en-US" dirty="0" err="1"/>
              <a:t>aliviar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dolor.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Los </a:t>
            </a:r>
            <a:r>
              <a:rPr lang="en-US" dirty="0" err="1"/>
              <a:t>trabajadores</a:t>
            </a:r>
            <a:r>
              <a:rPr lang="en-US" dirty="0"/>
              <a:t> </a:t>
            </a:r>
            <a:r>
              <a:rPr lang="en-US" dirty="0" err="1"/>
              <a:t>deben</a:t>
            </a:r>
            <a:r>
              <a:rPr lang="en-US" dirty="0"/>
              <a:t> </a:t>
            </a:r>
            <a:r>
              <a:rPr lang="en-US" dirty="0" err="1"/>
              <a:t>evitar</a:t>
            </a:r>
            <a:r>
              <a:rPr lang="en-US" dirty="0"/>
              <a:t> las pastillas de </a:t>
            </a:r>
            <a:r>
              <a:rPr lang="en-US" dirty="0" err="1"/>
              <a:t>sal</a:t>
            </a:r>
            <a:r>
              <a:rPr lang="en-US" dirty="0"/>
              <a:t>.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 err="1"/>
              <a:t>Busque</a:t>
            </a:r>
            <a:r>
              <a:rPr lang="en-US" dirty="0"/>
              <a:t> </a:t>
            </a:r>
            <a:r>
              <a:rPr lang="en-US" dirty="0" err="1"/>
              <a:t>ayuda</a:t>
            </a:r>
            <a:r>
              <a:rPr lang="en-US" dirty="0"/>
              <a:t> </a:t>
            </a:r>
            <a:r>
              <a:rPr lang="en-US" dirty="0" err="1"/>
              <a:t>médica</a:t>
            </a:r>
            <a:r>
              <a:rPr lang="en-US" dirty="0"/>
              <a:t>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trabajador</a:t>
            </a:r>
            <a:r>
              <a:rPr lang="en-US" dirty="0"/>
              <a:t> </a:t>
            </a:r>
            <a:r>
              <a:rPr lang="en-US" dirty="0" err="1"/>
              <a:t>tiene</a:t>
            </a:r>
            <a:r>
              <a:rPr lang="en-US" dirty="0"/>
              <a:t> </a:t>
            </a:r>
            <a:r>
              <a:rPr lang="en-US" dirty="0" err="1"/>
              <a:t>problemas</a:t>
            </a:r>
            <a:r>
              <a:rPr lang="en-US" dirty="0"/>
              <a:t> de </a:t>
            </a:r>
            <a:r>
              <a:rPr lang="en-US" dirty="0" err="1"/>
              <a:t>corazón</a:t>
            </a:r>
            <a:r>
              <a:rPr lang="en-US" dirty="0"/>
              <a:t>, </a:t>
            </a:r>
            <a:r>
              <a:rPr lang="en-US" dirty="0" err="1"/>
              <a:t>sigue</a:t>
            </a:r>
            <a:r>
              <a:rPr lang="en-US" dirty="0"/>
              <a:t>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dieta</a:t>
            </a:r>
            <a:r>
              <a:rPr lang="en-US" dirty="0"/>
              <a:t> </a:t>
            </a:r>
            <a:r>
              <a:rPr lang="en-US" dirty="0" err="1"/>
              <a:t>baja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sodio o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calambres</a:t>
            </a:r>
            <a:r>
              <a:rPr lang="en-US" dirty="0"/>
              <a:t> no </a:t>
            </a:r>
            <a:r>
              <a:rPr lang="en-US" dirty="0" err="1"/>
              <a:t>remiten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una</a:t>
            </a:r>
            <a:r>
              <a:rPr lang="en-US" dirty="0"/>
              <a:t> hora.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597599-430D-4F1B-8F31-4CC76330FE50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493767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i="0" dirty="0">
                <a:solidFill>
                  <a:srgbClr val="202124"/>
                </a:solidFill>
                <a:effectLst/>
                <a:latin typeface="Google Sans"/>
              </a:rPr>
              <a:t>El </a:t>
            </a:r>
            <a:r>
              <a:rPr lang="en-US" b="0" i="0" dirty="0" err="1">
                <a:solidFill>
                  <a:srgbClr val="202124"/>
                </a:solidFill>
                <a:effectLst/>
                <a:latin typeface="Google Sans"/>
              </a:rPr>
              <a:t>síncope</a:t>
            </a:r>
            <a:r>
              <a:rPr lang="en-US" b="0" i="0" dirty="0">
                <a:solidFill>
                  <a:srgbClr val="202124"/>
                </a:solidFill>
                <a:effectLst/>
                <a:latin typeface="Google Sans"/>
              </a:rPr>
              <a:t> </a:t>
            </a:r>
            <a:r>
              <a:rPr lang="en-US" b="0" i="0" dirty="0" err="1">
                <a:solidFill>
                  <a:srgbClr val="202124"/>
                </a:solidFill>
                <a:effectLst/>
                <a:latin typeface="Google Sans"/>
              </a:rPr>
              <a:t>por</a:t>
            </a:r>
            <a:r>
              <a:rPr lang="en-US" b="0" i="0" dirty="0">
                <a:solidFill>
                  <a:srgbClr val="202124"/>
                </a:solidFill>
                <a:effectLst/>
                <a:latin typeface="Google Sans"/>
              </a:rPr>
              <a:t> </a:t>
            </a:r>
            <a:r>
              <a:rPr lang="en-US" b="0" i="0" dirty="0" err="1">
                <a:solidFill>
                  <a:srgbClr val="202124"/>
                </a:solidFill>
                <a:effectLst/>
                <a:latin typeface="Google Sans"/>
              </a:rPr>
              <a:t>calor</a:t>
            </a:r>
            <a:r>
              <a:rPr lang="en-US" b="0" i="0" dirty="0">
                <a:solidFill>
                  <a:srgbClr val="202124"/>
                </a:solidFill>
                <a:effectLst/>
                <a:latin typeface="Google Sans"/>
              </a:rPr>
              <a:t> es un </a:t>
            </a:r>
            <a:r>
              <a:rPr lang="en-US" b="0" i="0" dirty="0" err="1">
                <a:solidFill>
                  <a:srgbClr val="202124"/>
                </a:solidFill>
                <a:effectLst/>
                <a:latin typeface="Google Sans"/>
              </a:rPr>
              <a:t>episodio</a:t>
            </a:r>
            <a:r>
              <a:rPr lang="en-US" b="0" i="0" dirty="0">
                <a:solidFill>
                  <a:srgbClr val="202124"/>
                </a:solidFill>
                <a:effectLst/>
                <a:latin typeface="Google Sans"/>
              </a:rPr>
              <a:t> de </a:t>
            </a:r>
            <a:r>
              <a:rPr lang="en-US" b="0" i="0" dirty="0" err="1">
                <a:solidFill>
                  <a:srgbClr val="202124"/>
                </a:solidFill>
                <a:effectLst/>
                <a:latin typeface="Google Sans"/>
              </a:rPr>
              <a:t>desmayo</a:t>
            </a:r>
            <a:r>
              <a:rPr lang="en-US" b="0" i="0" dirty="0">
                <a:solidFill>
                  <a:srgbClr val="202124"/>
                </a:solidFill>
                <a:effectLst/>
                <a:latin typeface="Google Sans"/>
              </a:rPr>
              <a:t> (</a:t>
            </a:r>
            <a:r>
              <a:rPr lang="en-US" b="0" i="0" dirty="0" err="1">
                <a:solidFill>
                  <a:srgbClr val="202124"/>
                </a:solidFill>
                <a:effectLst/>
                <a:latin typeface="Google Sans"/>
              </a:rPr>
              <a:t>síncope</a:t>
            </a:r>
            <a:r>
              <a:rPr lang="en-US" b="0" i="0" dirty="0">
                <a:solidFill>
                  <a:srgbClr val="202124"/>
                </a:solidFill>
                <a:effectLst/>
                <a:latin typeface="Google Sans"/>
              </a:rPr>
              <a:t>) o </a:t>
            </a:r>
            <a:r>
              <a:rPr lang="en-US" b="0" i="0" dirty="0" err="1">
                <a:solidFill>
                  <a:srgbClr val="202124"/>
                </a:solidFill>
                <a:effectLst/>
                <a:latin typeface="Google Sans"/>
              </a:rPr>
              <a:t>mareo</a:t>
            </a:r>
            <a:r>
              <a:rPr lang="en-US" b="0" i="0" dirty="0">
                <a:solidFill>
                  <a:srgbClr val="202124"/>
                </a:solidFill>
                <a:effectLst/>
                <a:latin typeface="Google Sans"/>
              </a:rPr>
              <a:t> que </a:t>
            </a:r>
            <a:r>
              <a:rPr lang="en-US" b="0" i="0" dirty="0" err="1">
                <a:solidFill>
                  <a:srgbClr val="202124"/>
                </a:solidFill>
                <a:effectLst/>
                <a:latin typeface="Google Sans"/>
              </a:rPr>
              <a:t>suele</a:t>
            </a:r>
            <a:r>
              <a:rPr lang="en-US" b="0" i="0" dirty="0">
                <a:solidFill>
                  <a:srgbClr val="202124"/>
                </a:solidFill>
                <a:effectLst/>
                <a:latin typeface="Google Sans"/>
              </a:rPr>
              <a:t> </a:t>
            </a:r>
            <a:r>
              <a:rPr lang="en-US" b="0" i="0" dirty="0" err="1">
                <a:solidFill>
                  <a:srgbClr val="202124"/>
                </a:solidFill>
                <a:effectLst/>
                <a:latin typeface="Google Sans"/>
              </a:rPr>
              <a:t>ocurrir</a:t>
            </a:r>
            <a:r>
              <a:rPr lang="en-US" b="0" i="0" dirty="0">
                <a:solidFill>
                  <a:srgbClr val="202124"/>
                </a:solidFill>
                <a:effectLst/>
                <a:latin typeface="Google Sans"/>
              </a:rPr>
              <a:t> al </a:t>
            </a:r>
            <a:r>
              <a:rPr lang="en-US" b="0" i="0" dirty="0" err="1">
                <a:solidFill>
                  <a:srgbClr val="202124"/>
                </a:solidFill>
                <a:effectLst/>
                <a:latin typeface="Google Sans"/>
              </a:rPr>
              <a:t>permanecer</a:t>
            </a:r>
            <a:r>
              <a:rPr lang="en-US" b="0" i="0" dirty="0">
                <a:solidFill>
                  <a:srgbClr val="202124"/>
                </a:solidFill>
                <a:effectLst/>
                <a:latin typeface="Google Sans"/>
              </a:rPr>
              <a:t> </a:t>
            </a:r>
            <a:r>
              <a:rPr lang="en-US" b="0" i="0" dirty="0" err="1">
                <a:solidFill>
                  <a:srgbClr val="202124"/>
                </a:solidFill>
                <a:effectLst/>
                <a:latin typeface="Google Sans"/>
              </a:rPr>
              <a:t>demasiado</a:t>
            </a:r>
            <a:r>
              <a:rPr lang="en-US" b="0" i="0" dirty="0">
                <a:solidFill>
                  <a:srgbClr val="202124"/>
                </a:solidFill>
                <a:effectLst/>
                <a:latin typeface="Google Sans"/>
              </a:rPr>
              <a:t> </a:t>
            </a:r>
            <a:r>
              <a:rPr lang="en-US" b="0" i="0" dirty="0" err="1">
                <a:solidFill>
                  <a:srgbClr val="202124"/>
                </a:solidFill>
                <a:effectLst/>
                <a:latin typeface="Google Sans"/>
              </a:rPr>
              <a:t>tiempo</a:t>
            </a:r>
            <a:r>
              <a:rPr lang="en-US" b="0" i="0" dirty="0">
                <a:solidFill>
                  <a:srgbClr val="202124"/>
                </a:solidFill>
                <a:effectLst/>
                <a:latin typeface="Google Sans"/>
              </a:rPr>
              <a:t> de pie o al </a:t>
            </a:r>
            <a:r>
              <a:rPr lang="en-US" b="0" i="0" dirty="0" err="1">
                <a:solidFill>
                  <a:srgbClr val="202124"/>
                </a:solidFill>
                <a:effectLst/>
                <a:latin typeface="Google Sans"/>
              </a:rPr>
              <a:t>levantarse</a:t>
            </a:r>
            <a:r>
              <a:rPr lang="en-US" b="0" i="0" dirty="0">
                <a:solidFill>
                  <a:srgbClr val="202124"/>
                </a:solidFill>
                <a:effectLst/>
                <a:latin typeface="Google Sans"/>
              </a:rPr>
              <a:t> </a:t>
            </a:r>
            <a:r>
              <a:rPr lang="en-US" b="0" i="0" dirty="0" err="1">
                <a:solidFill>
                  <a:srgbClr val="202124"/>
                </a:solidFill>
                <a:effectLst/>
                <a:latin typeface="Google Sans"/>
              </a:rPr>
              <a:t>bruscamente</a:t>
            </a:r>
            <a:r>
              <a:rPr lang="en-US" b="0" i="0" dirty="0">
                <a:solidFill>
                  <a:srgbClr val="202124"/>
                </a:solidFill>
                <a:effectLst/>
                <a:latin typeface="Google Sans"/>
              </a:rPr>
              <a:t> </a:t>
            </a:r>
            <a:r>
              <a:rPr lang="en-US" b="0" i="0" dirty="0" err="1">
                <a:solidFill>
                  <a:srgbClr val="202124"/>
                </a:solidFill>
                <a:effectLst/>
                <a:latin typeface="Google Sans"/>
              </a:rPr>
              <a:t>después</a:t>
            </a:r>
            <a:r>
              <a:rPr lang="en-US" b="0" i="0" dirty="0">
                <a:solidFill>
                  <a:srgbClr val="202124"/>
                </a:solidFill>
                <a:effectLst/>
                <a:latin typeface="Google Sans"/>
              </a:rPr>
              <a:t> de </a:t>
            </a:r>
            <a:r>
              <a:rPr lang="en-US" b="0" i="0" dirty="0" err="1">
                <a:solidFill>
                  <a:srgbClr val="202124"/>
                </a:solidFill>
                <a:effectLst/>
                <a:latin typeface="Google Sans"/>
              </a:rPr>
              <a:t>estar</a:t>
            </a:r>
            <a:r>
              <a:rPr lang="en-US" b="0" i="0" dirty="0">
                <a:solidFill>
                  <a:srgbClr val="202124"/>
                </a:solidFill>
                <a:effectLst/>
                <a:latin typeface="Google Sans"/>
              </a:rPr>
              <a:t> </a:t>
            </a:r>
            <a:r>
              <a:rPr lang="en-US" b="0" i="0" dirty="0" err="1">
                <a:solidFill>
                  <a:srgbClr val="202124"/>
                </a:solidFill>
                <a:effectLst/>
                <a:latin typeface="Google Sans"/>
              </a:rPr>
              <a:t>sentado</a:t>
            </a:r>
            <a:r>
              <a:rPr lang="en-US" b="0" i="0" dirty="0">
                <a:solidFill>
                  <a:srgbClr val="202124"/>
                </a:solidFill>
                <a:effectLst/>
                <a:latin typeface="Google Sans"/>
              </a:rPr>
              <a:t> o </a:t>
            </a:r>
            <a:r>
              <a:rPr lang="en-US" b="0" i="0" dirty="0" err="1">
                <a:solidFill>
                  <a:srgbClr val="202124"/>
                </a:solidFill>
                <a:effectLst/>
                <a:latin typeface="Google Sans"/>
              </a:rPr>
              <a:t>acostado</a:t>
            </a:r>
            <a:r>
              <a:rPr lang="en-US" b="0" i="0" dirty="0">
                <a:solidFill>
                  <a:srgbClr val="202124"/>
                </a:solidFill>
                <a:effectLst/>
                <a:latin typeface="Google Sans"/>
              </a:rPr>
              <a:t>. Tanto la </a:t>
            </a:r>
            <a:r>
              <a:rPr lang="en-US" b="0" i="0" dirty="0" err="1">
                <a:solidFill>
                  <a:srgbClr val="202124"/>
                </a:solidFill>
                <a:effectLst/>
                <a:latin typeface="Google Sans"/>
              </a:rPr>
              <a:t>deshidratación</a:t>
            </a:r>
            <a:r>
              <a:rPr lang="en-US" b="0" i="0" dirty="0">
                <a:solidFill>
                  <a:srgbClr val="202124"/>
                </a:solidFill>
                <a:effectLst/>
                <a:latin typeface="Google Sans"/>
              </a:rPr>
              <a:t> </a:t>
            </a:r>
            <a:r>
              <a:rPr lang="en-US" b="0" i="0" dirty="0" err="1">
                <a:solidFill>
                  <a:srgbClr val="202124"/>
                </a:solidFill>
                <a:effectLst/>
                <a:latin typeface="Google Sans"/>
              </a:rPr>
              <a:t>como</a:t>
            </a:r>
            <a:r>
              <a:rPr lang="en-US" b="0" i="0" dirty="0">
                <a:solidFill>
                  <a:srgbClr val="202124"/>
                </a:solidFill>
                <a:effectLst/>
                <a:latin typeface="Google Sans"/>
              </a:rPr>
              <a:t> la </a:t>
            </a:r>
            <a:r>
              <a:rPr lang="en-US" b="0" i="0" dirty="0" err="1">
                <a:solidFill>
                  <a:srgbClr val="202124"/>
                </a:solidFill>
                <a:effectLst/>
                <a:latin typeface="Google Sans"/>
              </a:rPr>
              <a:t>falta</a:t>
            </a:r>
            <a:r>
              <a:rPr lang="en-US" b="0" i="0" dirty="0">
                <a:solidFill>
                  <a:srgbClr val="202124"/>
                </a:solidFill>
                <a:effectLst/>
                <a:latin typeface="Google Sans"/>
              </a:rPr>
              <a:t> de </a:t>
            </a:r>
            <a:r>
              <a:rPr lang="en-US" b="0" i="0" dirty="0" err="1">
                <a:solidFill>
                  <a:srgbClr val="202124"/>
                </a:solidFill>
                <a:effectLst/>
                <a:latin typeface="Google Sans"/>
              </a:rPr>
              <a:t>aclimatación</a:t>
            </a:r>
            <a:r>
              <a:rPr lang="en-US" b="0" i="0" dirty="0">
                <a:solidFill>
                  <a:srgbClr val="202124"/>
                </a:solidFill>
                <a:effectLst/>
                <a:latin typeface="Google Sans"/>
              </a:rPr>
              <a:t> </a:t>
            </a:r>
            <a:r>
              <a:rPr lang="en-US" b="0" i="0" dirty="0" err="1">
                <a:solidFill>
                  <a:srgbClr val="202124"/>
                </a:solidFill>
                <a:effectLst/>
                <a:latin typeface="Google Sans"/>
              </a:rPr>
              <a:t>pueden</a:t>
            </a:r>
            <a:r>
              <a:rPr lang="en-US" b="0" i="0" dirty="0">
                <a:solidFill>
                  <a:srgbClr val="202124"/>
                </a:solidFill>
                <a:effectLst/>
                <a:latin typeface="Google Sans"/>
              </a:rPr>
              <a:t> </a:t>
            </a:r>
            <a:r>
              <a:rPr lang="en-US" b="0" i="0" dirty="0" err="1">
                <a:solidFill>
                  <a:srgbClr val="202124"/>
                </a:solidFill>
                <a:effectLst/>
                <a:latin typeface="Google Sans"/>
              </a:rPr>
              <a:t>contribuir</a:t>
            </a:r>
            <a:r>
              <a:rPr lang="en-US" b="0" i="0" dirty="0">
                <a:solidFill>
                  <a:srgbClr val="202124"/>
                </a:solidFill>
                <a:effectLst/>
                <a:latin typeface="Google Sans"/>
              </a:rPr>
              <a:t> al </a:t>
            </a:r>
            <a:r>
              <a:rPr lang="en-US" b="0" i="0" dirty="0" err="1">
                <a:solidFill>
                  <a:srgbClr val="202124"/>
                </a:solidFill>
                <a:effectLst/>
                <a:latin typeface="Google Sans"/>
              </a:rPr>
              <a:t>síncope</a:t>
            </a:r>
            <a:r>
              <a:rPr lang="en-US" b="0" i="0" dirty="0">
                <a:solidFill>
                  <a:srgbClr val="202124"/>
                </a:solidFill>
                <a:effectLst/>
                <a:latin typeface="Google Sans"/>
              </a:rPr>
              <a:t> </a:t>
            </a:r>
            <a:r>
              <a:rPr lang="en-US" b="0" i="0" dirty="0" err="1">
                <a:solidFill>
                  <a:srgbClr val="202124"/>
                </a:solidFill>
                <a:effectLst/>
                <a:latin typeface="Google Sans"/>
              </a:rPr>
              <a:t>por</a:t>
            </a:r>
            <a:r>
              <a:rPr lang="en-US" b="0" i="0" dirty="0">
                <a:solidFill>
                  <a:srgbClr val="202124"/>
                </a:solidFill>
                <a:effectLst/>
                <a:latin typeface="Google Sans"/>
              </a:rPr>
              <a:t> </a:t>
            </a:r>
            <a:r>
              <a:rPr lang="en-US" b="0" i="0" dirty="0" err="1">
                <a:solidFill>
                  <a:srgbClr val="202124"/>
                </a:solidFill>
                <a:effectLst/>
                <a:latin typeface="Google Sans"/>
              </a:rPr>
              <a:t>calor</a:t>
            </a:r>
            <a:r>
              <a:rPr lang="en-US" b="0" i="0" dirty="0">
                <a:solidFill>
                  <a:srgbClr val="202124"/>
                </a:solidFill>
                <a:effectLst/>
                <a:latin typeface="Google Sans"/>
              </a:rPr>
              <a:t>. Si un </a:t>
            </a:r>
            <a:r>
              <a:rPr lang="en-US" b="0" i="0" dirty="0" err="1">
                <a:solidFill>
                  <a:srgbClr val="202124"/>
                </a:solidFill>
                <a:effectLst/>
                <a:latin typeface="Google Sans"/>
              </a:rPr>
              <a:t>trabajador</a:t>
            </a:r>
            <a:r>
              <a:rPr lang="en-US" b="0" i="0" dirty="0">
                <a:solidFill>
                  <a:srgbClr val="202124"/>
                </a:solidFill>
                <a:effectLst/>
                <a:latin typeface="Google Sans"/>
              </a:rPr>
              <a:t> se </a:t>
            </a:r>
            <a:r>
              <a:rPr lang="en-US" b="0" i="0" dirty="0" err="1">
                <a:solidFill>
                  <a:srgbClr val="202124"/>
                </a:solidFill>
                <a:effectLst/>
                <a:latin typeface="Google Sans"/>
              </a:rPr>
              <a:t>siente</a:t>
            </a:r>
            <a:r>
              <a:rPr lang="en-US" b="0" i="0" dirty="0">
                <a:solidFill>
                  <a:srgbClr val="202124"/>
                </a:solidFill>
                <a:effectLst/>
                <a:latin typeface="Google Sans"/>
              </a:rPr>
              <a:t> </a:t>
            </a:r>
            <a:r>
              <a:rPr lang="en-US" b="0" i="0" dirty="0" err="1">
                <a:solidFill>
                  <a:srgbClr val="202124"/>
                </a:solidFill>
                <a:effectLst/>
                <a:latin typeface="Google Sans"/>
              </a:rPr>
              <a:t>aturdido</a:t>
            </a:r>
            <a:r>
              <a:rPr lang="en-US" b="0" i="0" dirty="0">
                <a:solidFill>
                  <a:srgbClr val="202124"/>
                </a:solidFill>
                <a:effectLst/>
                <a:latin typeface="Google Sans"/>
              </a:rPr>
              <a:t>, </a:t>
            </a:r>
            <a:r>
              <a:rPr lang="en-US" b="0" i="0" dirty="0" err="1">
                <a:solidFill>
                  <a:srgbClr val="202124"/>
                </a:solidFill>
                <a:effectLst/>
                <a:latin typeface="Google Sans"/>
              </a:rPr>
              <a:t>mareado</a:t>
            </a:r>
            <a:r>
              <a:rPr lang="en-US" b="0" i="0" dirty="0">
                <a:solidFill>
                  <a:srgbClr val="202124"/>
                </a:solidFill>
                <a:effectLst/>
                <a:latin typeface="Google Sans"/>
              </a:rPr>
              <a:t> o se </a:t>
            </a:r>
            <a:r>
              <a:rPr lang="en-US" b="0" i="0" dirty="0" err="1">
                <a:solidFill>
                  <a:srgbClr val="202124"/>
                </a:solidFill>
                <a:effectLst/>
                <a:latin typeface="Google Sans"/>
              </a:rPr>
              <a:t>desmaya</a:t>
            </a:r>
            <a:r>
              <a:rPr lang="en-US" b="0" i="0" dirty="0">
                <a:solidFill>
                  <a:srgbClr val="202124"/>
                </a:solidFill>
                <a:effectLst/>
                <a:latin typeface="Google Sans"/>
              </a:rPr>
              <a:t>, </a:t>
            </a:r>
            <a:r>
              <a:rPr lang="en-US" b="0" i="0" dirty="0" err="1">
                <a:solidFill>
                  <a:srgbClr val="202124"/>
                </a:solidFill>
                <a:effectLst/>
                <a:latin typeface="Google Sans"/>
              </a:rPr>
              <a:t>haga</a:t>
            </a:r>
            <a:r>
              <a:rPr lang="en-US" b="0" i="0" dirty="0">
                <a:solidFill>
                  <a:srgbClr val="202124"/>
                </a:solidFill>
                <a:effectLst/>
                <a:latin typeface="Google Sans"/>
              </a:rPr>
              <a:t> que se </a:t>
            </a:r>
            <a:r>
              <a:rPr lang="en-US" b="0" i="0" dirty="0" err="1">
                <a:solidFill>
                  <a:srgbClr val="202124"/>
                </a:solidFill>
                <a:effectLst/>
                <a:latin typeface="Google Sans"/>
              </a:rPr>
              <a:t>siente</a:t>
            </a:r>
            <a:r>
              <a:rPr lang="en-US" b="0" i="0" dirty="0">
                <a:solidFill>
                  <a:srgbClr val="202124"/>
                </a:solidFill>
                <a:effectLst/>
                <a:latin typeface="Google Sans"/>
              </a:rPr>
              <a:t> o se </a:t>
            </a:r>
            <a:r>
              <a:rPr lang="en-US" b="0" i="0" dirty="0" err="1">
                <a:solidFill>
                  <a:srgbClr val="202124"/>
                </a:solidFill>
                <a:effectLst/>
                <a:latin typeface="Google Sans"/>
              </a:rPr>
              <a:t>acueste</a:t>
            </a:r>
            <a:r>
              <a:rPr lang="en-US" b="0" i="0" dirty="0">
                <a:solidFill>
                  <a:srgbClr val="202124"/>
                </a:solidFill>
                <a:effectLst/>
                <a:latin typeface="Google Sans"/>
              </a:rPr>
              <a:t> </a:t>
            </a:r>
            <a:r>
              <a:rPr lang="en-US" b="0" i="0" dirty="0" err="1">
                <a:solidFill>
                  <a:srgbClr val="202124"/>
                </a:solidFill>
                <a:effectLst/>
                <a:latin typeface="Google Sans"/>
              </a:rPr>
              <a:t>en</a:t>
            </a:r>
            <a:r>
              <a:rPr lang="en-US" b="0" i="0" dirty="0">
                <a:solidFill>
                  <a:srgbClr val="202124"/>
                </a:solidFill>
                <a:effectLst/>
                <a:latin typeface="Google Sans"/>
              </a:rPr>
              <a:t> un </a:t>
            </a:r>
            <a:r>
              <a:rPr lang="en-US" b="0" i="0" dirty="0" err="1">
                <a:solidFill>
                  <a:srgbClr val="202124"/>
                </a:solidFill>
                <a:effectLst/>
                <a:latin typeface="Google Sans"/>
              </a:rPr>
              <a:t>lugar</a:t>
            </a:r>
            <a:r>
              <a:rPr lang="en-US" b="0" i="0" dirty="0">
                <a:solidFill>
                  <a:srgbClr val="202124"/>
                </a:solidFill>
                <a:effectLst/>
                <a:latin typeface="Google Sans"/>
              </a:rPr>
              <a:t> fresco. No les </a:t>
            </a:r>
            <a:r>
              <a:rPr lang="en-US" b="0" i="0" dirty="0" err="1">
                <a:solidFill>
                  <a:srgbClr val="202124"/>
                </a:solidFill>
                <a:effectLst/>
                <a:latin typeface="Google Sans"/>
              </a:rPr>
              <a:t>permita</a:t>
            </a:r>
            <a:r>
              <a:rPr lang="en-US" b="0" i="0" dirty="0">
                <a:solidFill>
                  <a:srgbClr val="202124"/>
                </a:solidFill>
                <a:effectLst/>
                <a:latin typeface="Google Sans"/>
              </a:rPr>
              <a:t> </a:t>
            </a:r>
            <a:r>
              <a:rPr lang="en-US" b="0" i="0" dirty="0" err="1">
                <a:solidFill>
                  <a:srgbClr val="202124"/>
                </a:solidFill>
                <a:effectLst/>
                <a:latin typeface="Google Sans"/>
              </a:rPr>
              <a:t>volver</a:t>
            </a:r>
            <a:r>
              <a:rPr lang="en-US" b="0" i="0" dirty="0">
                <a:solidFill>
                  <a:srgbClr val="202124"/>
                </a:solidFill>
                <a:effectLst/>
                <a:latin typeface="Google Sans"/>
              </a:rPr>
              <a:t> al </a:t>
            </a:r>
            <a:r>
              <a:rPr lang="en-US" b="0" i="0" dirty="0" err="1">
                <a:solidFill>
                  <a:srgbClr val="202124"/>
                </a:solidFill>
                <a:effectLst/>
                <a:latin typeface="Google Sans"/>
              </a:rPr>
              <a:t>trabajo</a:t>
            </a:r>
            <a:r>
              <a:rPr lang="en-US" b="0" i="0" dirty="0">
                <a:solidFill>
                  <a:srgbClr val="202124"/>
                </a:solidFill>
                <a:effectLst/>
                <a:latin typeface="Google Sans"/>
              </a:rPr>
              <a:t> </a:t>
            </a:r>
            <a:r>
              <a:rPr lang="en-US" b="0" i="0" dirty="0" err="1">
                <a:solidFill>
                  <a:srgbClr val="202124"/>
                </a:solidFill>
                <a:effectLst/>
                <a:latin typeface="Google Sans"/>
              </a:rPr>
              <a:t>pesado</a:t>
            </a:r>
            <a:r>
              <a:rPr lang="en-US" b="0" i="0" dirty="0">
                <a:solidFill>
                  <a:srgbClr val="202124"/>
                </a:solidFill>
                <a:effectLst/>
                <a:latin typeface="Google Sans"/>
              </a:rPr>
              <a:t>, </a:t>
            </a:r>
            <a:r>
              <a:rPr lang="en-US" b="0" i="0" dirty="0" err="1">
                <a:solidFill>
                  <a:srgbClr val="202124"/>
                </a:solidFill>
                <a:effectLst/>
                <a:latin typeface="Google Sans"/>
              </a:rPr>
              <a:t>en</a:t>
            </a:r>
            <a:r>
              <a:rPr lang="en-US" b="0" i="0" dirty="0">
                <a:solidFill>
                  <a:srgbClr val="202124"/>
                </a:solidFill>
                <a:effectLst/>
                <a:latin typeface="Google Sans"/>
              </a:rPr>
              <a:t> </a:t>
            </a:r>
            <a:r>
              <a:rPr lang="en-US" b="0" i="0" dirty="0" err="1">
                <a:solidFill>
                  <a:srgbClr val="202124"/>
                </a:solidFill>
                <a:effectLst/>
                <a:latin typeface="Google Sans"/>
              </a:rPr>
              <a:t>su</a:t>
            </a:r>
            <a:r>
              <a:rPr lang="en-US" b="0" i="0" dirty="0">
                <a:solidFill>
                  <a:srgbClr val="202124"/>
                </a:solidFill>
                <a:effectLst/>
                <a:latin typeface="Google Sans"/>
              </a:rPr>
              <a:t> </a:t>
            </a:r>
            <a:r>
              <a:rPr lang="en-US" b="0" i="0" dirty="0" err="1">
                <a:solidFill>
                  <a:srgbClr val="202124"/>
                </a:solidFill>
                <a:effectLst/>
                <a:latin typeface="Google Sans"/>
              </a:rPr>
              <a:t>lugar</a:t>
            </a:r>
            <a:r>
              <a:rPr lang="en-US" b="0" i="0" dirty="0">
                <a:solidFill>
                  <a:srgbClr val="202124"/>
                </a:solidFill>
                <a:effectLst/>
                <a:latin typeface="Google Sans"/>
              </a:rPr>
              <a:t> </a:t>
            </a:r>
            <a:r>
              <a:rPr lang="en-US" b="0" i="0" dirty="0" err="1">
                <a:solidFill>
                  <a:srgbClr val="202124"/>
                </a:solidFill>
                <a:effectLst/>
                <a:latin typeface="Google Sans"/>
              </a:rPr>
              <a:t>ayúdeles</a:t>
            </a:r>
            <a:r>
              <a:rPr lang="en-US" b="0" i="0" dirty="0">
                <a:solidFill>
                  <a:srgbClr val="202124"/>
                </a:solidFill>
                <a:effectLst/>
                <a:latin typeface="Google Sans"/>
              </a:rPr>
              <a:t> a </a:t>
            </a:r>
            <a:r>
              <a:rPr lang="en-US" b="0" i="0" dirty="0" err="1">
                <a:solidFill>
                  <a:srgbClr val="202124"/>
                </a:solidFill>
                <a:effectLst/>
                <a:latin typeface="Google Sans"/>
              </a:rPr>
              <a:t>beber</a:t>
            </a:r>
            <a:r>
              <a:rPr lang="en-US" b="0" i="0" dirty="0">
                <a:solidFill>
                  <a:srgbClr val="202124"/>
                </a:solidFill>
                <a:effectLst/>
                <a:latin typeface="Google Sans"/>
              </a:rPr>
              <a:t> lentamente </a:t>
            </a:r>
            <a:r>
              <a:rPr lang="en-US" b="0" i="0" dirty="0" err="1">
                <a:solidFill>
                  <a:srgbClr val="202124"/>
                </a:solidFill>
                <a:effectLst/>
                <a:latin typeface="Google Sans"/>
              </a:rPr>
              <a:t>agua</a:t>
            </a:r>
            <a:r>
              <a:rPr lang="en-US" b="0" i="0" dirty="0">
                <a:solidFill>
                  <a:srgbClr val="202124"/>
                </a:solidFill>
                <a:effectLst/>
                <a:latin typeface="Google Sans"/>
              </a:rPr>
              <a:t>, jugo claro o </a:t>
            </a:r>
            <a:r>
              <a:rPr lang="en-US" b="0" i="0" dirty="0" err="1">
                <a:solidFill>
                  <a:srgbClr val="202124"/>
                </a:solidFill>
                <a:effectLst/>
                <a:latin typeface="Google Sans"/>
              </a:rPr>
              <a:t>una</a:t>
            </a:r>
            <a:r>
              <a:rPr lang="en-US" b="0" i="0" dirty="0">
                <a:solidFill>
                  <a:srgbClr val="202124"/>
                </a:solidFill>
                <a:effectLst/>
                <a:latin typeface="Google Sans"/>
              </a:rPr>
              <a:t> </a:t>
            </a:r>
            <a:r>
              <a:rPr lang="en-US" b="0" i="0" dirty="0" err="1">
                <a:solidFill>
                  <a:srgbClr val="202124"/>
                </a:solidFill>
                <a:effectLst/>
                <a:latin typeface="Google Sans"/>
              </a:rPr>
              <a:t>bebida</a:t>
            </a:r>
            <a:r>
              <a:rPr lang="en-US" b="0" i="0" dirty="0">
                <a:solidFill>
                  <a:srgbClr val="202124"/>
                </a:solidFill>
                <a:effectLst/>
                <a:latin typeface="Google Sans"/>
              </a:rPr>
              <a:t> </a:t>
            </a:r>
            <a:r>
              <a:rPr lang="en-US" b="0" i="0" dirty="0" err="1">
                <a:solidFill>
                  <a:srgbClr val="202124"/>
                </a:solidFill>
                <a:effectLst/>
                <a:latin typeface="Google Sans"/>
              </a:rPr>
              <a:t>deportiva</a:t>
            </a:r>
            <a:r>
              <a:rPr lang="en-US" b="0" i="0" dirty="0">
                <a:solidFill>
                  <a:srgbClr val="202124"/>
                </a:solidFill>
                <a:effectLst/>
                <a:latin typeface="Google Sans"/>
              </a:rPr>
              <a:t> para </a:t>
            </a:r>
            <a:r>
              <a:rPr lang="en-US" b="0" i="0" dirty="0" err="1">
                <a:solidFill>
                  <a:srgbClr val="202124"/>
                </a:solidFill>
                <a:effectLst/>
                <a:latin typeface="Google Sans"/>
              </a:rPr>
              <a:t>rehidratarse</a:t>
            </a:r>
            <a:r>
              <a:rPr lang="en-US" b="0" i="0" dirty="0">
                <a:solidFill>
                  <a:srgbClr val="202124"/>
                </a:solidFill>
                <a:effectLst/>
                <a:latin typeface="Google Sans"/>
              </a:rPr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597599-430D-4F1B-8F31-4CC76330FE50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931856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/>
              <a:t>El </a:t>
            </a:r>
            <a:r>
              <a:rPr lang="en-US" sz="1800" dirty="0" err="1"/>
              <a:t>agotamiento</a:t>
            </a:r>
            <a:r>
              <a:rPr lang="en-US" sz="1800" dirty="0"/>
              <a:t> </a:t>
            </a:r>
            <a:r>
              <a:rPr lang="en-US" sz="1800" dirty="0" err="1"/>
              <a:t>por</a:t>
            </a:r>
            <a:r>
              <a:rPr lang="en-US" sz="1800" dirty="0"/>
              <a:t> </a:t>
            </a:r>
            <a:r>
              <a:rPr lang="en-US" sz="1800" dirty="0" err="1"/>
              <a:t>calor</a:t>
            </a:r>
            <a:r>
              <a:rPr lang="en-US" sz="1800" dirty="0"/>
              <a:t> es la </a:t>
            </a:r>
            <a:r>
              <a:rPr lang="en-US" sz="1800" dirty="0" err="1"/>
              <a:t>reacción</a:t>
            </a:r>
            <a:r>
              <a:rPr lang="en-US" sz="1800" dirty="0"/>
              <a:t> del </a:t>
            </a:r>
            <a:r>
              <a:rPr lang="en-US" sz="1800" dirty="0" err="1"/>
              <a:t>cuerpo</a:t>
            </a:r>
            <a:r>
              <a:rPr lang="en-US" sz="1800" dirty="0"/>
              <a:t> a la </a:t>
            </a:r>
            <a:r>
              <a:rPr lang="en-US" sz="1800" dirty="0" err="1"/>
              <a:t>pérdida</a:t>
            </a:r>
            <a:r>
              <a:rPr lang="en-US" sz="1800" dirty="0"/>
              <a:t> </a:t>
            </a:r>
            <a:r>
              <a:rPr lang="en-US" sz="1800" dirty="0" err="1"/>
              <a:t>excesiva</a:t>
            </a:r>
            <a:r>
              <a:rPr lang="en-US" sz="1800" dirty="0"/>
              <a:t> de </a:t>
            </a:r>
            <a:r>
              <a:rPr lang="en-US" sz="1800" dirty="0" err="1"/>
              <a:t>agua</a:t>
            </a:r>
            <a:r>
              <a:rPr lang="en-US" sz="1800" dirty="0"/>
              <a:t> y </a:t>
            </a:r>
            <a:r>
              <a:rPr lang="en-US" sz="1800" dirty="0" err="1"/>
              <a:t>sal</a:t>
            </a:r>
            <a:r>
              <a:rPr lang="en-US" sz="1800" dirty="0"/>
              <a:t>, </a:t>
            </a:r>
            <a:r>
              <a:rPr lang="en-US" sz="1800" dirty="0" err="1"/>
              <a:t>normalmente</a:t>
            </a:r>
            <a:r>
              <a:rPr lang="en-US" sz="1800" dirty="0"/>
              <a:t> a </a:t>
            </a:r>
            <a:r>
              <a:rPr lang="en-US" sz="1800" dirty="0" err="1"/>
              <a:t>través</a:t>
            </a:r>
            <a:r>
              <a:rPr lang="en-US" sz="1800" dirty="0"/>
              <a:t> de </a:t>
            </a:r>
            <a:r>
              <a:rPr lang="en-US" sz="1800" dirty="0" err="1"/>
              <a:t>una</a:t>
            </a:r>
            <a:r>
              <a:rPr lang="en-US" sz="1800" dirty="0"/>
              <a:t> </a:t>
            </a:r>
            <a:r>
              <a:rPr lang="en-US" sz="1800" dirty="0" err="1"/>
              <a:t>sudoración</a:t>
            </a:r>
            <a:r>
              <a:rPr lang="en-US" sz="1800" dirty="0"/>
              <a:t> </a:t>
            </a:r>
            <a:r>
              <a:rPr lang="en-US" sz="1800" dirty="0" err="1"/>
              <a:t>excesiva</a:t>
            </a:r>
            <a:r>
              <a:rPr lang="en-US" sz="1800" dirty="0"/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/>
              <a:t>Los </a:t>
            </a:r>
            <a:r>
              <a:rPr lang="en-US" sz="1800" dirty="0" err="1"/>
              <a:t>trabajadores</a:t>
            </a:r>
            <a:r>
              <a:rPr lang="en-US" sz="1800" dirty="0"/>
              <a:t> con </a:t>
            </a:r>
            <a:r>
              <a:rPr lang="en-US" sz="1800" dirty="0" err="1"/>
              <a:t>hipertensión</a:t>
            </a:r>
            <a:r>
              <a:rPr lang="en-US" sz="1800" dirty="0"/>
              <a:t> </a:t>
            </a:r>
            <a:r>
              <a:rPr lang="en-US" sz="1800" dirty="0" err="1"/>
              <a:t>también</a:t>
            </a:r>
            <a:r>
              <a:rPr lang="en-US" sz="1800" dirty="0"/>
              <a:t> son </a:t>
            </a:r>
            <a:r>
              <a:rPr lang="en-US" sz="1800" dirty="0" err="1"/>
              <a:t>más</a:t>
            </a:r>
            <a:r>
              <a:rPr lang="en-US" sz="1800" dirty="0"/>
              <a:t> </a:t>
            </a:r>
            <a:r>
              <a:rPr lang="en-US" sz="1800" dirty="0" err="1"/>
              <a:t>propensos</a:t>
            </a:r>
            <a:r>
              <a:rPr lang="en-US" sz="1800" dirty="0"/>
              <a:t> a </a:t>
            </a:r>
            <a:r>
              <a:rPr lang="en-US" sz="1800" dirty="0" err="1"/>
              <a:t>sufrir</a:t>
            </a:r>
            <a:r>
              <a:rPr lang="en-US" sz="1800" dirty="0"/>
              <a:t> golpes de </a:t>
            </a:r>
            <a:r>
              <a:rPr lang="en-US" sz="1800" dirty="0" err="1"/>
              <a:t>calor</a:t>
            </a:r>
            <a:r>
              <a:rPr lang="en-US" sz="1800" dirty="0"/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8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/>
              <a:t>El </a:t>
            </a:r>
            <a:r>
              <a:rPr lang="en-US" sz="1800" dirty="0" err="1"/>
              <a:t>cuerpo</a:t>
            </a:r>
            <a:r>
              <a:rPr lang="en-US" sz="1800" dirty="0"/>
              <a:t> </a:t>
            </a:r>
            <a:r>
              <a:rPr lang="en-US" sz="1800" dirty="0" err="1"/>
              <a:t>tarda</a:t>
            </a:r>
            <a:r>
              <a:rPr lang="en-US" sz="1800" dirty="0"/>
              <a:t> 30 </a:t>
            </a:r>
            <a:r>
              <a:rPr lang="en-US" sz="1800" dirty="0" err="1"/>
              <a:t>minutos</a:t>
            </a:r>
            <a:r>
              <a:rPr lang="en-US" sz="1800" dirty="0"/>
              <a:t> </a:t>
            </a:r>
            <a:r>
              <a:rPr lang="en-US" sz="1800" dirty="0" err="1"/>
              <a:t>en</a:t>
            </a:r>
            <a:r>
              <a:rPr lang="en-US" sz="1800" dirty="0"/>
              <a:t> </a:t>
            </a:r>
            <a:r>
              <a:rPr lang="en-US" sz="1800" dirty="0" err="1"/>
              <a:t>volver</a:t>
            </a:r>
            <a:r>
              <a:rPr lang="en-US" sz="1800" dirty="0"/>
              <a:t> a </a:t>
            </a:r>
            <a:r>
              <a:rPr lang="en-US" sz="1800" dirty="0" err="1"/>
              <a:t>enfriarse</a:t>
            </a:r>
            <a:r>
              <a:rPr lang="en-US" sz="1800" dirty="0"/>
              <a:t> </a:t>
            </a:r>
            <a:r>
              <a:rPr lang="en-US" sz="1800" dirty="0" err="1"/>
              <a:t>una</a:t>
            </a:r>
            <a:r>
              <a:rPr lang="en-US" sz="1800" dirty="0"/>
              <a:t> </a:t>
            </a:r>
            <a:r>
              <a:rPr lang="en-US" sz="1800" dirty="0" err="1"/>
              <a:t>vez</a:t>
            </a:r>
            <a:r>
              <a:rPr lang="en-US" sz="1800" dirty="0"/>
              <a:t> que se </a:t>
            </a:r>
            <a:r>
              <a:rPr lang="en-US" sz="1800" dirty="0" err="1"/>
              <a:t>sobrecalienta</a:t>
            </a:r>
            <a:r>
              <a:rPr lang="en-US" sz="1800" dirty="0"/>
              <a:t> y </a:t>
            </a:r>
            <a:r>
              <a:rPr lang="en-US" sz="1800" dirty="0" err="1"/>
              <a:t>sufre</a:t>
            </a:r>
            <a:r>
              <a:rPr lang="en-US" sz="1800" dirty="0"/>
              <a:t> un golpe de </a:t>
            </a:r>
            <a:r>
              <a:rPr lang="en-US" sz="1800" dirty="0" err="1"/>
              <a:t>calor</a:t>
            </a:r>
            <a:r>
              <a:rPr lang="en-US" sz="1800" dirty="0"/>
              <a:t>. </a:t>
            </a:r>
          </a:p>
          <a:p>
            <a:endParaRPr lang="en-US" sz="1800" dirty="0">
              <a:effectLst/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800" b="1" dirty="0">
                <a:effectLst/>
                <a:latin typeface="Calibri" panose="020F0502020204030204" pitchFamily="34" charset="0"/>
                <a:cs typeface="Times New Roman" panose="02020603050405020304" pitchFamily="18" charset="0"/>
              </a:rPr>
              <a:t>Imagen: </a:t>
            </a:r>
            <a:r>
              <a:rPr lang="en-US" sz="1800" b="0" dirty="0">
                <a:effectLst/>
                <a:latin typeface="Calibri" panose="020F0502020204030204" pitchFamily="34" charset="0"/>
                <a:cs typeface="Times New Roman" panose="02020603050405020304" pitchFamily="18" charset="0"/>
              </a:rPr>
              <a:t>Una persona con casco y la cabeza </a:t>
            </a:r>
            <a:r>
              <a:rPr lang="en-US" sz="1800" b="0" dirty="0" err="1">
                <a:effectLst/>
                <a:latin typeface="Calibri" panose="020F0502020204030204" pitchFamily="34" charset="0"/>
                <a:cs typeface="Times New Roman" panose="02020603050405020304" pitchFamily="18" charset="0"/>
              </a:rPr>
              <a:t>en</a:t>
            </a:r>
            <a:r>
              <a:rPr lang="en-US" sz="1800" b="0" dirty="0">
                <a:effectLst/>
                <a:latin typeface="Calibri" panose="020F0502020204030204" pitchFamily="34" charset="0"/>
                <a:cs typeface="Times New Roman" panose="02020603050405020304" pitchFamily="18" charset="0"/>
              </a:rPr>
              <a:t> la mano. </a:t>
            </a:r>
            <a:r>
              <a:rPr lang="en-US" sz="1800" b="0" dirty="0" err="1">
                <a:effectLst/>
                <a:latin typeface="Calibri" panose="020F0502020204030204" pitchFamily="34" charset="0"/>
                <a:cs typeface="Times New Roman" panose="02020603050405020304" pitchFamily="18" charset="0"/>
              </a:rPr>
              <a:t>Muestra</a:t>
            </a:r>
            <a:r>
              <a:rPr lang="en-US" sz="1800" b="0" dirty="0">
                <a:effectLst/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effectLst/>
                <a:latin typeface="Calibri" panose="020F0502020204030204" pitchFamily="34" charset="0"/>
                <a:cs typeface="Times New Roman" panose="02020603050405020304" pitchFamily="18" charset="0"/>
              </a:rPr>
              <a:t>señales</a:t>
            </a:r>
            <a:r>
              <a:rPr lang="en-US" sz="1800" b="0" dirty="0">
                <a:effectLst/>
                <a:latin typeface="Calibri" panose="020F0502020204030204" pitchFamily="34" charset="0"/>
                <a:cs typeface="Times New Roman" panose="02020603050405020304" pitchFamily="18" charset="0"/>
              </a:rPr>
              <a:t> de </a:t>
            </a:r>
            <a:r>
              <a:rPr lang="en-US" sz="1800" b="0" dirty="0" err="1">
                <a:effectLst/>
                <a:latin typeface="Calibri" panose="020F0502020204030204" pitchFamily="34" charset="0"/>
                <a:cs typeface="Times New Roman" panose="02020603050405020304" pitchFamily="18" charset="0"/>
              </a:rPr>
              <a:t>agotamiento</a:t>
            </a:r>
            <a:r>
              <a:rPr lang="en-US" sz="1800" b="0" dirty="0">
                <a:effectLst/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effectLst/>
                <a:latin typeface="Calibri" panose="020F0502020204030204" pitchFamily="34" charset="0"/>
                <a:cs typeface="Times New Roman" panose="02020603050405020304" pitchFamily="18" charset="0"/>
              </a:rPr>
              <a:t>por</a:t>
            </a:r>
            <a:r>
              <a:rPr lang="en-US" sz="1800" b="0" dirty="0">
                <a:effectLst/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effectLst/>
                <a:latin typeface="Calibri" panose="020F0502020204030204" pitchFamily="34" charset="0"/>
                <a:cs typeface="Times New Roman" panose="02020603050405020304" pitchFamily="18" charset="0"/>
              </a:rPr>
              <a:t>calor</a:t>
            </a:r>
            <a:r>
              <a:rPr lang="en-US" sz="1800" b="0" dirty="0">
                <a:effectLst/>
                <a:latin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597599-430D-4F1B-8F31-4CC76330FE50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874000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Si un </a:t>
            </a:r>
            <a:r>
              <a:rPr lang="en-US" dirty="0" err="1"/>
              <a:t>empleado</a:t>
            </a:r>
            <a:r>
              <a:rPr lang="en-US" dirty="0"/>
              <a:t> </a:t>
            </a:r>
            <a:r>
              <a:rPr lang="en-US" dirty="0" err="1"/>
              <a:t>presenta</a:t>
            </a:r>
            <a:r>
              <a:rPr lang="en-US" dirty="0"/>
              <a:t> </a:t>
            </a:r>
            <a:r>
              <a:rPr lang="en-US" dirty="0" err="1"/>
              <a:t>estos</a:t>
            </a:r>
            <a:r>
              <a:rPr lang="en-US" dirty="0"/>
              <a:t> </a:t>
            </a:r>
            <a:r>
              <a:rPr lang="en-US" dirty="0" err="1"/>
              <a:t>síntomas</a:t>
            </a:r>
            <a:r>
              <a:rPr lang="en-US" dirty="0"/>
              <a:t>, </a:t>
            </a:r>
            <a:r>
              <a:rPr lang="en-US" dirty="0" err="1"/>
              <a:t>debe</a:t>
            </a:r>
            <a:r>
              <a:rPr lang="en-US" dirty="0"/>
              <a:t> </a:t>
            </a:r>
            <a:r>
              <a:rPr lang="en-US" dirty="0" err="1"/>
              <a:t>tomar</a:t>
            </a:r>
            <a:r>
              <a:rPr lang="en-US" dirty="0"/>
              <a:t> </a:t>
            </a:r>
            <a:r>
              <a:rPr lang="en-US" dirty="0" err="1"/>
              <a:t>medidas</a:t>
            </a:r>
            <a:r>
              <a:rPr lang="en-US" dirty="0"/>
              <a:t> </a:t>
            </a:r>
            <a:r>
              <a:rPr lang="en-US" dirty="0" err="1"/>
              <a:t>inmediatas</a:t>
            </a:r>
            <a:r>
              <a:rPr lang="en-US" dirty="0"/>
              <a:t> para </a:t>
            </a:r>
            <a:r>
              <a:rPr lang="en-US" dirty="0" err="1"/>
              <a:t>evitar</a:t>
            </a:r>
            <a:r>
              <a:rPr lang="en-US" dirty="0"/>
              <a:t> un golpe de </a:t>
            </a:r>
            <a:r>
              <a:rPr lang="en-US" dirty="0" err="1"/>
              <a:t>calor</a:t>
            </a:r>
            <a:r>
              <a:rPr lang="en-US" dirty="0"/>
              <a:t>. </a:t>
            </a:r>
            <a:r>
              <a:rPr lang="en-US" dirty="0" err="1"/>
              <a:t>Esté</a:t>
            </a:r>
            <a:r>
              <a:rPr lang="en-US" dirty="0"/>
              <a:t> </a:t>
            </a:r>
            <a:r>
              <a:rPr lang="en-US" dirty="0" err="1"/>
              <a:t>atento</a:t>
            </a:r>
            <a:r>
              <a:rPr lang="en-US" dirty="0"/>
              <a:t> </a:t>
            </a:r>
            <a:r>
              <a:rPr lang="en-US" dirty="0" err="1"/>
              <a:t>también</a:t>
            </a:r>
            <a:r>
              <a:rPr lang="en-US" dirty="0"/>
              <a:t> a </a:t>
            </a:r>
            <a:r>
              <a:rPr lang="en-US" dirty="0" err="1"/>
              <a:t>estos</a:t>
            </a:r>
            <a:r>
              <a:rPr lang="en-US" dirty="0"/>
              <a:t> </a:t>
            </a:r>
            <a:r>
              <a:rPr lang="en-US" dirty="0" err="1"/>
              <a:t>síntomas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usted</a:t>
            </a:r>
            <a:r>
              <a:rPr lang="en-US" dirty="0"/>
              <a:t> </a:t>
            </a:r>
            <a:r>
              <a:rPr lang="en-US" dirty="0" err="1"/>
              <a:t>mismo</a:t>
            </a:r>
            <a:r>
              <a:rPr lang="en-US" dirty="0"/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597599-430D-4F1B-8F31-4CC76330FE50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232433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caso</a:t>
            </a:r>
            <a:r>
              <a:rPr lang="en-US" dirty="0"/>
              <a:t> de que un </a:t>
            </a:r>
            <a:r>
              <a:rPr lang="en-US" dirty="0" err="1"/>
              <a:t>trabajador</a:t>
            </a:r>
            <a:r>
              <a:rPr lang="en-US" dirty="0"/>
              <a:t> </a:t>
            </a:r>
            <a:r>
              <a:rPr lang="en-US" dirty="0" err="1"/>
              <a:t>muestre</a:t>
            </a:r>
            <a:r>
              <a:rPr lang="en-US" dirty="0"/>
              <a:t> </a:t>
            </a:r>
            <a:r>
              <a:rPr lang="en-US" dirty="0" err="1"/>
              <a:t>signos</a:t>
            </a:r>
            <a:r>
              <a:rPr lang="en-US" dirty="0"/>
              <a:t> de </a:t>
            </a:r>
            <a:r>
              <a:rPr lang="en-US" dirty="0" err="1"/>
              <a:t>posible</a:t>
            </a:r>
            <a:r>
              <a:rPr lang="en-US" dirty="0"/>
              <a:t> </a:t>
            </a:r>
            <a:r>
              <a:rPr lang="en-US" dirty="0" err="1"/>
              <a:t>agotamiento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calor</a:t>
            </a:r>
            <a:r>
              <a:rPr lang="en-US" dirty="0"/>
              <a:t>: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Deben ser </a:t>
            </a:r>
            <a:r>
              <a:rPr lang="en-US" dirty="0" err="1"/>
              <a:t>llevados</a:t>
            </a:r>
            <a:r>
              <a:rPr lang="en-US" dirty="0"/>
              <a:t> a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clínica</a:t>
            </a:r>
            <a:r>
              <a:rPr lang="en-US" dirty="0"/>
              <a:t> o </a:t>
            </a:r>
            <a:r>
              <a:rPr lang="en-US" dirty="0" err="1"/>
              <a:t>sala</a:t>
            </a:r>
            <a:r>
              <a:rPr lang="en-US" dirty="0"/>
              <a:t> de </a:t>
            </a:r>
            <a:r>
              <a:rPr lang="en-US" dirty="0" err="1"/>
              <a:t>emergencias</a:t>
            </a:r>
            <a:r>
              <a:rPr lang="en-US" dirty="0"/>
              <a:t> para ser </a:t>
            </a:r>
            <a:r>
              <a:rPr lang="en-US" dirty="0" err="1"/>
              <a:t>evaluados</a:t>
            </a:r>
            <a:r>
              <a:rPr lang="en-US" dirty="0"/>
              <a:t> y </a:t>
            </a:r>
            <a:r>
              <a:rPr lang="en-US" dirty="0" err="1"/>
              <a:t>recibir</a:t>
            </a:r>
            <a:r>
              <a:rPr lang="en-US" dirty="0"/>
              <a:t> </a:t>
            </a:r>
            <a:r>
              <a:rPr lang="en-US" dirty="0" err="1"/>
              <a:t>tratamiento</a:t>
            </a:r>
            <a:r>
              <a:rPr lang="en-US" dirty="0"/>
              <a:t> </a:t>
            </a:r>
            <a:r>
              <a:rPr lang="en-US" dirty="0" err="1"/>
              <a:t>médico</a:t>
            </a:r>
            <a:r>
              <a:rPr lang="en-US" dirty="0"/>
              <a:t>.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Si no se </a:t>
            </a:r>
            <a:r>
              <a:rPr lang="en-US" dirty="0" err="1"/>
              <a:t>puede</a:t>
            </a:r>
            <a:r>
              <a:rPr lang="en-US" dirty="0"/>
              <a:t> </a:t>
            </a:r>
            <a:r>
              <a:rPr lang="en-US" dirty="0" err="1"/>
              <a:t>obtener</a:t>
            </a:r>
            <a:r>
              <a:rPr lang="en-US" dirty="0"/>
              <a:t> </a:t>
            </a:r>
            <a:r>
              <a:rPr lang="en-US" dirty="0" err="1"/>
              <a:t>asistencia</a:t>
            </a:r>
            <a:r>
              <a:rPr lang="en-US" dirty="0"/>
              <a:t> </a:t>
            </a:r>
            <a:r>
              <a:rPr lang="en-US" dirty="0" err="1"/>
              <a:t>médica</a:t>
            </a:r>
            <a:r>
              <a:rPr lang="en-US" dirty="0"/>
              <a:t>, </a:t>
            </a:r>
            <a:r>
              <a:rPr lang="en-US" dirty="0" err="1"/>
              <a:t>llame</a:t>
            </a:r>
            <a:r>
              <a:rPr lang="en-US" dirty="0"/>
              <a:t> </a:t>
            </a:r>
            <a:r>
              <a:rPr lang="en-US" dirty="0" err="1"/>
              <a:t>inmediatamente</a:t>
            </a:r>
            <a:r>
              <a:rPr lang="en-US" dirty="0"/>
              <a:t> al 911.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 err="1"/>
              <a:t>Asegúrese</a:t>
            </a:r>
            <a:r>
              <a:rPr lang="en-US" dirty="0"/>
              <a:t> de que </a:t>
            </a:r>
            <a:r>
              <a:rPr lang="en-US" dirty="0" err="1"/>
              <a:t>alguien</a:t>
            </a:r>
            <a:r>
              <a:rPr lang="en-US" dirty="0"/>
              <a:t> se </a:t>
            </a:r>
            <a:r>
              <a:rPr lang="en-US" dirty="0" err="1"/>
              <a:t>queda</a:t>
            </a:r>
            <a:r>
              <a:rPr lang="en-US" dirty="0"/>
              <a:t> con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trabajador</a:t>
            </a:r>
            <a:r>
              <a:rPr lang="en-US" dirty="0"/>
              <a:t> hasta que </a:t>
            </a:r>
            <a:r>
              <a:rPr lang="en-US" dirty="0" err="1"/>
              <a:t>llegue</a:t>
            </a:r>
            <a:r>
              <a:rPr lang="en-US" dirty="0"/>
              <a:t> la </a:t>
            </a:r>
            <a:r>
              <a:rPr lang="en-US" dirty="0" err="1"/>
              <a:t>ayuda</a:t>
            </a:r>
            <a:r>
              <a:rPr lang="en-US" dirty="0"/>
              <a:t>.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Se </a:t>
            </a:r>
            <a:r>
              <a:rPr lang="en-US" dirty="0" err="1"/>
              <a:t>debe</a:t>
            </a:r>
            <a:r>
              <a:rPr lang="en-US" dirty="0"/>
              <a:t> </a:t>
            </a:r>
            <a:r>
              <a:rPr lang="en-US" dirty="0" err="1"/>
              <a:t>retirar</a:t>
            </a:r>
            <a:r>
              <a:rPr lang="en-US" dirty="0"/>
              <a:t> a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trabajadores</a:t>
            </a:r>
            <a:r>
              <a:rPr lang="en-US" dirty="0"/>
              <a:t> de la zona caliente y </a:t>
            </a:r>
            <a:r>
              <a:rPr lang="en-US" dirty="0" err="1"/>
              <a:t>darles</a:t>
            </a:r>
            <a:r>
              <a:rPr lang="en-US" dirty="0"/>
              <a:t> de </a:t>
            </a:r>
            <a:r>
              <a:rPr lang="en-US" dirty="0" err="1"/>
              <a:t>beber</a:t>
            </a:r>
            <a:r>
              <a:rPr lang="en-US" dirty="0"/>
              <a:t> </a:t>
            </a:r>
            <a:r>
              <a:rPr lang="en-US" dirty="0" err="1"/>
              <a:t>líquidos</a:t>
            </a:r>
            <a:r>
              <a:rPr lang="en-US" dirty="0"/>
              <a:t>.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Imagen: </a:t>
            </a:r>
            <a:r>
              <a:rPr lang="en-US" b="0" dirty="0" err="1"/>
              <a:t>Caricatura</a:t>
            </a:r>
            <a:r>
              <a:rPr lang="en-US" b="0" dirty="0"/>
              <a:t> de un </a:t>
            </a:r>
            <a:r>
              <a:rPr lang="en-US" b="0" dirty="0" err="1"/>
              <a:t>empleado</a:t>
            </a:r>
            <a:r>
              <a:rPr lang="en-US" b="0" dirty="0"/>
              <a:t> </a:t>
            </a:r>
            <a:r>
              <a:rPr lang="en-US" b="0" dirty="0" err="1"/>
              <a:t>sentado</a:t>
            </a:r>
            <a:r>
              <a:rPr lang="en-US" b="0" dirty="0"/>
              <a:t> </a:t>
            </a:r>
            <a:r>
              <a:rPr lang="en-US" b="0" dirty="0" err="1"/>
              <a:t>en</a:t>
            </a:r>
            <a:r>
              <a:rPr lang="en-US" b="0" dirty="0"/>
              <a:t> </a:t>
            </a:r>
            <a:r>
              <a:rPr lang="en-US" b="0" dirty="0" err="1"/>
              <a:t>una</a:t>
            </a:r>
            <a:r>
              <a:rPr lang="en-US" b="0" dirty="0"/>
              <a:t> </a:t>
            </a:r>
            <a:r>
              <a:rPr lang="en-US" b="0" dirty="0" err="1"/>
              <a:t>silla</a:t>
            </a:r>
            <a:r>
              <a:rPr lang="en-US" b="0" dirty="0"/>
              <a:t>, bajo la sombra de </a:t>
            </a:r>
            <a:r>
              <a:rPr lang="en-US" b="0" dirty="0" err="1"/>
              <a:t>una</a:t>
            </a:r>
            <a:r>
              <a:rPr lang="en-US" b="0" dirty="0"/>
              <a:t> </a:t>
            </a:r>
            <a:r>
              <a:rPr lang="en-US" b="0" dirty="0" err="1"/>
              <a:t>carpa</a:t>
            </a:r>
            <a:r>
              <a:rPr lang="en-US" b="0" dirty="0"/>
              <a:t> </a:t>
            </a:r>
            <a:r>
              <a:rPr lang="en-US" b="0" dirty="0" err="1"/>
              <a:t>desplegable</a:t>
            </a:r>
            <a:r>
              <a:rPr lang="en-US" b="0" dirty="0"/>
              <a:t>, con un </a:t>
            </a:r>
            <a:r>
              <a:rPr lang="en-US" b="0" dirty="0" err="1"/>
              <a:t>ventilador</a:t>
            </a:r>
            <a:r>
              <a:rPr lang="en-US" b="0" dirty="0"/>
              <a:t> que le </a:t>
            </a:r>
            <a:r>
              <a:rPr lang="en-US" b="0" dirty="0" err="1"/>
              <a:t>sopla</a:t>
            </a:r>
            <a:r>
              <a:rPr lang="en-US" b="0" dirty="0"/>
              <a:t> </a:t>
            </a:r>
            <a:r>
              <a:rPr lang="en-US" b="0" dirty="0" err="1"/>
              <a:t>aire</a:t>
            </a:r>
            <a:r>
              <a:rPr lang="en-US" b="0" dirty="0"/>
              <a:t>. El </a:t>
            </a:r>
            <a:r>
              <a:rPr lang="en-US" b="0" dirty="0" err="1"/>
              <a:t>empleado</a:t>
            </a:r>
            <a:r>
              <a:rPr lang="en-US" b="0" dirty="0"/>
              <a:t> se </a:t>
            </a:r>
            <a:r>
              <a:rPr lang="en-US" b="0" dirty="0" err="1"/>
              <a:t>limpia</a:t>
            </a:r>
            <a:r>
              <a:rPr lang="en-US" b="0" dirty="0"/>
              <a:t> </a:t>
            </a:r>
            <a:r>
              <a:rPr lang="en-US" b="0" dirty="0" err="1"/>
              <a:t>el</a:t>
            </a:r>
            <a:r>
              <a:rPr lang="en-US" b="0" dirty="0"/>
              <a:t> sudor de la </a:t>
            </a:r>
            <a:r>
              <a:rPr lang="en-US" b="0" dirty="0" err="1"/>
              <a:t>cara</a:t>
            </a:r>
            <a:r>
              <a:rPr lang="en-US" b="0" dirty="0"/>
              <a:t> y </a:t>
            </a:r>
            <a:r>
              <a:rPr lang="en-US" b="0" dirty="0" err="1"/>
              <a:t>bebe</a:t>
            </a:r>
            <a:r>
              <a:rPr lang="en-US" b="0" dirty="0"/>
              <a:t> </a:t>
            </a:r>
            <a:r>
              <a:rPr lang="en-US" b="0" dirty="0" err="1"/>
              <a:t>agua</a:t>
            </a:r>
            <a:r>
              <a:rPr lang="en-US" b="0" dirty="0"/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Fuente de la imagen: </a:t>
            </a:r>
            <a:r>
              <a:rPr lang="en-US" b="0" dirty="0" err="1"/>
              <a:t>Infografía</a:t>
            </a:r>
            <a:r>
              <a:rPr lang="en-US" b="0" dirty="0"/>
              <a:t> de la OSHA </a:t>
            </a:r>
            <a:r>
              <a:rPr lang="en-US" b="0" dirty="0" err="1"/>
              <a:t>sobre</a:t>
            </a:r>
            <a:r>
              <a:rPr lang="en-US" b="0" dirty="0"/>
              <a:t> </a:t>
            </a:r>
            <a:r>
              <a:rPr lang="en-US" b="0" dirty="0" err="1"/>
              <a:t>los</a:t>
            </a:r>
            <a:r>
              <a:rPr lang="en-US" b="0" dirty="0"/>
              <a:t> </a:t>
            </a:r>
            <a:r>
              <a:rPr lang="en-US" b="0" dirty="0" err="1"/>
              <a:t>síntomas</a:t>
            </a:r>
            <a:r>
              <a:rPr lang="en-US" b="0" dirty="0"/>
              <a:t> y </a:t>
            </a:r>
            <a:r>
              <a:rPr lang="en-US" b="0" dirty="0" err="1"/>
              <a:t>signos</a:t>
            </a:r>
            <a:r>
              <a:rPr lang="en-US" b="0" dirty="0"/>
              <a:t> de las </a:t>
            </a:r>
            <a:r>
              <a:rPr lang="en-US" b="0" dirty="0" err="1"/>
              <a:t>enfermedades</a:t>
            </a:r>
            <a:r>
              <a:rPr lang="en-US" b="0" dirty="0"/>
              <a:t> </a:t>
            </a:r>
            <a:r>
              <a:rPr lang="en-US" b="0" dirty="0" err="1"/>
              <a:t>causadas</a:t>
            </a:r>
            <a:r>
              <a:rPr lang="en-US" b="0" dirty="0"/>
              <a:t> </a:t>
            </a:r>
            <a:r>
              <a:rPr lang="en-US" b="0" dirty="0" err="1"/>
              <a:t>por</a:t>
            </a:r>
            <a:r>
              <a:rPr lang="en-US" b="0" dirty="0"/>
              <a:t> </a:t>
            </a:r>
            <a:r>
              <a:rPr lang="en-US" b="0" dirty="0" err="1"/>
              <a:t>el</a:t>
            </a:r>
            <a:r>
              <a:rPr lang="en-US" b="0" dirty="0"/>
              <a:t> </a:t>
            </a:r>
            <a:r>
              <a:rPr lang="en-US" b="0" dirty="0" err="1"/>
              <a:t>calor</a:t>
            </a:r>
            <a:r>
              <a:rPr lang="en-US" b="0" dirty="0"/>
              <a:t> (https://</a:t>
            </a:r>
            <a:r>
              <a:rPr lang="en-US" b="0" dirty="0" err="1"/>
              <a:t>www.osha.gov</a:t>
            </a:r>
            <a:r>
              <a:rPr lang="en-US" b="0" dirty="0"/>
              <a:t>/heat/employer-responsibility)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597599-430D-4F1B-8F31-4CC76330FE50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2381483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Si un </a:t>
            </a:r>
            <a:r>
              <a:rPr lang="en-US" dirty="0" err="1"/>
              <a:t>trabajador</a:t>
            </a:r>
            <a:r>
              <a:rPr lang="en-US" dirty="0"/>
              <a:t> </a:t>
            </a:r>
            <a:r>
              <a:rPr lang="en-US" dirty="0" err="1"/>
              <a:t>presenta</a:t>
            </a:r>
            <a:r>
              <a:rPr lang="en-US" dirty="0"/>
              <a:t> </a:t>
            </a:r>
            <a:r>
              <a:rPr lang="en-US" dirty="0" err="1"/>
              <a:t>síntomas</a:t>
            </a:r>
            <a:r>
              <a:rPr lang="en-US" dirty="0"/>
              <a:t> de </a:t>
            </a:r>
            <a:r>
              <a:rPr lang="en-US" dirty="0" err="1"/>
              <a:t>posible</a:t>
            </a:r>
            <a:r>
              <a:rPr lang="en-US" dirty="0"/>
              <a:t> </a:t>
            </a:r>
            <a:r>
              <a:rPr lang="en-US" dirty="0" err="1"/>
              <a:t>agotamiento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calor</a:t>
            </a:r>
            <a:r>
              <a:rPr lang="en-US" dirty="0"/>
              <a:t>: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 err="1"/>
              <a:t>Quítele</a:t>
            </a:r>
            <a:r>
              <a:rPr lang="en-US" dirty="0"/>
              <a:t> </a:t>
            </a:r>
            <a:r>
              <a:rPr lang="en-US" dirty="0" err="1"/>
              <a:t>cualquier</a:t>
            </a:r>
            <a:r>
              <a:rPr lang="en-US" dirty="0"/>
              <a:t> </a:t>
            </a:r>
            <a:r>
              <a:rPr lang="en-US" dirty="0" err="1"/>
              <a:t>ropa</a:t>
            </a:r>
            <a:r>
              <a:rPr lang="en-US" dirty="0"/>
              <a:t> o </a:t>
            </a:r>
            <a:r>
              <a:rPr lang="en-US" dirty="0" err="1"/>
              <a:t>parte</a:t>
            </a:r>
            <a:r>
              <a:rPr lang="en-US" dirty="0"/>
              <a:t> de </a:t>
            </a:r>
            <a:r>
              <a:rPr lang="en-US" dirty="0" err="1"/>
              <a:t>ella</a:t>
            </a:r>
            <a:r>
              <a:rPr lang="en-US" dirty="0"/>
              <a:t> que no </a:t>
            </a:r>
            <a:r>
              <a:rPr lang="en-US" dirty="0" err="1"/>
              <a:t>necesite</a:t>
            </a:r>
            <a:r>
              <a:rPr lang="en-US" dirty="0"/>
              <a:t>. </a:t>
            </a:r>
            <a:r>
              <a:rPr lang="en-US" dirty="0" err="1"/>
              <a:t>Asegúrese</a:t>
            </a:r>
            <a:r>
              <a:rPr lang="en-US" dirty="0"/>
              <a:t> de que la </a:t>
            </a:r>
            <a:r>
              <a:rPr lang="en-US" dirty="0" err="1"/>
              <a:t>ropa</a:t>
            </a:r>
            <a:r>
              <a:rPr lang="en-US" dirty="0"/>
              <a:t> sea </a:t>
            </a:r>
            <a:r>
              <a:rPr lang="en-US" dirty="0" err="1"/>
              <a:t>liviana</a:t>
            </a:r>
            <a:r>
              <a:rPr lang="en-US" dirty="0"/>
              <a:t> y no </a:t>
            </a:r>
            <a:r>
              <a:rPr lang="en-US" dirty="0" err="1"/>
              <a:t>apriete</a:t>
            </a:r>
            <a:r>
              <a:rPr lang="en-US" dirty="0"/>
              <a:t>.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 err="1"/>
              <a:t>Intente</a:t>
            </a:r>
            <a:r>
              <a:rPr lang="en-US" dirty="0"/>
              <a:t> </a:t>
            </a:r>
            <a:r>
              <a:rPr lang="en-US" dirty="0" err="1"/>
              <a:t>tomar</a:t>
            </a:r>
            <a:r>
              <a:rPr lang="en-US" dirty="0"/>
              <a:t> </a:t>
            </a:r>
            <a:r>
              <a:rPr lang="en-US" dirty="0" err="1"/>
              <a:t>medidas</a:t>
            </a:r>
            <a:r>
              <a:rPr lang="en-US" dirty="0"/>
              <a:t> </a:t>
            </a:r>
            <a:r>
              <a:rPr lang="en-US" dirty="0" err="1"/>
              <a:t>refrescantes</a:t>
            </a:r>
            <a:r>
              <a:rPr lang="en-US" dirty="0"/>
              <a:t>. Si es </a:t>
            </a:r>
            <a:r>
              <a:rPr lang="en-US" dirty="0" err="1"/>
              <a:t>posible</a:t>
            </a:r>
            <a:r>
              <a:rPr lang="en-US" dirty="0"/>
              <a:t>, </a:t>
            </a:r>
            <a:r>
              <a:rPr lang="en-US" dirty="0" err="1"/>
              <a:t>ayúdeles</a:t>
            </a:r>
            <a:r>
              <a:rPr lang="en-US" dirty="0"/>
              <a:t> a </a:t>
            </a:r>
            <a:r>
              <a:rPr lang="en-US" dirty="0" err="1"/>
              <a:t>entrar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ducha</a:t>
            </a:r>
            <a:r>
              <a:rPr lang="en-US" dirty="0"/>
              <a:t> o </a:t>
            </a:r>
            <a:r>
              <a:rPr lang="en-US" dirty="0" err="1"/>
              <a:t>baño</a:t>
            </a:r>
            <a:r>
              <a:rPr lang="en-US" dirty="0"/>
              <a:t> de </a:t>
            </a:r>
            <a:r>
              <a:rPr lang="en-US" dirty="0" err="1"/>
              <a:t>agua</a:t>
            </a:r>
            <a:r>
              <a:rPr lang="en-US" dirty="0"/>
              <a:t> </a:t>
            </a:r>
            <a:r>
              <a:rPr lang="en-US" dirty="0" err="1"/>
              <a:t>fría</a:t>
            </a:r>
            <a:r>
              <a:rPr lang="en-US" dirty="0"/>
              <a:t>, o </a:t>
            </a:r>
            <a:r>
              <a:rPr lang="en-US" dirty="0" err="1"/>
              <a:t>póngales</a:t>
            </a:r>
            <a:r>
              <a:rPr lang="en-US" dirty="0"/>
              <a:t> </a:t>
            </a:r>
            <a:r>
              <a:rPr lang="en-US" dirty="0" err="1"/>
              <a:t>toallas</a:t>
            </a:r>
            <a:r>
              <a:rPr lang="en-US" dirty="0"/>
              <a:t> </a:t>
            </a:r>
            <a:r>
              <a:rPr lang="en-US" dirty="0" err="1"/>
              <a:t>empapadas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agua</a:t>
            </a:r>
            <a:r>
              <a:rPr lang="en-US" dirty="0"/>
              <a:t> </a:t>
            </a:r>
            <a:r>
              <a:rPr lang="en-US" dirty="0" err="1"/>
              <a:t>fría</a:t>
            </a:r>
            <a:r>
              <a:rPr lang="en-US" dirty="0"/>
              <a:t> </a:t>
            </a:r>
            <a:r>
              <a:rPr lang="en-US" dirty="0" err="1"/>
              <a:t>sobre</a:t>
            </a:r>
            <a:r>
              <a:rPr lang="en-US" dirty="0"/>
              <a:t> la </a:t>
            </a:r>
            <a:r>
              <a:rPr lang="en-US" dirty="0" err="1"/>
              <a:t>piel</a:t>
            </a:r>
            <a:r>
              <a:rPr lang="en-US" dirty="0"/>
              <a:t>.  Si se </a:t>
            </a:r>
            <a:r>
              <a:rPr lang="en-US" dirty="0" err="1"/>
              <a:t>encuentra</a:t>
            </a:r>
            <a:r>
              <a:rPr lang="en-US" dirty="0"/>
              <a:t> al </a:t>
            </a:r>
            <a:r>
              <a:rPr lang="en-US" dirty="0" err="1"/>
              <a:t>aire</a:t>
            </a:r>
            <a:r>
              <a:rPr lang="en-US" dirty="0"/>
              <a:t> libre y no </a:t>
            </a:r>
            <a:r>
              <a:rPr lang="en-US" dirty="0" err="1"/>
              <a:t>está</a:t>
            </a:r>
            <a:r>
              <a:rPr lang="en-US" dirty="0"/>
              <a:t> </a:t>
            </a:r>
            <a:r>
              <a:rPr lang="en-US" dirty="0" err="1"/>
              <a:t>cerca</a:t>
            </a:r>
            <a:r>
              <a:rPr lang="en-US" dirty="0"/>
              <a:t> de un </a:t>
            </a:r>
            <a:r>
              <a:rPr lang="en-US" dirty="0" err="1"/>
              <a:t>refugio</a:t>
            </a:r>
            <a:r>
              <a:rPr lang="en-US" dirty="0"/>
              <a:t>, </a:t>
            </a:r>
            <a:r>
              <a:rPr lang="en-US" dirty="0" err="1"/>
              <a:t>puede</a:t>
            </a:r>
            <a:r>
              <a:rPr lang="en-US" dirty="0"/>
              <a:t> </a:t>
            </a:r>
            <a:r>
              <a:rPr lang="en-US" dirty="0" err="1"/>
              <a:t>sumergirlos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un </a:t>
            </a:r>
            <a:r>
              <a:rPr lang="en-US" dirty="0" err="1"/>
              <a:t>estanque</a:t>
            </a:r>
            <a:r>
              <a:rPr lang="en-US" dirty="0"/>
              <a:t> o arroyo fresco para </a:t>
            </a:r>
            <a:r>
              <a:rPr lang="en-US" dirty="0" err="1"/>
              <a:t>bajar</a:t>
            </a:r>
            <a:r>
              <a:rPr lang="en-US" dirty="0"/>
              <a:t> la </a:t>
            </a:r>
            <a:r>
              <a:rPr lang="en-US" dirty="0" err="1"/>
              <a:t>temperatura</a:t>
            </a:r>
            <a:r>
              <a:rPr lang="en-US" dirty="0"/>
              <a:t>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 err="1"/>
              <a:t>Nunca</a:t>
            </a:r>
            <a:r>
              <a:rPr lang="en-US" dirty="0"/>
              <a:t> </a:t>
            </a:r>
            <a:r>
              <a:rPr lang="en-US" dirty="0" err="1"/>
              <a:t>deje</a:t>
            </a:r>
            <a:r>
              <a:rPr lang="en-US" dirty="0"/>
              <a:t> sola a </a:t>
            </a:r>
            <a:r>
              <a:rPr lang="en-US" dirty="0" err="1"/>
              <a:t>una</a:t>
            </a:r>
            <a:r>
              <a:rPr lang="en-US" dirty="0"/>
              <a:t> persona que </a:t>
            </a:r>
            <a:r>
              <a:rPr lang="en-US" dirty="0" err="1"/>
              <a:t>muestre</a:t>
            </a:r>
            <a:r>
              <a:rPr lang="en-US" dirty="0"/>
              <a:t> </a:t>
            </a:r>
            <a:r>
              <a:rPr lang="en-US" dirty="0" err="1"/>
              <a:t>síntomas</a:t>
            </a:r>
            <a:r>
              <a:rPr lang="en-US" dirty="0"/>
              <a:t> de </a:t>
            </a:r>
            <a:r>
              <a:rPr lang="en-US" dirty="0" err="1"/>
              <a:t>posible</a:t>
            </a:r>
            <a:r>
              <a:rPr lang="en-US" dirty="0"/>
              <a:t> </a:t>
            </a:r>
            <a:r>
              <a:rPr lang="en-US" dirty="0" err="1"/>
              <a:t>agotamiento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calor</a:t>
            </a:r>
            <a:r>
              <a:rPr lang="en-US" dirty="0"/>
              <a:t>. </a:t>
            </a:r>
            <a:r>
              <a:rPr lang="en-US" dirty="0" err="1"/>
              <a:t>Quédese</a:t>
            </a:r>
            <a:r>
              <a:rPr lang="en-US" dirty="0"/>
              <a:t> con </a:t>
            </a:r>
            <a:r>
              <a:rPr lang="en-US" dirty="0" err="1"/>
              <a:t>él</a:t>
            </a:r>
            <a:r>
              <a:rPr lang="en-US" dirty="0"/>
              <a:t> hasta que le </a:t>
            </a:r>
            <a:r>
              <a:rPr lang="en-US" dirty="0" err="1"/>
              <a:t>hagan</a:t>
            </a:r>
            <a:r>
              <a:rPr lang="en-US" dirty="0"/>
              <a:t>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evaluación</a:t>
            </a:r>
            <a:r>
              <a:rPr lang="en-US" dirty="0"/>
              <a:t> y </a:t>
            </a:r>
            <a:r>
              <a:rPr lang="en-US" dirty="0" err="1"/>
              <a:t>reciba</a:t>
            </a:r>
            <a:r>
              <a:rPr lang="en-US" dirty="0"/>
              <a:t> </a:t>
            </a:r>
            <a:r>
              <a:rPr lang="en-US" dirty="0" err="1"/>
              <a:t>tratamiento</a:t>
            </a:r>
            <a:r>
              <a:rPr lang="en-US" dirty="0"/>
              <a:t> </a:t>
            </a:r>
            <a:r>
              <a:rPr lang="en-US" dirty="0" err="1"/>
              <a:t>médico</a:t>
            </a:r>
            <a:r>
              <a:rPr lang="en-US" dirty="0"/>
              <a:t>. </a:t>
            </a:r>
          </a:p>
          <a:p>
            <a:endParaRPr lang="en-US" dirty="0"/>
          </a:p>
          <a:p>
            <a:r>
              <a:rPr lang="en-US" b="1" dirty="0"/>
              <a:t>Imagen: </a:t>
            </a:r>
            <a:r>
              <a:rPr lang="en-US" b="0" dirty="0" err="1"/>
              <a:t>Dibujo</a:t>
            </a:r>
            <a:r>
              <a:rPr lang="en-US" b="0" dirty="0"/>
              <a:t> de un </a:t>
            </a:r>
            <a:r>
              <a:rPr lang="en-US" b="0" dirty="0" err="1"/>
              <a:t>empleado</a:t>
            </a:r>
            <a:r>
              <a:rPr lang="en-US" b="0" dirty="0"/>
              <a:t> </a:t>
            </a:r>
            <a:r>
              <a:rPr lang="en-US" b="0" dirty="0" err="1"/>
              <a:t>sentado</a:t>
            </a:r>
            <a:r>
              <a:rPr lang="en-US" b="0" dirty="0"/>
              <a:t> </a:t>
            </a:r>
            <a:r>
              <a:rPr lang="en-US" b="0" dirty="0" err="1"/>
              <a:t>en</a:t>
            </a:r>
            <a:r>
              <a:rPr lang="en-US" b="0" dirty="0"/>
              <a:t> </a:t>
            </a:r>
            <a:r>
              <a:rPr lang="en-US" b="0" dirty="0" err="1"/>
              <a:t>el</a:t>
            </a:r>
            <a:r>
              <a:rPr lang="en-US" b="0" dirty="0"/>
              <a:t> </a:t>
            </a:r>
            <a:r>
              <a:rPr lang="en-US" b="0" dirty="0" err="1"/>
              <a:t>suelo</a:t>
            </a:r>
            <a:r>
              <a:rPr lang="en-US" b="0" dirty="0"/>
              <a:t> </a:t>
            </a:r>
            <a:r>
              <a:rPr lang="en-US" b="0" dirty="0" err="1"/>
              <a:t>en</a:t>
            </a:r>
            <a:r>
              <a:rPr lang="en-US" b="0" dirty="0"/>
              <a:t> un </a:t>
            </a:r>
            <a:r>
              <a:rPr lang="en-US" b="0" dirty="0" err="1"/>
              <a:t>lugar</a:t>
            </a:r>
            <a:r>
              <a:rPr lang="en-US" b="0" dirty="0"/>
              <a:t> de </a:t>
            </a:r>
            <a:r>
              <a:rPr lang="en-US" b="0" dirty="0" err="1"/>
              <a:t>construcción</a:t>
            </a:r>
            <a:r>
              <a:rPr lang="en-US" b="0" dirty="0"/>
              <a:t>, </a:t>
            </a:r>
            <a:r>
              <a:rPr lang="en-US" b="0" dirty="0" err="1"/>
              <a:t>limpiándose</a:t>
            </a:r>
            <a:r>
              <a:rPr lang="en-US" b="0" dirty="0"/>
              <a:t> </a:t>
            </a:r>
            <a:r>
              <a:rPr lang="en-US" b="0" dirty="0" err="1"/>
              <a:t>el</a:t>
            </a:r>
            <a:r>
              <a:rPr lang="en-US" b="0" dirty="0"/>
              <a:t> </a:t>
            </a:r>
            <a:r>
              <a:rPr lang="en-US" b="0" dirty="0" err="1"/>
              <a:t>cuello</a:t>
            </a:r>
            <a:r>
              <a:rPr lang="en-US" b="0" dirty="0"/>
              <a:t> con </a:t>
            </a:r>
            <a:r>
              <a:rPr lang="en-US" b="0" dirty="0" err="1"/>
              <a:t>una</a:t>
            </a:r>
            <a:r>
              <a:rPr lang="en-US" b="0" dirty="0"/>
              <a:t> </a:t>
            </a:r>
            <a:r>
              <a:rPr lang="en-US" b="0" dirty="0" err="1"/>
              <a:t>toalla</a:t>
            </a:r>
            <a:r>
              <a:rPr lang="en-US" b="0" dirty="0"/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597599-430D-4F1B-8F31-4CC76330FE50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5195485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b="0" dirty="0"/>
              <a:t>El golpe de </a:t>
            </a:r>
            <a:r>
              <a:rPr lang="en-US" sz="1800" b="0" dirty="0" err="1"/>
              <a:t>calor</a:t>
            </a:r>
            <a:r>
              <a:rPr lang="en-US" sz="1800" b="0" dirty="0"/>
              <a:t> es </a:t>
            </a:r>
            <a:r>
              <a:rPr lang="en-US" sz="1800" b="0" dirty="0" err="1"/>
              <a:t>el</a:t>
            </a:r>
            <a:r>
              <a:rPr lang="en-US" sz="1800" b="0" dirty="0"/>
              <a:t> </a:t>
            </a:r>
            <a:r>
              <a:rPr lang="en-US" sz="1800" b="0" dirty="0" err="1"/>
              <a:t>trastorno</a:t>
            </a:r>
            <a:r>
              <a:rPr lang="en-US" sz="1800" b="0" dirty="0"/>
              <a:t> </a:t>
            </a:r>
            <a:r>
              <a:rPr lang="en-US" sz="1800" b="0" dirty="0" err="1"/>
              <a:t>más</a:t>
            </a:r>
            <a:r>
              <a:rPr lang="en-US" sz="1800" b="0" dirty="0"/>
              <a:t> grave </a:t>
            </a:r>
            <a:r>
              <a:rPr lang="en-US" sz="1800" b="0" dirty="0" err="1"/>
              <a:t>relacionado</a:t>
            </a:r>
            <a:r>
              <a:rPr lang="en-US" sz="1800" b="0" dirty="0"/>
              <a:t> con </a:t>
            </a:r>
            <a:r>
              <a:rPr lang="en-US" sz="1800" b="0" dirty="0" err="1"/>
              <a:t>el</a:t>
            </a:r>
            <a:r>
              <a:rPr lang="en-US" sz="1800" b="0" dirty="0"/>
              <a:t> </a:t>
            </a:r>
            <a:r>
              <a:rPr lang="en-US" sz="1800" b="0" dirty="0" err="1"/>
              <a:t>calor</a:t>
            </a:r>
            <a:r>
              <a:rPr lang="en-US" sz="1800" b="0" dirty="0"/>
              <a:t>. Se produce </a:t>
            </a:r>
            <a:r>
              <a:rPr lang="en-US" sz="1800" b="0" dirty="0" err="1"/>
              <a:t>cuando</a:t>
            </a:r>
            <a:r>
              <a:rPr lang="en-US" sz="1800" b="0" dirty="0"/>
              <a:t> </a:t>
            </a:r>
            <a:r>
              <a:rPr lang="en-US" sz="1800" b="0" dirty="0" err="1"/>
              <a:t>el</a:t>
            </a:r>
            <a:r>
              <a:rPr lang="en-US" sz="1800" b="0" dirty="0"/>
              <a:t> </a:t>
            </a:r>
            <a:r>
              <a:rPr lang="en-US" sz="1800" b="0" dirty="0" err="1"/>
              <a:t>cuerpo</a:t>
            </a:r>
            <a:r>
              <a:rPr lang="en-US" sz="1800" b="0" dirty="0"/>
              <a:t> </a:t>
            </a:r>
            <a:r>
              <a:rPr lang="en-US" sz="1800" b="0" dirty="0" err="1"/>
              <a:t>ya</a:t>
            </a:r>
            <a:r>
              <a:rPr lang="en-US" sz="1800" b="0" dirty="0"/>
              <a:t> no </a:t>
            </a:r>
            <a:r>
              <a:rPr lang="en-US" sz="1800" b="0" dirty="0" err="1"/>
              <a:t>puede</a:t>
            </a:r>
            <a:r>
              <a:rPr lang="en-US" sz="1800" b="0" dirty="0"/>
              <a:t> </a:t>
            </a:r>
            <a:r>
              <a:rPr lang="en-US" sz="1800" b="0" dirty="0" err="1"/>
              <a:t>enfriarse</a:t>
            </a:r>
            <a:r>
              <a:rPr lang="en-US" sz="1800" b="0" dirty="0"/>
              <a:t> y la </a:t>
            </a:r>
            <a:r>
              <a:rPr lang="en-US" sz="1800" b="0" dirty="0" err="1"/>
              <a:t>temperatura</a:t>
            </a:r>
            <a:r>
              <a:rPr lang="en-US" sz="1800" b="0" dirty="0"/>
              <a:t> corporal </a:t>
            </a:r>
            <a:r>
              <a:rPr lang="en-US" sz="1800" b="0" dirty="0" err="1"/>
              <a:t>aumenta</a:t>
            </a:r>
            <a:r>
              <a:rPr lang="en-US" sz="1800" b="0" dirty="0"/>
              <a:t> hasta </a:t>
            </a:r>
            <a:r>
              <a:rPr lang="en-US" sz="1800" b="0" dirty="0" err="1"/>
              <a:t>niveles</a:t>
            </a:r>
            <a:r>
              <a:rPr lang="en-US" sz="1800" b="0" dirty="0"/>
              <a:t> </a:t>
            </a:r>
            <a:r>
              <a:rPr lang="en-US" sz="1800" b="0" dirty="0" err="1"/>
              <a:t>críticos</a:t>
            </a:r>
            <a:r>
              <a:rPr lang="en-US" sz="1800" b="0" dirty="0"/>
              <a:t>. </a:t>
            </a:r>
            <a:r>
              <a:rPr lang="en-US" sz="1800" b="0" dirty="0" err="1"/>
              <a:t>Cuando</a:t>
            </a:r>
            <a:r>
              <a:rPr lang="en-US" sz="1800" b="0" dirty="0"/>
              <a:t> se produce un golpe de </a:t>
            </a:r>
            <a:r>
              <a:rPr lang="en-US" sz="1800" b="0" dirty="0" err="1"/>
              <a:t>calor</a:t>
            </a:r>
            <a:r>
              <a:rPr lang="en-US" sz="1800" b="0" dirty="0"/>
              <a:t>, la </a:t>
            </a:r>
            <a:r>
              <a:rPr lang="en-US" sz="1800" b="0" dirty="0" err="1"/>
              <a:t>temperatura</a:t>
            </a:r>
            <a:r>
              <a:rPr lang="en-US" sz="1800" b="0" dirty="0"/>
              <a:t> corporal </a:t>
            </a:r>
            <a:r>
              <a:rPr lang="en-US" sz="1800" b="0" dirty="0" err="1"/>
              <a:t>puede</a:t>
            </a:r>
            <a:r>
              <a:rPr lang="en-US" sz="1800" b="0" dirty="0"/>
              <a:t> </a:t>
            </a:r>
            <a:r>
              <a:rPr lang="en-US" sz="1800" b="0" dirty="0" err="1"/>
              <a:t>elevarse</a:t>
            </a:r>
            <a:r>
              <a:rPr lang="en-US" sz="1800" b="0" dirty="0"/>
              <a:t> a 106 °F o </a:t>
            </a:r>
            <a:r>
              <a:rPr lang="en-US" sz="1800" b="0" dirty="0" err="1"/>
              <a:t>más</a:t>
            </a:r>
            <a:r>
              <a:rPr lang="en-US" sz="1800" b="0" dirty="0"/>
              <a:t> </a:t>
            </a:r>
            <a:r>
              <a:rPr lang="en-US" sz="1800" b="0" dirty="0" err="1"/>
              <a:t>en</a:t>
            </a:r>
            <a:r>
              <a:rPr lang="en-US" sz="1800" b="0" dirty="0"/>
              <a:t> un </a:t>
            </a:r>
            <a:r>
              <a:rPr lang="en-US" sz="1800" b="0" dirty="0" err="1"/>
              <a:t>plazo</a:t>
            </a:r>
            <a:r>
              <a:rPr lang="en-US" sz="1800" b="0" dirty="0"/>
              <a:t> de 10 a 15 </a:t>
            </a:r>
            <a:r>
              <a:rPr lang="en-US" sz="1800" b="0" dirty="0" err="1"/>
              <a:t>minutos</a:t>
            </a:r>
            <a:r>
              <a:rPr lang="en-US" sz="1800" b="0" dirty="0"/>
              <a:t>. El golpe de </a:t>
            </a:r>
            <a:r>
              <a:rPr lang="en-US" sz="1800" b="0" dirty="0" err="1"/>
              <a:t>calor</a:t>
            </a:r>
            <a:r>
              <a:rPr lang="en-US" sz="1800" b="0" dirty="0"/>
              <a:t> </a:t>
            </a:r>
            <a:r>
              <a:rPr lang="en-US" sz="1800" b="0" dirty="0" err="1"/>
              <a:t>puede</a:t>
            </a:r>
            <a:r>
              <a:rPr lang="en-US" sz="1800" b="0" dirty="0"/>
              <a:t> </a:t>
            </a:r>
            <a:r>
              <a:rPr lang="en-US" sz="1800" b="0" dirty="0" err="1"/>
              <a:t>causar</a:t>
            </a:r>
            <a:r>
              <a:rPr lang="en-US" sz="1800" b="0" dirty="0"/>
              <a:t> la </a:t>
            </a:r>
            <a:r>
              <a:rPr lang="en-US" sz="1800" b="0" dirty="0" err="1"/>
              <a:t>muerte</a:t>
            </a:r>
            <a:r>
              <a:rPr lang="en-US" sz="1800" b="0" dirty="0"/>
              <a:t> o </a:t>
            </a:r>
            <a:r>
              <a:rPr lang="en-US" sz="1800" b="0" dirty="0" err="1"/>
              <a:t>una</a:t>
            </a:r>
            <a:r>
              <a:rPr lang="en-US" sz="1800" b="0" dirty="0"/>
              <a:t> </a:t>
            </a:r>
            <a:r>
              <a:rPr lang="en-US" sz="1800" b="0" dirty="0" err="1"/>
              <a:t>discapacidad</a:t>
            </a:r>
            <a:r>
              <a:rPr lang="en-US" sz="1800" b="0" dirty="0"/>
              <a:t> </a:t>
            </a:r>
            <a:r>
              <a:rPr lang="en-US" sz="1800" b="0" dirty="0" err="1"/>
              <a:t>permanente</a:t>
            </a:r>
            <a:r>
              <a:rPr lang="en-US" sz="1800" b="0" dirty="0"/>
              <a:t> </a:t>
            </a:r>
            <a:r>
              <a:rPr lang="en-US" sz="1800" b="0" dirty="0" err="1"/>
              <a:t>si</a:t>
            </a:r>
            <a:r>
              <a:rPr lang="en-US" sz="1800" b="0" dirty="0"/>
              <a:t> no se </a:t>
            </a:r>
            <a:r>
              <a:rPr lang="en-US" sz="1800" b="0" dirty="0" err="1"/>
              <a:t>administra</a:t>
            </a:r>
            <a:r>
              <a:rPr lang="en-US" sz="1800" b="0" dirty="0"/>
              <a:t> un </a:t>
            </a:r>
            <a:r>
              <a:rPr lang="en-US" sz="1800" b="0" dirty="0" err="1"/>
              <a:t>tratamiento</a:t>
            </a:r>
            <a:r>
              <a:rPr lang="en-US" sz="1800" b="0" dirty="0"/>
              <a:t> de </a:t>
            </a:r>
            <a:r>
              <a:rPr lang="en-US" sz="1800" b="0" dirty="0" err="1"/>
              <a:t>emergencia</a:t>
            </a:r>
            <a:r>
              <a:rPr lang="en-US" sz="1800" b="0" dirty="0"/>
              <a:t>. Es </a:t>
            </a:r>
            <a:r>
              <a:rPr lang="en-US" sz="1800" b="0" dirty="0" err="1"/>
              <a:t>necesaria</a:t>
            </a:r>
            <a:r>
              <a:rPr lang="en-US" sz="1800" b="0" dirty="0"/>
              <a:t> </a:t>
            </a:r>
            <a:r>
              <a:rPr lang="en-US" sz="1800" b="0" dirty="0" err="1"/>
              <a:t>una</a:t>
            </a:r>
            <a:r>
              <a:rPr lang="en-US" sz="1800" b="0" dirty="0"/>
              <a:t> </a:t>
            </a:r>
            <a:r>
              <a:rPr lang="en-US" sz="1800" b="0" dirty="0" err="1"/>
              <a:t>respuesta</a:t>
            </a:r>
            <a:r>
              <a:rPr lang="en-US" sz="1800" b="0" dirty="0"/>
              <a:t> </a:t>
            </a:r>
            <a:r>
              <a:rPr lang="en-US" sz="1800" b="0" dirty="0" err="1"/>
              <a:t>inmediata</a:t>
            </a:r>
            <a:r>
              <a:rPr lang="en-US" sz="1800" b="0" dirty="0"/>
              <a:t> para </a:t>
            </a:r>
            <a:r>
              <a:rPr lang="en-US" sz="1800" b="0" dirty="0" err="1"/>
              <a:t>salvar</a:t>
            </a:r>
            <a:r>
              <a:rPr lang="en-US" sz="1800" b="0" dirty="0"/>
              <a:t> la </a:t>
            </a:r>
            <a:r>
              <a:rPr lang="en-US" sz="1800" b="0" dirty="0" err="1"/>
              <a:t>vida</a:t>
            </a:r>
            <a:r>
              <a:rPr lang="en-US" sz="1800" b="0" dirty="0"/>
              <a:t> de </a:t>
            </a:r>
            <a:r>
              <a:rPr lang="en-US" sz="1800" b="0" dirty="0" err="1"/>
              <a:t>una</a:t>
            </a:r>
            <a:r>
              <a:rPr lang="en-US" sz="1800" b="0" dirty="0"/>
              <a:t> </a:t>
            </a:r>
            <a:r>
              <a:rPr lang="en-US" sz="1800" b="0" dirty="0" err="1"/>
              <a:t>víctima</a:t>
            </a:r>
            <a:r>
              <a:rPr lang="en-US" sz="1800" b="0" dirty="0"/>
              <a:t> de golpe de </a:t>
            </a:r>
            <a:r>
              <a:rPr lang="en-US" sz="1800" b="0" dirty="0" err="1"/>
              <a:t>calor</a:t>
            </a:r>
            <a:r>
              <a:rPr lang="en-US" sz="1800" b="0" dirty="0"/>
              <a:t>. </a:t>
            </a:r>
          </a:p>
          <a:p>
            <a:endParaRPr lang="en-US" sz="1800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597599-430D-4F1B-8F31-4CC76330FE50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367313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Cuando</a:t>
            </a:r>
            <a:r>
              <a:rPr lang="en-US" dirty="0"/>
              <a:t> la </a:t>
            </a:r>
            <a:r>
              <a:rPr lang="en-US" dirty="0" err="1"/>
              <a:t>temperatura</a:t>
            </a:r>
            <a:r>
              <a:rPr lang="en-US" dirty="0"/>
              <a:t> del </a:t>
            </a:r>
            <a:r>
              <a:rPr lang="en-US" dirty="0" err="1"/>
              <a:t>cuerpo</a:t>
            </a:r>
            <a:r>
              <a:rPr lang="en-US" dirty="0"/>
              <a:t> </a:t>
            </a:r>
            <a:r>
              <a:rPr lang="en-US" dirty="0" err="1"/>
              <a:t>esta</a:t>
            </a:r>
            <a:r>
              <a:rPr lang="en-US" dirty="0"/>
              <a:t> </a:t>
            </a:r>
            <a:r>
              <a:rPr lang="en-US" dirty="0" err="1"/>
              <a:t>muy</a:t>
            </a:r>
            <a:r>
              <a:rPr lang="en-US" dirty="0"/>
              <a:t> </a:t>
            </a:r>
            <a:r>
              <a:rPr lang="en-US" dirty="0" err="1"/>
              <a:t>alta</a:t>
            </a:r>
            <a:r>
              <a:rPr lang="en-US" dirty="0"/>
              <a:t>, indica que la persona </a:t>
            </a:r>
            <a:r>
              <a:rPr lang="en-US" dirty="0" err="1"/>
              <a:t>está</a:t>
            </a:r>
            <a:r>
              <a:rPr lang="en-US" dirty="0"/>
              <a:t> </a:t>
            </a:r>
            <a:r>
              <a:rPr lang="en-US" dirty="0" err="1"/>
              <a:t>sufriendo</a:t>
            </a:r>
            <a:r>
              <a:rPr lang="en-US" dirty="0"/>
              <a:t> un golpe de </a:t>
            </a:r>
            <a:r>
              <a:rPr lang="en-US" dirty="0" err="1"/>
              <a:t>calor</a:t>
            </a:r>
            <a:r>
              <a:rPr lang="en-US" dirty="0"/>
              <a:t>, </a:t>
            </a:r>
            <a:r>
              <a:rPr lang="en-US" dirty="0" err="1"/>
              <a:t>pero</a:t>
            </a:r>
            <a:r>
              <a:rPr lang="en-US" dirty="0"/>
              <a:t> </a:t>
            </a:r>
            <a:r>
              <a:rPr lang="en-US" dirty="0" err="1"/>
              <a:t>como</a:t>
            </a:r>
            <a:r>
              <a:rPr lang="en-US" dirty="0"/>
              <a:t> no </a:t>
            </a:r>
            <a:r>
              <a:rPr lang="en-US" dirty="0" err="1"/>
              <a:t>siempre</a:t>
            </a:r>
            <a:r>
              <a:rPr lang="en-US" dirty="0"/>
              <a:t> es </a:t>
            </a:r>
            <a:r>
              <a:rPr lang="en-US" dirty="0" err="1"/>
              <a:t>posible</a:t>
            </a:r>
            <a:r>
              <a:rPr lang="en-US" dirty="0"/>
              <a:t> </a:t>
            </a:r>
            <a:r>
              <a:rPr lang="en-US" dirty="0" err="1"/>
              <a:t>comprobar</a:t>
            </a:r>
            <a:r>
              <a:rPr lang="en-US" dirty="0"/>
              <a:t> la </a:t>
            </a:r>
            <a:r>
              <a:rPr lang="en-US" dirty="0" err="1"/>
              <a:t>temperatura</a:t>
            </a:r>
            <a:r>
              <a:rPr lang="en-US" dirty="0"/>
              <a:t> de </a:t>
            </a:r>
            <a:r>
              <a:rPr lang="en-US" dirty="0" err="1"/>
              <a:t>una</a:t>
            </a:r>
            <a:r>
              <a:rPr lang="en-US" dirty="0"/>
              <a:t> persona, </a:t>
            </a:r>
            <a:r>
              <a:rPr lang="en-US" dirty="0" err="1"/>
              <a:t>necesitamos</a:t>
            </a:r>
            <a:r>
              <a:rPr lang="en-US" dirty="0"/>
              <a:t> </a:t>
            </a:r>
            <a:r>
              <a:rPr lang="en-US" dirty="0" err="1"/>
              <a:t>estar</a:t>
            </a:r>
            <a:r>
              <a:rPr lang="en-US" dirty="0"/>
              <a:t> </a:t>
            </a:r>
            <a:r>
              <a:rPr lang="en-US" dirty="0" err="1"/>
              <a:t>atentos</a:t>
            </a:r>
            <a:r>
              <a:rPr lang="en-US" dirty="0"/>
              <a:t> a </a:t>
            </a:r>
            <a:r>
              <a:rPr lang="en-US" dirty="0" err="1"/>
              <a:t>otros</a:t>
            </a:r>
            <a:r>
              <a:rPr lang="en-US" dirty="0"/>
              <a:t> </a:t>
            </a:r>
            <a:r>
              <a:rPr lang="en-US" dirty="0" err="1"/>
              <a:t>síntomas</a:t>
            </a:r>
            <a:r>
              <a:rPr lang="en-US" dirty="0"/>
              <a:t> de </a:t>
            </a:r>
            <a:r>
              <a:rPr lang="en-US" dirty="0" err="1"/>
              <a:t>los</a:t>
            </a:r>
            <a:r>
              <a:rPr lang="en-US" dirty="0"/>
              <a:t> golpes de </a:t>
            </a:r>
            <a:r>
              <a:rPr lang="en-US" dirty="0" err="1"/>
              <a:t>calor</a:t>
            </a:r>
            <a:r>
              <a:rPr lang="en-US" dirty="0"/>
              <a:t> </a:t>
            </a:r>
            <a:r>
              <a:rPr lang="en-US" dirty="0" err="1"/>
              <a:t>como</a:t>
            </a:r>
            <a:r>
              <a:rPr lang="en-US" dirty="0"/>
              <a:t> las </a:t>
            </a:r>
            <a:r>
              <a:rPr lang="en-US" dirty="0" err="1"/>
              <a:t>náuseas</a:t>
            </a:r>
            <a:r>
              <a:rPr lang="en-US" dirty="0"/>
              <a:t> y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vómitos</a:t>
            </a:r>
            <a:r>
              <a:rPr lang="en-US" dirty="0"/>
              <a:t>, las </a:t>
            </a:r>
            <a:r>
              <a:rPr lang="en-US" dirty="0" err="1"/>
              <a:t>convulsiones</a:t>
            </a:r>
            <a:r>
              <a:rPr lang="en-US" dirty="0"/>
              <a:t>, la </a:t>
            </a:r>
            <a:r>
              <a:rPr lang="en-US" dirty="0" err="1"/>
              <a:t>desorientación</a:t>
            </a:r>
            <a:r>
              <a:rPr lang="en-US" dirty="0"/>
              <a:t> o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delirio</a:t>
            </a:r>
            <a:r>
              <a:rPr lang="en-US" dirty="0"/>
              <a:t>. Durante un golpe de </a:t>
            </a:r>
            <a:r>
              <a:rPr lang="en-US" dirty="0" err="1"/>
              <a:t>calor</a:t>
            </a:r>
            <a:r>
              <a:rPr lang="en-US" dirty="0"/>
              <a:t> </a:t>
            </a:r>
            <a:r>
              <a:rPr lang="en-US" dirty="0" err="1"/>
              <a:t>falla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mecanismo</a:t>
            </a:r>
            <a:r>
              <a:rPr lang="en-US" dirty="0"/>
              <a:t> de </a:t>
            </a:r>
            <a:r>
              <a:rPr lang="en-US" dirty="0" err="1"/>
              <a:t>sudoración</a:t>
            </a:r>
            <a:r>
              <a:rPr lang="en-US" dirty="0"/>
              <a:t>, lo que </a:t>
            </a:r>
            <a:r>
              <a:rPr lang="en-US" dirty="0" err="1"/>
              <a:t>hace</a:t>
            </a:r>
            <a:r>
              <a:rPr lang="en-US" dirty="0"/>
              <a:t> que las </a:t>
            </a:r>
            <a:r>
              <a:rPr lang="en-US" dirty="0" err="1"/>
              <a:t>víctimas</a:t>
            </a:r>
            <a:r>
              <a:rPr lang="en-US" dirty="0"/>
              <a:t> </a:t>
            </a:r>
            <a:r>
              <a:rPr lang="en-US" dirty="0" err="1"/>
              <a:t>tengan</a:t>
            </a:r>
            <a:r>
              <a:rPr lang="en-US" dirty="0"/>
              <a:t> la </a:t>
            </a:r>
            <a:r>
              <a:rPr lang="en-US" dirty="0" err="1"/>
              <a:t>piel</a:t>
            </a:r>
            <a:r>
              <a:rPr lang="en-US" dirty="0"/>
              <a:t> caliente y </a:t>
            </a:r>
            <a:r>
              <a:rPr lang="en-US" dirty="0" err="1"/>
              <a:t>seca</a:t>
            </a:r>
            <a:r>
              <a:rPr lang="en-US" dirty="0"/>
              <a:t> o </a:t>
            </a:r>
            <a:r>
              <a:rPr lang="en-US" dirty="0" err="1"/>
              <a:t>incluso</a:t>
            </a:r>
            <a:r>
              <a:rPr lang="en-US" dirty="0"/>
              <a:t> que </a:t>
            </a:r>
            <a:r>
              <a:rPr lang="en-US" dirty="0" err="1"/>
              <a:t>queden</a:t>
            </a:r>
            <a:r>
              <a:rPr lang="en-US" dirty="0"/>
              <a:t> </a:t>
            </a:r>
            <a:r>
              <a:rPr lang="en-US" dirty="0" err="1"/>
              <a:t>inconscientes</a:t>
            </a:r>
            <a:r>
              <a:rPr lang="en-US" dirty="0"/>
              <a:t> o </a:t>
            </a:r>
            <a:r>
              <a:rPr lang="en-US" dirty="0" err="1"/>
              <a:t>entren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un </a:t>
            </a:r>
            <a:r>
              <a:rPr lang="en-US" dirty="0" err="1"/>
              <a:t>estado</a:t>
            </a:r>
            <a:r>
              <a:rPr lang="en-US" dirty="0"/>
              <a:t> de coma. </a:t>
            </a:r>
            <a:r>
              <a:rPr lang="en-US" dirty="0" err="1"/>
              <a:t>Otros</a:t>
            </a:r>
            <a:r>
              <a:rPr lang="en-US" dirty="0"/>
              <a:t> </a:t>
            </a:r>
            <a:r>
              <a:rPr lang="en-US" dirty="0" err="1"/>
              <a:t>síntomas</a:t>
            </a:r>
            <a:r>
              <a:rPr lang="en-US" dirty="0"/>
              <a:t> </a:t>
            </a:r>
            <a:r>
              <a:rPr lang="en-US" dirty="0" err="1"/>
              <a:t>posibles</a:t>
            </a:r>
            <a:r>
              <a:rPr lang="en-US" dirty="0"/>
              <a:t> son la </a:t>
            </a:r>
            <a:r>
              <a:rPr lang="en-US" dirty="0" err="1"/>
              <a:t>dificultad</a:t>
            </a:r>
            <a:r>
              <a:rPr lang="en-US" dirty="0"/>
              <a:t> para </a:t>
            </a:r>
            <a:r>
              <a:rPr lang="en-US" dirty="0" err="1"/>
              <a:t>respirar</a:t>
            </a:r>
            <a:r>
              <a:rPr lang="en-US" dirty="0"/>
              <a:t>,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habla</a:t>
            </a:r>
            <a:r>
              <a:rPr lang="en-US" dirty="0"/>
              <a:t> </a:t>
            </a:r>
            <a:r>
              <a:rPr lang="en-US" dirty="0" err="1"/>
              <a:t>arrastrada</a:t>
            </a:r>
            <a:r>
              <a:rPr lang="en-US" dirty="0"/>
              <a:t>, la </a:t>
            </a:r>
            <a:r>
              <a:rPr lang="en-US" dirty="0" err="1"/>
              <a:t>disminución</a:t>
            </a:r>
            <a:r>
              <a:rPr lang="en-US" dirty="0"/>
              <a:t> de la </a:t>
            </a:r>
            <a:r>
              <a:rPr lang="en-US" dirty="0" err="1"/>
              <a:t>producción</a:t>
            </a:r>
            <a:r>
              <a:rPr lang="en-US" dirty="0"/>
              <a:t> de </a:t>
            </a:r>
            <a:r>
              <a:rPr lang="en-US" dirty="0" err="1"/>
              <a:t>orina</a:t>
            </a:r>
            <a:r>
              <a:rPr lang="en-US" dirty="0"/>
              <a:t> y la </a:t>
            </a:r>
            <a:r>
              <a:rPr lang="en-US" dirty="0" err="1"/>
              <a:t>presencia</a:t>
            </a:r>
            <a:r>
              <a:rPr lang="en-US" dirty="0"/>
              <a:t> de </a:t>
            </a:r>
            <a:r>
              <a:rPr lang="en-US" dirty="0" err="1"/>
              <a:t>sangre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la </a:t>
            </a:r>
            <a:r>
              <a:rPr lang="en-US" dirty="0" err="1"/>
              <a:t>orina</a:t>
            </a:r>
            <a:r>
              <a:rPr lang="en-US" dirty="0"/>
              <a:t> o las </a:t>
            </a:r>
            <a:r>
              <a:rPr lang="en-US" dirty="0" err="1"/>
              <a:t>heces</a:t>
            </a:r>
            <a:r>
              <a:rPr lang="en-US" dirty="0"/>
              <a:t>. </a:t>
            </a:r>
          </a:p>
          <a:p>
            <a:endParaRPr lang="en-US" b="1" dirty="0"/>
          </a:p>
          <a:p>
            <a:r>
              <a:rPr lang="en-US" b="1" dirty="0"/>
              <a:t>Imagen: </a:t>
            </a:r>
            <a:r>
              <a:rPr lang="en-US" b="0" dirty="0"/>
              <a:t>Un </a:t>
            </a:r>
            <a:r>
              <a:rPr lang="en-US" b="0" dirty="0" err="1"/>
              <a:t>empleado</a:t>
            </a:r>
            <a:r>
              <a:rPr lang="en-US" b="0" dirty="0"/>
              <a:t> con </a:t>
            </a:r>
            <a:r>
              <a:rPr lang="en-US" b="0" dirty="0" err="1"/>
              <a:t>chaleco</a:t>
            </a:r>
            <a:r>
              <a:rPr lang="en-US" b="0" dirty="0"/>
              <a:t> de </a:t>
            </a:r>
            <a:r>
              <a:rPr lang="en-US" b="0" dirty="0" err="1"/>
              <a:t>seguridad</a:t>
            </a:r>
            <a:r>
              <a:rPr lang="en-US" b="0" dirty="0"/>
              <a:t> </a:t>
            </a:r>
            <a:r>
              <a:rPr lang="en-US" b="0" dirty="0" err="1"/>
              <a:t>inconsciente</a:t>
            </a:r>
            <a:r>
              <a:rPr lang="en-US" b="0" dirty="0"/>
              <a:t> </a:t>
            </a:r>
            <a:r>
              <a:rPr lang="en-US" b="0" dirty="0" err="1"/>
              <a:t>en</a:t>
            </a:r>
            <a:r>
              <a:rPr lang="en-US" b="0" dirty="0"/>
              <a:t> </a:t>
            </a:r>
            <a:r>
              <a:rPr lang="en-US" b="0" dirty="0" err="1"/>
              <a:t>el</a:t>
            </a:r>
            <a:r>
              <a:rPr lang="en-US" b="0" dirty="0"/>
              <a:t> </a:t>
            </a:r>
            <a:r>
              <a:rPr lang="en-US" b="0" dirty="0" err="1"/>
              <a:t>suelo</a:t>
            </a:r>
            <a:r>
              <a:rPr lang="en-US" b="0" dirty="0"/>
              <a:t>, </a:t>
            </a:r>
            <a:r>
              <a:rPr lang="en-US" b="0" dirty="0" err="1"/>
              <a:t>víctima</a:t>
            </a:r>
            <a:r>
              <a:rPr lang="en-US" b="0" dirty="0"/>
              <a:t> de un golpe de </a:t>
            </a:r>
            <a:r>
              <a:rPr lang="en-US" b="0" dirty="0" err="1"/>
              <a:t>calor</a:t>
            </a:r>
            <a:r>
              <a:rPr lang="en-US" b="0" dirty="0"/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597599-430D-4F1B-8F31-4CC76330FE50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357713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Si </a:t>
            </a:r>
            <a:r>
              <a:rPr lang="en-US" dirty="0" err="1"/>
              <a:t>ve</a:t>
            </a:r>
            <a:r>
              <a:rPr lang="en-US" dirty="0"/>
              <a:t> que un </a:t>
            </a:r>
            <a:r>
              <a:rPr lang="en-US" dirty="0" err="1"/>
              <a:t>empleado</a:t>
            </a:r>
            <a:r>
              <a:rPr lang="en-US" dirty="0"/>
              <a:t> o </a:t>
            </a:r>
            <a:r>
              <a:rPr lang="en-US" dirty="0" err="1"/>
              <a:t>compañero</a:t>
            </a:r>
            <a:r>
              <a:rPr lang="en-US" dirty="0"/>
              <a:t> de </a:t>
            </a:r>
            <a:r>
              <a:rPr lang="en-US" dirty="0" err="1"/>
              <a:t>trabajo</a:t>
            </a:r>
            <a:r>
              <a:rPr lang="en-US" dirty="0"/>
              <a:t> </a:t>
            </a:r>
            <a:r>
              <a:rPr lang="en-US" dirty="0" err="1"/>
              <a:t>muestra</a:t>
            </a:r>
            <a:r>
              <a:rPr lang="en-US" dirty="0"/>
              <a:t> </a:t>
            </a:r>
            <a:r>
              <a:rPr lang="en-US" dirty="0" err="1"/>
              <a:t>signos</a:t>
            </a:r>
            <a:r>
              <a:rPr lang="en-US" dirty="0"/>
              <a:t> de golpe de </a:t>
            </a:r>
            <a:r>
              <a:rPr lang="en-US" dirty="0" err="1"/>
              <a:t>calor</a:t>
            </a:r>
            <a:r>
              <a:rPr lang="en-US" dirty="0"/>
              <a:t>, </a:t>
            </a:r>
            <a:r>
              <a:rPr lang="en-US" dirty="0" err="1"/>
              <a:t>llame</a:t>
            </a:r>
            <a:r>
              <a:rPr lang="en-US" dirty="0"/>
              <a:t> </a:t>
            </a:r>
            <a:r>
              <a:rPr lang="en-US" dirty="0" err="1"/>
              <a:t>inmediatamente</a:t>
            </a:r>
            <a:r>
              <a:rPr lang="en-US" dirty="0"/>
              <a:t> al 911. Tiene </a:t>
            </a:r>
            <a:r>
              <a:rPr lang="en-US" dirty="0" err="1"/>
              <a:t>menos</a:t>
            </a:r>
            <a:r>
              <a:rPr lang="en-US" dirty="0"/>
              <a:t> de 30 </a:t>
            </a:r>
            <a:r>
              <a:rPr lang="en-US" dirty="0" err="1"/>
              <a:t>minutos</a:t>
            </a:r>
            <a:r>
              <a:rPr lang="en-US" dirty="0"/>
              <a:t> para </a:t>
            </a:r>
            <a:r>
              <a:rPr lang="en-US" dirty="0" err="1"/>
              <a:t>bajar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temperatura</a:t>
            </a:r>
            <a:r>
              <a:rPr lang="en-US" dirty="0"/>
              <a:t>. El </a:t>
            </a:r>
            <a:r>
              <a:rPr lang="en-US" dirty="0" err="1"/>
              <a:t>objetivo</a:t>
            </a:r>
            <a:r>
              <a:rPr lang="en-US" dirty="0"/>
              <a:t> principal antes de </a:t>
            </a:r>
            <a:r>
              <a:rPr lang="en-US" dirty="0" err="1"/>
              <a:t>transportar</a:t>
            </a:r>
            <a:r>
              <a:rPr lang="en-US" dirty="0"/>
              <a:t> a la </a:t>
            </a:r>
            <a:r>
              <a:rPr lang="en-US" dirty="0" err="1"/>
              <a:t>víctima</a:t>
            </a:r>
            <a:r>
              <a:rPr lang="en-US" dirty="0"/>
              <a:t> para que </a:t>
            </a:r>
            <a:r>
              <a:rPr lang="en-US" dirty="0" err="1"/>
              <a:t>reciba</a:t>
            </a:r>
            <a:r>
              <a:rPr lang="en-US" dirty="0"/>
              <a:t> </a:t>
            </a:r>
            <a:r>
              <a:rPr lang="en-US" dirty="0" err="1"/>
              <a:t>atención</a:t>
            </a:r>
            <a:r>
              <a:rPr lang="en-US" dirty="0"/>
              <a:t> </a:t>
            </a:r>
            <a:r>
              <a:rPr lang="en-US" dirty="0" err="1"/>
              <a:t>médica</a:t>
            </a:r>
            <a:r>
              <a:rPr lang="en-US" dirty="0"/>
              <a:t> es </a:t>
            </a:r>
            <a:r>
              <a:rPr lang="en-US" dirty="0" err="1"/>
              <a:t>enfriarla</a:t>
            </a:r>
            <a:r>
              <a:rPr lang="en-US" dirty="0"/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Mientras</a:t>
            </a:r>
            <a:r>
              <a:rPr lang="en-US" dirty="0"/>
              <a:t> </a:t>
            </a:r>
            <a:r>
              <a:rPr lang="en-US" dirty="0" err="1"/>
              <a:t>espera</a:t>
            </a:r>
            <a:r>
              <a:rPr lang="en-US" dirty="0"/>
              <a:t> a que </a:t>
            </a:r>
            <a:r>
              <a:rPr lang="en-US" dirty="0" err="1"/>
              <a:t>lleguen</a:t>
            </a:r>
            <a:r>
              <a:rPr lang="en-US" dirty="0"/>
              <a:t>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servicios</a:t>
            </a:r>
            <a:r>
              <a:rPr lang="en-US" dirty="0"/>
              <a:t> de </a:t>
            </a:r>
            <a:r>
              <a:rPr lang="en-US" dirty="0" err="1"/>
              <a:t>emergencia</a:t>
            </a:r>
            <a:r>
              <a:rPr lang="en-US" dirty="0"/>
              <a:t>, hay </a:t>
            </a:r>
            <a:r>
              <a:rPr lang="en-US" dirty="0" err="1"/>
              <a:t>tratamientos</a:t>
            </a:r>
            <a:r>
              <a:rPr lang="en-US" dirty="0"/>
              <a:t> que </a:t>
            </a:r>
            <a:r>
              <a:rPr lang="en-US" dirty="0" err="1"/>
              <a:t>pueden</a:t>
            </a:r>
            <a:r>
              <a:rPr lang="en-US" dirty="0"/>
              <a:t> </a:t>
            </a:r>
            <a:r>
              <a:rPr lang="en-US" dirty="0" err="1"/>
              <a:t>realizarse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momento</a:t>
            </a:r>
            <a:r>
              <a:rPr lang="en-US" dirty="0"/>
              <a:t>. La forma </a:t>
            </a:r>
            <a:r>
              <a:rPr lang="en-US" dirty="0" err="1"/>
              <a:t>más</a:t>
            </a:r>
            <a:r>
              <a:rPr lang="en-US" dirty="0"/>
              <a:t> </a:t>
            </a:r>
            <a:r>
              <a:rPr lang="en-US" dirty="0" err="1"/>
              <a:t>eficaz</a:t>
            </a:r>
            <a:r>
              <a:rPr lang="en-US" dirty="0"/>
              <a:t> de </a:t>
            </a:r>
            <a:r>
              <a:rPr lang="en-US" dirty="0" err="1"/>
              <a:t>reducir</a:t>
            </a:r>
            <a:r>
              <a:rPr lang="en-US" dirty="0"/>
              <a:t> </a:t>
            </a:r>
            <a:r>
              <a:rPr lang="en-US" dirty="0" err="1"/>
              <a:t>rápidamente</a:t>
            </a:r>
            <a:r>
              <a:rPr lang="en-US" dirty="0"/>
              <a:t> la </a:t>
            </a:r>
            <a:r>
              <a:rPr lang="en-US" dirty="0" err="1"/>
              <a:t>temperatura</a:t>
            </a:r>
            <a:r>
              <a:rPr lang="en-US" dirty="0"/>
              <a:t> corporal de </a:t>
            </a:r>
            <a:r>
              <a:rPr lang="en-US" dirty="0" err="1"/>
              <a:t>una</a:t>
            </a:r>
            <a:r>
              <a:rPr lang="en-US" dirty="0"/>
              <a:t> persona es </a:t>
            </a:r>
            <a:r>
              <a:rPr lang="en-US" dirty="0" err="1"/>
              <a:t>sumergirla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agua</a:t>
            </a:r>
            <a:r>
              <a:rPr lang="en-US" dirty="0"/>
              <a:t> </a:t>
            </a:r>
            <a:r>
              <a:rPr lang="en-US" dirty="0" err="1"/>
              <a:t>fría</a:t>
            </a:r>
            <a:r>
              <a:rPr lang="en-US" dirty="0"/>
              <a:t> o </a:t>
            </a:r>
            <a:r>
              <a:rPr lang="en-US" dirty="0" err="1"/>
              <a:t>helada</a:t>
            </a:r>
            <a:r>
              <a:rPr lang="en-US" dirty="0"/>
              <a:t>. </a:t>
            </a:r>
            <a:r>
              <a:rPr lang="en-US" dirty="0" err="1"/>
              <a:t>Cuanto</a:t>
            </a:r>
            <a:r>
              <a:rPr lang="en-US" dirty="0"/>
              <a:t> </a:t>
            </a:r>
            <a:r>
              <a:rPr lang="en-US" dirty="0" err="1"/>
              <a:t>más</a:t>
            </a:r>
            <a:r>
              <a:rPr lang="en-US" dirty="0"/>
              <a:t> </a:t>
            </a:r>
            <a:r>
              <a:rPr lang="en-US" dirty="0" err="1"/>
              <a:t>rápido</a:t>
            </a:r>
            <a:r>
              <a:rPr lang="en-US" dirty="0"/>
              <a:t> se </a:t>
            </a:r>
            <a:r>
              <a:rPr lang="en-US" dirty="0" err="1"/>
              <a:t>pueda</a:t>
            </a:r>
            <a:r>
              <a:rPr lang="en-US" dirty="0"/>
              <a:t> </a:t>
            </a:r>
            <a:r>
              <a:rPr lang="en-US" dirty="0" err="1"/>
              <a:t>sumergir</a:t>
            </a:r>
            <a:r>
              <a:rPr lang="en-US" dirty="0"/>
              <a:t> al </a:t>
            </a:r>
            <a:r>
              <a:rPr lang="en-US" dirty="0" err="1"/>
              <a:t>empleado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agua</a:t>
            </a:r>
            <a:r>
              <a:rPr lang="en-US" dirty="0"/>
              <a:t> </a:t>
            </a:r>
            <a:r>
              <a:rPr lang="en-US" dirty="0" err="1"/>
              <a:t>fría</a:t>
            </a:r>
            <a:r>
              <a:rPr lang="en-US" dirty="0"/>
              <a:t>, </a:t>
            </a:r>
            <a:r>
              <a:rPr lang="en-US" dirty="0" err="1"/>
              <a:t>menor</a:t>
            </a:r>
            <a:r>
              <a:rPr lang="en-US" dirty="0"/>
              <a:t> </a:t>
            </a:r>
            <a:r>
              <a:rPr lang="en-US" dirty="0" err="1"/>
              <a:t>será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riesgo</a:t>
            </a:r>
            <a:r>
              <a:rPr lang="en-US" dirty="0"/>
              <a:t> de </a:t>
            </a:r>
            <a:r>
              <a:rPr lang="en-US" dirty="0" err="1"/>
              <a:t>muerte</a:t>
            </a:r>
            <a:r>
              <a:rPr lang="en-US" dirty="0"/>
              <a:t> y/o de </a:t>
            </a:r>
            <a:r>
              <a:rPr lang="en-US" dirty="0" err="1"/>
              <a:t>daños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órganos</a:t>
            </a:r>
            <a:r>
              <a:rPr lang="en-US" dirty="0"/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Si la </a:t>
            </a:r>
            <a:r>
              <a:rPr lang="en-US" sz="1200" dirty="0" err="1"/>
              <a:t>inmersión</a:t>
            </a:r>
            <a:r>
              <a:rPr lang="en-US" sz="1200" dirty="0"/>
              <a:t> </a:t>
            </a:r>
            <a:r>
              <a:rPr lang="en-US" sz="1200" dirty="0" err="1"/>
              <a:t>en</a:t>
            </a:r>
            <a:r>
              <a:rPr lang="en-US" sz="1200" dirty="0"/>
              <a:t> </a:t>
            </a:r>
            <a:r>
              <a:rPr lang="en-US" sz="1200" dirty="0" err="1"/>
              <a:t>agua</a:t>
            </a:r>
            <a:r>
              <a:rPr lang="en-US" sz="1200" dirty="0"/>
              <a:t> </a:t>
            </a:r>
            <a:r>
              <a:rPr lang="en-US" sz="1200" dirty="0" err="1"/>
              <a:t>fría</a:t>
            </a:r>
            <a:r>
              <a:rPr lang="en-US" sz="1200" dirty="0"/>
              <a:t> no es </a:t>
            </a:r>
            <a:r>
              <a:rPr lang="en-US" sz="1200" dirty="0" err="1"/>
              <a:t>posible</a:t>
            </a:r>
            <a:r>
              <a:rPr lang="en-US" sz="1200" dirty="0"/>
              <a:t>, </a:t>
            </a:r>
            <a:r>
              <a:rPr lang="en-US" sz="1200" dirty="0" err="1"/>
              <a:t>el</a:t>
            </a:r>
            <a:r>
              <a:rPr lang="en-US" sz="1200" dirty="0"/>
              <a:t> personal de </a:t>
            </a:r>
            <a:r>
              <a:rPr lang="en-US" sz="1200" dirty="0" err="1"/>
              <a:t>salud</a:t>
            </a:r>
            <a:r>
              <a:rPr lang="en-US" sz="1200" dirty="0"/>
              <a:t> </a:t>
            </a:r>
            <a:r>
              <a:rPr lang="en-US" sz="1200" dirty="0" err="1"/>
              <a:t>puede</a:t>
            </a:r>
            <a:r>
              <a:rPr lang="en-US" sz="1200" dirty="0"/>
              <a:t> </a:t>
            </a:r>
            <a:r>
              <a:rPr lang="en-US" sz="1200" dirty="0" err="1"/>
              <a:t>intentar</a:t>
            </a:r>
            <a:r>
              <a:rPr lang="en-US" sz="1200" dirty="0"/>
              <a:t> </a:t>
            </a:r>
            <a:r>
              <a:rPr lang="en-US" sz="1200" dirty="0" err="1"/>
              <a:t>reducir</a:t>
            </a:r>
            <a:r>
              <a:rPr lang="en-US" sz="1200" dirty="0"/>
              <a:t> la </a:t>
            </a:r>
            <a:r>
              <a:rPr lang="en-US" sz="1200" dirty="0" err="1"/>
              <a:t>temperatura</a:t>
            </a:r>
            <a:r>
              <a:rPr lang="en-US" sz="1200" dirty="0"/>
              <a:t> del </a:t>
            </a:r>
            <a:r>
              <a:rPr lang="en-US" sz="1200" dirty="0" err="1"/>
              <a:t>cuerpo</a:t>
            </a:r>
            <a:r>
              <a:rPr lang="en-US" sz="1200" dirty="0"/>
              <a:t> </a:t>
            </a:r>
            <a:r>
              <a:rPr lang="en-US" sz="1200" dirty="0" err="1"/>
              <a:t>utilizando</a:t>
            </a:r>
            <a:r>
              <a:rPr lang="en-US" sz="1200" dirty="0"/>
              <a:t> un </a:t>
            </a:r>
            <a:r>
              <a:rPr lang="en-US" sz="1200" dirty="0" err="1"/>
              <a:t>método</a:t>
            </a:r>
            <a:r>
              <a:rPr lang="en-US" sz="1200" dirty="0"/>
              <a:t> de </a:t>
            </a:r>
            <a:r>
              <a:rPr lang="en-US" sz="1200" dirty="0" err="1"/>
              <a:t>evaporación</a:t>
            </a:r>
            <a:r>
              <a:rPr lang="en-US" sz="1200" dirty="0"/>
              <a:t>. Se </a:t>
            </a:r>
            <a:r>
              <a:rPr lang="en-US" sz="1200" dirty="0" err="1"/>
              <a:t>rocía</a:t>
            </a:r>
            <a:r>
              <a:rPr lang="en-US" sz="1200" dirty="0"/>
              <a:t> </a:t>
            </a:r>
            <a:r>
              <a:rPr lang="en-US" sz="1200" dirty="0" err="1"/>
              <a:t>agua</a:t>
            </a:r>
            <a:r>
              <a:rPr lang="en-US" sz="1200" dirty="0"/>
              <a:t> </a:t>
            </a:r>
            <a:r>
              <a:rPr lang="en-US" sz="1200" dirty="0" err="1"/>
              <a:t>fría</a:t>
            </a:r>
            <a:r>
              <a:rPr lang="en-US" sz="1200" dirty="0"/>
              <a:t> </a:t>
            </a:r>
            <a:r>
              <a:rPr lang="en-US" sz="1200" dirty="0" err="1"/>
              <a:t>mientras</a:t>
            </a:r>
            <a:r>
              <a:rPr lang="en-US" sz="1200" dirty="0"/>
              <a:t> se </a:t>
            </a:r>
            <a:r>
              <a:rPr lang="en-US" sz="1200" dirty="0" err="1"/>
              <a:t>sopla</a:t>
            </a:r>
            <a:r>
              <a:rPr lang="en-US" sz="1200" dirty="0"/>
              <a:t> </a:t>
            </a:r>
            <a:r>
              <a:rPr lang="en-US" sz="1200" dirty="0" err="1"/>
              <a:t>aire</a:t>
            </a:r>
            <a:r>
              <a:rPr lang="en-US" sz="1200" dirty="0"/>
              <a:t> caliente </a:t>
            </a:r>
            <a:r>
              <a:rPr lang="en-US" sz="1200" dirty="0" err="1"/>
              <a:t>sobre</a:t>
            </a:r>
            <a:r>
              <a:rPr lang="en-US" sz="1200" dirty="0"/>
              <a:t> </a:t>
            </a:r>
            <a:r>
              <a:rPr lang="en-US" sz="1200" dirty="0" err="1"/>
              <a:t>el</a:t>
            </a:r>
            <a:r>
              <a:rPr lang="en-US" sz="1200" dirty="0"/>
              <a:t> </a:t>
            </a:r>
            <a:r>
              <a:rPr lang="en-US" sz="1200" dirty="0" err="1"/>
              <a:t>cuerpo</a:t>
            </a:r>
            <a:r>
              <a:rPr lang="en-US" sz="1200" dirty="0"/>
              <a:t>, lo que </a:t>
            </a:r>
            <a:r>
              <a:rPr lang="en-US" sz="1200" dirty="0" err="1"/>
              <a:t>hace</a:t>
            </a:r>
            <a:r>
              <a:rPr lang="en-US" sz="1200" dirty="0"/>
              <a:t> que </a:t>
            </a:r>
            <a:r>
              <a:rPr lang="en-US" sz="1200" dirty="0" err="1"/>
              <a:t>el</a:t>
            </a:r>
            <a:r>
              <a:rPr lang="en-US" sz="1200" dirty="0"/>
              <a:t> </a:t>
            </a:r>
            <a:r>
              <a:rPr lang="en-US" sz="1200" dirty="0" err="1"/>
              <a:t>agua</a:t>
            </a:r>
            <a:r>
              <a:rPr lang="en-US" sz="1200" dirty="0"/>
              <a:t> se </a:t>
            </a:r>
            <a:r>
              <a:rPr lang="en-US" sz="1200" dirty="0" err="1"/>
              <a:t>evapore</a:t>
            </a:r>
            <a:r>
              <a:rPr lang="en-US" sz="1200" dirty="0"/>
              <a:t> y </a:t>
            </a:r>
            <a:r>
              <a:rPr lang="en-US" sz="1200" dirty="0" err="1"/>
              <a:t>enfríe</a:t>
            </a:r>
            <a:r>
              <a:rPr lang="en-US" sz="1200" dirty="0"/>
              <a:t> la </a:t>
            </a:r>
            <a:r>
              <a:rPr lang="en-US" sz="1200" dirty="0" err="1"/>
              <a:t>piel</a:t>
            </a:r>
            <a:r>
              <a:rPr lang="en-US" sz="1200" dirty="0"/>
              <a:t>.</a:t>
            </a: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597599-430D-4F1B-8F31-4CC76330FE50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3090590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Otro</a:t>
            </a:r>
            <a:r>
              <a:rPr lang="en-US" dirty="0"/>
              <a:t> </a:t>
            </a:r>
            <a:r>
              <a:rPr lang="en-US" dirty="0" err="1"/>
              <a:t>método</a:t>
            </a:r>
            <a:r>
              <a:rPr lang="en-US" dirty="0"/>
              <a:t> de </a:t>
            </a:r>
            <a:r>
              <a:rPr lang="en-US" dirty="0" err="1"/>
              <a:t>enfriamiento</a:t>
            </a:r>
            <a:r>
              <a:rPr lang="en-US" dirty="0"/>
              <a:t> </a:t>
            </a:r>
            <a:r>
              <a:rPr lang="en-US" dirty="0" err="1"/>
              <a:t>consiste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envolver</a:t>
            </a:r>
            <a:r>
              <a:rPr lang="en-US" dirty="0"/>
              <a:t> a la </a:t>
            </a:r>
            <a:r>
              <a:rPr lang="en-US" dirty="0" err="1"/>
              <a:t>víctima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hielo</a:t>
            </a:r>
            <a:r>
              <a:rPr lang="en-US" dirty="0"/>
              <a:t> y mantas de </a:t>
            </a:r>
            <a:r>
              <a:rPr lang="en-US" dirty="0" err="1"/>
              <a:t>enfriamiento</a:t>
            </a:r>
            <a:r>
              <a:rPr lang="en-US" dirty="0"/>
              <a:t>. </a:t>
            </a:r>
            <a:r>
              <a:rPr lang="en-US" dirty="0" err="1"/>
              <a:t>Envuelva</a:t>
            </a:r>
            <a:r>
              <a:rPr lang="en-US" dirty="0"/>
              <a:t> al </a:t>
            </a:r>
            <a:r>
              <a:rPr lang="en-US" dirty="0" err="1"/>
              <a:t>empleado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cobija</a:t>
            </a:r>
            <a:r>
              <a:rPr lang="en-US" dirty="0"/>
              <a:t> especial de </a:t>
            </a:r>
            <a:r>
              <a:rPr lang="en-US" dirty="0" err="1"/>
              <a:t>enfriamiento</a:t>
            </a:r>
            <a:r>
              <a:rPr lang="en-US" dirty="0"/>
              <a:t> y </a:t>
            </a:r>
            <a:r>
              <a:rPr lang="en-US" dirty="0" err="1"/>
              <a:t>aplique</a:t>
            </a:r>
            <a:r>
              <a:rPr lang="en-US" dirty="0"/>
              <a:t> </a:t>
            </a:r>
            <a:r>
              <a:rPr lang="en-US" dirty="0" err="1"/>
              <a:t>compresas</a:t>
            </a:r>
            <a:r>
              <a:rPr lang="en-US" dirty="0"/>
              <a:t> de </a:t>
            </a:r>
            <a:r>
              <a:rPr lang="en-US" dirty="0" err="1"/>
              <a:t>hielo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la ingle,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cuello</a:t>
            </a:r>
            <a:r>
              <a:rPr lang="en-US" dirty="0"/>
              <a:t>, la </a:t>
            </a:r>
            <a:r>
              <a:rPr lang="en-US" dirty="0" err="1"/>
              <a:t>espalda</a:t>
            </a:r>
            <a:r>
              <a:rPr lang="en-US" dirty="0"/>
              <a:t> y las </a:t>
            </a:r>
            <a:r>
              <a:rPr lang="en-US" dirty="0" err="1"/>
              <a:t>axilas</a:t>
            </a:r>
            <a:r>
              <a:rPr lang="en-US" dirty="0"/>
              <a:t> para </a:t>
            </a:r>
            <a:r>
              <a:rPr lang="en-US" dirty="0" err="1"/>
              <a:t>bajar</a:t>
            </a:r>
            <a:r>
              <a:rPr lang="en-US" dirty="0"/>
              <a:t> la </a:t>
            </a:r>
            <a:r>
              <a:rPr lang="en-US" dirty="0" err="1"/>
              <a:t>temperatura</a:t>
            </a:r>
            <a:r>
              <a:rPr lang="en-US" dirty="0"/>
              <a:t> del </a:t>
            </a:r>
            <a:r>
              <a:rPr lang="en-US" dirty="0" err="1"/>
              <a:t>empleado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/>
              <a:t>El “</a:t>
            </a:r>
            <a:r>
              <a:rPr lang="en-US" dirty="0" err="1"/>
              <a:t>método</a:t>
            </a:r>
            <a:r>
              <a:rPr lang="en-US" dirty="0"/>
              <a:t> TACO” (Tarp Assisted Cooling Oscillation, TACO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nombre</a:t>
            </a:r>
            <a:r>
              <a:rPr lang="en-US" dirty="0"/>
              <a:t> y </a:t>
            </a:r>
            <a:r>
              <a:rPr lang="en-US" dirty="0" err="1"/>
              <a:t>siglas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inglés</a:t>
            </a:r>
            <a:r>
              <a:rPr lang="en-US" dirty="0"/>
              <a:t>) es un </a:t>
            </a:r>
            <a:r>
              <a:rPr lang="en-US" dirty="0" err="1"/>
              <a:t>método</a:t>
            </a:r>
            <a:r>
              <a:rPr lang="en-US" dirty="0"/>
              <a:t> de </a:t>
            </a:r>
            <a:r>
              <a:rPr lang="en-US" dirty="0" err="1"/>
              <a:t>enfriamiento</a:t>
            </a:r>
            <a:r>
              <a:rPr lang="en-US" dirty="0"/>
              <a:t> que </a:t>
            </a:r>
            <a:r>
              <a:rPr lang="en-US" dirty="0" err="1"/>
              <a:t>puede</a:t>
            </a:r>
            <a:r>
              <a:rPr lang="en-US" dirty="0"/>
              <a:t> </a:t>
            </a:r>
            <a:r>
              <a:rPr lang="en-US" dirty="0" err="1"/>
              <a:t>emplearse</a:t>
            </a:r>
            <a:r>
              <a:rPr lang="en-US" dirty="0"/>
              <a:t> </a:t>
            </a:r>
            <a:r>
              <a:rPr lang="en-US" dirty="0" err="1"/>
              <a:t>utilizando</a:t>
            </a:r>
            <a:r>
              <a:rPr lang="en-US" dirty="0"/>
              <a:t>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lona</a:t>
            </a:r>
            <a:r>
              <a:rPr lang="en-US" dirty="0"/>
              <a:t> impermeable, </a:t>
            </a:r>
            <a:r>
              <a:rPr lang="en-US" dirty="0" err="1"/>
              <a:t>agua</a:t>
            </a:r>
            <a:r>
              <a:rPr lang="en-US" dirty="0"/>
              <a:t> </a:t>
            </a:r>
            <a:r>
              <a:rPr lang="en-US" dirty="0" err="1"/>
              <a:t>fría</a:t>
            </a:r>
            <a:r>
              <a:rPr lang="en-US" dirty="0"/>
              <a:t> y </a:t>
            </a:r>
            <a:r>
              <a:rPr lang="en-US" dirty="0" err="1"/>
              <a:t>hielo</a:t>
            </a:r>
            <a:r>
              <a:rPr lang="en-US" dirty="0"/>
              <a:t>. Se </a:t>
            </a:r>
            <a:r>
              <a:rPr lang="en-US" dirty="0" err="1"/>
              <a:t>coloca</a:t>
            </a:r>
            <a:r>
              <a:rPr lang="en-US" dirty="0"/>
              <a:t> a la </a:t>
            </a:r>
            <a:r>
              <a:rPr lang="en-US" dirty="0" err="1"/>
              <a:t>víctima</a:t>
            </a:r>
            <a:r>
              <a:rPr lang="en-US" dirty="0"/>
              <a:t> </a:t>
            </a:r>
            <a:r>
              <a:rPr lang="en-US" dirty="0" err="1"/>
              <a:t>sobre</a:t>
            </a:r>
            <a:r>
              <a:rPr lang="en-US" dirty="0"/>
              <a:t> la </a:t>
            </a:r>
            <a:r>
              <a:rPr lang="en-US" dirty="0" err="1"/>
              <a:t>lona</a:t>
            </a:r>
            <a:r>
              <a:rPr lang="en-US" dirty="0"/>
              <a:t> con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brazos</a:t>
            </a:r>
            <a:r>
              <a:rPr lang="en-US" dirty="0"/>
              <a:t> a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lados</a:t>
            </a:r>
            <a:r>
              <a:rPr lang="en-US" dirty="0"/>
              <a:t>. A </a:t>
            </a:r>
            <a:r>
              <a:rPr lang="en-US" dirty="0" err="1"/>
              <a:t>continuación</a:t>
            </a:r>
            <a:r>
              <a:rPr lang="en-US" dirty="0"/>
              <a:t>, cuatro personas </a:t>
            </a:r>
            <a:r>
              <a:rPr lang="en-US" dirty="0" err="1"/>
              <a:t>deben</a:t>
            </a:r>
            <a:r>
              <a:rPr lang="en-US" dirty="0"/>
              <a:t> </a:t>
            </a:r>
            <a:r>
              <a:rPr lang="en-US" dirty="0" err="1"/>
              <a:t>agarrar</a:t>
            </a:r>
            <a:r>
              <a:rPr lang="en-US" dirty="0"/>
              <a:t> </a:t>
            </a:r>
            <a:r>
              <a:rPr lang="en-US" dirty="0" err="1"/>
              <a:t>cada</a:t>
            </a:r>
            <a:r>
              <a:rPr lang="en-US" dirty="0"/>
              <a:t> </a:t>
            </a:r>
            <a:r>
              <a:rPr lang="en-US" dirty="0" err="1"/>
              <a:t>esquina</a:t>
            </a:r>
            <a:r>
              <a:rPr lang="en-US" dirty="0"/>
              <a:t> de la </a:t>
            </a:r>
            <a:r>
              <a:rPr lang="en-US" dirty="0" err="1"/>
              <a:t>lona</a:t>
            </a:r>
            <a:r>
              <a:rPr lang="en-US" dirty="0"/>
              <a:t> y </a:t>
            </a:r>
            <a:r>
              <a:rPr lang="en-US" dirty="0" err="1"/>
              <a:t>levantarla</a:t>
            </a:r>
            <a:r>
              <a:rPr lang="en-US" dirty="0"/>
              <a:t> para </a:t>
            </a:r>
            <a:r>
              <a:rPr lang="en-US" dirty="0" err="1"/>
              <a:t>mantener</a:t>
            </a:r>
            <a:r>
              <a:rPr lang="en-US" dirty="0"/>
              <a:t> la cabeza de la </a:t>
            </a:r>
            <a:r>
              <a:rPr lang="en-US" dirty="0" err="1"/>
              <a:t>víctima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posición</a:t>
            </a:r>
            <a:r>
              <a:rPr lang="en-US" dirty="0"/>
              <a:t> </a:t>
            </a:r>
            <a:r>
              <a:rPr lang="en-US" dirty="0" err="1"/>
              <a:t>elevada</a:t>
            </a:r>
            <a:r>
              <a:rPr lang="en-US" dirty="0"/>
              <a:t>. </a:t>
            </a:r>
            <a:r>
              <a:rPr lang="en-US" dirty="0" err="1"/>
              <a:t>Debe</a:t>
            </a:r>
            <a:r>
              <a:rPr lang="en-US" dirty="0"/>
              <a:t> </a:t>
            </a:r>
            <a:r>
              <a:rPr lang="en-US" dirty="0" err="1"/>
              <a:t>añadirse</a:t>
            </a:r>
            <a:r>
              <a:rPr lang="en-US" dirty="0"/>
              <a:t> </a:t>
            </a:r>
            <a:r>
              <a:rPr lang="en-US" dirty="0" err="1"/>
              <a:t>suficiente</a:t>
            </a:r>
            <a:r>
              <a:rPr lang="en-US" dirty="0"/>
              <a:t> </a:t>
            </a:r>
            <a:r>
              <a:rPr lang="en-US" dirty="0" err="1"/>
              <a:t>hielo</a:t>
            </a:r>
            <a:r>
              <a:rPr lang="en-US" dirty="0"/>
              <a:t> y </a:t>
            </a:r>
            <a:r>
              <a:rPr lang="en-US" dirty="0" err="1"/>
              <a:t>agua</a:t>
            </a:r>
            <a:r>
              <a:rPr lang="en-US" dirty="0"/>
              <a:t> para </a:t>
            </a:r>
            <a:r>
              <a:rPr lang="en-US" dirty="0" err="1"/>
              <a:t>cubrir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cuerpo</a:t>
            </a:r>
            <a:r>
              <a:rPr lang="en-US" dirty="0"/>
              <a:t> lo </a:t>
            </a:r>
            <a:r>
              <a:rPr lang="en-US" dirty="0" err="1"/>
              <a:t>más</a:t>
            </a:r>
            <a:r>
              <a:rPr lang="en-US" dirty="0"/>
              <a:t> </a:t>
            </a:r>
            <a:r>
              <a:rPr lang="en-US" dirty="0" err="1"/>
              <a:t>posible</a:t>
            </a:r>
            <a:r>
              <a:rPr lang="en-US" dirty="0"/>
              <a:t>. El </a:t>
            </a:r>
            <a:r>
              <a:rPr lang="en-US" dirty="0" err="1"/>
              <a:t>agua</a:t>
            </a:r>
            <a:r>
              <a:rPr lang="en-US" dirty="0"/>
              <a:t> </a:t>
            </a:r>
            <a:r>
              <a:rPr lang="en-US" dirty="0" err="1"/>
              <a:t>debe</a:t>
            </a:r>
            <a:r>
              <a:rPr lang="en-US" dirty="0"/>
              <a:t> circular </a:t>
            </a:r>
            <a:r>
              <a:rPr lang="en-US" dirty="0" err="1"/>
              <a:t>continuamente</a:t>
            </a:r>
            <a:r>
              <a:rPr lang="en-US" dirty="0"/>
              <a:t> al </a:t>
            </a:r>
            <a:r>
              <a:rPr lang="en-US" dirty="0" err="1"/>
              <a:t>agitar</a:t>
            </a:r>
            <a:r>
              <a:rPr lang="en-US" dirty="0"/>
              <a:t> la </a:t>
            </a:r>
            <a:r>
              <a:rPr lang="en-US" dirty="0" err="1"/>
              <a:t>lona</a:t>
            </a:r>
            <a:r>
              <a:rPr lang="en-US" dirty="0"/>
              <a:t>, </a:t>
            </a:r>
            <a:r>
              <a:rPr lang="en-US" dirty="0" err="1"/>
              <a:t>añadiendo</a:t>
            </a:r>
            <a:r>
              <a:rPr lang="en-US" dirty="0"/>
              <a:t> </a:t>
            </a:r>
            <a:r>
              <a:rPr lang="en-US" dirty="0" err="1"/>
              <a:t>más</a:t>
            </a:r>
            <a:r>
              <a:rPr lang="en-US" dirty="0"/>
              <a:t> </a:t>
            </a:r>
            <a:r>
              <a:rPr lang="en-US" dirty="0" err="1"/>
              <a:t>hielo</a:t>
            </a:r>
            <a:r>
              <a:rPr lang="en-US" dirty="0"/>
              <a:t> </a:t>
            </a:r>
            <a:r>
              <a:rPr lang="en-US" dirty="0" err="1"/>
              <a:t>según</a:t>
            </a:r>
            <a:r>
              <a:rPr lang="en-US" dirty="0"/>
              <a:t> se </a:t>
            </a:r>
            <a:r>
              <a:rPr lang="en-US" dirty="0" err="1"/>
              <a:t>necesite</a:t>
            </a:r>
            <a:r>
              <a:rPr lang="en-US" dirty="0"/>
              <a:t> para </a:t>
            </a:r>
            <a:r>
              <a:rPr lang="en-US" dirty="0" err="1"/>
              <a:t>mantener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agua</a:t>
            </a:r>
            <a:r>
              <a:rPr lang="en-US" dirty="0"/>
              <a:t> </a:t>
            </a:r>
            <a:r>
              <a:rPr lang="en-US" dirty="0" err="1"/>
              <a:t>fría</a:t>
            </a:r>
            <a:r>
              <a:rPr lang="en-US" dirty="0"/>
              <a:t>. La mayor </a:t>
            </a:r>
            <a:r>
              <a:rPr lang="en-US" dirty="0" err="1"/>
              <a:t>parte</a:t>
            </a:r>
            <a:r>
              <a:rPr lang="en-US" dirty="0"/>
              <a:t> de la </a:t>
            </a:r>
            <a:r>
              <a:rPr lang="en-US" dirty="0" err="1"/>
              <a:t>disipación</a:t>
            </a:r>
            <a:r>
              <a:rPr lang="en-US" dirty="0"/>
              <a:t> del </a:t>
            </a:r>
            <a:r>
              <a:rPr lang="en-US" dirty="0" err="1"/>
              <a:t>calor</a:t>
            </a:r>
            <a:r>
              <a:rPr lang="en-US" dirty="0"/>
              <a:t> </a:t>
            </a:r>
            <a:r>
              <a:rPr lang="en-US" dirty="0" err="1"/>
              <a:t>ocurre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la </a:t>
            </a:r>
            <a:r>
              <a:rPr lang="en-US" dirty="0" err="1"/>
              <a:t>superficie</a:t>
            </a:r>
            <a:r>
              <a:rPr lang="en-US" dirty="0"/>
              <a:t> de la </a:t>
            </a:r>
            <a:r>
              <a:rPr lang="en-US" dirty="0" err="1"/>
              <a:t>piel</a:t>
            </a:r>
            <a:r>
              <a:rPr lang="en-US" dirty="0"/>
              <a:t>. </a:t>
            </a:r>
            <a:r>
              <a:rPr lang="en-US" dirty="0" err="1"/>
              <a:t>Agitar</a:t>
            </a:r>
            <a:r>
              <a:rPr lang="en-US" dirty="0"/>
              <a:t> o mover la </a:t>
            </a:r>
            <a:r>
              <a:rPr lang="en-US" dirty="0" err="1"/>
              <a:t>lona</a:t>
            </a:r>
            <a:r>
              <a:rPr lang="en-US" dirty="0"/>
              <a:t> de un </a:t>
            </a:r>
            <a:r>
              <a:rPr lang="en-US" dirty="0" err="1"/>
              <a:t>lado</a:t>
            </a:r>
            <a:r>
              <a:rPr lang="en-US" dirty="0"/>
              <a:t> a </a:t>
            </a:r>
            <a:r>
              <a:rPr lang="en-US" dirty="0" err="1"/>
              <a:t>otro</a:t>
            </a:r>
            <a:r>
              <a:rPr lang="en-US" dirty="0"/>
              <a:t> y </a:t>
            </a:r>
            <a:r>
              <a:rPr lang="en-US" dirty="0" err="1"/>
              <a:t>poner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agua</a:t>
            </a:r>
            <a:r>
              <a:rPr lang="en-US" dirty="0"/>
              <a:t> </a:t>
            </a:r>
            <a:r>
              <a:rPr lang="en-US" dirty="0" err="1"/>
              <a:t>fría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contacto</a:t>
            </a:r>
            <a:r>
              <a:rPr lang="en-US" dirty="0"/>
              <a:t> con </a:t>
            </a:r>
            <a:r>
              <a:rPr lang="en-US" dirty="0" err="1"/>
              <a:t>todas</a:t>
            </a:r>
            <a:r>
              <a:rPr lang="en-US" dirty="0"/>
              <a:t> las </a:t>
            </a:r>
            <a:r>
              <a:rPr lang="en-US" dirty="0" err="1"/>
              <a:t>partes</a:t>
            </a:r>
            <a:r>
              <a:rPr lang="en-US" dirty="0"/>
              <a:t> del </a:t>
            </a:r>
            <a:r>
              <a:rPr lang="en-US" dirty="0" err="1"/>
              <a:t>cuerpo</a:t>
            </a:r>
            <a:r>
              <a:rPr lang="en-US" dirty="0"/>
              <a:t> </a:t>
            </a:r>
            <a:r>
              <a:rPr lang="en-US" dirty="0" err="1"/>
              <a:t>hará</a:t>
            </a:r>
            <a:r>
              <a:rPr lang="en-US" dirty="0"/>
              <a:t> que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calor</a:t>
            </a:r>
            <a:r>
              <a:rPr lang="en-US" dirty="0"/>
              <a:t> se escape </a:t>
            </a:r>
            <a:r>
              <a:rPr lang="en-US" dirty="0" err="1"/>
              <a:t>más</a:t>
            </a:r>
            <a:r>
              <a:rPr lang="en-US" dirty="0"/>
              <a:t> </a:t>
            </a:r>
            <a:r>
              <a:rPr lang="en-US" dirty="0" err="1"/>
              <a:t>rápidamente</a:t>
            </a:r>
            <a:r>
              <a:rPr lang="en-US" dirty="0"/>
              <a:t>. 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 Si </a:t>
            </a:r>
            <a:r>
              <a:rPr lang="en-US" dirty="0" err="1"/>
              <a:t>alguien</a:t>
            </a:r>
            <a:r>
              <a:rPr lang="en-US" dirty="0"/>
              <a:t> </a:t>
            </a:r>
            <a:r>
              <a:rPr lang="en-US" dirty="0" err="1"/>
              <a:t>muestra</a:t>
            </a:r>
            <a:r>
              <a:rPr lang="en-US" dirty="0"/>
              <a:t> </a:t>
            </a:r>
            <a:r>
              <a:rPr lang="en-US" dirty="0" err="1"/>
              <a:t>síntomas</a:t>
            </a:r>
            <a:r>
              <a:rPr lang="en-US" dirty="0"/>
              <a:t> de un golpe de </a:t>
            </a:r>
            <a:r>
              <a:rPr lang="en-US" dirty="0" err="1"/>
              <a:t>calor</a:t>
            </a:r>
            <a:r>
              <a:rPr lang="en-US" dirty="0"/>
              <a:t>, hay que </a:t>
            </a:r>
            <a:r>
              <a:rPr lang="en-US" dirty="0" err="1"/>
              <a:t>llamar</a:t>
            </a:r>
            <a:r>
              <a:rPr lang="en-US" dirty="0"/>
              <a:t> al 911, </a:t>
            </a:r>
            <a:r>
              <a:rPr lang="en-US" dirty="0" err="1"/>
              <a:t>ya</a:t>
            </a:r>
            <a:r>
              <a:rPr lang="en-US" dirty="0"/>
              <a:t> que </a:t>
            </a:r>
            <a:r>
              <a:rPr lang="en-US" dirty="0" err="1"/>
              <a:t>todos</a:t>
            </a:r>
            <a:r>
              <a:rPr lang="en-US" dirty="0"/>
              <a:t> </a:t>
            </a:r>
            <a:r>
              <a:rPr lang="en-US" dirty="0" err="1"/>
              <a:t>estos</a:t>
            </a:r>
            <a:r>
              <a:rPr lang="en-US" dirty="0"/>
              <a:t> </a:t>
            </a:r>
            <a:r>
              <a:rPr lang="en-US" dirty="0" err="1"/>
              <a:t>métodos</a:t>
            </a:r>
            <a:r>
              <a:rPr lang="en-US" dirty="0"/>
              <a:t> de </a:t>
            </a:r>
            <a:r>
              <a:rPr lang="en-US" dirty="0" err="1"/>
              <a:t>enfriamiento</a:t>
            </a:r>
            <a:r>
              <a:rPr lang="en-US" dirty="0"/>
              <a:t> </a:t>
            </a:r>
            <a:r>
              <a:rPr lang="en-US" dirty="0" err="1"/>
              <a:t>deben</a:t>
            </a:r>
            <a:r>
              <a:rPr lang="en-US" dirty="0"/>
              <a:t> </a:t>
            </a:r>
            <a:r>
              <a:rPr lang="en-US" dirty="0" err="1"/>
              <a:t>considerarse</a:t>
            </a:r>
            <a:r>
              <a:rPr lang="en-US" dirty="0"/>
              <a:t> </a:t>
            </a:r>
            <a:r>
              <a:rPr lang="en-US" dirty="0" err="1"/>
              <a:t>temporales</a:t>
            </a:r>
            <a:r>
              <a:rPr lang="en-US" dirty="0"/>
              <a:t>.</a:t>
            </a:r>
          </a:p>
          <a:p>
            <a:r>
              <a:rPr lang="en-US" dirty="0"/>
              <a:t> </a:t>
            </a:r>
          </a:p>
          <a:p>
            <a:endParaRPr lang="en-US" dirty="0"/>
          </a:p>
          <a:p>
            <a:r>
              <a:rPr lang="en-US" dirty="0" err="1"/>
              <a:t>Ponga</a:t>
            </a:r>
            <a:r>
              <a:rPr lang="en-US" dirty="0"/>
              <a:t> </a:t>
            </a:r>
            <a:r>
              <a:rPr lang="en-US" dirty="0" err="1"/>
              <a:t>énfasis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la </a:t>
            </a:r>
            <a:r>
              <a:rPr lang="en-US" dirty="0" err="1"/>
              <a:t>necesidad</a:t>
            </a:r>
            <a:r>
              <a:rPr lang="en-US" dirty="0"/>
              <a:t> de </a:t>
            </a:r>
            <a:r>
              <a:rPr lang="en-US" dirty="0" err="1"/>
              <a:t>planificar</a:t>
            </a:r>
            <a:r>
              <a:rPr lang="en-US" dirty="0"/>
              <a:t> con </a:t>
            </a:r>
            <a:r>
              <a:rPr lang="en-US" dirty="0" err="1"/>
              <a:t>antelación</a:t>
            </a:r>
            <a:r>
              <a:rPr lang="en-US" dirty="0"/>
              <a:t>. </a:t>
            </a:r>
            <a:r>
              <a:rPr lang="en-US" dirty="0" err="1"/>
              <a:t>Asegúrese</a:t>
            </a:r>
            <a:r>
              <a:rPr lang="en-US" dirty="0"/>
              <a:t> de que las </a:t>
            </a:r>
            <a:r>
              <a:rPr lang="en-US" dirty="0" err="1"/>
              <a:t>compresas</a:t>
            </a:r>
            <a:r>
              <a:rPr lang="en-US" dirty="0"/>
              <a:t> de </a:t>
            </a:r>
            <a:r>
              <a:rPr lang="en-US" dirty="0" err="1"/>
              <a:t>hielo</a:t>
            </a:r>
            <a:r>
              <a:rPr lang="en-US" dirty="0"/>
              <a:t> y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equipo</a:t>
            </a:r>
            <a:r>
              <a:rPr lang="en-US" dirty="0"/>
              <a:t> de </a:t>
            </a:r>
            <a:r>
              <a:rPr lang="en-US" dirty="0" err="1"/>
              <a:t>enfriamiento</a:t>
            </a:r>
            <a:r>
              <a:rPr lang="en-US" dirty="0"/>
              <a:t> </a:t>
            </a:r>
            <a:r>
              <a:rPr lang="en-US" dirty="0" err="1"/>
              <a:t>estén</a:t>
            </a:r>
            <a:r>
              <a:rPr lang="en-US" dirty="0"/>
              <a:t> a mano. </a:t>
            </a:r>
          </a:p>
          <a:p>
            <a:endParaRPr lang="en-US" dirty="0"/>
          </a:p>
          <a:p>
            <a:r>
              <a:rPr lang="en-US" b="1" dirty="0"/>
              <a:t>Imagen: </a:t>
            </a:r>
            <a:r>
              <a:rPr lang="en-US" b="0" dirty="0"/>
              <a:t>Imagen de </a:t>
            </a:r>
            <a:r>
              <a:rPr lang="en-US" b="0" dirty="0" err="1"/>
              <a:t>una</a:t>
            </a:r>
            <a:r>
              <a:rPr lang="en-US" b="0" dirty="0"/>
              <a:t> </a:t>
            </a:r>
            <a:r>
              <a:rPr lang="en-US" b="0" dirty="0" err="1"/>
              <a:t>víctima</a:t>
            </a:r>
            <a:r>
              <a:rPr lang="en-US" b="0" dirty="0"/>
              <a:t> de un golpe de </a:t>
            </a:r>
            <a:r>
              <a:rPr lang="en-US" b="0" dirty="0" err="1"/>
              <a:t>calor</a:t>
            </a:r>
            <a:r>
              <a:rPr lang="en-US" b="0" dirty="0"/>
              <a:t> con </a:t>
            </a:r>
            <a:r>
              <a:rPr lang="en-US" b="0" dirty="0" err="1"/>
              <a:t>compresas</a:t>
            </a:r>
            <a:r>
              <a:rPr lang="en-US" b="0" dirty="0"/>
              <a:t> de </a:t>
            </a:r>
            <a:r>
              <a:rPr lang="en-US" b="0" dirty="0" err="1"/>
              <a:t>hielo</a:t>
            </a:r>
            <a:r>
              <a:rPr lang="en-US" b="0" dirty="0"/>
              <a:t> </a:t>
            </a:r>
            <a:r>
              <a:rPr lang="en-US" b="0" dirty="0" err="1"/>
              <a:t>en</a:t>
            </a:r>
            <a:r>
              <a:rPr lang="en-US" b="0" dirty="0"/>
              <a:t> </a:t>
            </a:r>
            <a:r>
              <a:rPr lang="en-US" b="0" dirty="0" err="1"/>
              <a:t>el</a:t>
            </a:r>
            <a:r>
              <a:rPr lang="en-US" b="0" dirty="0"/>
              <a:t> </a:t>
            </a:r>
            <a:r>
              <a:rPr lang="en-US" b="0" dirty="0" err="1"/>
              <a:t>cuello</a:t>
            </a:r>
            <a:r>
              <a:rPr lang="en-US" b="0" dirty="0"/>
              <a:t>, las </a:t>
            </a:r>
            <a:r>
              <a:rPr lang="en-US" b="0" dirty="0" err="1"/>
              <a:t>axilas</a:t>
            </a:r>
            <a:r>
              <a:rPr lang="en-US" b="0" dirty="0"/>
              <a:t> y la zona inguinal. </a:t>
            </a:r>
          </a:p>
          <a:p>
            <a:r>
              <a:rPr lang="en-US" b="1" dirty="0"/>
              <a:t>Fuente de la imagen: </a:t>
            </a:r>
            <a:r>
              <a:rPr lang="en-US" b="0" dirty="0"/>
              <a:t>https://</a:t>
            </a:r>
            <a:r>
              <a:rPr lang="en-US" b="0" dirty="0" err="1"/>
              <a:t>www.nyp.org</a:t>
            </a:r>
            <a:r>
              <a:rPr lang="en-US" b="0" dirty="0"/>
              <a:t>/</a:t>
            </a:r>
            <a:r>
              <a:rPr lang="en-US" b="0" dirty="0" err="1"/>
              <a:t>healthlibrary</a:t>
            </a:r>
            <a:r>
              <a:rPr lang="en-US" b="0" dirty="0"/>
              <a:t>/multimedia/placement-of-ice-bags-for-heatstroke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597599-430D-4F1B-8F31-4CC76330FE50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0273175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err="1"/>
              <a:t>Repase</a:t>
            </a:r>
            <a:r>
              <a:rPr lang="en-US"/>
              <a:t> </a:t>
            </a:r>
            <a:r>
              <a:rPr lang="en-US" err="1"/>
              <a:t>cada</a:t>
            </a:r>
            <a:r>
              <a:rPr lang="en-US"/>
              <a:t> uno de </a:t>
            </a:r>
            <a:r>
              <a:rPr lang="en-US" err="1"/>
              <a:t>los</a:t>
            </a:r>
            <a:r>
              <a:rPr lang="en-US"/>
              <a:t> </a:t>
            </a:r>
            <a:r>
              <a:rPr lang="en-US" err="1"/>
              <a:t>escenarios</a:t>
            </a:r>
            <a:r>
              <a:rPr lang="en-US"/>
              <a:t> con la </a:t>
            </a:r>
            <a:r>
              <a:rPr lang="en-US" err="1"/>
              <a:t>clase</a:t>
            </a:r>
            <a:r>
              <a:rPr lang="en-US"/>
              <a:t>. </a:t>
            </a:r>
          </a:p>
          <a:p>
            <a:endParaRPr lang="en-US"/>
          </a:p>
          <a:p>
            <a:r>
              <a:rPr lang="en-US" err="1"/>
              <a:t>Pregúnteles</a:t>
            </a:r>
            <a:r>
              <a:rPr lang="en-US"/>
              <a:t>: </a:t>
            </a:r>
          </a:p>
          <a:p>
            <a:r>
              <a:rPr lang="en-US"/>
              <a:t>¿De </a:t>
            </a:r>
            <a:r>
              <a:rPr lang="en-US" err="1"/>
              <a:t>qué</a:t>
            </a:r>
            <a:r>
              <a:rPr lang="en-US"/>
              <a:t> </a:t>
            </a:r>
            <a:r>
              <a:rPr lang="en-US" err="1"/>
              <a:t>trastorno</a:t>
            </a:r>
            <a:r>
              <a:rPr lang="en-US"/>
              <a:t> de </a:t>
            </a:r>
            <a:r>
              <a:rPr lang="en-US" err="1"/>
              <a:t>estrés</a:t>
            </a:r>
            <a:r>
              <a:rPr lang="en-US"/>
              <a:t> </a:t>
            </a:r>
            <a:r>
              <a:rPr lang="en-US" err="1"/>
              <a:t>por</a:t>
            </a:r>
            <a:r>
              <a:rPr lang="en-US"/>
              <a:t> </a:t>
            </a:r>
            <a:r>
              <a:rPr lang="en-US" err="1"/>
              <a:t>calor</a:t>
            </a:r>
            <a:r>
              <a:rPr lang="en-US"/>
              <a:t> </a:t>
            </a:r>
            <a:r>
              <a:rPr lang="en-US" err="1"/>
              <a:t>está</a:t>
            </a:r>
            <a:r>
              <a:rPr lang="en-US"/>
              <a:t> </a:t>
            </a:r>
            <a:r>
              <a:rPr lang="en-US" err="1"/>
              <a:t>padeciendo</a:t>
            </a:r>
            <a:r>
              <a:rPr lang="en-US"/>
              <a:t> </a:t>
            </a:r>
            <a:r>
              <a:rPr lang="en-US" err="1"/>
              <a:t>el</a:t>
            </a:r>
            <a:r>
              <a:rPr lang="en-US"/>
              <a:t> </a:t>
            </a:r>
            <a:r>
              <a:rPr lang="en-US" err="1"/>
              <a:t>empleado</a:t>
            </a:r>
            <a:r>
              <a:rPr lang="en-US"/>
              <a:t>?</a:t>
            </a:r>
          </a:p>
          <a:p>
            <a:r>
              <a:rPr lang="en-US"/>
              <a:t>¿</a:t>
            </a:r>
            <a:r>
              <a:rPr lang="en-US" err="1"/>
              <a:t>Qué</a:t>
            </a:r>
            <a:r>
              <a:rPr lang="en-US"/>
              <a:t> </a:t>
            </a:r>
            <a:r>
              <a:rPr lang="en-US" err="1"/>
              <a:t>tratamiento</a:t>
            </a:r>
            <a:r>
              <a:rPr lang="en-US"/>
              <a:t> de </a:t>
            </a:r>
            <a:r>
              <a:rPr lang="en-US" err="1"/>
              <a:t>primeros</a:t>
            </a:r>
            <a:r>
              <a:rPr lang="en-US"/>
              <a:t> </a:t>
            </a:r>
            <a:r>
              <a:rPr lang="en-US" err="1"/>
              <a:t>auxilios</a:t>
            </a:r>
            <a:r>
              <a:rPr lang="en-US"/>
              <a:t> </a:t>
            </a:r>
            <a:r>
              <a:rPr lang="en-US" err="1"/>
              <a:t>debe</a:t>
            </a:r>
            <a:r>
              <a:rPr lang="en-US"/>
              <a:t> </a:t>
            </a:r>
            <a:r>
              <a:rPr lang="en-US" err="1"/>
              <a:t>recibir</a:t>
            </a:r>
            <a:r>
              <a:rPr lang="en-US"/>
              <a:t> </a:t>
            </a:r>
            <a:r>
              <a:rPr lang="en-US" err="1"/>
              <a:t>el</a:t>
            </a:r>
            <a:r>
              <a:rPr lang="en-US"/>
              <a:t> </a:t>
            </a:r>
            <a:r>
              <a:rPr lang="en-US" err="1"/>
              <a:t>empleado</a:t>
            </a:r>
            <a:r>
              <a:rPr lang="en-US"/>
              <a:t>?</a:t>
            </a:r>
          </a:p>
          <a:p>
            <a:r>
              <a:rPr lang="en-US"/>
              <a:t>¿</a:t>
            </a:r>
            <a:r>
              <a:rPr lang="en-US" err="1"/>
              <a:t>Qué</a:t>
            </a:r>
            <a:r>
              <a:rPr lang="en-US"/>
              <a:t> </a:t>
            </a:r>
            <a:r>
              <a:rPr lang="en-US" err="1"/>
              <a:t>puede</a:t>
            </a:r>
            <a:r>
              <a:rPr lang="en-US"/>
              <a:t> </a:t>
            </a:r>
            <a:r>
              <a:rPr lang="en-US" err="1"/>
              <a:t>hacer</a:t>
            </a:r>
            <a:r>
              <a:rPr lang="en-US"/>
              <a:t> </a:t>
            </a:r>
            <a:r>
              <a:rPr lang="en-US" err="1"/>
              <a:t>el</a:t>
            </a:r>
            <a:r>
              <a:rPr lang="en-US"/>
              <a:t> </a:t>
            </a:r>
            <a:r>
              <a:rPr lang="en-US" err="1"/>
              <a:t>empleado</a:t>
            </a:r>
            <a:r>
              <a:rPr lang="en-US"/>
              <a:t> para </a:t>
            </a:r>
            <a:r>
              <a:rPr lang="en-US" err="1"/>
              <a:t>aliviar</a:t>
            </a:r>
            <a:r>
              <a:rPr lang="en-US"/>
              <a:t> </a:t>
            </a:r>
            <a:r>
              <a:rPr lang="en-US" err="1"/>
              <a:t>el</a:t>
            </a:r>
            <a:r>
              <a:rPr lang="en-US"/>
              <a:t> </a:t>
            </a:r>
            <a:r>
              <a:rPr lang="en-US" err="1"/>
              <a:t>trastorno</a:t>
            </a:r>
            <a:r>
              <a:rPr lang="en-US"/>
              <a:t>?</a:t>
            </a:r>
          </a:p>
          <a:p>
            <a:r>
              <a:rPr lang="en-US"/>
              <a:t>¿</a:t>
            </a:r>
            <a:r>
              <a:rPr lang="en-US" err="1"/>
              <a:t>Qué</a:t>
            </a:r>
            <a:r>
              <a:rPr lang="en-US"/>
              <a:t> </a:t>
            </a:r>
            <a:r>
              <a:rPr lang="en-US" err="1"/>
              <a:t>medidas</a:t>
            </a:r>
            <a:r>
              <a:rPr lang="en-US"/>
              <a:t> </a:t>
            </a:r>
            <a:r>
              <a:rPr lang="en-US" err="1"/>
              <a:t>pueden</a:t>
            </a:r>
            <a:r>
              <a:rPr lang="en-US"/>
              <a:t> </a:t>
            </a:r>
            <a:r>
              <a:rPr lang="en-US" err="1"/>
              <a:t>tomar</a:t>
            </a:r>
            <a:r>
              <a:rPr lang="en-US"/>
              <a:t> </a:t>
            </a:r>
            <a:r>
              <a:rPr lang="en-US" err="1"/>
              <a:t>su</a:t>
            </a:r>
            <a:r>
              <a:rPr lang="en-US"/>
              <a:t> supervisor y/o sus </a:t>
            </a:r>
            <a:r>
              <a:rPr lang="en-US" err="1"/>
              <a:t>compañeros</a:t>
            </a:r>
            <a:r>
              <a:rPr lang="en-US"/>
              <a:t> de </a:t>
            </a:r>
            <a:r>
              <a:rPr lang="en-US" err="1"/>
              <a:t>trabajo</a:t>
            </a:r>
            <a:r>
              <a:rPr lang="en-US"/>
              <a:t>?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597599-430D-4F1B-8F31-4CC76330FE50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748375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Reggie </a:t>
            </a:r>
            <a:r>
              <a:rPr lang="en-US" dirty="0" err="1"/>
              <a:t>está</a:t>
            </a:r>
            <a:r>
              <a:rPr lang="en-US" dirty="0"/>
              <a:t> </a:t>
            </a:r>
            <a:r>
              <a:rPr lang="en-US" dirty="0" err="1"/>
              <a:t>sufriendo</a:t>
            </a:r>
            <a:r>
              <a:rPr lang="en-US" dirty="0"/>
              <a:t> un </a:t>
            </a:r>
            <a:r>
              <a:rPr lang="en-US" dirty="0" err="1"/>
              <a:t>agotamiento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calor</a:t>
            </a:r>
            <a:r>
              <a:rPr lang="en-US" dirty="0"/>
              <a:t>. </a:t>
            </a:r>
            <a:r>
              <a:rPr lang="en-US" dirty="0" err="1"/>
              <a:t>Debe</a:t>
            </a:r>
            <a:r>
              <a:rPr lang="en-US" dirty="0"/>
              <a:t> ser </a:t>
            </a:r>
            <a:r>
              <a:rPr lang="en-US" dirty="0" err="1"/>
              <a:t>trasladado</a:t>
            </a:r>
            <a:r>
              <a:rPr lang="en-US" dirty="0"/>
              <a:t> a un </a:t>
            </a:r>
            <a:r>
              <a:rPr lang="en-US" dirty="0" err="1"/>
              <a:t>lugar</a:t>
            </a:r>
            <a:r>
              <a:rPr lang="en-US" dirty="0"/>
              <a:t> fresco, </a:t>
            </a:r>
            <a:r>
              <a:rPr lang="en-US" dirty="0" err="1"/>
              <a:t>beber</a:t>
            </a:r>
            <a:r>
              <a:rPr lang="en-US" dirty="0"/>
              <a:t> </a:t>
            </a:r>
            <a:r>
              <a:rPr lang="en-US" dirty="0" err="1"/>
              <a:t>líquidos</a:t>
            </a:r>
            <a:r>
              <a:rPr lang="en-US" dirty="0"/>
              <a:t>, </a:t>
            </a:r>
            <a:r>
              <a:rPr lang="en-US" dirty="0" err="1"/>
              <a:t>quitarse</a:t>
            </a:r>
            <a:r>
              <a:rPr lang="en-US" dirty="0"/>
              <a:t> la </a:t>
            </a:r>
            <a:r>
              <a:rPr lang="en-US" dirty="0" err="1"/>
              <a:t>ropa</a:t>
            </a:r>
            <a:r>
              <a:rPr lang="en-US" dirty="0"/>
              <a:t> </a:t>
            </a:r>
            <a:r>
              <a:rPr lang="en-US" dirty="0" err="1"/>
              <a:t>suelta</a:t>
            </a:r>
            <a:r>
              <a:rPr lang="en-US" dirty="0"/>
              <a:t>, </a:t>
            </a:r>
            <a:r>
              <a:rPr lang="en-US" dirty="0" err="1"/>
              <a:t>darse</a:t>
            </a:r>
            <a:r>
              <a:rPr lang="en-US" dirty="0"/>
              <a:t>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ducha</a:t>
            </a:r>
            <a:r>
              <a:rPr lang="en-US" dirty="0"/>
              <a:t> o un </a:t>
            </a:r>
            <a:r>
              <a:rPr lang="en-US" dirty="0" err="1"/>
              <a:t>baño</a:t>
            </a:r>
            <a:r>
              <a:rPr lang="en-US" dirty="0"/>
              <a:t> fresco o </a:t>
            </a:r>
            <a:r>
              <a:rPr lang="en-US" dirty="0" err="1"/>
              <a:t>ponerse</a:t>
            </a:r>
            <a:r>
              <a:rPr lang="en-US" dirty="0"/>
              <a:t> </a:t>
            </a:r>
            <a:r>
              <a:rPr lang="en-US" dirty="0" err="1"/>
              <a:t>toallas</a:t>
            </a:r>
            <a:r>
              <a:rPr lang="en-US" dirty="0"/>
              <a:t> </a:t>
            </a:r>
            <a:r>
              <a:rPr lang="en-US" dirty="0" err="1"/>
              <a:t>empapadas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agua</a:t>
            </a:r>
            <a:r>
              <a:rPr lang="en-US" dirty="0"/>
              <a:t> </a:t>
            </a:r>
            <a:r>
              <a:rPr lang="en-US" dirty="0" err="1"/>
              <a:t>fría</a:t>
            </a:r>
            <a:r>
              <a:rPr lang="en-US" dirty="0"/>
              <a:t> </a:t>
            </a:r>
            <a:r>
              <a:rPr lang="en-US" dirty="0" err="1"/>
              <a:t>sobre</a:t>
            </a:r>
            <a:r>
              <a:rPr lang="en-US" dirty="0"/>
              <a:t> la </a:t>
            </a:r>
            <a:r>
              <a:rPr lang="en-US" dirty="0" err="1"/>
              <a:t>piel</a:t>
            </a:r>
            <a:r>
              <a:rPr lang="en-US" dirty="0"/>
              <a:t>. Sus </a:t>
            </a:r>
            <a:r>
              <a:rPr lang="en-US" dirty="0" err="1"/>
              <a:t>compañeros</a:t>
            </a:r>
            <a:r>
              <a:rPr lang="en-US" dirty="0"/>
              <a:t> de </a:t>
            </a:r>
            <a:r>
              <a:rPr lang="en-US" dirty="0" err="1"/>
              <a:t>trabajo</a:t>
            </a:r>
            <a:r>
              <a:rPr lang="en-US" dirty="0"/>
              <a:t> y/o </a:t>
            </a:r>
            <a:r>
              <a:rPr lang="en-US" dirty="0" err="1"/>
              <a:t>su</a:t>
            </a:r>
            <a:r>
              <a:rPr lang="en-US" dirty="0"/>
              <a:t> supervisor </a:t>
            </a:r>
            <a:r>
              <a:rPr lang="en-US" dirty="0" err="1"/>
              <a:t>deben</a:t>
            </a:r>
            <a:r>
              <a:rPr lang="en-US" dirty="0"/>
              <a:t> </a:t>
            </a:r>
            <a:r>
              <a:rPr lang="en-US" dirty="0" err="1"/>
              <a:t>quedarse</a:t>
            </a:r>
            <a:r>
              <a:rPr lang="en-US" dirty="0"/>
              <a:t> con </a:t>
            </a:r>
            <a:r>
              <a:rPr lang="en-US" dirty="0" err="1"/>
              <a:t>él</a:t>
            </a:r>
            <a:r>
              <a:rPr lang="en-US" dirty="0"/>
              <a:t> </a:t>
            </a:r>
            <a:r>
              <a:rPr lang="en-US" dirty="0" err="1"/>
              <a:t>mientras</a:t>
            </a:r>
            <a:r>
              <a:rPr lang="en-US" dirty="0"/>
              <a:t> se </a:t>
            </a:r>
            <a:r>
              <a:rPr lang="en-US" dirty="0" err="1"/>
              <a:t>enfría</a:t>
            </a:r>
            <a:r>
              <a:rPr lang="en-US" dirty="0"/>
              <a:t>. Si </a:t>
            </a:r>
            <a:r>
              <a:rPr lang="en-US" dirty="0" err="1"/>
              <a:t>sigue</a:t>
            </a:r>
            <a:r>
              <a:rPr lang="en-US" dirty="0"/>
              <a:t> </a:t>
            </a:r>
            <a:r>
              <a:rPr lang="en-US" dirty="0" err="1"/>
              <a:t>presentando</a:t>
            </a:r>
            <a:r>
              <a:rPr lang="en-US" dirty="0"/>
              <a:t> </a:t>
            </a:r>
            <a:r>
              <a:rPr lang="en-US" dirty="0" err="1"/>
              <a:t>síntomas</a:t>
            </a:r>
            <a:r>
              <a:rPr lang="en-US" dirty="0"/>
              <a:t>, </a:t>
            </a:r>
            <a:r>
              <a:rPr lang="en-US" dirty="0" err="1"/>
              <a:t>su</a:t>
            </a:r>
            <a:r>
              <a:rPr lang="en-US" dirty="0"/>
              <a:t> supervisor o sus </a:t>
            </a:r>
            <a:r>
              <a:rPr lang="en-US" dirty="0" err="1"/>
              <a:t>compañeros</a:t>
            </a:r>
            <a:r>
              <a:rPr lang="en-US" dirty="0"/>
              <a:t> de </a:t>
            </a:r>
            <a:r>
              <a:rPr lang="en-US" dirty="0" err="1"/>
              <a:t>trabajo</a:t>
            </a:r>
            <a:r>
              <a:rPr lang="en-US" dirty="0"/>
              <a:t> </a:t>
            </a:r>
            <a:r>
              <a:rPr lang="en-US" dirty="0" err="1"/>
              <a:t>deben</a:t>
            </a:r>
            <a:r>
              <a:rPr lang="en-US" dirty="0"/>
              <a:t> </a:t>
            </a:r>
            <a:r>
              <a:rPr lang="en-US" dirty="0" err="1"/>
              <a:t>llevarle</a:t>
            </a:r>
            <a:r>
              <a:rPr lang="en-US" dirty="0"/>
              <a:t> a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clínica</a:t>
            </a:r>
            <a:r>
              <a:rPr lang="en-US" dirty="0"/>
              <a:t> o a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sala</a:t>
            </a:r>
            <a:r>
              <a:rPr lang="en-US" dirty="0"/>
              <a:t> de </a:t>
            </a:r>
            <a:r>
              <a:rPr lang="en-US" dirty="0" err="1"/>
              <a:t>emergencias</a:t>
            </a:r>
            <a:r>
              <a:rPr lang="en-US" dirty="0"/>
              <a:t> para ser </a:t>
            </a:r>
            <a:r>
              <a:rPr lang="en-US" dirty="0" err="1"/>
              <a:t>evaluados</a:t>
            </a:r>
            <a:r>
              <a:rPr lang="en-US" dirty="0"/>
              <a:t> y </a:t>
            </a:r>
            <a:r>
              <a:rPr lang="en-US" dirty="0" err="1"/>
              <a:t>recibir</a:t>
            </a:r>
            <a:r>
              <a:rPr lang="en-US" dirty="0"/>
              <a:t> </a:t>
            </a:r>
            <a:r>
              <a:rPr lang="en-US" dirty="0" err="1"/>
              <a:t>tratamiento</a:t>
            </a:r>
            <a:r>
              <a:rPr lang="en-US" dirty="0"/>
              <a:t> </a:t>
            </a:r>
            <a:r>
              <a:rPr lang="en-US" dirty="0" err="1"/>
              <a:t>médico</a:t>
            </a:r>
            <a:r>
              <a:rPr lang="en-US" dirty="0"/>
              <a:t>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597599-430D-4F1B-8F31-4CC76330FE50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23873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597599-430D-4F1B-8F31-4CC76330FE50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702437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Hallie </a:t>
            </a:r>
            <a:r>
              <a:rPr lang="en-US" dirty="0" err="1"/>
              <a:t>está</a:t>
            </a:r>
            <a:r>
              <a:rPr lang="en-US" dirty="0"/>
              <a:t> </a:t>
            </a:r>
            <a:r>
              <a:rPr lang="en-US" dirty="0" err="1"/>
              <a:t>sufriendo</a:t>
            </a:r>
            <a:r>
              <a:rPr lang="en-US" dirty="0"/>
              <a:t> un golpe de </a:t>
            </a:r>
            <a:r>
              <a:rPr lang="en-US" dirty="0" err="1"/>
              <a:t>calor</a:t>
            </a:r>
            <a:r>
              <a:rPr lang="en-US" dirty="0"/>
              <a:t>. </a:t>
            </a:r>
            <a:r>
              <a:rPr lang="en-US" dirty="0" err="1"/>
              <a:t>Su</a:t>
            </a:r>
            <a:r>
              <a:rPr lang="en-US" dirty="0"/>
              <a:t> supervisor o sus </a:t>
            </a:r>
            <a:r>
              <a:rPr lang="en-US" dirty="0" err="1"/>
              <a:t>compañeros</a:t>
            </a:r>
            <a:r>
              <a:rPr lang="en-US" dirty="0"/>
              <a:t> de </a:t>
            </a:r>
            <a:r>
              <a:rPr lang="en-US" dirty="0" err="1"/>
              <a:t>trabajo</a:t>
            </a:r>
            <a:r>
              <a:rPr lang="en-US" dirty="0"/>
              <a:t> </a:t>
            </a:r>
            <a:r>
              <a:rPr lang="en-US" dirty="0" err="1"/>
              <a:t>deben</a:t>
            </a:r>
            <a:r>
              <a:rPr lang="en-US" dirty="0"/>
              <a:t> </a:t>
            </a:r>
            <a:r>
              <a:rPr lang="en-US" dirty="0" err="1"/>
              <a:t>llamar</a:t>
            </a:r>
            <a:r>
              <a:rPr lang="en-US" dirty="0"/>
              <a:t> </a:t>
            </a:r>
            <a:r>
              <a:rPr lang="en-US" dirty="0" err="1"/>
              <a:t>inmediatamente</a:t>
            </a:r>
            <a:r>
              <a:rPr lang="en-US" dirty="0"/>
              <a:t> al 911. Hallie </a:t>
            </a:r>
            <a:r>
              <a:rPr lang="en-US" dirty="0" err="1"/>
              <a:t>debe</a:t>
            </a:r>
            <a:r>
              <a:rPr lang="en-US" dirty="0"/>
              <a:t> ser </a:t>
            </a:r>
            <a:r>
              <a:rPr lang="en-US" dirty="0" err="1"/>
              <a:t>trasladada</a:t>
            </a:r>
            <a:r>
              <a:rPr lang="en-US" dirty="0"/>
              <a:t> a </a:t>
            </a:r>
            <a:r>
              <a:rPr lang="en-US" dirty="0" err="1"/>
              <a:t>una</a:t>
            </a:r>
            <a:r>
              <a:rPr lang="en-US" dirty="0"/>
              <a:t> zona fresca y </a:t>
            </a:r>
            <a:r>
              <a:rPr lang="en-US" dirty="0" err="1"/>
              <a:t>deben</a:t>
            </a:r>
            <a:r>
              <a:rPr lang="en-US" dirty="0"/>
              <a:t> </a:t>
            </a:r>
            <a:r>
              <a:rPr lang="en-US" dirty="0" err="1"/>
              <a:t>emplearse</a:t>
            </a:r>
            <a:r>
              <a:rPr lang="en-US" dirty="0"/>
              <a:t> </a:t>
            </a:r>
            <a:r>
              <a:rPr lang="en-US" dirty="0" err="1"/>
              <a:t>métodos</a:t>
            </a:r>
            <a:r>
              <a:rPr lang="en-US" dirty="0"/>
              <a:t> de </a:t>
            </a:r>
            <a:r>
              <a:rPr lang="en-US" dirty="0" err="1"/>
              <a:t>enfriamiento</a:t>
            </a:r>
            <a:r>
              <a:rPr lang="en-US" dirty="0"/>
              <a:t>. Los </a:t>
            </a:r>
            <a:r>
              <a:rPr lang="en-US" dirty="0" err="1"/>
              <a:t>métodos</a:t>
            </a:r>
            <a:r>
              <a:rPr lang="en-US" dirty="0"/>
              <a:t> de </a:t>
            </a:r>
            <a:r>
              <a:rPr lang="en-US" dirty="0" err="1"/>
              <a:t>enfriamiento</a:t>
            </a:r>
            <a:r>
              <a:rPr lang="en-US" dirty="0"/>
              <a:t> </a:t>
            </a:r>
            <a:r>
              <a:rPr lang="en-US" dirty="0" err="1"/>
              <a:t>incluyen</a:t>
            </a:r>
            <a:r>
              <a:rPr lang="en-US" dirty="0"/>
              <a:t> la </a:t>
            </a:r>
            <a:r>
              <a:rPr lang="en-US" dirty="0" err="1"/>
              <a:t>inmersión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agua</a:t>
            </a:r>
            <a:r>
              <a:rPr lang="en-US" dirty="0"/>
              <a:t> </a:t>
            </a:r>
            <a:r>
              <a:rPr lang="en-US" dirty="0" err="1"/>
              <a:t>fría</a:t>
            </a:r>
            <a:r>
              <a:rPr lang="en-US" dirty="0"/>
              <a:t>,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enfriamiento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evaporación</a:t>
            </a:r>
            <a:r>
              <a:rPr lang="en-US" dirty="0"/>
              <a:t>, </a:t>
            </a:r>
            <a:r>
              <a:rPr lang="en-US" dirty="0" err="1"/>
              <a:t>envolver</a:t>
            </a:r>
            <a:r>
              <a:rPr lang="en-US" dirty="0"/>
              <a:t> a Hallie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una</a:t>
            </a:r>
            <a:r>
              <a:rPr lang="en-US" dirty="0"/>
              <a:t> manta de </a:t>
            </a:r>
            <a:r>
              <a:rPr lang="en-US" dirty="0" err="1"/>
              <a:t>enfriamiento</a:t>
            </a:r>
            <a:r>
              <a:rPr lang="en-US" dirty="0"/>
              <a:t> y </a:t>
            </a:r>
            <a:r>
              <a:rPr lang="en-US" dirty="0" err="1"/>
              <a:t>aplicarle</a:t>
            </a:r>
            <a:r>
              <a:rPr lang="en-US" dirty="0"/>
              <a:t> </a:t>
            </a:r>
            <a:r>
              <a:rPr lang="en-US" dirty="0" err="1"/>
              <a:t>compresas</a:t>
            </a:r>
            <a:r>
              <a:rPr lang="en-US" dirty="0"/>
              <a:t> de </a:t>
            </a:r>
            <a:r>
              <a:rPr lang="en-US" dirty="0" err="1"/>
              <a:t>hielo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cuello</a:t>
            </a:r>
            <a:r>
              <a:rPr lang="en-US" dirty="0"/>
              <a:t>, las </a:t>
            </a:r>
            <a:r>
              <a:rPr lang="en-US" dirty="0" err="1"/>
              <a:t>axilas</a:t>
            </a:r>
            <a:r>
              <a:rPr lang="en-US" dirty="0"/>
              <a:t> y la zona inguinal, o </a:t>
            </a:r>
            <a:r>
              <a:rPr lang="en-US" dirty="0" err="1"/>
              <a:t>utilizar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método</a:t>
            </a:r>
            <a:r>
              <a:rPr lang="en-US" dirty="0"/>
              <a:t> TACO.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597599-430D-4F1B-8F31-4CC76330FE50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9901638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i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597599-430D-4F1B-8F31-4CC76330FE50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33790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Leonard </a:t>
            </a:r>
            <a:r>
              <a:rPr lang="en-US" dirty="0" err="1"/>
              <a:t>está</a:t>
            </a:r>
            <a:r>
              <a:rPr lang="en-US" dirty="0"/>
              <a:t> </a:t>
            </a:r>
            <a:r>
              <a:rPr lang="en-US" dirty="0" err="1"/>
              <a:t>sufriendo</a:t>
            </a:r>
            <a:r>
              <a:rPr lang="en-US" dirty="0"/>
              <a:t> un </a:t>
            </a:r>
            <a:r>
              <a:rPr lang="en-US" dirty="0" err="1"/>
              <a:t>sarpullido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calor</a:t>
            </a:r>
            <a:r>
              <a:rPr lang="en-US" dirty="0"/>
              <a:t> (</a:t>
            </a:r>
            <a:r>
              <a:rPr lang="en-US" dirty="0" err="1"/>
              <a:t>fiebre</a:t>
            </a:r>
            <a:r>
              <a:rPr lang="en-US" dirty="0"/>
              <a:t> miliaria). Leonard </a:t>
            </a:r>
            <a:r>
              <a:rPr lang="en-US" dirty="0" err="1"/>
              <a:t>debe</a:t>
            </a:r>
            <a:r>
              <a:rPr lang="en-US" dirty="0"/>
              <a:t> </a:t>
            </a:r>
            <a:r>
              <a:rPr lang="en-US" dirty="0" err="1"/>
              <a:t>avisar</a:t>
            </a:r>
            <a:r>
              <a:rPr lang="en-US" dirty="0"/>
              <a:t> a </a:t>
            </a:r>
            <a:r>
              <a:rPr lang="en-US" dirty="0" err="1"/>
              <a:t>su</a:t>
            </a:r>
            <a:r>
              <a:rPr lang="en-US" dirty="0"/>
              <a:t> supervisor y no </a:t>
            </a:r>
            <a:r>
              <a:rPr lang="en-US" dirty="0" err="1"/>
              <a:t>volver</a:t>
            </a:r>
            <a:r>
              <a:rPr lang="en-US" dirty="0"/>
              <a:t> a </a:t>
            </a:r>
            <a:r>
              <a:rPr lang="en-US" dirty="0" err="1"/>
              <a:t>trabajar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la </a:t>
            </a:r>
            <a:r>
              <a:rPr lang="en-US" dirty="0" err="1"/>
              <a:t>sala</a:t>
            </a:r>
            <a:r>
              <a:rPr lang="en-US" dirty="0"/>
              <a:t> de </a:t>
            </a:r>
            <a:r>
              <a:rPr lang="en-US" dirty="0" err="1"/>
              <a:t>planchas</a:t>
            </a:r>
            <a:r>
              <a:rPr lang="en-US" dirty="0"/>
              <a:t> hasta que se le </a:t>
            </a:r>
            <a:r>
              <a:rPr lang="en-US" dirty="0" err="1"/>
              <a:t>pase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sarpullido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calor</a:t>
            </a:r>
            <a:r>
              <a:rPr lang="en-US" dirty="0"/>
              <a:t>. </a:t>
            </a:r>
            <a:r>
              <a:rPr lang="en-US" dirty="0" err="1"/>
              <a:t>Necesita</a:t>
            </a:r>
            <a:r>
              <a:rPr lang="en-US" dirty="0"/>
              <a:t> </a:t>
            </a:r>
            <a:r>
              <a:rPr lang="en-US" dirty="0" err="1"/>
              <a:t>mantener</a:t>
            </a:r>
            <a:r>
              <a:rPr lang="en-US" dirty="0"/>
              <a:t> las manos </a:t>
            </a:r>
            <a:r>
              <a:rPr lang="en-US" dirty="0" err="1"/>
              <a:t>secas</a:t>
            </a:r>
            <a:r>
              <a:rPr lang="en-US" dirty="0"/>
              <a:t> y </a:t>
            </a:r>
            <a:r>
              <a:rPr lang="en-US" dirty="0" err="1"/>
              <a:t>limpias</a:t>
            </a:r>
            <a:r>
              <a:rPr lang="en-US" dirty="0"/>
              <a:t>. </a:t>
            </a:r>
            <a:r>
              <a:rPr lang="en-US" dirty="0" err="1"/>
              <a:t>También</a:t>
            </a:r>
            <a:r>
              <a:rPr lang="en-US" dirty="0"/>
              <a:t> </a:t>
            </a:r>
            <a:r>
              <a:rPr lang="en-US" dirty="0" err="1"/>
              <a:t>puede</a:t>
            </a:r>
            <a:r>
              <a:rPr lang="en-US" dirty="0"/>
              <a:t> </a:t>
            </a:r>
            <a:r>
              <a:rPr lang="en-US" dirty="0" err="1"/>
              <a:t>aplicarse</a:t>
            </a:r>
            <a:r>
              <a:rPr lang="en-US" dirty="0"/>
              <a:t> </a:t>
            </a:r>
            <a:r>
              <a:rPr lang="en-US" dirty="0" err="1"/>
              <a:t>lociones</a:t>
            </a:r>
            <a:r>
              <a:rPr lang="en-US" dirty="0"/>
              <a:t> </a:t>
            </a:r>
            <a:r>
              <a:rPr lang="en-US" dirty="0" err="1"/>
              <a:t>secantes</a:t>
            </a:r>
            <a:r>
              <a:rPr lang="en-US" dirty="0"/>
              <a:t> no </a:t>
            </a:r>
            <a:r>
              <a:rPr lang="en-US" dirty="0" err="1"/>
              <a:t>irritantes</a:t>
            </a:r>
            <a:r>
              <a:rPr lang="en-US" dirty="0"/>
              <a:t>, </a:t>
            </a:r>
            <a:r>
              <a:rPr lang="en-US" dirty="0" err="1"/>
              <a:t>como</a:t>
            </a:r>
            <a:r>
              <a:rPr lang="en-US" dirty="0"/>
              <a:t> la </a:t>
            </a:r>
            <a:r>
              <a:rPr lang="en-US" dirty="0" err="1"/>
              <a:t>loción</a:t>
            </a:r>
            <a:r>
              <a:rPr lang="en-US" dirty="0"/>
              <a:t> de </a:t>
            </a:r>
            <a:r>
              <a:rPr lang="en-US" dirty="0" err="1"/>
              <a:t>Calamina</a:t>
            </a:r>
            <a:r>
              <a:rPr lang="en-US" dirty="0"/>
              <a:t>, o un </a:t>
            </a:r>
            <a:r>
              <a:rPr lang="en-US" dirty="0" err="1"/>
              <a:t>antihistamínico</a:t>
            </a:r>
            <a:r>
              <a:rPr lang="en-US" dirty="0"/>
              <a:t> o </a:t>
            </a:r>
            <a:r>
              <a:rPr lang="en-US" dirty="0" err="1"/>
              <a:t>esteroide</a:t>
            </a:r>
            <a:r>
              <a:rPr lang="en-US" dirty="0"/>
              <a:t> de </a:t>
            </a:r>
            <a:r>
              <a:rPr lang="en-US" dirty="0" err="1"/>
              <a:t>baja</a:t>
            </a:r>
            <a:r>
              <a:rPr lang="en-US" dirty="0"/>
              <a:t> </a:t>
            </a:r>
            <a:r>
              <a:rPr lang="en-US" dirty="0" err="1"/>
              <a:t>potencia</a:t>
            </a:r>
            <a:r>
              <a:rPr lang="en-US" dirty="0"/>
              <a:t> para </a:t>
            </a:r>
            <a:r>
              <a:rPr lang="en-US" dirty="0" err="1"/>
              <a:t>aliviar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picazón</a:t>
            </a:r>
            <a:r>
              <a:rPr lang="en-US" dirty="0"/>
              <a:t> y </a:t>
            </a:r>
            <a:r>
              <a:rPr lang="en-US" dirty="0" err="1"/>
              <a:t>reducir</a:t>
            </a:r>
            <a:r>
              <a:rPr lang="en-US" dirty="0"/>
              <a:t> la </a:t>
            </a:r>
            <a:r>
              <a:rPr lang="en-US" dirty="0" err="1"/>
              <a:t>inflamación</a:t>
            </a:r>
            <a:r>
              <a:rPr lang="en-US" dirty="0"/>
              <a:t>/</a:t>
            </a:r>
            <a:r>
              <a:rPr lang="en-US" dirty="0" err="1"/>
              <a:t>hinchazón</a:t>
            </a:r>
            <a:r>
              <a:rPr lang="en-US" dirty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597599-430D-4F1B-8F31-4CC76330FE50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0064870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</a:t>
            </a:r>
            <a:r>
              <a:rPr lang="en-US" dirty="0" err="1"/>
              <a:t>siguiente</a:t>
            </a:r>
            <a:r>
              <a:rPr lang="en-US" dirty="0"/>
              <a:t> </a:t>
            </a:r>
            <a:r>
              <a:rPr lang="en-US" dirty="0" err="1"/>
              <a:t>sección</a:t>
            </a:r>
            <a:r>
              <a:rPr lang="en-US" dirty="0"/>
              <a:t> del </a:t>
            </a:r>
            <a:r>
              <a:rPr lang="en-US" dirty="0" err="1"/>
              <a:t>curso</a:t>
            </a:r>
            <a:r>
              <a:rPr lang="en-US" dirty="0"/>
              <a:t> se </a:t>
            </a:r>
            <a:r>
              <a:rPr lang="en-US" dirty="0" err="1"/>
              <a:t>centrará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la </a:t>
            </a:r>
            <a:r>
              <a:rPr lang="en-US" dirty="0" err="1"/>
              <a:t>prevención</a:t>
            </a:r>
            <a:r>
              <a:rPr lang="en-US" dirty="0"/>
              <a:t> del </a:t>
            </a:r>
            <a:r>
              <a:rPr lang="en-US" dirty="0" err="1"/>
              <a:t>estrés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calor</a:t>
            </a:r>
            <a:r>
              <a:rPr lang="en-US" dirty="0"/>
              <a:t>. </a:t>
            </a:r>
            <a:r>
              <a:rPr lang="en-US" dirty="0" err="1"/>
              <a:t>Abarcará</a:t>
            </a:r>
            <a:r>
              <a:rPr lang="en-US" dirty="0"/>
              <a:t> las </a:t>
            </a:r>
            <a:r>
              <a:rPr lang="en-US" dirty="0" err="1"/>
              <a:t>formas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que tanto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trabajadores</a:t>
            </a:r>
            <a:r>
              <a:rPr lang="en-US" dirty="0"/>
              <a:t> </a:t>
            </a:r>
            <a:r>
              <a:rPr lang="en-US" dirty="0" err="1"/>
              <a:t>como</a:t>
            </a:r>
            <a:r>
              <a:rPr lang="en-US" dirty="0"/>
              <a:t>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empleadores</a:t>
            </a:r>
            <a:r>
              <a:rPr lang="en-US" dirty="0"/>
              <a:t> </a:t>
            </a:r>
            <a:r>
              <a:rPr lang="en-US" dirty="0" err="1"/>
              <a:t>pueden</a:t>
            </a:r>
            <a:r>
              <a:rPr lang="en-US" dirty="0"/>
              <a:t> </a:t>
            </a:r>
            <a:r>
              <a:rPr lang="en-US" dirty="0" err="1"/>
              <a:t>ayudar</a:t>
            </a:r>
            <a:r>
              <a:rPr lang="en-US" dirty="0"/>
              <a:t> a </a:t>
            </a:r>
            <a:r>
              <a:rPr lang="en-US" dirty="0" err="1"/>
              <a:t>prevenir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estrés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calor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lugar</a:t>
            </a:r>
            <a:r>
              <a:rPr lang="en-US" dirty="0"/>
              <a:t> de </a:t>
            </a:r>
            <a:r>
              <a:rPr lang="en-US" dirty="0" err="1"/>
              <a:t>trabajo</a:t>
            </a:r>
            <a:r>
              <a:rPr lang="en-US" dirty="0"/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597599-430D-4F1B-8F31-4CC76330FE50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480055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Pregunte</a:t>
            </a:r>
            <a:r>
              <a:rPr lang="en-US" dirty="0"/>
              <a:t> a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participantes</a:t>
            </a:r>
            <a:r>
              <a:rPr lang="en-US" dirty="0"/>
              <a:t>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pueden</a:t>
            </a:r>
            <a:r>
              <a:rPr lang="en-US" dirty="0"/>
              <a:t> </a:t>
            </a:r>
            <a:r>
              <a:rPr lang="en-US" dirty="0" err="1"/>
              <a:t>pensar</a:t>
            </a:r>
            <a:r>
              <a:rPr lang="en-US" dirty="0"/>
              <a:t> de </a:t>
            </a:r>
            <a:r>
              <a:rPr lang="en-US" dirty="0" err="1"/>
              <a:t>algunos</a:t>
            </a:r>
            <a:r>
              <a:rPr lang="en-US" dirty="0"/>
              <a:t> </a:t>
            </a:r>
            <a:r>
              <a:rPr lang="en-US" dirty="0" err="1"/>
              <a:t>ejemplos</a:t>
            </a:r>
            <a:r>
              <a:rPr lang="en-US" dirty="0"/>
              <a:t> de </a:t>
            </a:r>
            <a:r>
              <a:rPr lang="en-US" dirty="0" err="1"/>
              <a:t>controles</a:t>
            </a:r>
            <a:r>
              <a:rPr lang="en-US" dirty="0"/>
              <a:t> de </a:t>
            </a:r>
            <a:r>
              <a:rPr lang="en-US" dirty="0" err="1"/>
              <a:t>riesgo</a:t>
            </a:r>
            <a:r>
              <a:rPr lang="en-US" dirty="0"/>
              <a:t> para la </a:t>
            </a:r>
            <a:r>
              <a:rPr lang="en-US" dirty="0" err="1"/>
              <a:t>prevención</a:t>
            </a:r>
            <a:r>
              <a:rPr lang="en-US" dirty="0"/>
              <a:t> del </a:t>
            </a:r>
            <a:r>
              <a:rPr lang="en-US" dirty="0" err="1"/>
              <a:t>estrés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calor</a:t>
            </a:r>
            <a:r>
              <a:rPr lang="en-US" dirty="0"/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¿</a:t>
            </a:r>
            <a:r>
              <a:rPr lang="en-US" dirty="0" err="1"/>
              <a:t>Cuáles</a:t>
            </a:r>
            <a:r>
              <a:rPr lang="en-US" dirty="0"/>
              <a:t> son </a:t>
            </a:r>
            <a:r>
              <a:rPr lang="en-US" dirty="0" err="1"/>
              <a:t>algunos</a:t>
            </a:r>
            <a:r>
              <a:rPr lang="en-US" dirty="0"/>
              <a:t> </a:t>
            </a:r>
            <a:r>
              <a:rPr lang="en-US" dirty="0" err="1"/>
              <a:t>ejemplos</a:t>
            </a:r>
            <a:r>
              <a:rPr lang="en-US" dirty="0"/>
              <a:t> de </a:t>
            </a:r>
            <a:r>
              <a:rPr lang="en-US" dirty="0" err="1"/>
              <a:t>controles</a:t>
            </a:r>
            <a:r>
              <a:rPr lang="en-US" dirty="0"/>
              <a:t> de </a:t>
            </a:r>
            <a:r>
              <a:rPr lang="en-US" dirty="0" err="1"/>
              <a:t>ingeniería</a:t>
            </a:r>
            <a:r>
              <a:rPr lang="en-US" dirty="0"/>
              <a:t> que </a:t>
            </a:r>
            <a:r>
              <a:rPr lang="en-US" dirty="0" err="1"/>
              <a:t>podrían</a:t>
            </a:r>
            <a:r>
              <a:rPr lang="en-US" dirty="0"/>
              <a:t> </a:t>
            </a:r>
            <a:r>
              <a:rPr lang="en-US" dirty="0" err="1"/>
              <a:t>utilizarse</a:t>
            </a:r>
            <a:r>
              <a:rPr lang="en-US" dirty="0"/>
              <a:t>? ¿Y de </a:t>
            </a:r>
            <a:r>
              <a:rPr lang="en-US" dirty="0" err="1"/>
              <a:t>controles</a:t>
            </a:r>
            <a:r>
              <a:rPr lang="en-US" dirty="0"/>
              <a:t> </a:t>
            </a:r>
            <a:r>
              <a:rPr lang="en-US" dirty="0" err="1"/>
              <a:t>administrativos</a:t>
            </a:r>
            <a:r>
              <a:rPr lang="en-US" dirty="0"/>
              <a:t>? ¿</a:t>
            </a:r>
            <a:r>
              <a:rPr lang="en-US" dirty="0" err="1"/>
              <a:t>Qué</a:t>
            </a:r>
            <a:r>
              <a:rPr lang="en-US" dirty="0"/>
              <a:t> </a:t>
            </a:r>
            <a:r>
              <a:rPr lang="en-US" dirty="0" err="1"/>
              <a:t>tipos</a:t>
            </a:r>
            <a:r>
              <a:rPr lang="en-US" dirty="0"/>
              <a:t> de EPP </a:t>
            </a:r>
            <a:r>
              <a:rPr lang="en-US" dirty="0" err="1"/>
              <a:t>han</a:t>
            </a:r>
            <a:r>
              <a:rPr lang="en-US" dirty="0"/>
              <a:t> visto o </a:t>
            </a:r>
            <a:r>
              <a:rPr lang="en-US" dirty="0" err="1"/>
              <a:t>encontrado</a:t>
            </a:r>
            <a:r>
              <a:rPr lang="en-US" dirty="0"/>
              <a:t> que </a:t>
            </a:r>
            <a:r>
              <a:rPr lang="en-US" dirty="0" err="1"/>
              <a:t>podrían</a:t>
            </a:r>
            <a:r>
              <a:rPr lang="en-US" dirty="0"/>
              <a:t> </a:t>
            </a:r>
            <a:r>
              <a:rPr lang="en-US" dirty="0" err="1"/>
              <a:t>utilizarse</a:t>
            </a:r>
            <a:r>
              <a:rPr lang="en-US" dirty="0"/>
              <a:t> para la </a:t>
            </a:r>
            <a:r>
              <a:rPr lang="en-US" dirty="0" err="1"/>
              <a:t>prevención</a:t>
            </a:r>
            <a:r>
              <a:rPr lang="en-US" dirty="0"/>
              <a:t> del </a:t>
            </a:r>
            <a:r>
              <a:rPr lang="en-US" dirty="0" err="1"/>
              <a:t>estrés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calor</a:t>
            </a:r>
            <a:r>
              <a:rPr lang="en-US" dirty="0"/>
              <a:t>?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Imagen:</a:t>
            </a:r>
            <a:r>
              <a:rPr lang="en-US" dirty="0"/>
              <a:t> </a:t>
            </a:r>
            <a:r>
              <a:rPr lang="en-US" dirty="0" err="1"/>
              <a:t>Empleado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fábrica</a:t>
            </a:r>
            <a:r>
              <a:rPr lang="en-US" dirty="0"/>
              <a:t> </a:t>
            </a:r>
            <a:r>
              <a:rPr lang="en-US" dirty="0" err="1"/>
              <a:t>bebiendo</a:t>
            </a:r>
            <a:r>
              <a:rPr lang="en-US" dirty="0"/>
              <a:t> </a:t>
            </a:r>
            <a:r>
              <a:rPr lang="en-US" dirty="0" err="1"/>
              <a:t>agua</a:t>
            </a:r>
            <a:r>
              <a:rPr lang="en-US" dirty="0"/>
              <a:t> de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botella</a:t>
            </a:r>
            <a:r>
              <a:rPr lang="en-US" dirty="0"/>
              <a:t> de </a:t>
            </a:r>
            <a:r>
              <a:rPr lang="en-US" dirty="0" err="1"/>
              <a:t>agua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597599-430D-4F1B-8F31-4CC76330FE50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34323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Los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mejores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controles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de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ingeniería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para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prevenir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las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enfermedades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causadas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por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el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calor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enfrían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el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entorno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laboral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y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reducen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la carga de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trabajo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manual con la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mecanización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.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Diversos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controles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de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ingeniería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pueden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reducir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la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exposición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de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los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trabajadores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al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calor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:</a:t>
            </a:r>
          </a:p>
          <a:p>
            <a:pPr marL="171450" indent="-1714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200" dirty="0"/>
              <a:t>Usar </a:t>
            </a:r>
            <a:r>
              <a:rPr lang="en-US" sz="1200" dirty="0" err="1"/>
              <a:t>aire</a:t>
            </a:r>
            <a:r>
              <a:rPr lang="en-US" sz="1200" dirty="0"/>
              <a:t> </a:t>
            </a:r>
            <a:r>
              <a:rPr lang="en-US" sz="1200" dirty="0" err="1"/>
              <a:t>acondicionado</a:t>
            </a:r>
            <a:endParaRPr lang="en-US" sz="1200" dirty="0"/>
          </a:p>
          <a:p>
            <a:pPr marL="171450" indent="-1714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200" dirty="0"/>
              <a:t> </a:t>
            </a:r>
            <a:r>
              <a:rPr lang="en-US" sz="1200" dirty="0" err="1"/>
              <a:t>Aumentar</a:t>
            </a:r>
            <a:r>
              <a:rPr lang="en-US" sz="1200" dirty="0"/>
              <a:t> la </a:t>
            </a:r>
            <a:r>
              <a:rPr lang="en-US" sz="1200" dirty="0" err="1"/>
              <a:t>ventilación</a:t>
            </a:r>
            <a:r>
              <a:rPr lang="en-US" sz="1200" dirty="0"/>
              <a:t> general</a:t>
            </a:r>
          </a:p>
          <a:p>
            <a:pPr marL="171450" indent="-1714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200" dirty="0" err="1"/>
              <a:t>Poner</a:t>
            </a:r>
            <a:r>
              <a:rPr lang="en-US" sz="1200" dirty="0"/>
              <a:t> </a:t>
            </a:r>
            <a:r>
              <a:rPr lang="en-US" sz="1200" dirty="0" err="1"/>
              <a:t>en</a:t>
            </a:r>
            <a:r>
              <a:rPr lang="en-US" sz="1200" dirty="0"/>
              <a:t> </a:t>
            </a:r>
            <a:r>
              <a:rPr lang="en-US" sz="1200" dirty="0" err="1"/>
              <a:t>marcha</a:t>
            </a:r>
            <a:r>
              <a:rPr lang="en-US" sz="1200" dirty="0"/>
              <a:t> </a:t>
            </a:r>
            <a:r>
              <a:rPr lang="en-US" sz="1200" dirty="0" err="1"/>
              <a:t>ventiladores</a:t>
            </a:r>
            <a:r>
              <a:rPr lang="en-US" sz="1200" dirty="0"/>
              <a:t> de </a:t>
            </a:r>
            <a:r>
              <a:rPr lang="en-US" sz="1200" dirty="0" err="1"/>
              <a:t>enfriamiento</a:t>
            </a:r>
            <a:endParaRPr lang="en-US" sz="1200" dirty="0"/>
          </a:p>
          <a:p>
            <a:pPr marL="171450" indent="-1714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200" dirty="0" err="1"/>
              <a:t>Poner</a:t>
            </a:r>
            <a:r>
              <a:rPr lang="en-US" sz="1200" dirty="0"/>
              <a:t> </a:t>
            </a:r>
            <a:r>
              <a:rPr lang="en-US" sz="1200" dirty="0" err="1"/>
              <a:t>en</a:t>
            </a:r>
            <a:r>
              <a:rPr lang="en-US" sz="1200" dirty="0"/>
              <a:t> </a:t>
            </a:r>
            <a:r>
              <a:rPr lang="en-US" sz="1200" dirty="0" err="1"/>
              <a:t>marcha</a:t>
            </a:r>
            <a:r>
              <a:rPr lang="en-US" sz="1200" dirty="0"/>
              <a:t> </a:t>
            </a:r>
            <a:r>
              <a:rPr lang="en-US" sz="1200" dirty="0" err="1"/>
              <a:t>sistemas</a:t>
            </a:r>
            <a:r>
              <a:rPr lang="en-US" sz="1200" dirty="0"/>
              <a:t> de </a:t>
            </a:r>
            <a:r>
              <a:rPr lang="en-US" sz="1200" dirty="0" err="1"/>
              <a:t>ventilación</a:t>
            </a:r>
            <a:r>
              <a:rPr lang="en-US" sz="1200" dirty="0"/>
              <a:t> </a:t>
            </a:r>
            <a:r>
              <a:rPr lang="en-US" sz="1200" dirty="0" err="1"/>
              <a:t>por</a:t>
            </a:r>
            <a:r>
              <a:rPr lang="en-US" sz="1200" dirty="0"/>
              <a:t> </a:t>
            </a:r>
            <a:r>
              <a:rPr lang="en-US" sz="1200" dirty="0" err="1"/>
              <a:t>extracción</a:t>
            </a:r>
            <a:r>
              <a:rPr lang="en-US" sz="1200" dirty="0"/>
              <a:t> local </a:t>
            </a:r>
            <a:r>
              <a:rPr lang="en-US" sz="1200" dirty="0" err="1"/>
              <a:t>en</a:t>
            </a:r>
            <a:r>
              <a:rPr lang="en-US" sz="1200" dirty="0"/>
              <a:t> puntos de </a:t>
            </a:r>
            <a:r>
              <a:rPr lang="en-US" sz="1200" dirty="0" err="1"/>
              <a:t>alta</a:t>
            </a:r>
            <a:r>
              <a:rPr lang="en-US" sz="1200" dirty="0"/>
              <a:t> </a:t>
            </a:r>
            <a:r>
              <a:rPr lang="en-US" sz="1200" dirty="0" err="1"/>
              <a:t>producción</a:t>
            </a:r>
            <a:r>
              <a:rPr lang="en-US" sz="1200" dirty="0"/>
              <a:t> de </a:t>
            </a:r>
            <a:r>
              <a:rPr lang="en-US" sz="1200" dirty="0" err="1"/>
              <a:t>calor</a:t>
            </a:r>
            <a:r>
              <a:rPr lang="en-US" sz="1200" dirty="0"/>
              <a:t>/</a:t>
            </a:r>
            <a:r>
              <a:rPr lang="en-US" sz="1200" dirty="0" err="1"/>
              <a:t>humedad</a:t>
            </a:r>
            <a:r>
              <a:rPr lang="en-US" sz="1200" dirty="0"/>
              <a:t> </a:t>
            </a:r>
          </a:p>
          <a:p>
            <a:pPr marL="171450" indent="-1714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200" dirty="0" err="1"/>
              <a:t>Protecciones</a:t>
            </a:r>
            <a:r>
              <a:rPr lang="en-US" sz="1200" dirty="0"/>
              <a:t>/barreras </a:t>
            </a:r>
            <a:r>
              <a:rPr lang="en-US" sz="1200" dirty="0" err="1"/>
              <a:t>térmicas</a:t>
            </a:r>
            <a:r>
              <a:rPr lang="en-US" sz="1200" dirty="0"/>
              <a:t> </a:t>
            </a:r>
            <a:r>
              <a:rPr lang="en-US" sz="1200" dirty="0" err="1"/>
              <a:t>absorbentes</a:t>
            </a:r>
            <a:r>
              <a:rPr lang="en-US" sz="1200" dirty="0"/>
              <a:t> o </a:t>
            </a:r>
            <a:r>
              <a:rPr lang="en-US" sz="1200" dirty="0" err="1"/>
              <a:t>reflectantes</a:t>
            </a:r>
            <a:endParaRPr lang="en-US" sz="1200" dirty="0"/>
          </a:p>
          <a:p>
            <a:pPr marL="171450" indent="-1714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200" dirty="0" err="1"/>
              <a:t>Aislar</a:t>
            </a:r>
            <a:r>
              <a:rPr lang="en-US" sz="1200" dirty="0"/>
              <a:t> las superficies calientes</a:t>
            </a:r>
          </a:p>
          <a:p>
            <a:pPr marL="171450" indent="-1714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200" dirty="0" err="1"/>
              <a:t>Ventiladores</a:t>
            </a:r>
            <a:r>
              <a:rPr lang="en-US" sz="1200" dirty="0"/>
              <a:t> de </a:t>
            </a:r>
            <a:r>
              <a:rPr lang="en-US" sz="1200" dirty="0" err="1"/>
              <a:t>nebulización</a:t>
            </a:r>
            <a:endParaRPr lang="en-US" sz="1200" dirty="0"/>
          </a:p>
          <a:p>
            <a:pPr marL="171450" indent="-1714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200" dirty="0" err="1"/>
              <a:t>Uso</a:t>
            </a:r>
            <a:r>
              <a:rPr lang="en-US" sz="1200" dirty="0"/>
              <a:t> de </a:t>
            </a:r>
            <a:r>
              <a:rPr lang="en-US" sz="1200" dirty="0" err="1"/>
              <a:t>equipos</a:t>
            </a:r>
            <a:r>
              <a:rPr lang="en-US" sz="1200" dirty="0"/>
              <a:t> </a:t>
            </a:r>
            <a:r>
              <a:rPr lang="en-US" sz="1200" dirty="0" err="1"/>
              <a:t>mecánicos</a:t>
            </a:r>
            <a:r>
              <a:rPr lang="en-US" sz="1200" dirty="0"/>
              <a:t> para </a:t>
            </a:r>
            <a:r>
              <a:rPr lang="en-US" sz="1200" dirty="0" err="1"/>
              <a:t>reducir</a:t>
            </a:r>
            <a:r>
              <a:rPr lang="en-US" sz="1200" dirty="0"/>
              <a:t> </a:t>
            </a:r>
            <a:r>
              <a:rPr lang="en-US" sz="1200" dirty="0" err="1"/>
              <a:t>el</a:t>
            </a:r>
            <a:r>
              <a:rPr lang="en-US" sz="1200" dirty="0"/>
              <a:t> </a:t>
            </a:r>
            <a:r>
              <a:rPr lang="en-US" sz="1200" dirty="0" err="1"/>
              <a:t>trabajo</a:t>
            </a:r>
            <a:r>
              <a:rPr lang="en-US" sz="1200" dirty="0"/>
              <a:t> manual (</a:t>
            </a:r>
            <a:r>
              <a:rPr lang="en-US" sz="1200" dirty="0" err="1"/>
              <a:t>por</a:t>
            </a:r>
            <a:r>
              <a:rPr lang="en-US" sz="1200" dirty="0"/>
              <a:t> </a:t>
            </a:r>
            <a:r>
              <a:rPr lang="en-US" sz="1200" dirty="0" err="1"/>
              <a:t>ejemplo</a:t>
            </a:r>
            <a:r>
              <a:rPr lang="en-US" sz="1200" dirty="0"/>
              <a:t>, </a:t>
            </a:r>
            <a:r>
              <a:rPr lang="en-US" sz="1200" dirty="0" err="1"/>
              <a:t>cintas</a:t>
            </a:r>
            <a:r>
              <a:rPr lang="en-US" sz="1200" dirty="0"/>
              <a:t> </a:t>
            </a:r>
            <a:r>
              <a:rPr lang="en-US" sz="1200" dirty="0" err="1"/>
              <a:t>transportadoras</a:t>
            </a:r>
            <a:r>
              <a:rPr lang="en-US" sz="1200" dirty="0"/>
              <a:t>, </a:t>
            </a:r>
            <a:r>
              <a:rPr lang="en-US" sz="1200" dirty="0" err="1"/>
              <a:t>carretillas</a:t>
            </a:r>
            <a:r>
              <a:rPr lang="en-US" sz="1200" dirty="0"/>
              <a:t> </a:t>
            </a:r>
            <a:r>
              <a:rPr lang="en-US" sz="1200" dirty="0" err="1"/>
              <a:t>elevadoras</a:t>
            </a:r>
            <a:r>
              <a:rPr lang="en-US" sz="1200" dirty="0"/>
              <a:t>) </a:t>
            </a:r>
          </a:p>
          <a:p>
            <a:pPr marL="171450" indent="-1714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200" dirty="0" err="1"/>
              <a:t>Reducción</a:t>
            </a:r>
            <a:r>
              <a:rPr lang="en-US" sz="1200" dirty="0"/>
              <a:t> de la </a:t>
            </a:r>
            <a:r>
              <a:rPr lang="en-US" sz="1200" dirty="0" err="1"/>
              <a:t>humedad</a:t>
            </a:r>
            <a:r>
              <a:rPr lang="en-US" sz="1200" dirty="0"/>
              <a:t>, escapes de vapor, </a:t>
            </a:r>
            <a:r>
              <a:rPr lang="en-US" sz="1200" dirty="0" err="1"/>
              <a:t>pisos</a:t>
            </a:r>
            <a:r>
              <a:rPr lang="en-US" sz="1200" dirty="0"/>
              <a:t> </a:t>
            </a:r>
            <a:r>
              <a:rPr lang="en-US" sz="1200" dirty="0" err="1"/>
              <a:t>mojados</a:t>
            </a:r>
            <a:endParaRPr lang="en-US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b="0" i="0" dirty="0">
              <a:solidFill>
                <a:srgbClr val="212121"/>
              </a:solidFill>
              <a:effectLst/>
              <a:latin typeface="Source Sans Pro" panose="020B0503030403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b="1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Fuente: 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https://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www.osha.gov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/heat-exposure/controls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b="1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Imagen: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Sistemas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industriales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de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aire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acondicionado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597599-430D-4F1B-8F31-4CC76330FE50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877818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Algunos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lugares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de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trabajo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no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pueden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ser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enfriados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completamente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mediante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controles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de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ingeniería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.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esos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lugares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,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los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patronos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deben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modificar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las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prácticas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de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trabajo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cuando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el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estrés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por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calor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sea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demasiado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elevado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para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trabajar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con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seguridad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. 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continuación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se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detallan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los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controles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administrativos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y las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prácticas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de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trabajo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que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pueden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ponerse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práctica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para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prevenir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el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estrés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por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calor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el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lugar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de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trabajo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: 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Aclimatación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-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modifique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los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horarios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de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trabajo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y las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actividades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para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los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recién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llegados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entornos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calurosos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.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Programe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turnos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laborales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más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cortos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para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los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trabajadores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recién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contratados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y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los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ya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existentes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que no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estén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aclimatados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.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Aumente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gradualmente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la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duración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de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los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turnos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laborales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durante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las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primeras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1-2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semanas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.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Exija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pausas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de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descanso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obligatorias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un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entorno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más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fresco (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como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un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lugar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a la sombra o un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edificio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con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aire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acondicionado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). La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duración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de las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pausas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de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descanso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debe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aumentar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medida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que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aumenta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el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estrés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por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calor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.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Limite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el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tiempo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el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calor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y/o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aumente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el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tiempo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de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recuperación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una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zona fresca.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Considere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la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posibilidad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de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programar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el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trabajo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durante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una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hora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más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fresca del día,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como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el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amanecer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o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el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atardecer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.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Reduzca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las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exigencias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físicas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todo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lo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posible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planificando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la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reducción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del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esfuerzo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manual (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por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ejemplo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,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entregando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los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materiales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el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punto de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uso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para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reducir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el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tiempo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necesario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para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su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manipulación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).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Para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ayudar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reducir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el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estrés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y la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exposición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al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calor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y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aumentar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el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número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de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trabajadores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por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tarea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, alterne las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funciones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del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puesto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entre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los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trabajadores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Asegúrese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de que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los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trabajadores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beben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una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cantidad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adecuada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de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agua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o de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líquidos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que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contengan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electrolitos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.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Proporcione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cantidades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adecuadas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de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agua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fresca y potable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cerca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del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área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de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trabajo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y anime 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los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trabajadores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beber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con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frecuencia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Los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empleadores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deben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tener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un plan de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emergencia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que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especifique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qué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hacer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si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un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trabajador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muestra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signos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de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enfermedad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por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calor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y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garantice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la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disponibilidad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de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servicios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médicos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si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se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necesitan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.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Los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trabajadores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deben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prestarse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atención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unos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otros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para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detectar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síntomas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de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enfermedades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por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calor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y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estar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preparados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para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administrar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los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primeros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auxilios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apropiados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quienes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estén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desarrollando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una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enfermedad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relacionada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con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el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calor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. 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Administre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los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primeros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auxilios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apropiados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cualquier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trabajador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que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esté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desarrollando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una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enfermedad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relacionada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con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el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calor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.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algunas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situaciones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,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los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empleadores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quizá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necesiten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realizar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un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seguimiento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fisiológico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de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los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trabajadores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.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Establezca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un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sistema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de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compañeros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para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los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nuevos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trabajadores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y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entornos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de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estrés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por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calor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.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Asegúrese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de que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los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trabajadores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se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observan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unos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otros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para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detectar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los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signos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de las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enfermedades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por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calor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. 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Utilice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un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programa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de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alerta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de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calor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siempre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que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el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servicio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meteorológico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pronostique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una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ola de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calor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.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Capacite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los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trabajadores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y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supervisores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sobre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el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estrés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por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calor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. 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en-US" b="0" i="0" dirty="0">
              <a:solidFill>
                <a:srgbClr val="212121"/>
              </a:solidFill>
              <a:effectLst/>
              <a:latin typeface="Source Sans Pro" panose="020B0503030403020204" pitchFamily="34" charset="0"/>
            </a:endParaRPr>
          </a:p>
          <a:p>
            <a:pPr algn="l">
              <a:buFont typeface="Arial" panose="020B0604020202020204" pitchFamily="34" charset="0"/>
              <a:buNone/>
            </a:pPr>
            <a:r>
              <a:rPr lang="en-US" b="1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Fuente 1: 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https://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www.cdc.gov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/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niosh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/topics/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heatstress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/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recommendations.html</a:t>
            </a:r>
            <a:endParaRPr lang="en-US" b="0" i="0" dirty="0">
              <a:solidFill>
                <a:srgbClr val="212121"/>
              </a:solidFill>
              <a:effectLst/>
              <a:latin typeface="Source Sans Pro" panose="020B0503030403020204" pitchFamily="34" charset="0"/>
            </a:endParaRPr>
          </a:p>
          <a:p>
            <a:pPr algn="l">
              <a:buFont typeface="Arial" panose="020B0604020202020204" pitchFamily="34" charset="0"/>
              <a:buNone/>
            </a:pPr>
            <a:r>
              <a:rPr lang="en-US" b="1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Fuente 2: 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https://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www.osha.gov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/heat-exposure/controls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597599-430D-4F1B-8F31-4CC76330FE50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0851954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>
                <a:effectLst/>
                <a:latin typeface="MyriadPro"/>
              </a:rPr>
              <a:t>Los </a:t>
            </a:r>
            <a:r>
              <a:rPr lang="en-US" sz="1800" dirty="0" err="1">
                <a:effectLst/>
                <a:latin typeface="MyriadPro"/>
              </a:rPr>
              <a:t>administradores</a:t>
            </a:r>
            <a:r>
              <a:rPr lang="en-US" sz="1800" dirty="0">
                <a:effectLst/>
                <a:latin typeface="MyriadPro"/>
              </a:rPr>
              <a:t> </a:t>
            </a:r>
            <a:r>
              <a:rPr lang="en-US" sz="1800" dirty="0" err="1">
                <a:effectLst/>
                <a:latin typeface="MyriadPro"/>
              </a:rPr>
              <a:t>deben</a:t>
            </a:r>
            <a:r>
              <a:rPr lang="en-US" sz="1800" dirty="0">
                <a:effectLst/>
                <a:latin typeface="MyriadPro"/>
              </a:rPr>
              <a:t> </a:t>
            </a:r>
            <a:r>
              <a:rPr lang="en-US" sz="1800" dirty="0" err="1">
                <a:effectLst/>
                <a:latin typeface="MyriadPro"/>
              </a:rPr>
              <a:t>tener</a:t>
            </a:r>
            <a:r>
              <a:rPr lang="en-US" sz="1800" dirty="0">
                <a:effectLst/>
                <a:latin typeface="MyriadPro"/>
              </a:rPr>
              <a:t> un plan formal para</a:t>
            </a:r>
            <a:br>
              <a:rPr lang="en-US" sz="1800" dirty="0">
                <a:effectLst/>
                <a:latin typeface="MyriadPro"/>
              </a:rPr>
            </a:br>
            <a:r>
              <a:rPr lang="en-US" sz="1800" dirty="0">
                <a:effectLst/>
                <a:latin typeface="MyriadPro"/>
              </a:rPr>
              <a:t>la </a:t>
            </a:r>
            <a:r>
              <a:rPr lang="en-US" sz="1800" dirty="0" err="1">
                <a:effectLst/>
                <a:latin typeface="MyriadPro"/>
              </a:rPr>
              <a:t>aclimatación</a:t>
            </a:r>
            <a:r>
              <a:rPr lang="en-US" sz="1800" dirty="0">
                <a:effectLst/>
                <a:latin typeface="MyriadPro"/>
              </a:rPr>
              <a:t> de </a:t>
            </a:r>
            <a:r>
              <a:rPr lang="en-US" sz="1800" dirty="0" err="1">
                <a:effectLst/>
                <a:latin typeface="MyriadPro"/>
              </a:rPr>
              <a:t>los</a:t>
            </a:r>
            <a:r>
              <a:rPr lang="en-US" sz="1800" dirty="0">
                <a:effectLst/>
                <a:latin typeface="MyriadPro"/>
              </a:rPr>
              <a:t> </a:t>
            </a:r>
            <a:r>
              <a:rPr lang="en-US" sz="1800" dirty="0" err="1">
                <a:effectLst/>
                <a:latin typeface="MyriadPro"/>
              </a:rPr>
              <a:t>empleados</a:t>
            </a:r>
            <a:r>
              <a:rPr lang="en-US" sz="1800" dirty="0">
                <a:effectLst/>
                <a:latin typeface="MyriadPro"/>
              </a:rPr>
              <a:t> que </a:t>
            </a:r>
            <a:r>
              <a:rPr lang="en-US" sz="1800" dirty="0" err="1">
                <a:effectLst/>
                <a:latin typeface="MyriadPro"/>
              </a:rPr>
              <a:t>trabajen</a:t>
            </a:r>
            <a:r>
              <a:rPr lang="en-US" sz="1800" dirty="0">
                <a:effectLst/>
                <a:latin typeface="MyriadPro"/>
              </a:rPr>
              <a:t> </a:t>
            </a:r>
            <a:r>
              <a:rPr lang="en-US" sz="1800" dirty="0" err="1">
                <a:effectLst/>
                <a:latin typeface="MyriadPro"/>
              </a:rPr>
              <a:t>en</a:t>
            </a:r>
            <a:r>
              <a:rPr lang="en-US" sz="1800" dirty="0">
                <a:effectLst/>
                <a:latin typeface="MyriadPro"/>
              </a:rPr>
              <a:t> ambientes </a:t>
            </a:r>
            <a:r>
              <a:rPr lang="en-US" sz="1800" dirty="0" err="1">
                <a:effectLst/>
                <a:latin typeface="MyriadPro"/>
              </a:rPr>
              <a:t>calurosos</a:t>
            </a:r>
            <a:r>
              <a:rPr lang="en-US" sz="1800" dirty="0">
                <a:effectLst/>
                <a:latin typeface="MyriadPro"/>
              </a:rPr>
              <a:t>. No es </a:t>
            </a:r>
            <a:r>
              <a:rPr lang="en-US" sz="1800" dirty="0" err="1">
                <a:effectLst/>
                <a:latin typeface="MyriadPro"/>
              </a:rPr>
              <a:t>seguro</a:t>
            </a:r>
            <a:r>
              <a:rPr lang="en-US" sz="1800" dirty="0">
                <a:effectLst/>
                <a:latin typeface="MyriadPro"/>
              </a:rPr>
              <a:t> para </a:t>
            </a:r>
            <a:r>
              <a:rPr lang="en-US" sz="1800" dirty="0" err="1">
                <a:effectLst/>
                <a:latin typeface="MyriadPro"/>
              </a:rPr>
              <a:t>los</a:t>
            </a:r>
            <a:r>
              <a:rPr lang="en-US" sz="1800" dirty="0">
                <a:effectLst/>
                <a:latin typeface="MyriadPro"/>
              </a:rPr>
              <a:t> </a:t>
            </a:r>
            <a:r>
              <a:rPr lang="en-US" sz="1800" dirty="0" err="1">
                <a:effectLst/>
                <a:latin typeface="MyriadPro"/>
              </a:rPr>
              <a:t>empleados</a:t>
            </a:r>
            <a:r>
              <a:rPr lang="en-US" sz="1800" dirty="0">
                <a:effectLst/>
                <a:latin typeface="MyriadPro"/>
              </a:rPr>
              <a:t> </a:t>
            </a:r>
            <a:r>
              <a:rPr lang="en-US" sz="1800" dirty="0" err="1">
                <a:effectLst/>
                <a:latin typeface="MyriadPro"/>
              </a:rPr>
              <a:t>nuevos</a:t>
            </a:r>
            <a:r>
              <a:rPr lang="en-US" sz="1800" dirty="0">
                <a:effectLst/>
                <a:latin typeface="MyriadPro"/>
              </a:rPr>
              <a:t> </a:t>
            </a:r>
            <a:r>
              <a:rPr lang="en-US" sz="1800" dirty="0" err="1">
                <a:effectLst/>
                <a:latin typeface="MyriadPro"/>
              </a:rPr>
              <a:t>comenzar</a:t>
            </a:r>
            <a:r>
              <a:rPr lang="en-US" sz="1800" dirty="0">
                <a:effectLst/>
                <a:latin typeface="MyriadPro"/>
              </a:rPr>
              <a:t> a plena </a:t>
            </a:r>
            <a:r>
              <a:rPr lang="en-US" sz="1800" dirty="0" err="1">
                <a:effectLst/>
                <a:latin typeface="MyriadPro"/>
              </a:rPr>
              <a:t>intensidad</a:t>
            </a:r>
            <a:r>
              <a:rPr lang="en-US" sz="1800" dirty="0">
                <a:effectLst/>
                <a:latin typeface="MyriadPro"/>
              </a:rPr>
              <a:t>. </a:t>
            </a:r>
            <a:r>
              <a:rPr lang="en-US" sz="1800" dirty="0" err="1">
                <a:effectLst/>
                <a:latin typeface="MyriadPro"/>
              </a:rPr>
              <a:t>Puede</a:t>
            </a:r>
            <a:r>
              <a:rPr lang="en-US" sz="1800" dirty="0">
                <a:effectLst/>
                <a:latin typeface="MyriadPro"/>
              </a:rPr>
              <a:t> que sea </a:t>
            </a:r>
            <a:r>
              <a:rPr lang="en-US" sz="1800" dirty="0" err="1">
                <a:effectLst/>
                <a:latin typeface="MyriadPro"/>
              </a:rPr>
              <a:t>necesario</a:t>
            </a:r>
            <a:r>
              <a:rPr lang="en-US" sz="1800" dirty="0">
                <a:effectLst/>
                <a:latin typeface="MyriadPro"/>
              </a:rPr>
              <a:t> </a:t>
            </a:r>
            <a:r>
              <a:rPr lang="en-US" sz="1800" dirty="0" err="1">
                <a:effectLst/>
                <a:latin typeface="MyriadPro"/>
              </a:rPr>
              <a:t>hacer</a:t>
            </a:r>
            <a:r>
              <a:rPr lang="en-US" sz="1800" dirty="0">
                <a:effectLst/>
                <a:latin typeface="MyriadPro"/>
              </a:rPr>
              <a:t> </a:t>
            </a:r>
            <a:r>
              <a:rPr lang="en-US" sz="1800" dirty="0" err="1">
                <a:effectLst/>
                <a:latin typeface="MyriadPro"/>
              </a:rPr>
              <a:t>modificaciones</a:t>
            </a:r>
            <a:r>
              <a:rPr lang="en-US" sz="1800" dirty="0">
                <a:effectLst/>
                <a:latin typeface="MyriadPro"/>
              </a:rPr>
              <a:t> al </a:t>
            </a:r>
            <a:r>
              <a:rPr lang="en-US" sz="1800" dirty="0" err="1">
                <a:effectLst/>
                <a:latin typeface="MyriadPro"/>
              </a:rPr>
              <a:t>horario</a:t>
            </a:r>
            <a:r>
              <a:rPr lang="en-US" sz="1800" dirty="0">
                <a:effectLst/>
                <a:latin typeface="MyriadPro"/>
              </a:rPr>
              <a:t> de </a:t>
            </a:r>
            <a:r>
              <a:rPr lang="en-US" sz="1800" dirty="0" err="1">
                <a:effectLst/>
                <a:latin typeface="MyriadPro"/>
              </a:rPr>
              <a:t>aclimatación</a:t>
            </a:r>
            <a:r>
              <a:rPr lang="en-US" sz="1800" dirty="0">
                <a:effectLst/>
                <a:latin typeface="MyriadPro"/>
              </a:rPr>
              <a:t> </a:t>
            </a:r>
            <a:r>
              <a:rPr lang="en-US" sz="1800" dirty="0" err="1">
                <a:effectLst/>
                <a:latin typeface="MyriadPro"/>
              </a:rPr>
              <a:t>según</a:t>
            </a:r>
            <a:r>
              <a:rPr lang="en-US" sz="1800" dirty="0">
                <a:effectLst/>
                <a:latin typeface="MyriadPro"/>
              </a:rPr>
              <a:t> la </a:t>
            </a:r>
            <a:r>
              <a:rPr lang="en-US" sz="1800" dirty="0" err="1">
                <a:effectLst/>
                <a:latin typeface="MyriadPro"/>
              </a:rPr>
              <a:t>situación</a:t>
            </a:r>
            <a:r>
              <a:rPr lang="en-US" sz="1800" dirty="0">
                <a:effectLst/>
                <a:latin typeface="MyriadPro"/>
              </a:rPr>
              <a:t> del </a:t>
            </a:r>
            <a:r>
              <a:rPr lang="en-US" sz="1800" dirty="0" err="1">
                <a:effectLst/>
                <a:latin typeface="MyriadPro"/>
              </a:rPr>
              <a:t>lugar</a:t>
            </a:r>
            <a:r>
              <a:rPr lang="en-US" sz="1800" dirty="0">
                <a:effectLst/>
                <a:latin typeface="MyriadPro"/>
              </a:rPr>
              <a:t> de </a:t>
            </a:r>
            <a:r>
              <a:rPr lang="en-US" sz="1800" dirty="0" err="1">
                <a:effectLst/>
                <a:latin typeface="MyriadPro"/>
              </a:rPr>
              <a:t>trabajo</a:t>
            </a:r>
            <a:r>
              <a:rPr lang="en-US" sz="1800" dirty="0">
                <a:effectLst/>
                <a:latin typeface="MyriadPro"/>
              </a:rPr>
              <a:t> y </a:t>
            </a:r>
            <a:r>
              <a:rPr lang="en-US" sz="1800" dirty="0" err="1">
                <a:effectLst/>
                <a:latin typeface="MyriadPro"/>
              </a:rPr>
              <a:t>factores</a:t>
            </a:r>
            <a:r>
              <a:rPr lang="en-US" sz="1800" dirty="0">
                <a:effectLst/>
                <a:latin typeface="MyriadPro"/>
              </a:rPr>
              <a:t> </a:t>
            </a:r>
            <a:r>
              <a:rPr lang="en-US" sz="1800" dirty="0" err="1">
                <a:effectLst/>
                <a:latin typeface="MyriadPro"/>
              </a:rPr>
              <a:t>individuales</a:t>
            </a:r>
            <a:r>
              <a:rPr lang="en-US" sz="1800" dirty="0">
                <a:effectLst/>
                <a:latin typeface="MyriadPro"/>
              </a:rPr>
              <a:t>.</a:t>
            </a:r>
            <a:r>
              <a:rPr lang="en-US" dirty="0"/>
              <a:t> </a:t>
            </a:r>
            <a:r>
              <a:rPr lang="en-US" dirty="0" err="1"/>
              <a:t>Aunque</a:t>
            </a:r>
            <a:r>
              <a:rPr lang="en-US" dirty="0"/>
              <a:t> </a:t>
            </a:r>
            <a:r>
              <a:rPr lang="en-US" dirty="0" err="1"/>
              <a:t>todavía</a:t>
            </a:r>
            <a:r>
              <a:rPr lang="en-US" dirty="0"/>
              <a:t> no </a:t>
            </a:r>
            <a:r>
              <a:rPr lang="en-US" dirty="0" err="1"/>
              <a:t>estarán</a:t>
            </a:r>
            <a:r>
              <a:rPr lang="en-US" dirty="0"/>
              <a:t> </a:t>
            </a:r>
            <a:r>
              <a:rPr lang="en-US" dirty="0" err="1"/>
              <a:t>totalmente</a:t>
            </a:r>
            <a:r>
              <a:rPr lang="en-US" dirty="0"/>
              <a:t> </a:t>
            </a:r>
            <a:r>
              <a:rPr lang="en-US" dirty="0" err="1"/>
              <a:t>aclimatados</a:t>
            </a:r>
            <a:r>
              <a:rPr lang="en-US" dirty="0"/>
              <a:t>, la </a:t>
            </a:r>
            <a:r>
              <a:rPr lang="en-US" dirty="0" err="1"/>
              <a:t>mayoría</a:t>
            </a:r>
            <a:r>
              <a:rPr lang="en-US" dirty="0"/>
              <a:t> de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trabajadores</a:t>
            </a:r>
            <a:r>
              <a:rPr lang="en-US" dirty="0"/>
              <a:t> </a:t>
            </a:r>
            <a:r>
              <a:rPr lang="en-US" dirty="0" err="1"/>
              <a:t>pueden</a:t>
            </a:r>
            <a:r>
              <a:rPr lang="en-US" dirty="0"/>
              <a:t> </a:t>
            </a:r>
            <a:r>
              <a:rPr lang="en-US" dirty="0" err="1"/>
              <a:t>trabajar</a:t>
            </a:r>
            <a:r>
              <a:rPr lang="en-US" dirty="0"/>
              <a:t> sin </a:t>
            </a:r>
            <a:r>
              <a:rPr lang="en-US" dirty="0" err="1"/>
              <a:t>peligro</a:t>
            </a:r>
            <a:r>
              <a:rPr lang="en-US" dirty="0"/>
              <a:t> </a:t>
            </a:r>
            <a:r>
              <a:rPr lang="en-US" dirty="0" err="1"/>
              <a:t>una</a:t>
            </a:r>
            <a:r>
              <a:rPr lang="en-US" dirty="0"/>
              <a:t> jornada </a:t>
            </a:r>
            <a:r>
              <a:rPr lang="en-US" dirty="0" err="1"/>
              <a:t>completa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calor</a:t>
            </a:r>
            <a:r>
              <a:rPr lang="en-US" dirty="0"/>
              <a:t> </a:t>
            </a:r>
            <a:r>
              <a:rPr lang="en-US" dirty="0" err="1"/>
              <a:t>tras</a:t>
            </a:r>
            <a:r>
              <a:rPr lang="en-US" dirty="0"/>
              <a:t> cuatro días de </a:t>
            </a:r>
            <a:r>
              <a:rPr lang="en-US" dirty="0" err="1"/>
              <a:t>aumento</a:t>
            </a:r>
            <a:r>
              <a:rPr lang="en-US" dirty="0"/>
              <a:t> gradual. La </a:t>
            </a:r>
            <a:r>
              <a:rPr lang="en-US" dirty="0" err="1"/>
              <a:t>mayoría</a:t>
            </a:r>
            <a:r>
              <a:rPr lang="en-US" dirty="0"/>
              <a:t> de las personas </a:t>
            </a:r>
            <a:r>
              <a:rPr lang="en-US" dirty="0" err="1"/>
              <a:t>seguirán</a:t>
            </a:r>
            <a:r>
              <a:rPr lang="en-US" dirty="0"/>
              <a:t> </a:t>
            </a:r>
            <a:r>
              <a:rPr lang="en-US" dirty="0" err="1"/>
              <a:t>viendo</a:t>
            </a:r>
            <a:r>
              <a:rPr lang="en-US" dirty="0"/>
              <a:t> </a:t>
            </a:r>
            <a:r>
              <a:rPr lang="en-US" dirty="0" err="1"/>
              <a:t>mejoras</a:t>
            </a:r>
            <a:r>
              <a:rPr lang="en-US" dirty="0"/>
              <a:t> </a:t>
            </a:r>
            <a:r>
              <a:rPr lang="en-US" dirty="0" err="1"/>
              <a:t>beneficiosas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la </a:t>
            </a:r>
            <a:r>
              <a:rPr lang="en-US" dirty="0" err="1"/>
              <a:t>tolerancia</a:t>
            </a:r>
            <a:r>
              <a:rPr lang="en-US" dirty="0"/>
              <a:t> al </a:t>
            </a:r>
            <a:r>
              <a:rPr lang="en-US" dirty="0" err="1"/>
              <a:t>calor</a:t>
            </a:r>
            <a:r>
              <a:rPr lang="en-US" dirty="0"/>
              <a:t> hasta 2 </a:t>
            </a:r>
            <a:r>
              <a:rPr lang="en-US" dirty="0" err="1"/>
              <a:t>semanas</a:t>
            </a:r>
            <a:r>
              <a:rPr lang="en-US" dirty="0"/>
              <a:t> </a:t>
            </a:r>
            <a:r>
              <a:rPr lang="en-US" dirty="0" err="1"/>
              <a:t>después</a:t>
            </a:r>
            <a:r>
              <a:rPr lang="en-US" dirty="0"/>
              <a:t> del </a:t>
            </a:r>
            <a:r>
              <a:rPr lang="en-US" dirty="0" err="1"/>
              <a:t>comienzo</a:t>
            </a:r>
            <a:r>
              <a:rPr lang="en-US" dirty="0"/>
              <a:t> de la </a:t>
            </a:r>
            <a:r>
              <a:rPr lang="en-US" dirty="0" err="1"/>
              <a:t>exposición</a:t>
            </a:r>
            <a:r>
              <a:rPr lang="en-US" dirty="0"/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>
                <a:effectLst/>
                <a:latin typeface="MyriadPro"/>
              </a:rPr>
              <a:t>La </a:t>
            </a:r>
            <a:r>
              <a:rPr lang="en-US" sz="1800" dirty="0" err="1">
                <a:effectLst/>
                <a:latin typeface="MyriadPro"/>
              </a:rPr>
              <a:t>aclimatación</a:t>
            </a:r>
            <a:r>
              <a:rPr lang="en-US" sz="1800" dirty="0">
                <a:effectLst/>
                <a:latin typeface="MyriadPro"/>
              </a:rPr>
              <a:t> se </a:t>
            </a:r>
            <a:r>
              <a:rPr lang="en-US" sz="1800" dirty="0" err="1">
                <a:effectLst/>
                <a:latin typeface="MyriadPro"/>
              </a:rPr>
              <a:t>mantendra</a:t>
            </a:r>
            <a:r>
              <a:rPr lang="en-US" sz="1800" dirty="0">
                <a:effectLst/>
                <a:latin typeface="MyriadPro"/>
              </a:rPr>
              <a:t>́ </a:t>
            </a:r>
            <a:r>
              <a:rPr lang="en-US" sz="1800" dirty="0" err="1">
                <a:effectLst/>
                <a:latin typeface="MyriadPro"/>
              </a:rPr>
              <a:t>durante</a:t>
            </a:r>
            <a:r>
              <a:rPr lang="en-US" sz="1800" dirty="0">
                <a:effectLst/>
                <a:latin typeface="MyriadPro"/>
              </a:rPr>
              <a:t> </a:t>
            </a:r>
            <a:r>
              <a:rPr lang="en-US" sz="1800" dirty="0" err="1">
                <a:effectLst/>
                <a:latin typeface="MyriadPro"/>
              </a:rPr>
              <a:t>unos</a:t>
            </a:r>
            <a:r>
              <a:rPr lang="en-US" sz="1800" dirty="0">
                <a:effectLst/>
                <a:latin typeface="MyriadPro"/>
              </a:rPr>
              <a:t> </a:t>
            </a:r>
            <a:r>
              <a:rPr lang="en-US" sz="1800" dirty="0" err="1">
                <a:effectLst/>
                <a:latin typeface="MyriadPro"/>
              </a:rPr>
              <a:t>cuantos</a:t>
            </a:r>
            <a:r>
              <a:rPr lang="en-US" sz="1800" dirty="0">
                <a:effectLst/>
                <a:latin typeface="MyriadPro"/>
              </a:rPr>
              <a:t> </a:t>
            </a:r>
            <a:r>
              <a:rPr lang="en-US" sz="1800" dirty="0" err="1">
                <a:effectLst/>
                <a:latin typeface="MyriadPro"/>
              </a:rPr>
              <a:t>días</a:t>
            </a:r>
            <a:r>
              <a:rPr lang="en-US" sz="1800" dirty="0">
                <a:effectLst/>
                <a:latin typeface="MyriadPro"/>
              </a:rPr>
              <a:t> </a:t>
            </a:r>
            <a:r>
              <a:rPr lang="en-US" sz="1800" dirty="0" err="1">
                <a:effectLst/>
                <a:latin typeface="MyriadPro"/>
              </a:rPr>
              <a:t>después</a:t>
            </a:r>
            <a:r>
              <a:rPr lang="en-US" sz="1800" dirty="0">
                <a:effectLst/>
                <a:latin typeface="MyriadPro"/>
              </a:rPr>
              <a:t> de que se </a:t>
            </a:r>
            <a:r>
              <a:rPr lang="en-US" sz="1800" dirty="0" err="1">
                <a:effectLst/>
                <a:latin typeface="MyriadPro"/>
              </a:rPr>
              <a:t>interrumpa</a:t>
            </a:r>
            <a:r>
              <a:rPr lang="en-US" sz="1800" dirty="0">
                <a:effectLst/>
                <a:latin typeface="MyriadPro"/>
              </a:rPr>
              <a:t> la </a:t>
            </a:r>
            <a:r>
              <a:rPr lang="en-US" sz="1800" dirty="0" err="1">
                <a:effectLst/>
                <a:latin typeface="MyriadPro"/>
              </a:rPr>
              <a:t>exposición</a:t>
            </a:r>
            <a:r>
              <a:rPr lang="en-US" sz="1800" dirty="0">
                <a:effectLst/>
                <a:latin typeface="MyriadPro"/>
              </a:rPr>
              <a:t> al </a:t>
            </a:r>
            <a:r>
              <a:rPr lang="en-US" sz="1800" dirty="0" err="1">
                <a:effectLst/>
                <a:latin typeface="MyriadPro"/>
              </a:rPr>
              <a:t>calor</a:t>
            </a:r>
            <a:r>
              <a:rPr lang="en-US" sz="1800" dirty="0">
                <a:effectLst/>
                <a:latin typeface="MyriadPro"/>
              </a:rPr>
              <a:t>, </a:t>
            </a:r>
            <a:r>
              <a:rPr lang="en-US" sz="1800" dirty="0" err="1">
                <a:effectLst/>
                <a:latin typeface="MyriadPro"/>
              </a:rPr>
              <a:t>pero</a:t>
            </a:r>
            <a:r>
              <a:rPr lang="en-US" sz="1800" dirty="0">
                <a:effectLst/>
                <a:latin typeface="MyriadPro"/>
              </a:rPr>
              <a:t> </a:t>
            </a:r>
            <a:r>
              <a:rPr lang="en-US" sz="1800" dirty="0" err="1">
                <a:effectLst/>
                <a:latin typeface="MyriadPro"/>
              </a:rPr>
              <a:t>comenzara</a:t>
            </a:r>
            <a:r>
              <a:rPr lang="en-US" sz="1800" dirty="0">
                <a:effectLst/>
                <a:latin typeface="MyriadPro"/>
              </a:rPr>
              <a:t>́ a </a:t>
            </a:r>
            <a:r>
              <a:rPr lang="en-US" sz="1800" dirty="0" err="1">
                <a:effectLst/>
                <a:latin typeface="MyriadPro"/>
              </a:rPr>
              <a:t>perderse</a:t>
            </a:r>
            <a:r>
              <a:rPr lang="en-US" sz="1800" dirty="0">
                <a:effectLst/>
                <a:latin typeface="MyriadPro"/>
              </a:rPr>
              <a:t> </a:t>
            </a:r>
            <a:r>
              <a:rPr lang="en-US" sz="1800" dirty="0" err="1">
                <a:effectLst/>
                <a:latin typeface="MyriadPro"/>
              </a:rPr>
              <a:t>después</a:t>
            </a:r>
            <a:r>
              <a:rPr lang="en-US" sz="1800" dirty="0">
                <a:effectLst/>
                <a:latin typeface="MyriadPro"/>
              </a:rPr>
              <a:t> de pasar </a:t>
            </a:r>
            <a:r>
              <a:rPr lang="en-US" sz="1800" dirty="0" err="1">
                <a:effectLst/>
                <a:latin typeface="MyriadPro"/>
              </a:rPr>
              <a:t>aproximadamente</a:t>
            </a:r>
            <a:r>
              <a:rPr lang="en-US" sz="1800" dirty="0">
                <a:effectLst/>
                <a:latin typeface="MyriadPro"/>
              </a:rPr>
              <a:t> 1 </a:t>
            </a:r>
            <a:r>
              <a:rPr lang="en-US" sz="1800" dirty="0" err="1">
                <a:effectLst/>
                <a:latin typeface="MyriadPro"/>
              </a:rPr>
              <a:t>semana</a:t>
            </a:r>
            <a:r>
              <a:rPr lang="en-US" sz="1800" dirty="0">
                <a:effectLst/>
                <a:latin typeface="MyriadPro"/>
              </a:rPr>
              <a:t> sin </a:t>
            </a:r>
            <a:r>
              <a:rPr lang="en-US" sz="1800" dirty="0" err="1">
                <a:effectLst/>
                <a:latin typeface="MyriadPro"/>
              </a:rPr>
              <a:t>realizar</a:t>
            </a:r>
            <a:r>
              <a:rPr lang="en-US" sz="1800" dirty="0">
                <a:effectLst/>
                <a:latin typeface="MyriadPro"/>
              </a:rPr>
              <a:t> </a:t>
            </a:r>
            <a:r>
              <a:rPr lang="en-US" sz="1800" dirty="0" err="1">
                <a:effectLst/>
                <a:latin typeface="MyriadPro"/>
              </a:rPr>
              <a:t>trabajo</a:t>
            </a:r>
            <a:r>
              <a:rPr lang="en-US" sz="1800" dirty="0">
                <a:effectLst/>
                <a:latin typeface="MyriadPro"/>
              </a:rPr>
              <a:t> </a:t>
            </a:r>
            <a:r>
              <a:rPr lang="en-US" sz="1800" dirty="0" err="1">
                <a:effectLst/>
                <a:latin typeface="MyriadPro"/>
              </a:rPr>
              <a:t>en</a:t>
            </a:r>
            <a:r>
              <a:rPr lang="en-US" sz="1800" dirty="0">
                <a:effectLst/>
                <a:latin typeface="MyriadPro"/>
              </a:rPr>
              <a:t> ambientes </a:t>
            </a:r>
            <a:r>
              <a:rPr lang="en-US" sz="1800" dirty="0" err="1">
                <a:effectLst/>
                <a:latin typeface="MyriadPro"/>
              </a:rPr>
              <a:t>calurosos</a:t>
            </a:r>
            <a:r>
              <a:rPr lang="en-US" sz="1800" dirty="0">
                <a:effectLst/>
                <a:latin typeface="MyriadPro"/>
              </a:rPr>
              <a:t>.</a:t>
            </a:r>
            <a:r>
              <a:rPr lang="en-US" dirty="0"/>
              <a:t> </a:t>
            </a:r>
            <a:r>
              <a:rPr lang="en-US" sz="1800" dirty="0" err="1">
                <a:effectLst/>
                <a:latin typeface="MyriadPro"/>
              </a:rPr>
              <a:t>Después</a:t>
            </a:r>
            <a:r>
              <a:rPr lang="en-US" sz="1800" dirty="0">
                <a:effectLst/>
                <a:latin typeface="MyriadPro"/>
              </a:rPr>
              <a:t> de pasar 1 </a:t>
            </a:r>
            <a:r>
              <a:rPr lang="en-US" sz="1800" dirty="0" err="1">
                <a:effectLst/>
                <a:latin typeface="MyriadPro"/>
              </a:rPr>
              <a:t>mes</a:t>
            </a:r>
            <a:r>
              <a:rPr lang="en-US" sz="1800" dirty="0">
                <a:effectLst/>
                <a:latin typeface="MyriadPro"/>
              </a:rPr>
              <a:t> sin </a:t>
            </a:r>
            <a:r>
              <a:rPr lang="en-US" sz="1800" dirty="0" err="1">
                <a:effectLst/>
                <a:latin typeface="MyriadPro"/>
              </a:rPr>
              <a:t>trabajar</a:t>
            </a:r>
            <a:r>
              <a:rPr lang="en-US" sz="1800" dirty="0">
                <a:effectLst/>
                <a:latin typeface="MyriadPro"/>
              </a:rPr>
              <a:t> </a:t>
            </a:r>
            <a:r>
              <a:rPr lang="en-US" sz="1800" dirty="0" err="1">
                <a:effectLst/>
                <a:latin typeface="MyriadPro"/>
              </a:rPr>
              <a:t>en</a:t>
            </a:r>
            <a:r>
              <a:rPr lang="en-US" sz="1800" dirty="0">
                <a:effectLst/>
                <a:latin typeface="MyriadPro"/>
              </a:rPr>
              <a:t> ambientes </a:t>
            </a:r>
            <a:r>
              <a:rPr lang="en-US" sz="1800" dirty="0" err="1">
                <a:effectLst/>
                <a:latin typeface="MyriadPro"/>
              </a:rPr>
              <a:t>calurosos</a:t>
            </a:r>
            <a:r>
              <a:rPr lang="en-US" sz="1800" dirty="0">
                <a:effectLst/>
                <a:latin typeface="MyriadPro"/>
              </a:rPr>
              <a:t>, la </a:t>
            </a:r>
            <a:r>
              <a:rPr lang="en-US" sz="1800" dirty="0" err="1">
                <a:effectLst/>
                <a:latin typeface="MyriadPro"/>
              </a:rPr>
              <a:t>tolerancia</a:t>
            </a:r>
            <a:r>
              <a:rPr lang="en-US" sz="1800" dirty="0">
                <a:effectLst/>
                <a:latin typeface="MyriadPro"/>
              </a:rPr>
              <a:t> al </a:t>
            </a:r>
            <a:r>
              <a:rPr lang="en-US" sz="1800" dirty="0" err="1">
                <a:effectLst/>
                <a:latin typeface="MyriadPro"/>
              </a:rPr>
              <a:t>calor</a:t>
            </a:r>
            <a:r>
              <a:rPr lang="en-US" sz="1800" dirty="0">
                <a:effectLst/>
                <a:latin typeface="MyriadPro"/>
              </a:rPr>
              <a:t> de la </a:t>
            </a:r>
            <a:r>
              <a:rPr lang="en-US" sz="1800" dirty="0" err="1">
                <a:effectLst/>
                <a:latin typeface="MyriadPro"/>
              </a:rPr>
              <a:t>mayoría</a:t>
            </a:r>
            <a:r>
              <a:rPr lang="en-US" sz="1800" dirty="0">
                <a:effectLst/>
                <a:latin typeface="MyriadPro"/>
              </a:rPr>
              <a:t> de las personas </a:t>
            </a:r>
            <a:r>
              <a:rPr lang="en-US" sz="1800" dirty="0" err="1">
                <a:effectLst/>
                <a:latin typeface="MyriadPro"/>
              </a:rPr>
              <a:t>habra</a:t>
            </a:r>
            <a:r>
              <a:rPr lang="en-US" sz="1800" dirty="0">
                <a:effectLst/>
                <a:latin typeface="MyriadPro"/>
              </a:rPr>
              <a:t>́ </a:t>
            </a:r>
            <a:r>
              <a:rPr lang="en-US" sz="1800" dirty="0" err="1">
                <a:effectLst/>
                <a:latin typeface="MyriadPro"/>
              </a:rPr>
              <a:t>vuelto</a:t>
            </a:r>
            <a:r>
              <a:rPr lang="en-US" sz="1800" dirty="0">
                <a:effectLst/>
                <a:latin typeface="MyriadPro"/>
              </a:rPr>
              <a:t> al punto de </a:t>
            </a:r>
            <a:r>
              <a:rPr lang="en-US" sz="1800" dirty="0" err="1">
                <a:effectLst/>
                <a:latin typeface="MyriadPro"/>
              </a:rPr>
              <a:t>referencia</a:t>
            </a:r>
            <a:r>
              <a:rPr lang="en-US" sz="1800" dirty="0">
                <a:effectLst/>
                <a:latin typeface="MyriadPro"/>
              </a:rPr>
              <a:t>. </a:t>
            </a:r>
            <a:r>
              <a:rPr lang="en-US" sz="1800" dirty="0" err="1">
                <a:effectLst/>
                <a:latin typeface="MyriadPro"/>
              </a:rPr>
              <a:t>Trabajar</a:t>
            </a:r>
            <a:r>
              <a:rPr lang="en-US" sz="1800" dirty="0">
                <a:effectLst/>
                <a:latin typeface="MyriadPro"/>
              </a:rPr>
              <a:t> entre 1 y 2 </a:t>
            </a:r>
            <a:r>
              <a:rPr lang="en-US" sz="1800" dirty="0" err="1">
                <a:effectLst/>
                <a:latin typeface="MyriadPro"/>
              </a:rPr>
              <a:t>días</a:t>
            </a:r>
            <a:r>
              <a:rPr lang="en-US" sz="1800" dirty="0">
                <a:effectLst/>
                <a:latin typeface="MyriadPro"/>
              </a:rPr>
              <a:t> </a:t>
            </a:r>
            <a:r>
              <a:rPr lang="en-US" sz="1800" dirty="0" err="1">
                <a:effectLst/>
                <a:latin typeface="MyriadPro"/>
              </a:rPr>
              <a:t>en</a:t>
            </a:r>
            <a:r>
              <a:rPr lang="en-US" sz="1800" dirty="0">
                <a:effectLst/>
                <a:latin typeface="MyriadPro"/>
              </a:rPr>
              <a:t> </a:t>
            </a:r>
            <a:r>
              <a:rPr lang="en-US" sz="1800" dirty="0" err="1">
                <a:effectLst/>
                <a:latin typeface="MyriadPro"/>
              </a:rPr>
              <a:t>condiciones</a:t>
            </a:r>
            <a:r>
              <a:rPr lang="en-US" sz="1800" dirty="0">
                <a:effectLst/>
                <a:latin typeface="MyriadPro"/>
              </a:rPr>
              <a:t> </a:t>
            </a:r>
            <a:r>
              <a:rPr lang="en-US" sz="1800" dirty="0" err="1">
                <a:effectLst/>
                <a:latin typeface="MyriadPro"/>
              </a:rPr>
              <a:t>más</a:t>
            </a:r>
            <a:r>
              <a:rPr lang="en-US" sz="1800" dirty="0">
                <a:effectLst/>
                <a:latin typeface="MyriadPro"/>
              </a:rPr>
              <a:t> frescas o </a:t>
            </a:r>
            <a:r>
              <a:rPr lang="en-US" sz="1800" dirty="0" err="1">
                <a:effectLst/>
                <a:latin typeface="MyriadPro"/>
              </a:rPr>
              <a:t>tomar</a:t>
            </a:r>
            <a:r>
              <a:rPr lang="en-US" sz="1800" dirty="0">
                <a:effectLst/>
                <a:latin typeface="MyriadPro"/>
              </a:rPr>
              <a:t> </a:t>
            </a:r>
            <a:r>
              <a:rPr lang="en-US" sz="1800" dirty="0" err="1">
                <a:effectLst/>
                <a:latin typeface="MyriadPro"/>
              </a:rPr>
              <a:t>descansos</a:t>
            </a:r>
            <a:r>
              <a:rPr lang="en-US" sz="1800" dirty="0">
                <a:effectLst/>
                <a:latin typeface="MyriadPro"/>
              </a:rPr>
              <a:t> </a:t>
            </a:r>
            <a:r>
              <a:rPr lang="en-US" sz="1800" dirty="0" err="1">
                <a:effectLst/>
                <a:latin typeface="MyriadPro"/>
              </a:rPr>
              <a:t>en</a:t>
            </a:r>
            <a:r>
              <a:rPr lang="en-US" sz="1800" dirty="0">
                <a:effectLst/>
                <a:latin typeface="MyriadPro"/>
              </a:rPr>
              <a:t> un </a:t>
            </a:r>
            <a:r>
              <a:rPr lang="en-US" sz="1800" dirty="0" err="1">
                <a:effectLst/>
                <a:latin typeface="MyriadPro"/>
              </a:rPr>
              <a:t>ambiente</a:t>
            </a:r>
            <a:r>
              <a:rPr lang="en-US" sz="1800" dirty="0">
                <a:effectLst/>
                <a:latin typeface="MyriadPro"/>
              </a:rPr>
              <a:t> con </a:t>
            </a:r>
            <a:r>
              <a:rPr lang="en-US" sz="1800" dirty="0" err="1">
                <a:effectLst/>
                <a:latin typeface="MyriadPro"/>
              </a:rPr>
              <a:t>aire</a:t>
            </a:r>
            <a:r>
              <a:rPr lang="en-US" sz="1800" dirty="0">
                <a:effectLst/>
                <a:latin typeface="MyriadPro"/>
              </a:rPr>
              <a:t> </a:t>
            </a:r>
            <a:r>
              <a:rPr lang="en-US" sz="1800" dirty="0" err="1">
                <a:effectLst/>
                <a:latin typeface="MyriadPro"/>
              </a:rPr>
              <a:t>acondicionado</a:t>
            </a:r>
            <a:r>
              <a:rPr lang="en-US" sz="1800" dirty="0">
                <a:effectLst/>
                <a:latin typeface="MyriadPro"/>
              </a:rPr>
              <a:t> no </a:t>
            </a:r>
            <a:r>
              <a:rPr lang="en-US" sz="1800" dirty="0" err="1">
                <a:effectLst/>
                <a:latin typeface="MyriadPro"/>
              </a:rPr>
              <a:t>afectara</a:t>
            </a:r>
            <a:r>
              <a:rPr lang="en-US" sz="1800" dirty="0">
                <a:effectLst/>
                <a:latin typeface="MyriadPro"/>
              </a:rPr>
              <a:t>́ la </a:t>
            </a:r>
            <a:r>
              <a:rPr lang="en-US" sz="1800" dirty="0" err="1">
                <a:effectLst/>
                <a:latin typeface="MyriadPro"/>
              </a:rPr>
              <a:t>aclimatación</a:t>
            </a:r>
            <a:r>
              <a:rPr lang="en-US" sz="1800" dirty="0">
                <a:effectLst/>
                <a:latin typeface="MyriadPro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endParaRPr lang="en-US" dirty="0"/>
          </a:p>
          <a:p>
            <a:r>
              <a:rPr lang="en-US" b="1" dirty="0"/>
              <a:t>Imagen: </a:t>
            </a:r>
            <a:r>
              <a:rPr lang="en-US" b="0" dirty="0"/>
              <a:t>Dos </a:t>
            </a:r>
            <a:r>
              <a:rPr lang="en-US" b="0" dirty="0" err="1"/>
              <a:t>empleados</a:t>
            </a:r>
            <a:r>
              <a:rPr lang="en-US" b="0" dirty="0"/>
              <a:t> </a:t>
            </a:r>
            <a:r>
              <a:rPr lang="en-US" b="0" dirty="0" err="1"/>
              <a:t>tomándose</a:t>
            </a:r>
            <a:r>
              <a:rPr lang="en-US" b="0" dirty="0"/>
              <a:t> un </a:t>
            </a:r>
            <a:r>
              <a:rPr lang="en-US" b="0" dirty="0" err="1"/>
              <a:t>descanso</a:t>
            </a:r>
            <a:r>
              <a:rPr lang="en-US" b="0" dirty="0"/>
              <a:t> y </a:t>
            </a:r>
            <a:r>
              <a:rPr lang="en-US" b="0" dirty="0" err="1"/>
              <a:t>bebiendo</a:t>
            </a:r>
            <a:r>
              <a:rPr lang="en-US" b="0" dirty="0"/>
              <a:t> de </a:t>
            </a:r>
            <a:r>
              <a:rPr lang="en-US" b="0" dirty="0" err="1"/>
              <a:t>botellas</a:t>
            </a:r>
            <a:r>
              <a:rPr lang="en-US" b="0" dirty="0"/>
              <a:t> de </a:t>
            </a:r>
            <a:r>
              <a:rPr lang="en-US" b="0" dirty="0" err="1"/>
              <a:t>agua</a:t>
            </a:r>
            <a:r>
              <a:rPr lang="en-US" b="0" dirty="0"/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597599-430D-4F1B-8F31-4CC76330FE50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7830304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OSHA ha </a:t>
            </a:r>
            <a:r>
              <a:rPr lang="en-US" dirty="0" err="1"/>
              <a:t>descubierto</a:t>
            </a:r>
            <a:r>
              <a:rPr lang="en-US" dirty="0"/>
              <a:t> que: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err="1"/>
              <a:t>Casi</a:t>
            </a:r>
            <a:r>
              <a:rPr lang="en-US" dirty="0"/>
              <a:t> la </a:t>
            </a:r>
            <a:r>
              <a:rPr lang="en-US" dirty="0" err="1"/>
              <a:t>mitad</a:t>
            </a:r>
            <a:r>
              <a:rPr lang="en-US" dirty="0"/>
              <a:t> de las </a:t>
            </a:r>
            <a:r>
              <a:rPr lang="en-US" dirty="0" err="1"/>
              <a:t>muertes</a:t>
            </a:r>
            <a:r>
              <a:rPr lang="en-US" dirty="0"/>
              <a:t> </a:t>
            </a:r>
            <a:r>
              <a:rPr lang="en-US" dirty="0" err="1"/>
              <a:t>relacionadas</a:t>
            </a:r>
            <a:r>
              <a:rPr lang="en-US" dirty="0"/>
              <a:t> con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calor</a:t>
            </a:r>
            <a:r>
              <a:rPr lang="en-US" dirty="0"/>
              <a:t> </a:t>
            </a:r>
            <a:r>
              <a:rPr lang="en-US" dirty="0" err="1"/>
              <a:t>ocurren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primer día de </a:t>
            </a:r>
            <a:r>
              <a:rPr lang="en-US" dirty="0" err="1"/>
              <a:t>trabajo</a:t>
            </a:r>
            <a:r>
              <a:rPr lang="en-US" dirty="0"/>
              <a:t> de un </a:t>
            </a:r>
            <a:r>
              <a:rPr lang="en-US" dirty="0" err="1"/>
              <a:t>trabajador</a:t>
            </a:r>
            <a:r>
              <a:rPr lang="en-US" dirty="0"/>
              <a:t> (Arbury 2014).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Más del 70% de las </a:t>
            </a:r>
            <a:r>
              <a:rPr lang="en-US" dirty="0" err="1"/>
              <a:t>muertes</a:t>
            </a:r>
            <a:r>
              <a:rPr lang="en-US" dirty="0"/>
              <a:t> </a:t>
            </a:r>
            <a:r>
              <a:rPr lang="en-US" sz="1200" dirty="0"/>
              <a:t>a </a:t>
            </a:r>
            <a:r>
              <a:rPr lang="en-US" sz="1200" dirty="0" err="1"/>
              <a:t>raíz</a:t>
            </a:r>
            <a:r>
              <a:rPr lang="en-US" sz="1200" dirty="0"/>
              <a:t> del </a:t>
            </a:r>
            <a:r>
              <a:rPr lang="en-US" sz="1200" dirty="0" err="1"/>
              <a:t>estrés</a:t>
            </a:r>
            <a:r>
              <a:rPr lang="en-US" sz="1200" dirty="0"/>
              <a:t> </a:t>
            </a:r>
            <a:r>
              <a:rPr lang="en-US" sz="1200" dirty="0" err="1"/>
              <a:t>por</a:t>
            </a:r>
            <a:r>
              <a:rPr lang="en-US" sz="1200" dirty="0"/>
              <a:t> </a:t>
            </a:r>
            <a:r>
              <a:rPr lang="en-US" sz="1200" dirty="0" err="1"/>
              <a:t>calor</a:t>
            </a:r>
            <a:r>
              <a:rPr lang="en-US" sz="1200" dirty="0"/>
              <a:t> </a:t>
            </a:r>
            <a:r>
              <a:rPr lang="en-US" dirty="0" err="1"/>
              <a:t>ocurren</a:t>
            </a:r>
            <a:r>
              <a:rPr lang="en-US" dirty="0"/>
              <a:t> </a:t>
            </a:r>
            <a:r>
              <a:rPr lang="en-US" dirty="0" err="1"/>
              <a:t>durante</a:t>
            </a:r>
            <a:r>
              <a:rPr lang="en-US" dirty="0"/>
              <a:t> la </a:t>
            </a:r>
            <a:r>
              <a:rPr lang="en-US" dirty="0" err="1"/>
              <a:t>primera</a:t>
            </a:r>
            <a:r>
              <a:rPr lang="en-US" dirty="0"/>
              <a:t> </a:t>
            </a:r>
            <a:r>
              <a:rPr lang="en-US" dirty="0" err="1"/>
              <a:t>semana</a:t>
            </a:r>
            <a:r>
              <a:rPr lang="en-US" dirty="0"/>
              <a:t> de </a:t>
            </a:r>
            <a:r>
              <a:rPr lang="en-US" dirty="0" err="1"/>
              <a:t>trabajo</a:t>
            </a:r>
            <a:r>
              <a:rPr lang="en-US" dirty="0"/>
              <a:t> (Tustin 2018).</a:t>
            </a:r>
          </a:p>
          <a:p>
            <a:endParaRPr lang="en-US" dirty="0"/>
          </a:p>
          <a:p>
            <a:r>
              <a:rPr lang="en-US" dirty="0"/>
              <a:t>Los </a:t>
            </a:r>
            <a:r>
              <a:rPr lang="en-US" dirty="0" err="1"/>
              <a:t>empleados</a:t>
            </a:r>
            <a:r>
              <a:rPr lang="en-US" dirty="0"/>
              <a:t> </a:t>
            </a:r>
            <a:r>
              <a:rPr lang="en-US" dirty="0" err="1"/>
              <a:t>nuevos</a:t>
            </a:r>
            <a:r>
              <a:rPr lang="en-US" dirty="0"/>
              <a:t> son </a:t>
            </a:r>
            <a:r>
              <a:rPr lang="en-US" dirty="0" err="1"/>
              <a:t>los</a:t>
            </a:r>
            <a:r>
              <a:rPr lang="en-US" dirty="0"/>
              <a:t> que </a:t>
            </a:r>
            <a:r>
              <a:rPr lang="en-US" dirty="0" err="1"/>
              <a:t>corren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mayor </a:t>
            </a:r>
            <a:r>
              <a:rPr lang="en-US" dirty="0" err="1"/>
              <a:t>riesgo</a:t>
            </a:r>
            <a:r>
              <a:rPr lang="en-US" dirty="0"/>
              <a:t> de </a:t>
            </a:r>
            <a:r>
              <a:rPr lang="en-US" dirty="0" err="1"/>
              <a:t>sufrir</a:t>
            </a:r>
            <a:r>
              <a:rPr lang="en-US" dirty="0"/>
              <a:t> las </a:t>
            </a:r>
            <a:r>
              <a:rPr lang="en-US" dirty="0" err="1"/>
              <a:t>enfermedades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calor</a:t>
            </a:r>
            <a:r>
              <a:rPr lang="en-US" dirty="0"/>
              <a:t>, </a:t>
            </a:r>
            <a:r>
              <a:rPr lang="en-US" dirty="0" err="1"/>
              <a:t>ya</a:t>
            </a:r>
            <a:r>
              <a:rPr lang="en-US" dirty="0"/>
              <a:t> que sus </a:t>
            </a:r>
            <a:r>
              <a:rPr lang="en-US" dirty="0" err="1"/>
              <a:t>cuerpos</a:t>
            </a:r>
            <a:r>
              <a:rPr lang="en-US" dirty="0"/>
              <a:t> </a:t>
            </a:r>
            <a:r>
              <a:rPr lang="en-US" dirty="0" err="1"/>
              <a:t>aún</a:t>
            </a:r>
            <a:r>
              <a:rPr lang="en-US" dirty="0"/>
              <a:t> no se </a:t>
            </a:r>
            <a:r>
              <a:rPr lang="en-US" dirty="0" err="1"/>
              <a:t>han</a:t>
            </a:r>
            <a:r>
              <a:rPr lang="en-US" dirty="0"/>
              <a:t> </a:t>
            </a:r>
            <a:r>
              <a:rPr lang="en-US" dirty="0" err="1"/>
              <a:t>adaptado</a:t>
            </a:r>
            <a:r>
              <a:rPr lang="en-US" dirty="0"/>
              <a:t> a </a:t>
            </a:r>
            <a:r>
              <a:rPr lang="en-US" dirty="0" err="1"/>
              <a:t>trabajar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condiciones</a:t>
            </a:r>
            <a:r>
              <a:rPr lang="en-US" dirty="0"/>
              <a:t> </a:t>
            </a:r>
            <a:r>
              <a:rPr lang="en-US" dirty="0" err="1"/>
              <a:t>calurosas</a:t>
            </a:r>
            <a:r>
              <a:rPr lang="en-US" dirty="0"/>
              <a:t>. </a:t>
            </a:r>
          </a:p>
          <a:p>
            <a:endParaRPr lang="en-US" dirty="0"/>
          </a:p>
          <a:p>
            <a:r>
              <a:rPr lang="en-US" b="1" dirty="0"/>
              <a:t>Fuente: </a:t>
            </a:r>
            <a:r>
              <a:rPr lang="en-US" b="0" dirty="0"/>
              <a:t>https://</a:t>
            </a:r>
            <a:r>
              <a:rPr lang="en-US" b="0" dirty="0" err="1"/>
              <a:t>www.osha.gov</a:t>
            </a:r>
            <a:r>
              <a:rPr lang="en-US" b="0" dirty="0"/>
              <a:t>/heat-exposure/protecting-new-workers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597599-430D-4F1B-8F31-4CC76330FE50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9256750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Cuando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los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trabajadores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están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bien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aclimatados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, la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exposición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al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calor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causa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menos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sobrecarga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al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corazón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y 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otros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órganos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vitales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, y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los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trabajadores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pueden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trabajar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condiciones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de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calor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de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manera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más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cómoda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.</a:t>
            </a:r>
          </a:p>
          <a:p>
            <a:pPr algn="l"/>
            <a:endParaRPr lang="en-US" b="0" i="0" dirty="0">
              <a:solidFill>
                <a:srgbClr val="212121"/>
              </a:solidFill>
              <a:effectLst/>
              <a:latin typeface="Source Sans Pro" panose="020B0503030403020204" pitchFamily="34" charset="0"/>
            </a:endParaRPr>
          </a:p>
          <a:p>
            <a:pPr algn="l"/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Cuando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el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cuerpo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se ha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aclimatado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a un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ambiente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caluroso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ocurre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lo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siguiente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: 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err="1"/>
              <a:t>Mejora</a:t>
            </a:r>
            <a:r>
              <a:rPr lang="en-US" sz="1200" dirty="0"/>
              <a:t> la </a:t>
            </a:r>
            <a:r>
              <a:rPr lang="en-US" sz="1200" dirty="0" err="1"/>
              <a:t>sudoración</a:t>
            </a:r>
            <a:r>
              <a:rPr lang="en-US" sz="1200" dirty="0"/>
              <a:t> </a:t>
            </a:r>
            <a:r>
              <a:rPr lang="en-US" sz="1200" dirty="0">
                <a:sym typeface="Wingdings" panose="05000000000000000000" pitchFamily="2" charset="2"/>
              </a:rPr>
              <a:t></a:t>
            </a:r>
            <a:r>
              <a:rPr lang="en-US" sz="1200" dirty="0"/>
              <a:t> lo </a:t>
            </a:r>
            <a:r>
              <a:rPr lang="en-US" sz="1200" dirty="0" err="1"/>
              <a:t>cual</a:t>
            </a:r>
            <a:r>
              <a:rPr lang="en-US" sz="1200" dirty="0"/>
              <a:t> </a:t>
            </a:r>
            <a:r>
              <a:rPr lang="en-US" sz="1200" dirty="0" err="1"/>
              <a:t>enfría</a:t>
            </a:r>
            <a:r>
              <a:rPr lang="en-US" sz="1200" dirty="0"/>
              <a:t> </a:t>
            </a:r>
            <a:r>
              <a:rPr lang="en-US" sz="1200" dirty="0" err="1"/>
              <a:t>el</a:t>
            </a:r>
            <a:r>
              <a:rPr lang="en-US" sz="1200" dirty="0"/>
              <a:t> </a:t>
            </a:r>
            <a:r>
              <a:rPr lang="en-US" sz="1200" dirty="0" err="1"/>
              <a:t>cuerpo</a:t>
            </a:r>
            <a:r>
              <a:rPr lang="en-US" sz="1200" dirty="0"/>
              <a:t> </a:t>
            </a:r>
            <a:r>
              <a:rPr lang="en-US" sz="1200" dirty="0" err="1"/>
              <a:t>más</a:t>
            </a:r>
            <a:r>
              <a:rPr lang="en-US" sz="1200" dirty="0"/>
              <a:t> </a:t>
            </a:r>
            <a:r>
              <a:rPr lang="en-US" sz="1200" dirty="0" err="1"/>
              <a:t>rápidamente</a:t>
            </a:r>
            <a:endParaRPr lang="en-US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El sudor </a:t>
            </a:r>
            <a:r>
              <a:rPr lang="en-US" sz="1200" dirty="0" err="1"/>
              <a:t>contiene</a:t>
            </a:r>
            <a:r>
              <a:rPr lang="en-US" sz="1200" dirty="0"/>
              <a:t> </a:t>
            </a:r>
            <a:r>
              <a:rPr lang="en-US" sz="1200" dirty="0" err="1"/>
              <a:t>menos</a:t>
            </a:r>
            <a:r>
              <a:rPr lang="en-US" sz="1200" dirty="0"/>
              <a:t> </a:t>
            </a:r>
            <a:r>
              <a:rPr lang="en-US" sz="1200" dirty="0" err="1"/>
              <a:t>sal</a:t>
            </a:r>
            <a:r>
              <a:rPr lang="en-US" sz="1200" dirty="0"/>
              <a:t> </a:t>
            </a:r>
            <a:r>
              <a:rPr lang="en-US" sz="1200" dirty="0">
                <a:sym typeface="Wingdings" panose="05000000000000000000" pitchFamily="2" charset="2"/>
              </a:rPr>
              <a:t></a:t>
            </a:r>
            <a:r>
              <a:rPr lang="en-US" sz="1200" dirty="0"/>
              <a:t> hay </a:t>
            </a:r>
            <a:r>
              <a:rPr lang="en-US" sz="1200" dirty="0" err="1"/>
              <a:t>menos</a:t>
            </a:r>
            <a:r>
              <a:rPr lang="en-US" sz="1200" dirty="0"/>
              <a:t> </a:t>
            </a:r>
            <a:r>
              <a:rPr lang="en-US" sz="1200" dirty="0" err="1"/>
              <a:t>posibilidades</a:t>
            </a:r>
            <a:r>
              <a:rPr lang="en-US" sz="1200" dirty="0"/>
              <a:t> de </a:t>
            </a:r>
            <a:r>
              <a:rPr lang="en-US" sz="1200" dirty="0" err="1"/>
              <a:t>desarrollar</a:t>
            </a:r>
            <a:r>
              <a:rPr lang="en-US" sz="1200" dirty="0"/>
              <a:t> un </a:t>
            </a:r>
            <a:r>
              <a:rPr lang="en-US" sz="1200" dirty="0" err="1"/>
              <a:t>desequilibrio</a:t>
            </a:r>
            <a:r>
              <a:rPr lang="en-US" sz="1200" dirty="0"/>
              <a:t> </a:t>
            </a:r>
            <a:r>
              <a:rPr lang="en-US" sz="1200" dirty="0" err="1"/>
              <a:t>electrolítico</a:t>
            </a:r>
            <a:r>
              <a:rPr lang="en-US" sz="1200" dirty="0"/>
              <a:t>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El </a:t>
            </a:r>
            <a:r>
              <a:rPr lang="en-US" sz="1200" dirty="0" err="1"/>
              <a:t>cuerpo</a:t>
            </a:r>
            <a:r>
              <a:rPr lang="en-US" sz="1200" dirty="0"/>
              <a:t> </a:t>
            </a:r>
            <a:r>
              <a:rPr lang="en-US" sz="1200" dirty="0" err="1"/>
              <a:t>elimina</a:t>
            </a:r>
            <a:r>
              <a:rPr lang="en-US" sz="1200" dirty="0"/>
              <a:t> </a:t>
            </a:r>
            <a:r>
              <a:rPr lang="en-US" sz="1200" dirty="0" err="1"/>
              <a:t>el</a:t>
            </a:r>
            <a:r>
              <a:rPr lang="en-US" sz="1200" dirty="0"/>
              <a:t> </a:t>
            </a:r>
            <a:r>
              <a:rPr lang="en-US" sz="1200" dirty="0" err="1"/>
              <a:t>calor</a:t>
            </a:r>
            <a:r>
              <a:rPr lang="en-US" sz="1200" dirty="0"/>
              <a:t> con mayor </a:t>
            </a:r>
            <a:r>
              <a:rPr lang="en-US" sz="1200" dirty="0" err="1"/>
              <a:t>eficacia</a:t>
            </a:r>
            <a:r>
              <a:rPr lang="en-US" sz="1200" dirty="0"/>
              <a:t> </a:t>
            </a:r>
            <a:r>
              <a:rPr lang="en-US" sz="1200" dirty="0">
                <a:sym typeface="Wingdings" panose="05000000000000000000" pitchFamily="2" charset="2"/>
              </a:rPr>
              <a:t> </a:t>
            </a:r>
            <a:r>
              <a:rPr lang="en-US" sz="1200" dirty="0"/>
              <a:t>la </a:t>
            </a:r>
            <a:r>
              <a:rPr lang="en-US" sz="1200" dirty="0" err="1"/>
              <a:t>temperatura</a:t>
            </a:r>
            <a:r>
              <a:rPr lang="en-US" sz="1200" dirty="0"/>
              <a:t> del </a:t>
            </a:r>
            <a:r>
              <a:rPr lang="en-US" sz="1200" dirty="0" err="1"/>
              <a:t>cuerpo</a:t>
            </a:r>
            <a:r>
              <a:rPr lang="en-US" sz="1200" dirty="0"/>
              <a:t> </a:t>
            </a:r>
            <a:r>
              <a:rPr lang="en-US" sz="1200" dirty="0" err="1"/>
              <a:t>aumenta</a:t>
            </a:r>
            <a:r>
              <a:rPr lang="en-US" sz="1200" dirty="0"/>
              <a:t> </a:t>
            </a:r>
            <a:r>
              <a:rPr lang="en-US" sz="1200" dirty="0" err="1"/>
              <a:t>más</a:t>
            </a:r>
            <a:r>
              <a:rPr lang="en-US" sz="1200" dirty="0"/>
              <a:t> </a:t>
            </a:r>
            <a:r>
              <a:rPr lang="en-US" sz="1200" dirty="0" err="1"/>
              <a:t>despacio</a:t>
            </a:r>
            <a:endParaRPr lang="en-US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err="1"/>
              <a:t>Fluye</a:t>
            </a:r>
            <a:r>
              <a:rPr lang="en-US" sz="1200" dirty="0"/>
              <a:t> </a:t>
            </a:r>
            <a:r>
              <a:rPr lang="en-US" sz="1200" dirty="0" err="1"/>
              <a:t>más</a:t>
            </a:r>
            <a:r>
              <a:rPr lang="en-US" sz="1200" dirty="0"/>
              <a:t> </a:t>
            </a:r>
            <a:r>
              <a:rPr lang="en-US" sz="1200" dirty="0" err="1"/>
              <a:t>sangre</a:t>
            </a:r>
            <a:r>
              <a:rPr lang="en-US" sz="1200" dirty="0"/>
              <a:t> a la </a:t>
            </a:r>
            <a:r>
              <a:rPr lang="en-US" sz="1200" dirty="0" err="1"/>
              <a:t>piel</a:t>
            </a:r>
            <a:r>
              <a:rPr lang="en-US" sz="1200" dirty="0"/>
              <a:t> </a:t>
            </a:r>
            <a:r>
              <a:rPr lang="en-US" sz="1200" dirty="0">
                <a:sym typeface="Wingdings" panose="05000000000000000000" pitchFamily="2" charset="2"/>
              </a:rPr>
              <a:t></a:t>
            </a:r>
            <a:r>
              <a:rPr lang="en-US" sz="1200" dirty="0"/>
              <a:t> un </a:t>
            </a:r>
            <a:r>
              <a:rPr lang="en-US" sz="1200" dirty="0" err="1"/>
              <a:t>enfriamiento</a:t>
            </a:r>
            <a:r>
              <a:rPr lang="en-US" sz="1200" dirty="0"/>
              <a:t> </a:t>
            </a:r>
            <a:r>
              <a:rPr lang="en-US" sz="1200" dirty="0" err="1"/>
              <a:t>más</a:t>
            </a:r>
            <a:r>
              <a:rPr lang="en-US" sz="1200" dirty="0"/>
              <a:t> </a:t>
            </a:r>
            <a:r>
              <a:rPr lang="en-US" sz="1200" dirty="0" err="1"/>
              <a:t>eficaz</a:t>
            </a:r>
            <a:r>
              <a:rPr lang="en-US" sz="1200" dirty="0"/>
              <a:t> a </a:t>
            </a:r>
            <a:r>
              <a:rPr lang="en-US" sz="1200" dirty="0" err="1"/>
              <a:t>través</a:t>
            </a:r>
            <a:r>
              <a:rPr lang="en-US" sz="1200" dirty="0"/>
              <a:t> de la </a:t>
            </a:r>
            <a:r>
              <a:rPr lang="en-US" sz="1200" dirty="0" err="1"/>
              <a:t>piel</a:t>
            </a:r>
            <a:r>
              <a:rPr lang="en-US" sz="1200" dirty="0"/>
              <a:t>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b="1" dirty="0"/>
          </a:p>
          <a:p>
            <a:r>
              <a:rPr lang="en-US" b="1" dirty="0"/>
              <a:t>Los </a:t>
            </a:r>
            <a:r>
              <a:rPr lang="en-US" b="1" dirty="0" err="1"/>
              <a:t>trabajadores</a:t>
            </a:r>
            <a:r>
              <a:rPr lang="en-US" b="1" dirty="0"/>
              <a:t> </a:t>
            </a:r>
            <a:r>
              <a:rPr lang="en-US" b="1" dirty="0" err="1"/>
              <a:t>aclimatados</a:t>
            </a:r>
            <a:r>
              <a:rPr lang="en-US" b="1" dirty="0"/>
              <a:t> </a:t>
            </a:r>
            <a:r>
              <a:rPr lang="en-US" b="1" dirty="0" err="1"/>
              <a:t>comienzan</a:t>
            </a:r>
            <a:r>
              <a:rPr lang="en-US" b="1" dirty="0"/>
              <a:t> a </a:t>
            </a:r>
            <a:r>
              <a:rPr lang="en-US" b="1" dirty="0" err="1"/>
              <a:t>sudar</a:t>
            </a:r>
            <a:r>
              <a:rPr lang="en-US" b="1" dirty="0"/>
              <a:t> </a:t>
            </a:r>
            <a:r>
              <a:rPr lang="en-US" sz="1200" b="1" dirty="0" err="1"/>
              <a:t>más</a:t>
            </a:r>
            <a:r>
              <a:rPr lang="en-US" sz="1200" b="1" dirty="0"/>
              <a:t> </a:t>
            </a:r>
            <a:r>
              <a:rPr lang="en-US" sz="1200" b="1" dirty="0" err="1"/>
              <a:t>rápido</a:t>
            </a:r>
            <a:r>
              <a:rPr lang="en-US" b="1" dirty="0"/>
              <a:t> y </a:t>
            </a:r>
            <a:r>
              <a:rPr lang="en-US" b="1" dirty="0" err="1"/>
              <a:t>producen</a:t>
            </a:r>
            <a:r>
              <a:rPr lang="en-US" b="1" dirty="0"/>
              <a:t> </a:t>
            </a:r>
            <a:r>
              <a:rPr lang="en-US" b="1" dirty="0" err="1"/>
              <a:t>más</a:t>
            </a:r>
            <a:r>
              <a:rPr lang="en-US" b="1" dirty="0"/>
              <a:t> sudor. Por </a:t>
            </a:r>
            <a:r>
              <a:rPr lang="en-US" b="1" dirty="0" err="1"/>
              <a:t>eso</a:t>
            </a:r>
            <a:r>
              <a:rPr lang="en-US" b="1" dirty="0"/>
              <a:t> </a:t>
            </a:r>
            <a:r>
              <a:rPr lang="en-US" b="1" dirty="0" err="1"/>
              <a:t>necesitan</a:t>
            </a:r>
            <a:r>
              <a:rPr lang="en-US" b="1" dirty="0"/>
              <a:t> </a:t>
            </a:r>
            <a:r>
              <a:rPr lang="en-US" b="1" dirty="0" err="1"/>
              <a:t>más</a:t>
            </a:r>
            <a:r>
              <a:rPr lang="en-US" b="1" dirty="0"/>
              <a:t> </a:t>
            </a:r>
            <a:r>
              <a:rPr lang="en-US" b="1" dirty="0" err="1"/>
              <a:t>agua</a:t>
            </a:r>
            <a:r>
              <a:rPr lang="en-US" b="1" dirty="0"/>
              <a:t>. </a:t>
            </a:r>
          </a:p>
          <a:p>
            <a:endParaRPr lang="en-US" b="1" dirty="0"/>
          </a:p>
          <a:p>
            <a:r>
              <a:rPr lang="en-US" dirty="0"/>
              <a:t>Es </a:t>
            </a:r>
            <a:r>
              <a:rPr lang="en-US" dirty="0" err="1"/>
              <a:t>importante</a:t>
            </a:r>
            <a:r>
              <a:rPr lang="en-US" dirty="0"/>
              <a:t> </a:t>
            </a:r>
            <a:r>
              <a:rPr lang="en-US" dirty="0" err="1"/>
              <a:t>tener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cuenta</a:t>
            </a:r>
            <a:r>
              <a:rPr lang="en-US" dirty="0"/>
              <a:t> que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cambios</a:t>
            </a:r>
            <a:r>
              <a:rPr lang="en-US" dirty="0"/>
              <a:t> </a:t>
            </a:r>
            <a:r>
              <a:rPr lang="en-US" dirty="0" err="1"/>
              <a:t>repentinos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la </a:t>
            </a:r>
            <a:r>
              <a:rPr lang="en-US" dirty="0" err="1"/>
              <a:t>intensidad</a:t>
            </a:r>
            <a:r>
              <a:rPr lang="en-US" dirty="0"/>
              <a:t> del </a:t>
            </a:r>
            <a:r>
              <a:rPr lang="en-US" dirty="0" err="1"/>
              <a:t>trabajo</a:t>
            </a:r>
            <a:r>
              <a:rPr lang="en-US" dirty="0"/>
              <a:t> o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aumentos</a:t>
            </a:r>
            <a:r>
              <a:rPr lang="en-US" dirty="0"/>
              <a:t> </a:t>
            </a:r>
            <a:r>
              <a:rPr lang="en-US" dirty="0" err="1"/>
              <a:t>bruscos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la </a:t>
            </a:r>
            <a:r>
              <a:rPr lang="en-US" dirty="0" err="1"/>
              <a:t>temperatura</a:t>
            </a:r>
            <a:r>
              <a:rPr lang="en-US" dirty="0"/>
              <a:t> </a:t>
            </a:r>
            <a:r>
              <a:rPr lang="en-US" dirty="0" err="1"/>
              <a:t>ambiental</a:t>
            </a:r>
            <a:r>
              <a:rPr lang="en-US" dirty="0"/>
              <a:t> </a:t>
            </a:r>
            <a:r>
              <a:rPr lang="en-US" dirty="0" err="1"/>
              <a:t>pueden</a:t>
            </a:r>
            <a:r>
              <a:rPr lang="en-US" dirty="0"/>
              <a:t> </a:t>
            </a:r>
            <a:r>
              <a:rPr lang="en-US" dirty="0" err="1"/>
              <a:t>incrementar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riesgo</a:t>
            </a:r>
            <a:r>
              <a:rPr lang="en-US" dirty="0"/>
              <a:t> de </a:t>
            </a:r>
            <a:r>
              <a:rPr lang="en-US" dirty="0" err="1"/>
              <a:t>enfermedad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calor</a:t>
            </a:r>
            <a:r>
              <a:rPr lang="en-US" dirty="0"/>
              <a:t>, </a:t>
            </a:r>
            <a:r>
              <a:rPr lang="en-US" dirty="0" err="1"/>
              <a:t>incluso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trabajadores</a:t>
            </a:r>
            <a:r>
              <a:rPr lang="en-US" dirty="0"/>
              <a:t> </a:t>
            </a:r>
            <a:r>
              <a:rPr lang="en-US" dirty="0" err="1"/>
              <a:t>aclimatados</a:t>
            </a:r>
            <a:r>
              <a:rPr lang="en-US" dirty="0"/>
              <a:t>.</a:t>
            </a:r>
          </a:p>
          <a:p>
            <a:endParaRPr lang="en-US" b="1" dirty="0"/>
          </a:p>
          <a:p>
            <a:r>
              <a:rPr lang="en-US" b="1" dirty="0"/>
              <a:t>Fuente: </a:t>
            </a:r>
            <a:r>
              <a:rPr lang="en-US" dirty="0"/>
              <a:t>https://</a:t>
            </a:r>
            <a:r>
              <a:rPr lang="en-US" dirty="0" err="1"/>
              <a:t>www.osha.gov</a:t>
            </a:r>
            <a:r>
              <a:rPr lang="en-US" dirty="0"/>
              <a:t>/heat-exposure/protecting-new-workers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597599-430D-4F1B-8F31-4CC76330FE50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21383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Esta</a:t>
            </a:r>
            <a:r>
              <a:rPr lang="en-US" dirty="0"/>
              <a:t> </a:t>
            </a:r>
            <a:r>
              <a:rPr lang="en-US" dirty="0" err="1"/>
              <a:t>muerte</a:t>
            </a:r>
            <a:r>
              <a:rPr lang="en-US" dirty="0"/>
              <a:t> </a:t>
            </a:r>
            <a:r>
              <a:rPr lang="en-US" dirty="0" err="1"/>
              <a:t>podría</a:t>
            </a:r>
            <a:r>
              <a:rPr lang="en-US" dirty="0"/>
              <a:t> </a:t>
            </a:r>
            <a:r>
              <a:rPr lang="en-US" dirty="0" err="1"/>
              <a:t>haberse</a:t>
            </a:r>
            <a:r>
              <a:rPr lang="en-US" dirty="0"/>
              <a:t> </a:t>
            </a:r>
            <a:r>
              <a:rPr lang="en-US" dirty="0" err="1"/>
              <a:t>evitado</a:t>
            </a:r>
            <a:r>
              <a:rPr lang="en-US" dirty="0"/>
              <a:t>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empleado</a:t>
            </a:r>
            <a:r>
              <a:rPr lang="en-US" dirty="0"/>
              <a:t> se </a:t>
            </a:r>
            <a:r>
              <a:rPr lang="en-US" dirty="0" err="1"/>
              <a:t>hubiera</a:t>
            </a:r>
            <a:r>
              <a:rPr lang="en-US" dirty="0"/>
              <a:t> </a:t>
            </a:r>
            <a:r>
              <a:rPr lang="en-US" dirty="0" err="1"/>
              <a:t>aclimatado</a:t>
            </a:r>
            <a:r>
              <a:rPr lang="en-US" dirty="0"/>
              <a:t> </a:t>
            </a:r>
            <a:r>
              <a:rPr lang="en-US" dirty="0" err="1"/>
              <a:t>adecuadamente</a:t>
            </a:r>
            <a:r>
              <a:rPr lang="en-US" dirty="0"/>
              <a:t> a las </a:t>
            </a:r>
            <a:r>
              <a:rPr lang="en-US" dirty="0" err="1"/>
              <a:t>condiciones</a:t>
            </a:r>
            <a:r>
              <a:rPr lang="en-US" dirty="0"/>
              <a:t> de </a:t>
            </a:r>
            <a:r>
              <a:rPr lang="en-US" dirty="0" err="1"/>
              <a:t>trabajo</a:t>
            </a:r>
            <a:r>
              <a:rPr lang="en-US" dirty="0"/>
              <a:t> y se le </a:t>
            </a:r>
            <a:r>
              <a:rPr lang="en-US" dirty="0" err="1"/>
              <a:t>hubiera</a:t>
            </a:r>
            <a:r>
              <a:rPr lang="en-US" dirty="0"/>
              <a:t> </a:t>
            </a:r>
            <a:r>
              <a:rPr lang="en-US" dirty="0" err="1"/>
              <a:t>proporcionado</a:t>
            </a:r>
            <a:r>
              <a:rPr lang="en-US" dirty="0"/>
              <a:t> </a:t>
            </a:r>
            <a:r>
              <a:rPr lang="en-US" dirty="0" err="1"/>
              <a:t>agua</a:t>
            </a:r>
            <a:r>
              <a:rPr lang="en-US" dirty="0"/>
              <a:t>, sombra y </a:t>
            </a:r>
            <a:r>
              <a:rPr lang="en-US" dirty="0" err="1"/>
              <a:t>descanso</a:t>
            </a:r>
            <a:r>
              <a:rPr lang="en-US" dirty="0"/>
              <a:t>. </a:t>
            </a:r>
            <a:r>
              <a:rPr lang="en-US" dirty="0" err="1"/>
              <a:t>Murió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primer día de </a:t>
            </a:r>
            <a:r>
              <a:rPr lang="en-US" dirty="0" err="1"/>
              <a:t>trabajo</a:t>
            </a:r>
            <a:r>
              <a:rPr lang="en-US" dirty="0"/>
              <a:t>.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patrono</a:t>
            </a:r>
            <a:r>
              <a:rPr lang="en-US" dirty="0"/>
              <a:t> no </a:t>
            </a:r>
            <a:r>
              <a:rPr lang="en-US" dirty="0" err="1"/>
              <a:t>tenía</a:t>
            </a:r>
            <a:r>
              <a:rPr lang="en-US" dirty="0"/>
              <a:t> un </a:t>
            </a:r>
            <a:r>
              <a:rPr lang="en-US" dirty="0" err="1"/>
              <a:t>programa</a:t>
            </a:r>
            <a:r>
              <a:rPr lang="en-US" dirty="0"/>
              <a:t> de </a:t>
            </a:r>
            <a:r>
              <a:rPr lang="en-US" dirty="0" err="1"/>
              <a:t>aclimatación</a:t>
            </a:r>
            <a:r>
              <a:rPr lang="en-US" dirty="0"/>
              <a:t>. </a:t>
            </a:r>
          </a:p>
          <a:p>
            <a:endParaRPr lang="en-US" dirty="0"/>
          </a:p>
          <a:p>
            <a:r>
              <a:rPr lang="en-US" b="1" dirty="0"/>
              <a:t>Fuente 1: </a:t>
            </a:r>
            <a:r>
              <a:rPr lang="en-US" b="0" dirty="0"/>
              <a:t>https://</a:t>
            </a:r>
            <a:r>
              <a:rPr lang="en-US" b="0" dirty="0" err="1"/>
              <a:t>www.osha.gov</a:t>
            </a:r>
            <a:r>
              <a:rPr lang="en-US" b="0" dirty="0"/>
              <a:t>/news/</a:t>
            </a:r>
            <a:r>
              <a:rPr lang="en-US" b="0" dirty="0" err="1"/>
              <a:t>newsreleases</a:t>
            </a:r>
            <a:r>
              <a:rPr lang="en-US" b="0" dirty="0"/>
              <a:t>/region4/06282023</a:t>
            </a:r>
          </a:p>
          <a:p>
            <a:r>
              <a:rPr lang="en-US" b="1" dirty="0"/>
              <a:t>Fuente 2: </a:t>
            </a:r>
            <a:r>
              <a:rPr lang="en-US" b="0" dirty="0"/>
              <a:t>https://</a:t>
            </a:r>
            <a:r>
              <a:rPr lang="en-US" b="0" dirty="0" err="1"/>
              <a:t>www.osha.gov</a:t>
            </a:r>
            <a:r>
              <a:rPr lang="en-US" b="0" dirty="0"/>
              <a:t>/</a:t>
            </a:r>
            <a:r>
              <a:rPr lang="en-US" b="0" dirty="0" err="1"/>
              <a:t>ords</a:t>
            </a:r>
            <a:r>
              <a:rPr lang="en-US" b="0" dirty="0"/>
              <a:t>/</a:t>
            </a:r>
            <a:r>
              <a:rPr lang="en-US" b="0" dirty="0" err="1"/>
              <a:t>imis</a:t>
            </a:r>
            <a:r>
              <a:rPr lang="en-US" b="0" dirty="0"/>
              <a:t>/</a:t>
            </a:r>
            <a:r>
              <a:rPr lang="en-US" b="0" dirty="0" err="1"/>
              <a:t>establishment.inspection_detail?id</a:t>
            </a:r>
            <a:r>
              <a:rPr lang="en-US" b="0" dirty="0"/>
              <a:t>=1325173.015</a:t>
            </a:r>
          </a:p>
          <a:p>
            <a:endParaRPr lang="en-US" b="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597599-430D-4F1B-8F31-4CC76330FE50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4426834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None/>
            </a:pPr>
            <a:r>
              <a:rPr lang="en-US" dirty="0" err="1"/>
              <a:t>Cómo</a:t>
            </a:r>
            <a:r>
              <a:rPr lang="en-US" dirty="0"/>
              <a:t> </a:t>
            </a:r>
            <a:r>
              <a:rPr lang="en-US" dirty="0" err="1"/>
              <a:t>aclimatar</a:t>
            </a:r>
            <a:r>
              <a:rPr lang="en-US" dirty="0"/>
              <a:t> a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trabajadores</a:t>
            </a:r>
            <a:r>
              <a:rPr lang="en-US" dirty="0"/>
              <a:t> 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Vaya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aumentando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gradualmente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el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tiempo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los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trabajadores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pasan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condiciones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de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calor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 lo largo de 7 a 14 días.</a:t>
            </a:r>
          </a:p>
          <a:p>
            <a:pPr marL="385762" indent="-342900"/>
            <a:r>
              <a:rPr lang="en-US" sz="2500" dirty="0"/>
              <a:t>Para </a:t>
            </a:r>
            <a:r>
              <a:rPr lang="en-US" sz="2500" dirty="0" err="1"/>
              <a:t>los</a:t>
            </a:r>
            <a:r>
              <a:rPr lang="en-US" sz="2500" dirty="0"/>
              <a:t> </a:t>
            </a:r>
            <a:r>
              <a:rPr lang="en-US" sz="2500" dirty="0" err="1"/>
              <a:t>nuevos</a:t>
            </a:r>
            <a:r>
              <a:rPr lang="en-US" sz="2500" dirty="0"/>
              <a:t> </a:t>
            </a:r>
            <a:r>
              <a:rPr lang="en-US" sz="2500" dirty="0" err="1"/>
              <a:t>empleados</a:t>
            </a:r>
            <a:r>
              <a:rPr lang="en-US" sz="2500" dirty="0"/>
              <a:t>, </a:t>
            </a:r>
            <a:r>
              <a:rPr lang="en-US" sz="2500" dirty="0" err="1"/>
              <a:t>el</a:t>
            </a:r>
            <a:r>
              <a:rPr lang="en-US" sz="2500" dirty="0"/>
              <a:t> </a:t>
            </a:r>
            <a:r>
              <a:rPr lang="en-US" sz="2500" dirty="0" err="1"/>
              <a:t>horario</a:t>
            </a:r>
            <a:r>
              <a:rPr lang="en-US" sz="2500" dirty="0"/>
              <a:t> </a:t>
            </a:r>
            <a:r>
              <a:rPr lang="en-US" sz="2500" dirty="0" err="1"/>
              <a:t>debe</a:t>
            </a:r>
            <a:r>
              <a:rPr lang="en-US" sz="2500" dirty="0"/>
              <a:t> ser: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sz="2200" dirty="0"/>
              <a:t>La </a:t>
            </a:r>
            <a:r>
              <a:rPr lang="en-US" sz="2200" dirty="0" err="1"/>
              <a:t>duración</a:t>
            </a:r>
            <a:r>
              <a:rPr lang="en-US" sz="2200" dirty="0"/>
              <a:t> del </a:t>
            </a:r>
            <a:r>
              <a:rPr lang="en-US" sz="2200" dirty="0" err="1"/>
              <a:t>trabajo</a:t>
            </a:r>
            <a:r>
              <a:rPr lang="en-US" sz="2200" dirty="0"/>
              <a:t> </a:t>
            </a:r>
            <a:r>
              <a:rPr lang="en-US" sz="2200" dirty="0" err="1"/>
              <a:t>en</a:t>
            </a:r>
            <a:r>
              <a:rPr lang="en-US" sz="2200" dirty="0"/>
              <a:t> </a:t>
            </a:r>
            <a:r>
              <a:rPr lang="en-US" sz="2200" dirty="0" err="1"/>
              <a:t>el</a:t>
            </a:r>
            <a:r>
              <a:rPr lang="en-US" sz="2200" dirty="0"/>
              <a:t> </a:t>
            </a:r>
            <a:r>
              <a:rPr lang="en-US" sz="2200" dirty="0" err="1"/>
              <a:t>calor</a:t>
            </a:r>
            <a:r>
              <a:rPr lang="en-US" sz="2200" dirty="0"/>
              <a:t> no </a:t>
            </a:r>
            <a:r>
              <a:rPr lang="en-US" sz="2200" dirty="0" err="1"/>
              <a:t>debe</a:t>
            </a:r>
            <a:r>
              <a:rPr lang="en-US" sz="2200" dirty="0"/>
              <a:t> </a:t>
            </a:r>
            <a:r>
              <a:rPr lang="en-US" sz="2200" dirty="0" err="1"/>
              <a:t>superar</a:t>
            </a:r>
            <a:r>
              <a:rPr lang="en-US" sz="2200" dirty="0"/>
              <a:t> </a:t>
            </a:r>
            <a:r>
              <a:rPr lang="en-US" sz="2200" dirty="0" err="1"/>
              <a:t>el</a:t>
            </a:r>
            <a:r>
              <a:rPr lang="en-US" sz="2200" dirty="0"/>
              <a:t> 20% </a:t>
            </a:r>
            <a:r>
              <a:rPr lang="en-US" sz="2200" dirty="0" err="1"/>
              <a:t>en</a:t>
            </a:r>
            <a:r>
              <a:rPr lang="en-US" sz="2200" dirty="0"/>
              <a:t> </a:t>
            </a:r>
            <a:r>
              <a:rPr lang="en-US" sz="2200" dirty="0" err="1"/>
              <a:t>el</a:t>
            </a:r>
            <a:r>
              <a:rPr lang="en-US" sz="2200" dirty="0"/>
              <a:t> primer día 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sz="2200" dirty="0"/>
              <a:t>No </a:t>
            </a:r>
            <a:r>
              <a:rPr lang="en-US" sz="2200" dirty="0" err="1"/>
              <a:t>aumentar</a:t>
            </a:r>
            <a:r>
              <a:rPr lang="en-US" sz="2200" dirty="0"/>
              <a:t> </a:t>
            </a:r>
            <a:r>
              <a:rPr lang="en-US" sz="2200" dirty="0" err="1"/>
              <a:t>más</a:t>
            </a:r>
            <a:r>
              <a:rPr lang="en-US" sz="2200" dirty="0"/>
              <a:t> del 20% </a:t>
            </a:r>
            <a:r>
              <a:rPr lang="en-US" sz="2200" dirty="0" err="1"/>
              <a:t>en</a:t>
            </a:r>
            <a:r>
              <a:rPr lang="en-US" sz="2200" dirty="0"/>
              <a:t> </a:t>
            </a:r>
            <a:r>
              <a:rPr lang="en-US" sz="2200" dirty="0" err="1"/>
              <a:t>cada</a:t>
            </a:r>
            <a:r>
              <a:rPr lang="en-US" sz="2200" dirty="0"/>
              <a:t> día </a:t>
            </a:r>
            <a:r>
              <a:rPr lang="en-US" sz="2200" dirty="0" err="1"/>
              <a:t>adicional</a:t>
            </a:r>
            <a:endParaRPr lang="en-US" sz="2200" dirty="0"/>
          </a:p>
          <a:p>
            <a:r>
              <a:rPr lang="en-US" sz="2200" dirty="0"/>
              <a:t>El </a:t>
            </a:r>
            <a:r>
              <a:rPr lang="en-US" sz="2200" dirty="0" err="1"/>
              <a:t>horario</a:t>
            </a:r>
            <a:r>
              <a:rPr lang="en-US" sz="2200" dirty="0"/>
              <a:t> </a:t>
            </a:r>
            <a:r>
              <a:rPr lang="en-US" sz="2200" dirty="0" err="1"/>
              <a:t>debería</a:t>
            </a:r>
            <a:r>
              <a:rPr lang="en-US" sz="2200" dirty="0"/>
              <a:t> ser </a:t>
            </a:r>
            <a:r>
              <a:rPr lang="en-US" sz="2200" dirty="0" err="1"/>
              <a:t>el</a:t>
            </a:r>
            <a:r>
              <a:rPr lang="en-US" sz="2200" dirty="0"/>
              <a:t> </a:t>
            </a:r>
            <a:r>
              <a:rPr lang="en-US" sz="2200" dirty="0" err="1"/>
              <a:t>siguiente</a:t>
            </a:r>
            <a:r>
              <a:rPr lang="en-US" sz="2200" dirty="0"/>
              <a:t> para </a:t>
            </a:r>
            <a:r>
              <a:rPr lang="en-US" sz="2200" dirty="0" err="1"/>
              <a:t>los</a:t>
            </a:r>
            <a:r>
              <a:rPr lang="en-US" sz="2200" dirty="0"/>
              <a:t> </a:t>
            </a:r>
            <a:r>
              <a:rPr lang="en-US" sz="2200" dirty="0" err="1"/>
              <a:t>trabajadores</a:t>
            </a:r>
            <a:r>
              <a:rPr lang="en-US" sz="2200" dirty="0"/>
              <a:t> con </a:t>
            </a:r>
            <a:r>
              <a:rPr lang="en-US" sz="2200" dirty="0" err="1"/>
              <a:t>experiencia</a:t>
            </a:r>
            <a:r>
              <a:rPr lang="en-US" sz="2200" dirty="0"/>
              <a:t> previa: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sz="2200" dirty="0"/>
              <a:t>No </a:t>
            </a:r>
            <a:r>
              <a:rPr lang="en-US" sz="2200" dirty="0" err="1"/>
              <a:t>más</a:t>
            </a:r>
            <a:r>
              <a:rPr lang="en-US" sz="2200" dirty="0"/>
              <a:t> del 50% de la </a:t>
            </a:r>
            <a:r>
              <a:rPr lang="en-US" sz="2200" dirty="0" err="1"/>
              <a:t>duración</a:t>
            </a:r>
            <a:r>
              <a:rPr lang="en-US" sz="2200" dirty="0"/>
              <a:t> normal del </a:t>
            </a:r>
            <a:r>
              <a:rPr lang="en-US" sz="2200" dirty="0" err="1"/>
              <a:t>trabajo</a:t>
            </a:r>
            <a:r>
              <a:rPr lang="en-US" sz="2200" dirty="0"/>
              <a:t> </a:t>
            </a:r>
            <a:r>
              <a:rPr lang="en-US" sz="2200" dirty="0" err="1"/>
              <a:t>en</a:t>
            </a:r>
            <a:r>
              <a:rPr lang="en-US" sz="2200" dirty="0"/>
              <a:t> </a:t>
            </a:r>
            <a:r>
              <a:rPr lang="en-US" sz="2200" dirty="0" err="1"/>
              <a:t>el</a:t>
            </a:r>
            <a:r>
              <a:rPr lang="en-US" sz="2200" dirty="0"/>
              <a:t> </a:t>
            </a:r>
            <a:r>
              <a:rPr lang="en-US" sz="2200" dirty="0" err="1"/>
              <a:t>calor</a:t>
            </a:r>
            <a:r>
              <a:rPr lang="en-US" sz="2200" dirty="0"/>
              <a:t> </a:t>
            </a:r>
            <a:r>
              <a:rPr lang="en-US" sz="2200" dirty="0" err="1"/>
              <a:t>el</a:t>
            </a:r>
            <a:r>
              <a:rPr lang="en-US" sz="2200" dirty="0"/>
              <a:t> día 1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sz="2200" dirty="0"/>
              <a:t>No </a:t>
            </a:r>
            <a:r>
              <a:rPr lang="en-US" sz="2200" dirty="0" err="1"/>
              <a:t>más</a:t>
            </a:r>
            <a:r>
              <a:rPr lang="en-US" sz="2200" dirty="0"/>
              <a:t> del 60% </a:t>
            </a:r>
            <a:r>
              <a:rPr lang="en-US" sz="2200" dirty="0" err="1"/>
              <a:t>el</a:t>
            </a:r>
            <a:r>
              <a:rPr lang="en-US" sz="2200" dirty="0"/>
              <a:t> día 2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sz="2200" dirty="0"/>
              <a:t>No </a:t>
            </a:r>
            <a:r>
              <a:rPr lang="en-US" sz="2200" dirty="0" err="1"/>
              <a:t>más</a:t>
            </a:r>
            <a:r>
              <a:rPr lang="en-US" sz="2200" dirty="0"/>
              <a:t> del 80% </a:t>
            </a:r>
            <a:r>
              <a:rPr lang="en-US" sz="2200" dirty="0" err="1"/>
              <a:t>el</a:t>
            </a:r>
            <a:r>
              <a:rPr lang="en-US" sz="2200" dirty="0"/>
              <a:t> día 3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sz="2200" dirty="0"/>
              <a:t>No </a:t>
            </a:r>
            <a:r>
              <a:rPr lang="en-US" sz="2200" dirty="0" err="1"/>
              <a:t>más</a:t>
            </a:r>
            <a:r>
              <a:rPr lang="en-US" sz="2200" dirty="0"/>
              <a:t> del 100% </a:t>
            </a:r>
            <a:r>
              <a:rPr lang="en-US" sz="2200" dirty="0" err="1"/>
              <a:t>el</a:t>
            </a:r>
            <a:r>
              <a:rPr lang="en-US" sz="2200" dirty="0"/>
              <a:t> día 4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Los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nuevos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empleados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deben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ser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supervisados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atentamente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durante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los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primeros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14 días o hasta que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estén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totalmente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aclimatados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Los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trabajadores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que no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están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buena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forma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física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necesitan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más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tiempo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para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aclimatarse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completamente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 </a:t>
            </a:r>
            <a:r>
              <a:rPr lang="en-US" b="1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aclimatación</a:t>
            </a:r>
            <a:r>
              <a:rPr lang="en-US" b="1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1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puede</a:t>
            </a:r>
            <a:r>
              <a:rPr lang="en-US" b="1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ser </a:t>
            </a:r>
            <a:r>
              <a:rPr lang="en-US" b="1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mantenida</a:t>
            </a:r>
            <a:r>
              <a:rPr lang="en-US" b="1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1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por</a:t>
            </a:r>
            <a:r>
              <a:rPr lang="en-US" b="1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1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algunos</a:t>
            </a:r>
            <a:r>
              <a:rPr lang="en-US" b="1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días </a:t>
            </a:r>
            <a:r>
              <a:rPr lang="en-US" b="1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fuera</a:t>
            </a:r>
            <a:r>
              <a:rPr lang="en-US" b="1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de la </a:t>
            </a:r>
            <a:r>
              <a:rPr lang="en-US" b="1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exposición</a:t>
            </a:r>
            <a:r>
              <a:rPr lang="en-US" b="1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al </a:t>
            </a:r>
            <a:r>
              <a:rPr lang="en-US" b="1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calor</a:t>
            </a:r>
            <a:r>
              <a:rPr lang="en-US" b="1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Los </a:t>
            </a:r>
            <a:r>
              <a:rPr lang="en-US" b="1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períodos</a:t>
            </a:r>
            <a:r>
              <a:rPr lang="en-US" b="1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de </a:t>
            </a:r>
            <a:r>
              <a:rPr lang="en-US" b="1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descanso</a:t>
            </a:r>
            <a:r>
              <a:rPr lang="en-US" b="1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1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</a:t>
            </a:r>
            <a:r>
              <a:rPr lang="en-US" b="1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1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el</a:t>
            </a:r>
            <a:r>
              <a:rPr lang="en-US" b="1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1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aire</a:t>
            </a:r>
            <a:r>
              <a:rPr lang="en-US" b="1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1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acondicionado</a:t>
            </a:r>
            <a:r>
              <a:rPr lang="en-US" b="1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no </a:t>
            </a:r>
            <a:r>
              <a:rPr lang="en-US" b="1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afectarán</a:t>
            </a:r>
            <a:r>
              <a:rPr lang="en-US" b="1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 la </a:t>
            </a:r>
            <a:r>
              <a:rPr lang="en-US" b="1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aclimatación</a:t>
            </a:r>
            <a:r>
              <a:rPr lang="en-US" b="1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endParaRPr lang="en-US" b="1" i="0" dirty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597599-430D-4F1B-8F31-4CC76330FE50}" type="slidenum">
              <a:rPr lang="en-US" smtClean="0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7691394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None/>
            </a:pP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Las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pausas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de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descanso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son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muy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importantes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 la hora de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prevenir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las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enfermedades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calor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ya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permiten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el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cuerpo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se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refresque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algn="l">
              <a:buFont typeface="Arial" panose="020B0604020202020204" pitchFamily="34" charset="0"/>
              <a:buNone/>
            </a:pPr>
            <a:endParaRPr lang="en-US" b="0" i="0" dirty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  <a:p>
            <a:pPr algn="l">
              <a:buFont typeface="Arial" panose="020B0604020202020204" pitchFamily="34" charset="0"/>
              <a:buNone/>
            </a:pP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Los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empleadores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deben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establecer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lo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siguiente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: 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Modificar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los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periodos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de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trabajo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/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descanso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para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dar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al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cuerpo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la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oportunidad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de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deshacerse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del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exceso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de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calor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Permitir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pausas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para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descansar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y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beber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agua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cuando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un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trabajador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se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sienta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incómodo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el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calor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Asignar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los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trabajadores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nuevos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y no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aclimatados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un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trabajo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más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ligero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y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períodos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de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descanso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más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largos y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frecuentes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Reducir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los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periodos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de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trabajo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y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aumentar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los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periodos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de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descanso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:</a:t>
            </a:r>
          </a:p>
          <a:p>
            <a:pPr marL="628650" lvl="1" indent="-171450" algn="l">
              <a:buFont typeface="Courier New" panose="02070309020205020404" pitchFamily="49" charset="0"/>
              <a:buChar char="o"/>
            </a:pP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aumentar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la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temperatura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la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humedad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y la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radiación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solar.</a:t>
            </a:r>
          </a:p>
          <a:p>
            <a:pPr marL="628650" lvl="1" indent="-171450" algn="l">
              <a:buFont typeface="Courier New" panose="02070309020205020404" pitchFamily="49" charset="0"/>
              <a:buChar char="o"/>
            </a:pP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Cuando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no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haya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movimiento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de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aire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628650" lvl="1" indent="-171450" algn="l">
              <a:buFont typeface="Courier New" panose="02070309020205020404" pitchFamily="49" charset="0"/>
              <a:buChar char="o"/>
            </a:pP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 se pone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ropa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o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equipo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de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protección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628650" lvl="1" indent="-171450" algn="l">
              <a:buFont typeface="Courier New" panose="02070309020205020404" pitchFamily="49" charset="0"/>
              <a:buChar char="o"/>
            </a:pP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Para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trabajos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más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pesados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1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Fuente: </a:t>
            </a:r>
            <a:r>
              <a:rPr lang="en-US" b="0" dirty="0"/>
              <a:t>https://</a:t>
            </a:r>
            <a:r>
              <a:rPr lang="en-US" b="0" dirty="0" err="1"/>
              <a:t>www.cdc.gov</a:t>
            </a:r>
            <a:r>
              <a:rPr lang="en-US" b="0" dirty="0"/>
              <a:t>/</a:t>
            </a:r>
            <a:r>
              <a:rPr lang="en-US" b="0" dirty="0" err="1"/>
              <a:t>niosh</a:t>
            </a:r>
            <a:r>
              <a:rPr lang="en-US" b="0" dirty="0"/>
              <a:t>/topics/</a:t>
            </a:r>
            <a:r>
              <a:rPr lang="en-US" b="0" dirty="0" err="1"/>
              <a:t>heatstress</a:t>
            </a:r>
            <a:r>
              <a:rPr lang="en-US" b="0" dirty="0"/>
              <a:t>/</a:t>
            </a:r>
            <a:r>
              <a:rPr lang="en-US" b="0" dirty="0" err="1"/>
              <a:t>recommendations.html</a:t>
            </a:r>
            <a:endParaRPr lang="en-US" b="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597599-430D-4F1B-8F31-4CC76330FE50}" type="slidenum">
              <a:rPr lang="en-US" smtClean="0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0695026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Hay </a:t>
            </a:r>
            <a:r>
              <a:rPr lang="en-US" sz="1200" dirty="0" err="1"/>
              <a:t>una</a:t>
            </a:r>
            <a:r>
              <a:rPr lang="en-US" sz="1200" dirty="0"/>
              <a:t> </a:t>
            </a:r>
            <a:r>
              <a:rPr lang="en-US" sz="1200" dirty="0" err="1"/>
              <a:t>variedad</a:t>
            </a:r>
            <a:r>
              <a:rPr lang="en-US" sz="1200" dirty="0"/>
              <a:t> de </a:t>
            </a:r>
            <a:r>
              <a:rPr lang="en-US" sz="1200" dirty="0" err="1"/>
              <a:t>horarios</a:t>
            </a:r>
            <a:r>
              <a:rPr lang="en-US" sz="1200" dirty="0"/>
              <a:t> de </a:t>
            </a:r>
            <a:r>
              <a:rPr lang="en-US" sz="1200" dirty="0" err="1"/>
              <a:t>trabajo</a:t>
            </a:r>
            <a:r>
              <a:rPr lang="en-US" sz="1200" dirty="0"/>
              <a:t> y </a:t>
            </a:r>
            <a:r>
              <a:rPr lang="en-US" sz="1200" dirty="0" err="1"/>
              <a:t>descanso</a:t>
            </a:r>
            <a:r>
              <a:rPr lang="en-US" sz="1200" dirty="0"/>
              <a:t> </a:t>
            </a:r>
            <a:r>
              <a:rPr lang="en-US" sz="1200" dirty="0" err="1"/>
              <a:t>disponibles</a:t>
            </a:r>
            <a:r>
              <a:rPr lang="en-US" sz="1200" dirty="0"/>
              <a:t> que se </a:t>
            </a:r>
            <a:r>
              <a:rPr lang="en-US" sz="1200" dirty="0" err="1"/>
              <a:t>pueden</a:t>
            </a:r>
            <a:r>
              <a:rPr lang="en-US" sz="1200" dirty="0"/>
              <a:t> </a:t>
            </a:r>
            <a:r>
              <a:rPr lang="en-US" sz="1200" dirty="0" err="1"/>
              <a:t>adaptar</a:t>
            </a:r>
            <a:r>
              <a:rPr lang="en-US" sz="1200" dirty="0"/>
              <a:t> a </a:t>
            </a:r>
            <a:r>
              <a:rPr lang="en-US" sz="1200" dirty="0" err="1"/>
              <a:t>su</a:t>
            </a:r>
            <a:r>
              <a:rPr lang="en-US" sz="1200" dirty="0"/>
              <a:t> </a:t>
            </a:r>
            <a:r>
              <a:rPr lang="en-US" sz="1200" dirty="0" err="1"/>
              <a:t>lugar</a:t>
            </a:r>
            <a:r>
              <a:rPr lang="en-US" sz="1200" dirty="0"/>
              <a:t> de </a:t>
            </a:r>
            <a:r>
              <a:rPr lang="en-US" sz="1200" dirty="0" err="1"/>
              <a:t>trabajo</a:t>
            </a:r>
            <a:r>
              <a:rPr lang="en-US" sz="1200" dirty="0"/>
              <a:t>. </a:t>
            </a:r>
            <a:r>
              <a:rPr lang="en-US" dirty="0"/>
              <a:t>Este </a:t>
            </a:r>
            <a:r>
              <a:rPr lang="en-US" dirty="0" err="1"/>
              <a:t>programa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particular es del CDC y es para </a:t>
            </a:r>
            <a:r>
              <a:rPr lang="en-US" sz="1800" dirty="0" err="1">
                <a:effectLst/>
                <a:latin typeface="MyriadPro"/>
              </a:rPr>
              <a:t>los</a:t>
            </a:r>
            <a:r>
              <a:rPr lang="en-US" sz="1800" dirty="0">
                <a:effectLst/>
                <a:latin typeface="MyriadPro"/>
              </a:rPr>
              <a:t> </a:t>
            </a:r>
            <a:r>
              <a:rPr lang="en-US" sz="1800" dirty="0" err="1">
                <a:effectLst/>
                <a:latin typeface="MyriadPro"/>
              </a:rPr>
              <a:t>trabajadores</a:t>
            </a:r>
            <a:r>
              <a:rPr lang="en-US" sz="1800" dirty="0">
                <a:effectLst/>
                <a:latin typeface="MyriadPro"/>
              </a:rPr>
              <a:t> que </a:t>
            </a:r>
            <a:r>
              <a:rPr lang="en-US" sz="1800" dirty="0" err="1">
                <a:effectLst/>
                <a:latin typeface="MyriadPro"/>
              </a:rPr>
              <a:t>están</a:t>
            </a:r>
            <a:r>
              <a:rPr lang="en-US" sz="1800" dirty="0">
                <a:effectLst/>
                <a:latin typeface="MyriadPro"/>
              </a:rPr>
              <a:t> </a:t>
            </a:r>
            <a:r>
              <a:rPr lang="en-US" sz="1800" dirty="0" err="1">
                <a:effectLst/>
                <a:latin typeface="MyriadPro"/>
              </a:rPr>
              <a:t>en</a:t>
            </a:r>
            <a:r>
              <a:rPr lang="en-US" sz="1800" dirty="0">
                <a:effectLst/>
                <a:latin typeface="MyriadPro"/>
              </a:rPr>
              <a:t> </a:t>
            </a:r>
            <a:r>
              <a:rPr lang="en-US" sz="1800" dirty="0" err="1">
                <a:effectLst/>
                <a:latin typeface="MyriadPro"/>
              </a:rPr>
              <a:t>buen</a:t>
            </a:r>
            <a:r>
              <a:rPr lang="en-US" sz="1800" dirty="0">
                <a:effectLst/>
                <a:latin typeface="MyriadPro"/>
              </a:rPr>
              <a:t> </a:t>
            </a:r>
            <a:r>
              <a:rPr lang="en-US" sz="1800" dirty="0" err="1">
                <a:effectLst/>
                <a:latin typeface="MyriadPro"/>
              </a:rPr>
              <a:t>estado</a:t>
            </a:r>
            <a:r>
              <a:rPr lang="en-US" sz="1800" dirty="0">
                <a:effectLst/>
                <a:latin typeface="MyriadPro"/>
              </a:rPr>
              <a:t> </a:t>
            </a:r>
            <a:r>
              <a:rPr lang="en-US" sz="1800" dirty="0" err="1">
                <a:effectLst/>
                <a:latin typeface="MyriadPro"/>
              </a:rPr>
              <a:t>físico</a:t>
            </a:r>
            <a:r>
              <a:rPr lang="en-US" sz="1800" dirty="0">
                <a:effectLst/>
                <a:latin typeface="MyriadPro"/>
              </a:rPr>
              <a:t>, </a:t>
            </a:r>
            <a:r>
              <a:rPr lang="en-US" sz="1800" dirty="0" err="1">
                <a:effectLst/>
                <a:latin typeface="MyriadPro"/>
              </a:rPr>
              <a:t>están</a:t>
            </a:r>
            <a:r>
              <a:rPr lang="en-US" sz="1800" dirty="0">
                <a:effectLst/>
                <a:latin typeface="MyriadPro"/>
              </a:rPr>
              <a:t> </a:t>
            </a:r>
            <a:r>
              <a:rPr lang="en-US" sz="1800" dirty="0" err="1">
                <a:effectLst/>
                <a:latin typeface="MyriadPro"/>
              </a:rPr>
              <a:t>descansados</a:t>
            </a:r>
            <a:r>
              <a:rPr lang="en-US" sz="1800" dirty="0">
                <a:effectLst/>
                <a:latin typeface="MyriadPro"/>
              </a:rPr>
              <a:t>, </a:t>
            </a:r>
            <a:r>
              <a:rPr lang="en-US" sz="1800" dirty="0" err="1">
                <a:effectLst/>
                <a:latin typeface="MyriadPro"/>
              </a:rPr>
              <a:t>totalmente</a:t>
            </a:r>
            <a:r>
              <a:rPr lang="en-US" sz="1800" dirty="0">
                <a:effectLst/>
                <a:latin typeface="MyriadPro"/>
              </a:rPr>
              <a:t> </a:t>
            </a:r>
            <a:r>
              <a:rPr lang="en-US" sz="1800" dirty="0" err="1">
                <a:effectLst/>
                <a:latin typeface="MyriadPro"/>
              </a:rPr>
              <a:t>hidratados</a:t>
            </a:r>
            <a:r>
              <a:rPr lang="en-US" sz="1800" dirty="0">
                <a:effectLst/>
                <a:latin typeface="MyriadPro"/>
              </a:rPr>
              <a:t>, </a:t>
            </a:r>
            <a:r>
              <a:rPr lang="en-US" sz="1800" dirty="0" err="1">
                <a:effectLst/>
                <a:latin typeface="MyriadPro"/>
              </a:rPr>
              <a:t>tienen</a:t>
            </a:r>
            <a:r>
              <a:rPr lang="en-US" sz="1800" dirty="0">
                <a:effectLst/>
                <a:latin typeface="MyriadPro"/>
              </a:rPr>
              <a:t> </a:t>
            </a:r>
            <a:r>
              <a:rPr lang="en-US" sz="1800" dirty="0" err="1">
                <a:effectLst/>
                <a:latin typeface="MyriadPro"/>
              </a:rPr>
              <a:t>menos</a:t>
            </a:r>
            <a:r>
              <a:rPr lang="en-US" sz="1800" dirty="0">
                <a:effectLst/>
                <a:latin typeface="MyriadPro"/>
              </a:rPr>
              <a:t> de 40 </a:t>
            </a:r>
            <a:r>
              <a:rPr lang="en-US" sz="1800" dirty="0" err="1">
                <a:effectLst/>
                <a:latin typeface="MyriadPro"/>
              </a:rPr>
              <a:t>años</a:t>
            </a:r>
            <a:r>
              <a:rPr lang="en-US" sz="1800" dirty="0">
                <a:effectLst/>
                <a:latin typeface="MyriadPro"/>
              </a:rPr>
              <a:t> y </a:t>
            </a:r>
            <a:r>
              <a:rPr lang="en-US" sz="1800" dirty="0" err="1">
                <a:effectLst/>
                <a:latin typeface="MyriadPro"/>
              </a:rPr>
              <a:t>el</a:t>
            </a:r>
            <a:r>
              <a:rPr lang="en-US" sz="1800" dirty="0">
                <a:effectLst/>
                <a:latin typeface="MyriadPro"/>
              </a:rPr>
              <a:t> </a:t>
            </a:r>
            <a:r>
              <a:rPr lang="en-US" sz="1800" dirty="0" err="1">
                <a:effectLst/>
                <a:latin typeface="MyriadPro"/>
              </a:rPr>
              <a:t>ambiente</a:t>
            </a:r>
            <a:r>
              <a:rPr lang="en-US" sz="1800" dirty="0">
                <a:effectLst/>
                <a:latin typeface="MyriadPro"/>
              </a:rPr>
              <a:t> </a:t>
            </a:r>
            <a:r>
              <a:rPr lang="en-US" sz="1800" dirty="0" err="1">
                <a:effectLst/>
                <a:latin typeface="MyriadPro"/>
              </a:rPr>
              <a:t>tiene</a:t>
            </a:r>
            <a:r>
              <a:rPr lang="en-US" sz="1800" dirty="0">
                <a:effectLst/>
                <a:latin typeface="MyriadPro"/>
              </a:rPr>
              <a:t> un 30 % de </a:t>
            </a:r>
            <a:r>
              <a:rPr lang="en-US" sz="1800" dirty="0" err="1">
                <a:effectLst/>
                <a:latin typeface="MyriadPro"/>
              </a:rPr>
              <a:t>humedad</a:t>
            </a:r>
            <a:r>
              <a:rPr lang="en-US" sz="1800" dirty="0">
                <a:effectLst/>
                <a:latin typeface="MyriadPro"/>
              </a:rPr>
              <a:t> y </a:t>
            </a:r>
            <a:r>
              <a:rPr lang="en-US" sz="1800" dirty="0" err="1">
                <a:effectLst/>
                <a:latin typeface="MyriadPro"/>
              </a:rPr>
              <a:t>movimiento</a:t>
            </a:r>
            <a:r>
              <a:rPr lang="en-US" sz="1800" dirty="0">
                <a:effectLst/>
                <a:latin typeface="MyriadPro"/>
              </a:rPr>
              <a:t> perceptible del </a:t>
            </a:r>
            <a:r>
              <a:rPr lang="en-US" sz="1800" dirty="0" err="1">
                <a:effectLst/>
                <a:latin typeface="MyriadPro"/>
              </a:rPr>
              <a:t>aire</a:t>
            </a:r>
            <a:r>
              <a:rPr lang="en-US" sz="1800" dirty="0">
                <a:effectLst/>
                <a:latin typeface="MyriadPro"/>
              </a:rPr>
              <a:t>. </a:t>
            </a:r>
            <a:r>
              <a:rPr lang="en-US" dirty="0"/>
              <a:t>Por lo tanto, </a:t>
            </a:r>
            <a:r>
              <a:rPr lang="en-US" dirty="0" err="1"/>
              <a:t>este</a:t>
            </a:r>
            <a:r>
              <a:rPr lang="en-US" dirty="0"/>
              <a:t> </a:t>
            </a:r>
            <a:r>
              <a:rPr lang="en-US" dirty="0" err="1"/>
              <a:t>horario</a:t>
            </a:r>
            <a:r>
              <a:rPr lang="en-US" dirty="0"/>
              <a:t> </a:t>
            </a:r>
            <a:r>
              <a:rPr lang="en-US" dirty="0" err="1"/>
              <a:t>puede</a:t>
            </a:r>
            <a:r>
              <a:rPr lang="en-US" dirty="0"/>
              <a:t> no ser </a:t>
            </a:r>
            <a:r>
              <a:rPr lang="en-US" dirty="0" err="1"/>
              <a:t>aplicable</a:t>
            </a:r>
            <a:r>
              <a:rPr lang="en-US" dirty="0"/>
              <a:t> a </a:t>
            </a:r>
            <a:r>
              <a:rPr lang="en-US" dirty="0" err="1"/>
              <a:t>muchos</a:t>
            </a:r>
            <a:r>
              <a:rPr lang="en-US" dirty="0"/>
              <a:t> </a:t>
            </a:r>
            <a:r>
              <a:rPr lang="en-US" dirty="0" err="1"/>
              <a:t>lugares</a:t>
            </a:r>
            <a:r>
              <a:rPr lang="en-US" dirty="0"/>
              <a:t> de </a:t>
            </a:r>
            <a:r>
              <a:rPr lang="en-US" dirty="0" err="1"/>
              <a:t>trabajo</a:t>
            </a:r>
            <a:r>
              <a:rPr lang="en-US" dirty="0"/>
              <a:t>. Es </a:t>
            </a:r>
            <a:r>
              <a:rPr lang="en-US" dirty="0" err="1"/>
              <a:t>importante</a:t>
            </a:r>
            <a:r>
              <a:rPr lang="en-US" dirty="0"/>
              <a:t> </a:t>
            </a:r>
            <a:r>
              <a:rPr lang="en-US" dirty="0" err="1"/>
              <a:t>tener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cuenta</a:t>
            </a:r>
            <a:r>
              <a:rPr lang="en-US" dirty="0"/>
              <a:t>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factores</a:t>
            </a:r>
            <a:r>
              <a:rPr lang="en-US" dirty="0"/>
              <a:t> de </a:t>
            </a:r>
            <a:r>
              <a:rPr lang="en-US" dirty="0" err="1"/>
              <a:t>riesgo</a:t>
            </a:r>
            <a:r>
              <a:rPr lang="en-US" dirty="0"/>
              <a:t> </a:t>
            </a:r>
            <a:r>
              <a:rPr lang="en-US" dirty="0" err="1"/>
              <a:t>personales</a:t>
            </a:r>
            <a:r>
              <a:rPr lang="en-US" dirty="0"/>
              <a:t> </a:t>
            </a:r>
            <a:r>
              <a:rPr lang="en-US" dirty="0" err="1"/>
              <a:t>además</a:t>
            </a:r>
            <a:r>
              <a:rPr lang="en-US" dirty="0"/>
              <a:t> de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factores</a:t>
            </a:r>
            <a:r>
              <a:rPr lang="en-US" dirty="0"/>
              <a:t> </a:t>
            </a:r>
            <a:r>
              <a:rPr lang="en-US" dirty="0" err="1"/>
              <a:t>ambientales</a:t>
            </a:r>
            <a:r>
              <a:rPr lang="en-US" dirty="0"/>
              <a:t> y </a:t>
            </a:r>
            <a:r>
              <a:rPr lang="en-US" dirty="0" err="1"/>
              <a:t>ocupacionales</a:t>
            </a:r>
            <a:r>
              <a:rPr lang="en-US" dirty="0"/>
              <a:t> a la hora de </a:t>
            </a:r>
            <a:r>
              <a:rPr lang="en-US" dirty="0" err="1"/>
              <a:t>desarrollar</a:t>
            </a:r>
            <a:r>
              <a:rPr lang="en-US" dirty="0"/>
              <a:t> o </a:t>
            </a:r>
            <a:r>
              <a:rPr lang="en-US" dirty="0" err="1"/>
              <a:t>adaptar</a:t>
            </a:r>
            <a:r>
              <a:rPr lang="en-US" dirty="0"/>
              <a:t> un </a:t>
            </a:r>
            <a:r>
              <a:rPr lang="en-US" dirty="0" err="1"/>
              <a:t>horario</a:t>
            </a:r>
            <a:r>
              <a:rPr lang="en-US" dirty="0"/>
              <a:t> de </a:t>
            </a:r>
            <a:r>
              <a:rPr lang="en-US" dirty="0" err="1"/>
              <a:t>trabajo</a:t>
            </a:r>
            <a:r>
              <a:rPr lang="en-US" dirty="0"/>
              <a:t>/</a:t>
            </a:r>
            <a:r>
              <a:rPr lang="en-US" dirty="0" err="1"/>
              <a:t>descanso</a:t>
            </a:r>
            <a:r>
              <a:rPr lang="en-US" dirty="0"/>
              <a:t>. </a:t>
            </a:r>
          </a:p>
          <a:p>
            <a:endParaRPr lang="en-US" dirty="0"/>
          </a:p>
          <a:p>
            <a:r>
              <a:rPr lang="en-US" dirty="0" err="1"/>
              <a:t>Repase</a:t>
            </a:r>
            <a:r>
              <a:rPr lang="en-US" dirty="0"/>
              <a:t> </a:t>
            </a:r>
            <a:r>
              <a:rPr lang="en-US" dirty="0" err="1"/>
              <a:t>esta</a:t>
            </a:r>
            <a:r>
              <a:rPr lang="en-US" dirty="0"/>
              <a:t> </a:t>
            </a:r>
            <a:r>
              <a:rPr lang="en-US" dirty="0" err="1"/>
              <a:t>tabla</a:t>
            </a:r>
            <a:r>
              <a:rPr lang="en-US" dirty="0"/>
              <a:t> de </a:t>
            </a:r>
            <a:r>
              <a:rPr lang="en-US" dirty="0" err="1"/>
              <a:t>muestra</a:t>
            </a:r>
            <a:r>
              <a:rPr lang="en-US" dirty="0"/>
              <a:t> con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participantes</a:t>
            </a:r>
            <a:r>
              <a:rPr lang="en-US" dirty="0"/>
              <a:t>. </a:t>
            </a:r>
            <a:r>
              <a:rPr lang="en-US" dirty="0" err="1"/>
              <a:t>En</a:t>
            </a:r>
            <a:r>
              <a:rPr lang="en-US" dirty="0"/>
              <a:t> las </a:t>
            </a:r>
            <a:r>
              <a:rPr lang="en-US" dirty="0" err="1"/>
              <a:t>columnas</a:t>
            </a:r>
            <a:r>
              <a:rPr lang="en-US" dirty="0"/>
              <a:t> </a:t>
            </a:r>
            <a:r>
              <a:rPr lang="en-US" dirty="0" err="1"/>
              <a:t>tenemos</a:t>
            </a:r>
            <a:r>
              <a:rPr lang="en-US" dirty="0"/>
              <a:t> la </a:t>
            </a:r>
            <a:r>
              <a:rPr lang="en-US" dirty="0" err="1"/>
              <a:t>clasificación</a:t>
            </a:r>
            <a:r>
              <a:rPr lang="en-US" dirty="0"/>
              <a:t> del </a:t>
            </a:r>
            <a:r>
              <a:rPr lang="en-US" dirty="0" err="1"/>
              <a:t>trabajo</a:t>
            </a:r>
            <a:r>
              <a:rPr lang="en-US" dirty="0"/>
              <a:t>: </a:t>
            </a:r>
            <a:r>
              <a:rPr lang="en-US" dirty="0" err="1"/>
              <a:t>Trabajo</a:t>
            </a:r>
            <a:r>
              <a:rPr lang="en-US" dirty="0"/>
              <a:t> </a:t>
            </a:r>
            <a:r>
              <a:rPr lang="en-US" dirty="0" err="1"/>
              <a:t>ligero</a:t>
            </a:r>
            <a:r>
              <a:rPr lang="en-US" dirty="0"/>
              <a:t>, </a:t>
            </a:r>
            <a:r>
              <a:rPr lang="en-US" dirty="0" err="1"/>
              <a:t>Trabajo</a:t>
            </a:r>
            <a:r>
              <a:rPr lang="en-US" dirty="0"/>
              <a:t> </a:t>
            </a:r>
            <a:r>
              <a:rPr lang="en-US" dirty="0" err="1"/>
              <a:t>moderado</a:t>
            </a:r>
            <a:r>
              <a:rPr lang="en-US" dirty="0"/>
              <a:t> y </a:t>
            </a:r>
            <a:r>
              <a:rPr lang="en-US" dirty="0" err="1"/>
              <a:t>Trabajo</a:t>
            </a:r>
            <a:r>
              <a:rPr lang="en-US" dirty="0"/>
              <a:t> </a:t>
            </a:r>
            <a:r>
              <a:rPr lang="en-US" dirty="0" err="1"/>
              <a:t>pesado</a:t>
            </a:r>
            <a:r>
              <a:rPr lang="en-US" dirty="0"/>
              <a:t>. </a:t>
            </a:r>
            <a:r>
              <a:rPr lang="en-US" dirty="0" err="1"/>
              <a:t>En</a:t>
            </a:r>
            <a:r>
              <a:rPr lang="en-US" dirty="0"/>
              <a:t> las </a:t>
            </a:r>
            <a:r>
              <a:rPr lang="en-US" dirty="0" err="1"/>
              <a:t>filas</a:t>
            </a:r>
            <a:r>
              <a:rPr lang="en-US" dirty="0"/>
              <a:t> se </a:t>
            </a:r>
            <a:r>
              <a:rPr lang="en-US" dirty="0" err="1"/>
              <a:t>incluye</a:t>
            </a:r>
            <a:r>
              <a:rPr lang="en-US" dirty="0"/>
              <a:t> la </a:t>
            </a:r>
            <a:r>
              <a:rPr lang="en-US" dirty="0" err="1"/>
              <a:t>temperatura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grados</a:t>
            </a:r>
            <a:r>
              <a:rPr lang="en-US" dirty="0"/>
              <a:t> Fahrenheit. </a:t>
            </a:r>
          </a:p>
          <a:p>
            <a:endParaRPr lang="en-US" dirty="0"/>
          </a:p>
          <a:p>
            <a:r>
              <a:rPr lang="en-US" dirty="0"/>
              <a:t>Es </a:t>
            </a:r>
            <a:r>
              <a:rPr lang="en-US" dirty="0" err="1"/>
              <a:t>importante</a:t>
            </a:r>
            <a:r>
              <a:rPr lang="en-US" dirty="0"/>
              <a:t> </a:t>
            </a:r>
            <a:r>
              <a:rPr lang="en-US" dirty="0" err="1"/>
              <a:t>tener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cuenta</a:t>
            </a:r>
            <a:r>
              <a:rPr lang="en-US" dirty="0"/>
              <a:t> que no basta con </a:t>
            </a:r>
            <a:r>
              <a:rPr lang="en-US" dirty="0" err="1"/>
              <a:t>considerar</a:t>
            </a:r>
            <a:r>
              <a:rPr lang="en-US" dirty="0"/>
              <a:t> </a:t>
            </a:r>
            <a:r>
              <a:rPr lang="en-US" dirty="0" err="1"/>
              <a:t>únicamente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ritmo</a:t>
            </a:r>
            <a:r>
              <a:rPr lang="en-US" dirty="0"/>
              <a:t> individual de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trabajadores</a:t>
            </a:r>
            <a:r>
              <a:rPr lang="en-US" dirty="0"/>
              <a:t>, </a:t>
            </a:r>
            <a:r>
              <a:rPr lang="en-US" dirty="0" err="1"/>
              <a:t>ya</a:t>
            </a:r>
            <a:r>
              <a:rPr lang="en-US" dirty="0"/>
              <a:t> que </a:t>
            </a:r>
            <a:r>
              <a:rPr lang="en-US" dirty="0" err="1"/>
              <a:t>puede</a:t>
            </a:r>
            <a:r>
              <a:rPr lang="en-US" dirty="0"/>
              <a:t> que no se den </a:t>
            </a:r>
            <a:r>
              <a:rPr lang="en-US" dirty="0" err="1"/>
              <a:t>cuenta</a:t>
            </a:r>
            <a:r>
              <a:rPr lang="en-US" dirty="0"/>
              <a:t> de </a:t>
            </a:r>
            <a:r>
              <a:rPr lang="en-US" dirty="0" err="1"/>
              <a:t>cuándo</a:t>
            </a:r>
            <a:r>
              <a:rPr lang="en-US" dirty="0"/>
              <a:t> </a:t>
            </a:r>
            <a:r>
              <a:rPr lang="en-US" dirty="0" err="1"/>
              <a:t>deben</a:t>
            </a:r>
            <a:r>
              <a:rPr lang="en-US" dirty="0"/>
              <a:t> </a:t>
            </a:r>
            <a:r>
              <a:rPr lang="en-US" dirty="0" err="1"/>
              <a:t>tomarse</a:t>
            </a:r>
            <a:r>
              <a:rPr lang="en-US" dirty="0"/>
              <a:t> un </a:t>
            </a:r>
            <a:r>
              <a:rPr lang="en-US" dirty="0" err="1"/>
              <a:t>descanso</a:t>
            </a:r>
            <a:r>
              <a:rPr lang="en-US" dirty="0"/>
              <a:t>. </a:t>
            </a:r>
          </a:p>
          <a:p>
            <a:endParaRPr lang="en-US" dirty="0"/>
          </a:p>
          <a:p>
            <a:r>
              <a:rPr lang="en-US" b="1" dirty="0"/>
              <a:t>Fuente: </a:t>
            </a:r>
            <a:r>
              <a:rPr lang="en-US" b="0" dirty="0"/>
              <a:t>https://</a:t>
            </a:r>
            <a:r>
              <a:rPr lang="en-US" b="0" dirty="0" err="1"/>
              <a:t>www.cdc.gov</a:t>
            </a:r>
            <a:r>
              <a:rPr lang="en-US" b="0" dirty="0"/>
              <a:t>/</a:t>
            </a:r>
            <a:r>
              <a:rPr lang="en-US" b="0" dirty="0" err="1"/>
              <a:t>niosh</a:t>
            </a:r>
            <a:r>
              <a:rPr lang="en-US" b="0" dirty="0"/>
              <a:t>/mining/</a:t>
            </a:r>
            <a:r>
              <a:rPr lang="en-US" b="0" dirty="0" err="1"/>
              <a:t>UserFiles</a:t>
            </a:r>
            <a:r>
              <a:rPr lang="en-US" b="0" dirty="0"/>
              <a:t>/works/pdfs/2017-127.pdf</a:t>
            </a:r>
          </a:p>
          <a:p>
            <a:r>
              <a:rPr lang="en-US" b="1" dirty="0" err="1"/>
              <a:t>Tabla</a:t>
            </a:r>
            <a:r>
              <a:rPr lang="en-US" b="1" dirty="0"/>
              <a:t>: </a:t>
            </a:r>
            <a:r>
              <a:rPr lang="en-US" b="0" dirty="0" err="1"/>
              <a:t>Esta</a:t>
            </a:r>
            <a:r>
              <a:rPr lang="en-US" b="0" dirty="0"/>
              <a:t> </a:t>
            </a:r>
            <a:r>
              <a:rPr lang="en-US" b="0" dirty="0" err="1"/>
              <a:t>tabla</a:t>
            </a:r>
            <a:r>
              <a:rPr lang="en-US" b="0" dirty="0"/>
              <a:t> es un </a:t>
            </a:r>
            <a:r>
              <a:rPr lang="en-US" b="0" dirty="0" err="1"/>
              <a:t>horario</a:t>
            </a:r>
            <a:r>
              <a:rPr lang="en-US" b="0" dirty="0"/>
              <a:t> de </a:t>
            </a:r>
            <a:r>
              <a:rPr lang="en-US" b="0" dirty="0" err="1"/>
              <a:t>trabajo</a:t>
            </a:r>
            <a:r>
              <a:rPr lang="en-US" b="0" dirty="0"/>
              <a:t>/</a:t>
            </a:r>
            <a:r>
              <a:rPr lang="en-US" b="0" dirty="0" err="1"/>
              <a:t>descanso</a:t>
            </a:r>
            <a:r>
              <a:rPr lang="en-US" b="0" dirty="0"/>
              <a:t> de </a:t>
            </a:r>
            <a:r>
              <a:rPr lang="en-US" b="0" dirty="0" err="1"/>
              <a:t>los</a:t>
            </a:r>
            <a:r>
              <a:rPr lang="en-US" b="0" dirty="0"/>
              <a:t> CDC. Se </a:t>
            </a:r>
            <a:r>
              <a:rPr lang="en-US" b="0" dirty="0" err="1"/>
              <a:t>basa</a:t>
            </a:r>
            <a:r>
              <a:rPr lang="en-US" b="0" dirty="0"/>
              <a:t> </a:t>
            </a:r>
            <a:r>
              <a:rPr lang="en-US" b="0" dirty="0" err="1"/>
              <a:t>en</a:t>
            </a:r>
            <a:r>
              <a:rPr lang="en-US" b="0" dirty="0"/>
              <a:t> </a:t>
            </a:r>
            <a:r>
              <a:rPr lang="en-US" b="0" dirty="0" err="1"/>
              <a:t>los</a:t>
            </a:r>
            <a:r>
              <a:rPr lang="en-US" b="0" dirty="0"/>
              <a:t> </a:t>
            </a:r>
            <a:r>
              <a:rPr lang="en-US" b="0" dirty="0" err="1"/>
              <a:t>Criterios</a:t>
            </a:r>
            <a:r>
              <a:rPr lang="en-US" b="0" dirty="0"/>
              <a:t> para </a:t>
            </a:r>
            <a:r>
              <a:rPr lang="en-US" b="0" dirty="0" err="1"/>
              <a:t>una</a:t>
            </a:r>
            <a:r>
              <a:rPr lang="en-US" b="0" dirty="0"/>
              <a:t> </a:t>
            </a:r>
            <a:r>
              <a:rPr lang="en-US" b="0" dirty="0" err="1"/>
              <a:t>norma</a:t>
            </a:r>
            <a:r>
              <a:rPr lang="en-US" b="0" dirty="0"/>
              <a:t> </a:t>
            </a:r>
            <a:r>
              <a:rPr lang="en-US" b="0" dirty="0" err="1"/>
              <a:t>recomendada</a:t>
            </a:r>
            <a:r>
              <a:rPr lang="en-US" b="0" dirty="0"/>
              <a:t> del NIOSH, </a:t>
            </a:r>
            <a:r>
              <a:rPr lang="en-US" b="0" dirty="0" err="1"/>
              <a:t>Exposición</a:t>
            </a:r>
            <a:r>
              <a:rPr lang="en-US" b="0" dirty="0"/>
              <a:t> </a:t>
            </a:r>
            <a:r>
              <a:rPr lang="en-US" b="0" dirty="0" err="1"/>
              <a:t>ocupacional</a:t>
            </a:r>
            <a:r>
              <a:rPr lang="en-US" b="0" dirty="0"/>
              <a:t> al </a:t>
            </a:r>
            <a:r>
              <a:rPr lang="en-US" b="0" dirty="0" err="1"/>
              <a:t>calor</a:t>
            </a:r>
            <a:r>
              <a:rPr lang="en-US" b="0" dirty="0"/>
              <a:t> y ambientes </a:t>
            </a:r>
            <a:r>
              <a:rPr lang="en-US" b="0" dirty="0" err="1"/>
              <a:t>calurosos</a:t>
            </a:r>
            <a:r>
              <a:rPr lang="en-US" b="0" dirty="0"/>
              <a:t>..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597599-430D-4F1B-8F31-4CC76330FE50}" type="slidenum">
              <a:rPr lang="en-US" smtClean="0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8225761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Los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empleados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que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trabajan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al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aire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libre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necesitan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que se les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proporcione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sombra. La sombra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puede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proporcionarse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de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varias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maneras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,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incluyendo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el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uso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de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carpas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,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toldos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,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sombrillas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o </a:t>
            </a:r>
            <a:r>
              <a:rPr lang="en-US" b="0" i="0" u="none" strike="noStrike" dirty="0">
                <a:solidFill>
                  <a:srgbClr val="333333"/>
                </a:solidFill>
                <a:effectLst/>
                <a:latin typeface="Public Sans"/>
              </a:rPr>
              <a:t>las </a:t>
            </a:r>
            <a:r>
              <a:rPr lang="en-US" b="0" i="0" u="none" strike="noStrike" dirty="0" err="1">
                <a:solidFill>
                  <a:srgbClr val="333333"/>
                </a:solidFill>
                <a:effectLst/>
                <a:latin typeface="Public Sans"/>
              </a:rPr>
              <a:t>estructuras</a:t>
            </a:r>
            <a:r>
              <a:rPr lang="en-US" b="0" i="0" u="none" strike="noStrike" dirty="0">
                <a:solidFill>
                  <a:srgbClr val="333333"/>
                </a:solidFill>
                <a:effectLst/>
                <a:latin typeface="Public Sans"/>
              </a:rPr>
              <a:t> que son </a:t>
            </a:r>
            <a:r>
              <a:rPr lang="en-US" b="0" i="0" u="none" strike="noStrike" dirty="0" err="1">
                <a:solidFill>
                  <a:srgbClr val="333333"/>
                </a:solidFill>
                <a:effectLst/>
                <a:latin typeface="Public Sans"/>
              </a:rPr>
              <a:t>mecánicamente</a:t>
            </a:r>
            <a:r>
              <a:rPr lang="en-US" b="0" i="0" u="none" strike="noStrike" dirty="0">
                <a:solidFill>
                  <a:srgbClr val="333333"/>
                </a:solidFill>
                <a:effectLst/>
                <a:latin typeface="Public Sans"/>
              </a:rPr>
              <a:t> </a:t>
            </a:r>
            <a:r>
              <a:rPr lang="en-US" b="0" i="0" u="none" strike="noStrike" dirty="0" err="1">
                <a:solidFill>
                  <a:srgbClr val="333333"/>
                </a:solidFill>
                <a:effectLst/>
                <a:latin typeface="Public Sans"/>
              </a:rPr>
              <a:t>ventiladas</a:t>
            </a:r>
            <a:r>
              <a:rPr lang="en-US" b="0" i="0" u="none" strike="noStrike" dirty="0">
                <a:solidFill>
                  <a:srgbClr val="333333"/>
                </a:solidFill>
                <a:effectLst/>
                <a:latin typeface="Public Sans"/>
              </a:rPr>
              <a:t> o </a:t>
            </a:r>
            <a:r>
              <a:rPr lang="en-US" b="0" i="0" u="none" strike="noStrike" dirty="0" err="1">
                <a:solidFill>
                  <a:srgbClr val="333333"/>
                </a:solidFill>
                <a:effectLst/>
                <a:latin typeface="Public Sans"/>
              </a:rPr>
              <a:t>abiertas</a:t>
            </a:r>
            <a:r>
              <a:rPr lang="en-US" b="0" i="0" u="none" strike="noStrike" dirty="0">
                <a:solidFill>
                  <a:srgbClr val="333333"/>
                </a:solidFill>
                <a:effectLst/>
                <a:latin typeface="Public Sans"/>
              </a:rPr>
              <a:t> a </a:t>
            </a:r>
            <a:r>
              <a:rPr lang="en-US" b="0" i="0" u="none" strike="noStrike" dirty="0" err="1">
                <a:solidFill>
                  <a:srgbClr val="333333"/>
                </a:solidFill>
                <a:effectLst/>
                <a:latin typeface="Public Sans"/>
              </a:rPr>
              <a:t>movimiento</a:t>
            </a:r>
            <a:r>
              <a:rPr lang="en-US" b="0" i="0" u="none" strike="noStrike" dirty="0">
                <a:solidFill>
                  <a:srgbClr val="333333"/>
                </a:solidFill>
                <a:effectLst/>
                <a:latin typeface="Public Sans"/>
              </a:rPr>
              <a:t> de </a:t>
            </a:r>
            <a:r>
              <a:rPr lang="en-US" b="0" i="0" u="none" strike="noStrike" dirty="0" err="1">
                <a:solidFill>
                  <a:srgbClr val="333333"/>
                </a:solidFill>
                <a:effectLst/>
                <a:latin typeface="Public Sans"/>
              </a:rPr>
              <a:t>aire</a:t>
            </a:r>
            <a:r>
              <a:rPr lang="en-US" b="0" i="0" u="none" strike="noStrike" dirty="0">
                <a:solidFill>
                  <a:srgbClr val="333333"/>
                </a:solidFill>
                <a:effectLst/>
                <a:latin typeface="Public Sans"/>
              </a:rPr>
              <a:t> 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(</a:t>
            </a:r>
            <a:r>
              <a:rPr lang="en-US" b="0" i="0" u="none" strike="noStrike" dirty="0" err="1">
                <a:solidFill>
                  <a:srgbClr val="333333"/>
                </a:solidFill>
                <a:effectLst/>
                <a:latin typeface="Public Sans"/>
              </a:rPr>
              <a:t>por</a:t>
            </a:r>
            <a:r>
              <a:rPr lang="en-US" b="0" i="0" u="none" strike="noStrike" dirty="0">
                <a:solidFill>
                  <a:srgbClr val="333333"/>
                </a:solidFill>
                <a:effectLst/>
                <a:latin typeface="Public Sans"/>
              </a:rPr>
              <a:t> </a:t>
            </a:r>
            <a:r>
              <a:rPr lang="en-US" b="0" i="0" u="none" strike="noStrike" dirty="0" err="1">
                <a:solidFill>
                  <a:srgbClr val="333333"/>
                </a:solidFill>
                <a:effectLst/>
                <a:latin typeface="Public Sans"/>
              </a:rPr>
              <a:t>ejemplo</a:t>
            </a:r>
            <a:r>
              <a:rPr lang="en-US" b="0" i="0" u="none" strike="noStrike" dirty="0">
                <a:solidFill>
                  <a:srgbClr val="333333"/>
                </a:solidFill>
                <a:effectLst/>
                <a:latin typeface="Public Sans"/>
              </a:rPr>
              <a:t>, </a:t>
            </a:r>
            <a:r>
              <a:rPr lang="en-US" b="0" i="0" u="none" strike="noStrike" dirty="0" err="1">
                <a:solidFill>
                  <a:srgbClr val="333333"/>
                </a:solidFill>
                <a:effectLst/>
                <a:latin typeface="Public Sans"/>
              </a:rPr>
              <a:t>garajes</a:t>
            </a:r>
            <a:r>
              <a:rPr lang="en-US" b="0" i="0" u="none" strike="noStrike" dirty="0">
                <a:solidFill>
                  <a:srgbClr val="333333"/>
                </a:solidFill>
                <a:effectLst/>
                <a:latin typeface="Public Sans"/>
              </a:rPr>
              <a:t> </a:t>
            </a:r>
            <a:r>
              <a:rPr lang="en-US" b="0" i="0" u="none" strike="noStrike" dirty="0" err="1">
                <a:solidFill>
                  <a:srgbClr val="333333"/>
                </a:solidFill>
                <a:effectLst/>
                <a:latin typeface="Public Sans"/>
              </a:rPr>
              <a:t>semiacabados</a:t>
            </a:r>
            <a:r>
              <a:rPr lang="en-US" b="0" i="0" u="none" strike="noStrike" dirty="0">
                <a:solidFill>
                  <a:srgbClr val="333333"/>
                </a:solidFill>
                <a:effectLst/>
                <a:latin typeface="Public Sans"/>
              </a:rPr>
              <a:t> u </a:t>
            </a:r>
            <a:r>
              <a:rPr lang="en-US" b="0" i="0" u="none" strike="noStrike" dirty="0" err="1">
                <a:solidFill>
                  <a:srgbClr val="333333"/>
                </a:solidFill>
                <a:effectLst/>
                <a:latin typeface="Public Sans"/>
              </a:rPr>
              <a:t>otras</a:t>
            </a:r>
            <a:r>
              <a:rPr lang="en-US" b="0" i="0" u="none" strike="noStrike" dirty="0">
                <a:solidFill>
                  <a:srgbClr val="333333"/>
                </a:solidFill>
                <a:effectLst/>
                <a:latin typeface="Public Sans"/>
              </a:rPr>
              <a:t> </a:t>
            </a:r>
            <a:r>
              <a:rPr lang="en-US" b="0" i="0" u="none" strike="noStrike" dirty="0" err="1">
                <a:solidFill>
                  <a:srgbClr val="333333"/>
                </a:solidFill>
                <a:effectLst/>
                <a:latin typeface="Public Sans"/>
              </a:rPr>
              <a:t>estructuras</a:t>
            </a:r>
            <a:r>
              <a:rPr lang="en-US" b="0" i="0" u="none" strike="noStrike" dirty="0">
                <a:solidFill>
                  <a:srgbClr val="333333"/>
                </a:solidFill>
                <a:effectLst/>
                <a:latin typeface="Public Sans"/>
              </a:rPr>
              <a:t> no </a:t>
            </a:r>
            <a:r>
              <a:rPr lang="en-US" b="0" i="0" u="none" strike="noStrike" dirty="0" err="1">
                <a:solidFill>
                  <a:srgbClr val="333333"/>
                </a:solidFill>
                <a:effectLst/>
                <a:latin typeface="Public Sans"/>
              </a:rPr>
              <a:t>acabadas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).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Otras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formas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de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dar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sombra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incluyen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el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uso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de 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Toldos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atados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a cuatro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postes</a:t>
            </a:r>
            <a:endParaRPr lang="en-US" b="0" i="0" dirty="0">
              <a:solidFill>
                <a:srgbClr val="3B3A48"/>
              </a:solidFill>
              <a:effectLst/>
              <a:latin typeface="Public Sans"/>
            </a:endParaRP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Las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copas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llenas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y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espesas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de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los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árboles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que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bloquean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la luz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directa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del sol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b="0" i="0" u="none" strike="noStrike" dirty="0">
                <a:solidFill>
                  <a:srgbClr val="333333"/>
                </a:solidFill>
                <a:effectLst/>
                <a:latin typeface="Public Sans"/>
              </a:rPr>
              <a:t>Las </a:t>
            </a:r>
            <a:r>
              <a:rPr lang="en-US" b="0" i="0" u="none" strike="noStrike" dirty="0" err="1">
                <a:solidFill>
                  <a:srgbClr val="333333"/>
                </a:solidFill>
                <a:effectLst/>
                <a:latin typeface="Public Sans"/>
              </a:rPr>
              <a:t>áreas</a:t>
            </a:r>
            <a:r>
              <a:rPr lang="en-US" b="0" i="0" u="none" strike="noStrike" dirty="0">
                <a:solidFill>
                  <a:srgbClr val="333333"/>
                </a:solidFill>
                <a:effectLst/>
                <a:latin typeface="Public Sans"/>
              </a:rPr>
              <a:t> </a:t>
            </a:r>
            <a:r>
              <a:rPr lang="en-US" b="0" i="0" u="none" strike="noStrike" dirty="0" err="1">
                <a:solidFill>
                  <a:srgbClr val="333333"/>
                </a:solidFill>
                <a:effectLst/>
                <a:latin typeface="Public Sans"/>
              </a:rPr>
              <a:t>cerradas</a:t>
            </a:r>
            <a:r>
              <a:rPr lang="en-US" b="0" i="0" u="none" strike="noStrike" dirty="0">
                <a:solidFill>
                  <a:srgbClr val="333333"/>
                </a:solidFill>
                <a:effectLst/>
                <a:latin typeface="Public Sans"/>
              </a:rPr>
              <a:t> </a:t>
            </a:r>
            <a:r>
              <a:rPr lang="en-US" b="0" i="0" u="none" strike="noStrike" dirty="0" err="1">
                <a:solidFill>
                  <a:srgbClr val="333333"/>
                </a:solidFill>
                <a:effectLst/>
                <a:latin typeface="Public Sans"/>
              </a:rPr>
              <a:t>sólo</a:t>
            </a:r>
            <a:r>
              <a:rPr lang="en-US" b="0" i="0" u="none" strike="noStrike" dirty="0">
                <a:solidFill>
                  <a:srgbClr val="333333"/>
                </a:solidFill>
                <a:effectLst/>
                <a:latin typeface="Public Sans"/>
              </a:rPr>
              <a:t> </a:t>
            </a:r>
            <a:r>
              <a:rPr lang="en-US" b="0" i="0" u="none" strike="noStrike" dirty="0" err="1">
                <a:solidFill>
                  <a:srgbClr val="333333"/>
                </a:solidFill>
                <a:effectLst/>
                <a:latin typeface="Public Sans"/>
              </a:rPr>
              <a:t>si</a:t>
            </a:r>
            <a:r>
              <a:rPr lang="en-US" b="0" i="0" u="none" strike="noStrike" dirty="0">
                <a:solidFill>
                  <a:srgbClr val="333333"/>
                </a:solidFill>
                <a:effectLst/>
                <a:latin typeface="Public Sans"/>
              </a:rPr>
              <a:t> </a:t>
            </a:r>
            <a:r>
              <a:rPr lang="en-US" b="0" i="0" u="none" strike="noStrike" dirty="0" err="1">
                <a:solidFill>
                  <a:srgbClr val="333333"/>
                </a:solidFill>
                <a:effectLst/>
                <a:latin typeface="Public Sans"/>
              </a:rPr>
              <a:t>proporcionan</a:t>
            </a:r>
            <a:r>
              <a:rPr lang="en-US" b="0" i="0" u="none" strike="noStrike" dirty="0">
                <a:solidFill>
                  <a:srgbClr val="333333"/>
                </a:solidFill>
                <a:effectLst/>
                <a:latin typeface="Public Sans"/>
              </a:rPr>
              <a:t> </a:t>
            </a:r>
            <a:r>
              <a:rPr lang="en-US" b="0" i="0" u="none" strike="noStrike" dirty="0" err="1">
                <a:solidFill>
                  <a:srgbClr val="333333"/>
                </a:solidFill>
                <a:effectLst/>
                <a:latin typeface="Public Sans"/>
              </a:rPr>
              <a:t>enfriamiento</a:t>
            </a:r>
            <a:r>
              <a:rPr lang="en-US" b="0" i="0" u="none" strike="noStrike" dirty="0">
                <a:solidFill>
                  <a:srgbClr val="333333"/>
                </a:solidFill>
                <a:effectLst/>
                <a:latin typeface="Public Sans"/>
              </a:rPr>
              <a:t> comparable a la sombra al </a:t>
            </a:r>
            <a:r>
              <a:rPr lang="en-US" b="0" i="0" u="none" strike="noStrike" dirty="0" err="1">
                <a:solidFill>
                  <a:srgbClr val="333333"/>
                </a:solidFill>
                <a:effectLst/>
                <a:latin typeface="Public Sans"/>
              </a:rPr>
              <a:t>aire</a:t>
            </a:r>
            <a:r>
              <a:rPr lang="en-US" b="0" i="0" u="none" strike="noStrike" dirty="0">
                <a:solidFill>
                  <a:srgbClr val="333333"/>
                </a:solidFill>
                <a:effectLst/>
                <a:latin typeface="Public Sans"/>
              </a:rPr>
              <a:t> libre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(nota: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ésta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no es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una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lista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completa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). </a:t>
            </a:r>
          </a:p>
          <a:p>
            <a:pPr algn="l"/>
            <a:endParaRPr lang="en-US" b="0" i="0" dirty="0">
              <a:solidFill>
                <a:srgbClr val="3B3A48"/>
              </a:solidFill>
              <a:effectLst/>
              <a:latin typeface="Public Sans"/>
            </a:endParaRPr>
          </a:p>
          <a:p>
            <a:pPr algn="l"/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Asegúrese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de que la sombra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esté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instalada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antes de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empezar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el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trabajo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y de que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esté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situada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lo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más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cerca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de las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áreas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de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trabajo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como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sea possible.</a:t>
            </a:r>
          </a:p>
          <a:p>
            <a:pPr algn="l"/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Las zonas de sombra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necesitan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ser lo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suficientemente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grandes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para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acomodar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a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los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empleados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,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además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de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tener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espacio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para responder a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situaciones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de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emergencia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(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por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ejemplo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,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si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un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empleado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sufre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un golpe de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calor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). </a:t>
            </a:r>
          </a:p>
          <a:p>
            <a:pPr algn="l"/>
            <a:endParaRPr lang="en-US" b="0" i="0" dirty="0">
              <a:solidFill>
                <a:srgbClr val="3B3A48"/>
              </a:solidFill>
              <a:effectLst/>
              <a:latin typeface="Public Sans"/>
            </a:endParaRPr>
          </a:p>
          <a:p>
            <a:pPr algn="l"/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Haga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que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una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persona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designada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señale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la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ubicación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diaria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de las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estructuras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que dan sombra a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los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trabajadores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.</a:t>
            </a:r>
          </a:p>
          <a:p>
            <a:pPr algn="l"/>
            <a:endParaRPr lang="en-US" b="0" i="0" dirty="0">
              <a:solidFill>
                <a:srgbClr val="3B3A48"/>
              </a:solidFill>
              <a:effectLst/>
              <a:latin typeface="Public Sans"/>
            </a:endParaRPr>
          </a:p>
          <a:p>
            <a:pPr algn="l"/>
            <a:r>
              <a:rPr lang="en-US" b="1" i="0" dirty="0">
                <a:solidFill>
                  <a:srgbClr val="3B3A48"/>
                </a:solidFill>
                <a:effectLst/>
                <a:latin typeface="Public Sans"/>
              </a:rPr>
              <a:t>Imagen: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Foto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de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una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carpa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blanca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utilizada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para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dar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sombra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en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una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obra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. </a:t>
            </a:r>
          </a:p>
          <a:p>
            <a:pPr algn="l"/>
            <a:r>
              <a:rPr lang="en-US" b="1" i="0" dirty="0">
                <a:solidFill>
                  <a:srgbClr val="3B3A48"/>
                </a:solidFill>
                <a:effectLst/>
                <a:latin typeface="Public Sans"/>
              </a:rPr>
              <a:t>Fuente: 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https://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www.dir.ca.gov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/dosh/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etools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/08-006/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EWP_shade.html</a:t>
            </a:r>
            <a:endParaRPr lang="en-US" b="0" i="0" dirty="0">
              <a:solidFill>
                <a:srgbClr val="3B3A48"/>
              </a:solidFill>
              <a:effectLst/>
              <a:latin typeface="Public Sans"/>
            </a:endParaRPr>
          </a:p>
          <a:p>
            <a:pPr algn="l"/>
            <a:endParaRPr lang="en-US" b="0" i="0" dirty="0">
              <a:solidFill>
                <a:srgbClr val="3B3A48"/>
              </a:solidFill>
              <a:effectLst/>
              <a:latin typeface="Public Sans"/>
            </a:endParaRPr>
          </a:p>
          <a:p>
            <a:pPr algn="l"/>
            <a:endParaRPr lang="en-US" b="0" i="0" dirty="0">
              <a:solidFill>
                <a:srgbClr val="3B3A48"/>
              </a:solidFill>
              <a:effectLst/>
              <a:latin typeface="Public San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597599-430D-4F1B-8F31-4CC76330FE50}" type="slidenum">
              <a:rPr lang="en-US" smtClean="0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8042383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lnSpc>
                <a:spcPct val="100000"/>
              </a:lnSpc>
            </a:pPr>
            <a:r>
              <a:rPr lang="en-US" sz="1200" dirty="0">
                <a:latin typeface="Roboto Regular"/>
              </a:rPr>
              <a:t>La sombra es </a:t>
            </a:r>
            <a:r>
              <a:rPr lang="en-US" sz="1200" dirty="0" err="1">
                <a:latin typeface="Roboto Regular"/>
              </a:rPr>
              <a:t>adecuada</a:t>
            </a:r>
            <a:r>
              <a:rPr lang="en-US" sz="1200" dirty="0">
                <a:latin typeface="Roboto Regular"/>
              </a:rPr>
              <a:t> </a:t>
            </a:r>
            <a:r>
              <a:rPr lang="en-US" sz="1200" dirty="0" err="1">
                <a:latin typeface="Roboto Regular"/>
              </a:rPr>
              <a:t>sólo</a:t>
            </a:r>
            <a:r>
              <a:rPr lang="en-US" sz="1200" dirty="0">
                <a:latin typeface="Roboto Regular"/>
              </a:rPr>
              <a:t> </a:t>
            </a:r>
            <a:r>
              <a:rPr lang="en-US" sz="1200" dirty="0" err="1">
                <a:latin typeface="Roboto Regular"/>
              </a:rPr>
              <a:t>cuando</a:t>
            </a:r>
            <a:r>
              <a:rPr lang="en-US" sz="1200" dirty="0">
                <a:latin typeface="Roboto Regular"/>
              </a:rPr>
              <a:t> </a:t>
            </a:r>
            <a:r>
              <a:rPr lang="en-US" sz="1200" dirty="0" err="1">
                <a:latin typeface="Roboto Regular"/>
              </a:rPr>
              <a:t>bloquea</a:t>
            </a:r>
            <a:r>
              <a:rPr lang="en-US" sz="1200" dirty="0">
                <a:latin typeface="Roboto Regular"/>
              </a:rPr>
              <a:t> </a:t>
            </a:r>
            <a:r>
              <a:rPr lang="en-US" sz="1200" dirty="0" err="1">
                <a:latin typeface="Roboto Regular"/>
              </a:rPr>
              <a:t>completamente</a:t>
            </a:r>
            <a:r>
              <a:rPr lang="en-US" sz="1200" dirty="0">
                <a:latin typeface="Roboto Regular"/>
              </a:rPr>
              <a:t> la luz </a:t>
            </a:r>
            <a:r>
              <a:rPr lang="en-US" sz="1200" dirty="0" err="1">
                <a:latin typeface="Roboto Regular"/>
              </a:rPr>
              <a:t>directa</a:t>
            </a:r>
            <a:r>
              <a:rPr lang="en-US" sz="1200" dirty="0">
                <a:latin typeface="Roboto Regular"/>
              </a:rPr>
              <a:t> del sol y </a:t>
            </a:r>
            <a:r>
              <a:rPr lang="en-US" sz="1200" dirty="0" err="1">
                <a:latin typeface="Roboto Regular"/>
              </a:rPr>
              <a:t>permite</a:t>
            </a:r>
            <a:r>
              <a:rPr lang="en-US" sz="1200" dirty="0">
                <a:latin typeface="Roboto Regular"/>
              </a:rPr>
              <a:t> que </a:t>
            </a:r>
            <a:r>
              <a:rPr lang="en-US" sz="1200" dirty="0" err="1">
                <a:latin typeface="Roboto Regular"/>
              </a:rPr>
              <a:t>el</a:t>
            </a:r>
            <a:r>
              <a:rPr lang="en-US" sz="1200" dirty="0">
                <a:latin typeface="Roboto Regular"/>
              </a:rPr>
              <a:t> </a:t>
            </a:r>
            <a:r>
              <a:rPr lang="en-US" sz="1200" dirty="0" err="1">
                <a:latin typeface="Roboto Regular"/>
              </a:rPr>
              <a:t>cuerpo</a:t>
            </a:r>
            <a:r>
              <a:rPr lang="en-US" sz="1200" dirty="0">
                <a:latin typeface="Roboto Regular"/>
              </a:rPr>
              <a:t> se </a:t>
            </a:r>
            <a:r>
              <a:rPr lang="en-US" sz="1200" dirty="0" err="1">
                <a:latin typeface="Roboto Regular"/>
              </a:rPr>
              <a:t>enfríe</a:t>
            </a:r>
            <a:r>
              <a:rPr lang="en-US" sz="1200" dirty="0">
                <a:latin typeface="Roboto Regular"/>
              </a:rPr>
              <a:t>.</a:t>
            </a:r>
          </a:p>
          <a:p>
            <a:pPr algn="l"/>
            <a:endParaRPr lang="en-US" b="0" i="0" dirty="0">
              <a:solidFill>
                <a:srgbClr val="3B3A48"/>
              </a:solidFill>
              <a:effectLst/>
              <a:latin typeface="Public Sans"/>
            </a:endParaRPr>
          </a:p>
          <a:p>
            <a:pPr algn="l"/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No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proporcione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sombra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mediante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: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dirty="0">
                <a:latin typeface="Roboto Regular"/>
              </a:rPr>
              <a:t>las </a:t>
            </a:r>
            <a:r>
              <a:rPr lang="en-US" sz="1200" dirty="0" err="1">
                <a:latin typeface="Roboto Regular"/>
              </a:rPr>
              <a:t>casetas</a:t>
            </a:r>
            <a:r>
              <a:rPr lang="en-US" sz="1200" dirty="0">
                <a:latin typeface="Roboto Regular"/>
              </a:rPr>
              <a:t> </a:t>
            </a:r>
            <a:r>
              <a:rPr lang="en-US" sz="1200" dirty="0" err="1">
                <a:latin typeface="Roboto Regular"/>
              </a:rPr>
              <a:t>metálicas</a:t>
            </a:r>
            <a:r>
              <a:rPr lang="en-US" sz="1200" dirty="0">
                <a:latin typeface="Roboto Regular"/>
              </a:rPr>
              <a:t> de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almacenamiento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y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otros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edificios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similares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a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menos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que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éstos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provean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un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ambiente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de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enfriamiento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comparable a la sombra al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aire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libre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solidFill>
                  <a:srgbClr val="333333"/>
                </a:solidFill>
                <a:effectLst/>
                <a:latin typeface="Public Sans"/>
              </a:rPr>
              <a:t>El interior de </a:t>
            </a:r>
            <a:r>
              <a:rPr lang="en-US" b="0" i="0" u="none" strike="noStrike" dirty="0" err="1">
                <a:solidFill>
                  <a:srgbClr val="333333"/>
                </a:solidFill>
                <a:effectLst/>
                <a:latin typeface="Public Sans"/>
              </a:rPr>
              <a:t>los</a:t>
            </a:r>
            <a:r>
              <a:rPr lang="en-US" b="0" i="0" u="none" strike="noStrike" dirty="0">
                <a:solidFill>
                  <a:srgbClr val="333333"/>
                </a:solidFill>
                <a:effectLst/>
                <a:latin typeface="Public Sans"/>
              </a:rPr>
              <a:t> </a:t>
            </a:r>
            <a:r>
              <a:rPr lang="en-US" b="0" i="0" u="none" strike="noStrike" dirty="0" err="1">
                <a:solidFill>
                  <a:srgbClr val="333333"/>
                </a:solidFill>
                <a:effectLst/>
                <a:latin typeface="Public Sans"/>
              </a:rPr>
              <a:t>vehículos</a:t>
            </a:r>
            <a:r>
              <a:rPr lang="en-US" b="0" i="0" u="none" strike="noStrike" dirty="0">
                <a:solidFill>
                  <a:srgbClr val="333333"/>
                </a:solidFill>
                <a:effectLst/>
                <a:latin typeface="Public Sans"/>
              </a:rPr>
              <a:t>. </a:t>
            </a:r>
            <a:r>
              <a:rPr lang="en-US" b="0" i="0" u="none" strike="noStrike" dirty="0" err="1">
                <a:solidFill>
                  <a:srgbClr val="333333"/>
                </a:solidFill>
                <a:effectLst/>
                <a:latin typeface="Public Sans"/>
              </a:rPr>
              <a:t>Esto</a:t>
            </a:r>
            <a:r>
              <a:rPr lang="en-US" b="0" i="0" u="none" strike="noStrike" dirty="0">
                <a:solidFill>
                  <a:srgbClr val="333333"/>
                </a:solidFill>
                <a:effectLst/>
                <a:latin typeface="Public Sans"/>
              </a:rPr>
              <a:t> se </a:t>
            </a:r>
            <a:r>
              <a:rPr lang="en-US" b="0" i="0" u="none" strike="noStrike" dirty="0" err="1">
                <a:solidFill>
                  <a:srgbClr val="333333"/>
                </a:solidFill>
                <a:effectLst/>
                <a:latin typeface="Public Sans"/>
              </a:rPr>
              <a:t>debe</a:t>
            </a:r>
            <a:r>
              <a:rPr lang="en-US" b="0" i="0" u="none" strike="noStrike" dirty="0">
                <a:solidFill>
                  <a:srgbClr val="333333"/>
                </a:solidFill>
                <a:effectLst/>
                <a:latin typeface="Public Sans"/>
              </a:rPr>
              <a:t> a que </a:t>
            </a:r>
            <a:r>
              <a:rPr lang="en-US" b="0" i="0" u="none" strike="noStrike" dirty="0" err="1">
                <a:solidFill>
                  <a:srgbClr val="333333"/>
                </a:solidFill>
                <a:effectLst/>
                <a:latin typeface="Public Sans"/>
              </a:rPr>
              <a:t>continúan</a:t>
            </a:r>
            <a:r>
              <a:rPr lang="en-US" b="0" i="0" u="none" strike="noStrike" dirty="0">
                <a:solidFill>
                  <a:srgbClr val="333333"/>
                </a:solidFill>
                <a:effectLst/>
                <a:latin typeface="Public Sans"/>
              </a:rPr>
              <a:t> </a:t>
            </a:r>
            <a:r>
              <a:rPr lang="en-US" b="0" i="0" u="none" strike="noStrike" dirty="0" err="1">
                <a:solidFill>
                  <a:srgbClr val="333333"/>
                </a:solidFill>
                <a:effectLst/>
                <a:latin typeface="Public Sans"/>
              </a:rPr>
              <a:t>calentándose</a:t>
            </a:r>
            <a:r>
              <a:rPr lang="en-US" b="0" i="0" u="none" strike="noStrike" dirty="0">
                <a:solidFill>
                  <a:srgbClr val="333333"/>
                </a:solidFill>
                <a:effectLst/>
                <a:latin typeface="Public Sans"/>
              </a:rPr>
              <a:t> </a:t>
            </a:r>
            <a:r>
              <a:rPr lang="en-US" b="0" i="0" u="none" strike="noStrike" dirty="0" err="1">
                <a:solidFill>
                  <a:srgbClr val="333333"/>
                </a:solidFill>
                <a:effectLst/>
                <a:latin typeface="Public Sans"/>
              </a:rPr>
              <a:t>en</a:t>
            </a:r>
            <a:r>
              <a:rPr lang="en-US" b="0" i="0" u="none" strike="noStrike" dirty="0">
                <a:solidFill>
                  <a:srgbClr val="333333"/>
                </a:solidFill>
                <a:effectLst/>
                <a:latin typeface="Public Sans"/>
              </a:rPr>
              <a:t> </a:t>
            </a:r>
            <a:r>
              <a:rPr lang="en-US" b="0" i="0" u="none" strike="noStrike" dirty="0" err="1">
                <a:solidFill>
                  <a:srgbClr val="333333"/>
                </a:solidFill>
                <a:effectLst/>
                <a:latin typeface="Public Sans"/>
              </a:rPr>
              <a:t>el</a:t>
            </a:r>
            <a:r>
              <a:rPr lang="en-US" b="0" i="0" u="none" strike="noStrike" dirty="0">
                <a:solidFill>
                  <a:srgbClr val="333333"/>
                </a:solidFill>
                <a:effectLst/>
                <a:latin typeface="Public Sans"/>
              </a:rPr>
              <a:t> sol y no </a:t>
            </a:r>
            <a:r>
              <a:rPr lang="en-US" b="0" i="0" u="none" strike="noStrike" dirty="0" err="1">
                <a:solidFill>
                  <a:srgbClr val="333333"/>
                </a:solidFill>
                <a:effectLst/>
                <a:latin typeface="Public Sans"/>
              </a:rPr>
              <a:t>proporcionan</a:t>
            </a:r>
            <a:r>
              <a:rPr lang="en-US" b="0" i="0" u="none" strike="noStrike" dirty="0">
                <a:solidFill>
                  <a:srgbClr val="333333"/>
                </a:solidFill>
                <a:effectLst/>
                <a:latin typeface="Public Sans"/>
              </a:rPr>
              <a:t> </a:t>
            </a:r>
            <a:r>
              <a:rPr lang="en-US" b="0" i="0" u="none" strike="noStrike" dirty="0" err="1">
                <a:solidFill>
                  <a:srgbClr val="333333"/>
                </a:solidFill>
                <a:effectLst/>
                <a:latin typeface="Public Sans"/>
              </a:rPr>
              <a:t>enfriamiento</a:t>
            </a:r>
            <a:r>
              <a:rPr lang="en-US" b="0" i="0" u="none" strike="noStrike" dirty="0">
                <a:solidFill>
                  <a:srgbClr val="333333"/>
                </a:solidFill>
                <a:effectLst/>
                <a:latin typeface="Public Sans"/>
              </a:rPr>
              <a:t> a </a:t>
            </a:r>
            <a:r>
              <a:rPr lang="en-US" b="0" i="0" u="none" strike="noStrike" dirty="0" err="1">
                <a:solidFill>
                  <a:srgbClr val="333333"/>
                </a:solidFill>
                <a:effectLst/>
                <a:latin typeface="Public Sans"/>
              </a:rPr>
              <a:t>menos</a:t>
            </a:r>
            <a:r>
              <a:rPr lang="en-US" b="0" i="0" u="none" strike="noStrike" dirty="0">
                <a:solidFill>
                  <a:srgbClr val="333333"/>
                </a:solidFill>
                <a:effectLst/>
                <a:latin typeface="Public Sans"/>
              </a:rPr>
              <a:t> que </a:t>
            </a:r>
            <a:r>
              <a:rPr lang="en-US" b="0" i="0" u="none" strike="noStrike" dirty="0" err="1">
                <a:solidFill>
                  <a:srgbClr val="333333"/>
                </a:solidFill>
                <a:effectLst/>
                <a:latin typeface="Public Sans"/>
              </a:rPr>
              <a:t>el</a:t>
            </a:r>
            <a:r>
              <a:rPr lang="en-US" b="0" i="0" u="none" strike="noStrike" dirty="0">
                <a:solidFill>
                  <a:srgbClr val="333333"/>
                </a:solidFill>
                <a:effectLst/>
                <a:latin typeface="Public Sans"/>
              </a:rPr>
              <a:t> </a:t>
            </a:r>
            <a:r>
              <a:rPr lang="en-US" b="0" i="0" u="none" strike="noStrike" dirty="0" err="1">
                <a:solidFill>
                  <a:srgbClr val="333333"/>
                </a:solidFill>
                <a:effectLst/>
                <a:latin typeface="Public Sans"/>
              </a:rPr>
              <a:t>sistema</a:t>
            </a:r>
            <a:r>
              <a:rPr lang="en-US" b="0" i="0" u="none" strike="noStrike" dirty="0">
                <a:solidFill>
                  <a:srgbClr val="333333"/>
                </a:solidFill>
                <a:effectLst/>
                <a:latin typeface="Public Sans"/>
              </a:rPr>
              <a:t> de </a:t>
            </a:r>
            <a:r>
              <a:rPr lang="en-US" b="0" i="0" u="none" strike="noStrike" dirty="0" err="1">
                <a:solidFill>
                  <a:srgbClr val="333333"/>
                </a:solidFill>
                <a:effectLst/>
                <a:latin typeface="Public Sans"/>
              </a:rPr>
              <a:t>aire</a:t>
            </a:r>
            <a:r>
              <a:rPr lang="en-US" b="0" i="0" u="none" strike="noStrike" dirty="0">
                <a:solidFill>
                  <a:srgbClr val="333333"/>
                </a:solidFill>
                <a:effectLst/>
                <a:latin typeface="Public Sans"/>
              </a:rPr>
              <a:t> </a:t>
            </a:r>
            <a:r>
              <a:rPr lang="en-US" b="0" i="0" u="none" strike="noStrike" dirty="0" err="1">
                <a:solidFill>
                  <a:srgbClr val="333333"/>
                </a:solidFill>
                <a:effectLst/>
                <a:latin typeface="Public Sans"/>
              </a:rPr>
              <a:t>acondicionado</a:t>
            </a:r>
            <a:r>
              <a:rPr lang="en-US" b="0" i="0" u="none" strike="noStrike" dirty="0">
                <a:solidFill>
                  <a:srgbClr val="333333"/>
                </a:solidFill>
                <a:effectLst/>
                <a:latin typeface="Public Sans"/>
              </a:rPr>
              <a:t> </a:t>
            </a:r>
            <a:r>
              <a:rPr lang="en-US" b="0" i="0" u="none" strike="noStrike" dirty="0" err="1">
                <a:solidFill>
                  <a:srgbClr val="333333"/>
                </a:solidFill>
                <a:effectLst/>
                <a:latin typeface="Public Sans"/>
              </a:rPr>
              <a:t>está</a:t>
            </a:r>
            <a:r>
              <a:rPr lang="en-US" b="0" i="0" u="none" strike="noStrike" dirty="0">
                <a:solidFill>
                  <a:srgbClr val="333333"/>
                </a:solidFill>
                <a:effectLst/>
                <a:latin typeface="Public Sans"/>
              </a:rPr>
              <a:t> </a:t>
            </a:r>
            <a:r>
              <a:rPr lang="en-US" b="0" i="0" u="none" strike="noStrike" dirty="0" err="1">
                <a:solidFill>
                  <a:srgbClr val="333333"/>
                </a:solidFill>
                <a:effectLst/>
                <a:latin typeface="Public Sans"/>
              </a:rPr>
              <a:t>funcionando</a:t>
            </a:r>
            <a:r>
              <a:rPr lang="en-US" b="0" i="0" u="none" strike="noStrike" dirty="0">
                <a:solidFill>
                  <a:srgbClr val="333333"/>
                </a:solidFill>
                <a:effectLst/>
                <a:latin typeface="Public Sans"/>
              </a:rPr>
              <a:t> </a:t>
            </a:r>
            <a:r>
              <a:rPr lang="en-US" b="0" i="0" u="none" strike="noStrike" dirty="0" err="1">
                <a:solidFill>
                  <a:srgbClr val="333333"/>
                </a:solidFill>
                <a:effectLst/>
                <a:latin typeface="Public Sans"/>
              </a:rPr>
              <a:t>continuamente</a:t>
            </a:r>
            <a:r>
              <a:rPr lang="en-US" b="0" i="0" u="none" strike="noStrike" dirty="0">
                <a:solidFill>
                  <a:srgbClr val="333333"/>
                </a:solidFill>
                <a:effectLst/>
                <a:latin typeface="Public Sans"/>
              </a:rPr>
              <a:t> y </a:t>
            </a:r>
            <a:r>
              <a:rPr lang="en-US" b="0" i="0" u="none" strike="noStrike" dirty="0" err="1">
                <a:solidFill>
                  <a:srgbClr val="333333"/>
                </a:solidFill>
                <a:effectLst/>
                <a:latin typeface="Public Sans"/>
              </a:rPr>
              <a:t>trabaja</a:t>
            </a:r>
            <a:r>
              <a:rPr lang="en-US" b="0" i="0" u="none" strike="noStrike" dirty="0">
                <a:solidFill>
                  <a:srgbClr val="333333"/>
                </a:solidFill>
                <a:effectLst/>
                <a:latin typeface="Public Sans"/>
              </a:rPr>
              <a:t> </a:t>
            </a:r>
            <a:r>
              <a:rPr lang="en-US" b="0" i="0" u="none" strike="noStrike" dirty="0" err="1">
                <a:solidFill>
                  <a:srgbClr val="333333"/>
                </a:solidFill>
                <a:effectLst/>
                <a:latin typeface="Public Sans"/>
              </a:rPr>
              <a:t>eficazmente</a:t>
            </a:r>
            <a:endParaRPr lang="en-US" b="0" i="0" u="none" strike="noStrike" dirty="0">
              <a:solidFill>
                <a:srgbClr val="333333"/>
              </a:solidFill>
              <a:effectLst/>
              <a:latin typeface="Public Sans"/>
            </a:endParaRP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Las zonas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situadas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debajo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o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cerca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de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maquinaria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(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por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ejemplo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,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tractores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) o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vehículos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porque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exponen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a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los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empleados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a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otros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peligros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potenciales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.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endParaRPr lang="en-US" b="0" i="0" dirty="0">
              <a:solidFill>
                <a:srgbClr val="3B3A48"/>
              </a:solidFill>
              <a:effectLst/>
              <a:latin typeface="Public Sans"/>
            </a:endParaRPr>
          </a:p>
          <a:p>
            <a:pPr algn="l"/>
            <a:r>
              <a:rPr lang="en-US" b="1" i="0" dirty="0">
                <a:solidFill>
                  <a:srgbClr val="3B3A48"/>
                </a:solidFill>
                <a:effectLst/>
                <a:latin typeface="Public Sans"/>
              </a:rPr>
              <a:t>Tener </a:t>
            </a:r>
            <a:r>
              <a:rPr lang="en-US" b="1" i="0" dirty="0" err="1">
                <a:solidFill>
                  <a:srgbClr val="3B3A48"/>
                </a:solidFill>
                <a:effectLst/>
                <a:latin typeface="Public Sans"/>
              </a:rPr>
              <a:t>acceso</a:t>
            </a:r>
            <a:r>
              <a:rPr lang="en-US" b="1" i="0" dirty="0">
                <a:solidFill>
                  <a:srgbClr val="3B3A48"/>
                </a:solidFill>
                <a:effectLst/>
                <a:latin typeface="Public Sans"/>
              </a:rPr>
              <a:t> a la sombra </a:t>
            </a:r>
            <a:r>
              <a:rPr lang="en-US" b="1" i="0" dirty="0" err="1">
                <a:solidFill>
                  <a:srgbClr val="3B3A48"/>
                </a:solidFill>
                <a:effectLst/>
                <a:latin typeface="Public Sans"/>
              </a:rPr>
              <a:t>sólo</a:t>
            </a:r>
            <a:r>
              <a:rPr lang="en-US" b="1" i="0" dirty="0">
                <a:solidFill>
                  <a:srgbClr val="3B3A48"/>
                </a:solidFill>
                <a:effectLst/>
                <a:latin typeface="Public Sans"/>
              </a:rPr>
              <a:t> es </a:t>
            </a:r>
            <a:r>
              <a:rPr lang="en-US" b="1" i="0" dirty="0" err="1">
                <a:solidFill>
                  <a:srgbClr val="3B3A48"/>
                </a:solidFill>
                <a:effectLst/>
                <a:latin typeface="Public Sans"/>
              </a:rPr>
              <a:t>eficaz</a:t>
            </a:r>
            <a:r>
              <a:rPr lang="en-US" b="1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1" i="0" dirty="0" err="1">
                <a:solidFill>
                  <a:srgbClr val="3B3A48"/>
                </a:solidFill>
                <a:effectLst/>
                <a:latin typeface="Public Sans"/>
              </a:rPr>
              <a:t>cuando</a:t>
            </a:r>
            <a:r>
              <a:rPr lang="en-US" b="1" i="0" dirty="0">
                <a:solidFill>
                  <a:srgbClr val="3B3A48"/>
                </a:solidFill>
                <a:effectLst/>
                <a:latin typeface="Public Sans"/>
              </a:rPr>
              <a:t> no </a:t>
            </a:r>
            <a:r>
              <a:rPr lang="en-US" b="1" i="0" dirty="0" err="1">
                <a:solidFill>
                  <a:srgbClr val="3B3A48"/>
                </a:solidFill>
                <a:effectLst/>
                <a:latin typeface="Public Sans"/>
              </a:rPr>
              <a:t>disuade</a:t>
            </a:r>
            <a:r>
              <a:rPr lang="en-US" b="1" i="0" dirty="0">
                <a:solidFill>
                  <a:srgbClr val="3B3A48"/>
                </a:solidFill>
                <a:effectLst/>
                <a:latin typeface="Public Sans"/>
              </a:rPr>
              <a:t> o </a:t>
            </a:r>
            <a:r>
              <a:rPr lang="en-US" b="1" i="0" dirty="0" err="1">
                <a:solidFill>
                  <a:srgbClr val="3B3A48"/>
                </a:solidFill>
                <a:effectLst/>
                <a:latin typeface="Public Sans"/>
              </a:rPr>
              <a:t>desanima</a:t>
            </a:r>
            <a:r>
              <a:rPr lang="en-US" b="1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1" i="0" dirty="0" err="1">
                <a:solidFill>
                  <a:srgbClr val="3B3A48"/>
                </a:solidFill>
                <a:effectLst/>
                <a:latin typeface="Public Sans"/>
              </a:rPr>
              <a:t>el</a:t>
            </a:r>
            <a:r>
              <a:rPr lang="en-US" b="1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1" i="0" dirty="0" err="1">
                <a:solidFill>
                  <a:srgbClr val="3B3A48"/>
                </a:solidFill>
                <a:effectLst/>
                <a:latin typeface="Public Sans"/>
              </a:rPr>
              <a:t>acceso</a:t>
            </a:r>
            <a:r>
              <a:rPr lang="en-US" b="1" i="0" dirty="0">
                <a:solidFill>
                  <a:srgbClr val="3B3A48"/>
                </a:solidFill>
                <a:effectLst/>
                <a:latin typeface="Public Sans"/>
              </a:rPr>
              <a:t> o </a:t>
            </a:r>
            <a:r>
              <a:rPr lang="en-US" b="1" i="0" dirty="0" err="1">
                <a:solidFill>
                  <a:srgbClr val="3B3A48"/>
                </a:solidFill>
                <a:effectLst/>
                <a:latin typeface="Public Sans"/>
              </a:rPr>
              <a:t>el</a:t>
            </a:r>
            <a:r>
              <a:rPr lang="en-US" b="1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1" i="0" dirty="0" err="1">
                <a:solidFill>
                  <a:srgbClr val="3B3A48"/>
                </a:solidFill>
                <a:effectLst/>
                <a:latin typeface="Public Sans"/>
              </a:rPr>
              <a:t>uso</a:t>
            </a:r>
            <a:r>
              <a:rPr lang="en-US" b="1" i="0" dirty="0">
                <a:solidFill>
                  <a:srgbClr val="3B3A48"/>
                </a:solidFill>
                <a:effectLst/>
                <a:latin typeface="Public Sans"/>
              </a:rPr>
              <a:t>.</a:t>
            </a:r>
          </a:p>
          <a:p>
            <a:pPr algn="l"/>
            <a:endParaRPr lang="en-US" b="0" i="0" dirty="0">
              <a:solidFill>
                <a:srgbClr val="3B3A48"/>
              </a:solidFill>
              <a:effectLst/>
              <a:latin typeface="Public Sans"/>
            </a:endParaRPr>
          </a:p>
          <a:p>
            <a:pPr algn="l"/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No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sitúe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la sombra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Al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cruzar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una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barrera u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obstáculos</a:t>
            </a:r>
            <a:endParaRPr lang="en-US" b="0" i="0" dirty="0">
              <a:solidFill>
                <a:srgbClr val="3B3A48"/>
              </a:solidFill>
              <a:effectLst/>
              <a:latin typeface="Public Sans"/>
            </a:endParaRP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Demasiado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lejos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del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área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de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trabajo</a:t>
            </a:r>
            <a:endParaRPr lang="en-US" b="0" i="0" dirty="0">
              <a:solidFill>
                <a:srgbClr val="3B3A48"/>
              </a:solidFill>
              <a:effectLst/>
              <a:latin typeface="Public Sans"/>
            </a:endParaRP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Donde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los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empleados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tengan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que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cruzar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el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tráfico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o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corrientes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de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agua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para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llegar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a la sombra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Cerca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de zonas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sucias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,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polvorientas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o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insalubres</a:t>
            </a:r>
            <a:endParaRPr lang="en-US" b="0" i="0" dirty="0">
              <a:solidFill>
                <a:srgbClr val="3B3A48"/>
              </a:solidFill>
              <a:effectLst/>
              <a:latin typeface="Public Sans"/>
            </a:endParaRP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Junto a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instalaciones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de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aseos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portátiles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o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donde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los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empleados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se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sentarían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en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suelo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mojado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o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embarrado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o se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encontrarían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con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ramas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,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maleza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o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espinas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.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endParaRPr lang="en-US" b="0" i="0" dirty="0">
              <a:solidFill>
                <a:srgbClr val="3B3A48"/>
              </a:solidFill>
              <a:effectLst/>
              <a:latin typeface="Public Sans"/>
            </a:endParaRPr>
          </a:p>
          <a:p>
            <a:pPr algn="l"/>
            <a:r>
              <a:rPr lang="en-US" b="1" i="0" dirty="0">
                <a:solidFill>
                  <a:srgbClr val="3B3A48"/>
                </a:solidFill>
                <a:effectLst/>
                <a:latin typeface="Public Sans"/>
              </a:rPr>
              <a:t>Fuente: 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https://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www.dir.ca.gov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/dosh/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etools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/08-006/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EWP_shade.htm</a:t>
            </a:r>
            <a:endParaRPr lang="en-US" b="0" i="0" dirty="0">
              <a:solidFill>
                <a:srgbClr val="3B3A48"/>
              </a:solidFill>
              <a:effectLst/>
              <a:latin typeface="Public San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597599-430D-4F1B-8F31-4CC76330FE50}" type="slidenum">
              <a:rPr lang="en-US" smtClean="0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0448604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Para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proteger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los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empleados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del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estrés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calor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la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hidratación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es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extremadamente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importante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ya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que la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deshidratación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es uno de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los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principales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factores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contribuyen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al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agotamiento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calor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Los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empleadores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deben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proporcionar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los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medios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para que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los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trabajadores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se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hidraten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adecuadamente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Cuando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proporcione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agua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asegúrese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de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cumplir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lo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siguiente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: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El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agua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debe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ser potable, &lt;15°C (59°F), y </a:t>
            </a:r>
            <a:r>
              <a:rPr lang="en-US" sz="1800" dirty="0" err="1">
                <a:effectLst/>
                <a:latin typeface="ArialMT"/>
              </a:rPr>
              <a:t>accesible</a:t>
            </a:r>
            <a:r>
              <a:rPr lang="en-US" sz="1800" dirty="0">
                <a:effectLst/>
                <a:latin typeface="ArialMT"/>
              </a:rPr>
              <a:t> </a:t>
            </a:r>
            <a:r>
              <a:rPr lang="en-US" sz="1800" dirty="0" err="1">
                <a:effectLst/>
                <a:latin typeface="ArialMT"/>
              </a:rPr>
              <a:t>cerca</a:t>
            </a:r>
            <a:r>
              <a:rPr lang="en-US" sz="1800" dirty="0">
                <a:effectLst/>
                <a:latin typeface="ArialMT"/>
              </a:rPr>
              <a:t> de la zona de </a:t>
            </a:r>
            <a:r>
              <a:rPr lang="en-US" sz="1800" dirty="0" err="1">
                <a:effectLst/>
                <a:latin typeface="ArialMT"/>
              </a:rPr>
              <a:t>trabajo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Calcule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cuánta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agua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se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necesitará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y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decida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quién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será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el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responsable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de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obtener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y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controlar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el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suministro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de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agua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Proporcione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vasos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individuales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para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cada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trabajador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Anime 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los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trabajadores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hidratarse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́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mismos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algn="l"/>
            <a:endParaRPr lang="en-US" b="0" i="0" dirty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  <a:p>
            <a:pPr algn="l"/>
            <a:r>
              <a:rPr lang="en-US" b="1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Fuente: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https://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www.cdc.gov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/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niosh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/topics/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heatstress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/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recommendations.html</a:t>
            </a:r>
            <a:endParaRPr lang="en-US" b="0" i="0" dirty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  <a:p>
            <a:pPr algn="l"/>
            <a:r>
              <a:rPr lang="en-US" b="1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Imagen: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Un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empleado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bebiendo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agua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de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botella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desechable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597599-430D-4F1B-8F31-4CC76330FE50}" type="slidenum">
              <a:rPr lang="en-US" smtClean="0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3322604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None/>
            </a:pP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Los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trabajadores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deben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beber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cantidad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adecuada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de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agua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para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mantenerse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hidratados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Esto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no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sólo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se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aplica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durante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el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turno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laboral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ya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que </a:t>
            </a:r>
            <a:r>
              <a:rPr lang="en-US" sz="1800" dirty="0" err="1">
                <a:effectLst/>
                <a:latin typeface="MyriadPro"/>
              </a:rPr>
              <a:t>estar</a:t>
            </a:r>
            <a:r>
              <a:rPr lang="en-US" sz="1800" dirty="0">
                <a:effectLst/>
                <a:latin typeface="MyriadPro"/>
              </a:rPr>
              <a:t> </a:t>
            </a:r>
            <a:r>
              <a:rPr lang="en-US" sz="1800" dirty="0" err="1">
                <a:effectLst/>
                <a:latin typeface="MyriadPro"/>
              </a:rPr>
              <a:t>hidratado</a:t>
            </a:r>
            <a:r>
              <a:rPr lang="en-US" sz="1800" dirty="0">
                <a:effectLst/>
                <a:latin typeface="MyriadPro"/>
              </a:rPr>
              <a:t> </a:t>
            </a:r>
            <a:r>
              <a:rPr lang="en-US" sz="1800" dirty="0" err="1">
                <a:effectLst/>
                <a:latin typeface="MyriadPro"/>
              </a:rPr>
              <a:t>cuando</a:t>
            </a:r>
            <a:r>
              <a:rPr lang="en-US" sz="1800" dirty="0">
                <a:effectLst/>
                <a:latin typeface="MyriadPro"/>
              </a:rPr>
              <a:t> </a:t>
            </a:r>
            <a:r>
              <a:rPr lang="en-US" sz="1800" dirty="0" err="1">
                <a:effectLst/>
                <a:latin typeface="MyriadPro"/>
              </a:rPr>
              <a:t>comienza</a:t>
            </a:r>
            <a:r>
              <a:rPr lang="en-US" sz="1800" dirty="0">
                <a:effectLst/>
                <a:latin typeface="MyriadPro"/>
              </a:rPr>
              <a:t> a </a:t>
            </a:r>
            <a:r>
              <a:rPr lang="en-US" sz="1800" dirty="0" err="1">
                <a:effectLst/>
                <a:latin typeface="MyriadPro"/>
              </a:rPr>
              <a:t>trabajar</a:t>
            </a:r>
            <a:r>
              <a:rPr lang="en-US" sz="1800" dirty="0">
                <a:effectLst/>
                <a:latin typeface="MyriadPro"/>
              </a:rPr>
              <a:t> </a:t>
            </a:r>
            <a:r>
              <a:rPr lang="en-US" sz="1800" dirty="0" err="1">
                <a:effectLst/>
                <a:latin typeface="MyriadPro"/>
              </a:rPr>
              <a:t>hace</a:t>
            </a:r>
            <a:r>
              <a:rPr lang="en-US" sz="1800" dirty="0">
                <a:effectLst/>
                <a:latin typeface="MyriadPro"/>
              </a:rPr>
              <a:t> que sea </a:t>
            </a:r>
            <a:r>
              <a:rPr lang="en-US" sz="1800" dirty="0" err="1">
                <a:effectLst/>
                <a:latin typeface="MyriadPro"/>
              </a:rPr>
              <a:t>más</a:t>
            </a:r>
            <a:r>
              <a:rPr lang="en-US" sz="1800" dirty="0">
                <a:effectLst/>
                <a:latin typeface="MyriadPro"/>
              </a:rPr>
              <a:t> </a:t>
            </a:r>
            <a:r>
              <a:rPr lang="en-US" sz="1800" dirty="0" err="1">
                <a:effectLst/>
                <a:latin typeface="MyriadPro"/>
              </a:rPr>
              <a:t>fácil</a:t>
            </a:r>
            <a:r>
              <a:rPr lang="en-US" sz="1800" dirty="0">
                <a:effectLst/>
                <a:latin typeface="MyriadPro"/>
              </a:rPr>
              <a:t> </a:t>
            </a:r>
            <a:r>
              <a:rPr lang="en-US" sz="1800" dirty="0" err="1">
                <a:effectLst/>
                <a:latin typeface="MyriadPro"/>
              </a:rPr>
              <a:t>permanecer</a:t>
            </a:r>
            <a:r>
              <a:rPr lang="en-US" sz="1800" dirty="0">
                <a:effectLst/>
                <a:latin typeface="MyriadPro"/>
              </a:rPr>
              <a:t> </a:t>
            </a:r>
            <a:r>
              <a:rPr lang="en-US" sz="1800" dirty="0" err="1">
                <a:effectLst/>
                <a:latin typeface="MyriadPro"/>
              </a:rPr>
              <a:t>hidratado</a:t>
            </a:r>
            <a:r>
              <a:rPr lang="en-US" sz="1800" dirty="0">
                <a:effectLst/>
                <a:latin typeface="MyriadPro"/>
              </a:rPr>
              <a:t> </a:t>
            </a:r>
            <a:r>
              <a:rPr lang="en-US" sz="1800" dirty="0" err="1">
                <a:effectLst/>
                <a:latin typeface="MyriadPro"/>
              </a:rPr>
              <a:t>durante</a:t>
            </a:r>
            <a:r>
              <a:rPr lang="en-US" sz="1800" dirty="0">
                <a:effectLst/>
                <a:latin typeface="MyriadPro"/>
              </a:rPr>
              <a:t> </a:t>
            </a:r>
            <a:r>
              <a:rPr lang="en-US" sz="1800" dirty="0" err="1">
                <a:effectLst/>
                <a:latin typeface="MyriadPro"/>
              </a:rPr>
              <a:t>el</a:t>
            </a:r>
            <a:r>
              <a:rPr lang="en-US" sz="1800" dirty="0">
                <a:effectLst/>
                <a:latin typeface="MyriadPro"/>
              </a:rPr>
              <a:t> </a:t>
            </a:r>
            <a:r>
              <a:rPr lang="en-US" sz="1800" dirty="0" err="1">
                <a:effectLst/>
                <a:latin typeface="MyriadPro"/>
              </a:rPr>
              <a:t>día</a:t>
            </a:r>
            <a:r>
              <a:rPr lang="en-US" sz="1800" dirty="0">
                <a:effectLst/>
                <a:latin typeface="MyriadPro"/>
              </a:rPr>
              <a:t>. Si </a:t>
            </a:r>
            <a:r>
              <a:rPr lang="en-US" sz="1800" dirty="0" err="1">
                <a:effectLst/>
                <a:latin typeface="MyriadPro"/>
              </a:rPr>
              <a:t>esta</a:t>
            </a:r>
            <a:r>
              <a:rPr lang="en-US" sz="1800" dirty="0">
                <a:effectLst/>
                <a:latin typeface="MyriadPro"/>
              </a:rPr>
              <a:t>́ </a:t>
            </a:r>
            <a:r>
              <a:rPr lang="en-US" sz="1800" dirty="0" err="1">
                <a:effectLst/>
                <a:latin typeface="MyriadPro"/>
              </a:rPr>
              <a:t>deshidratado</a:t>
            </a:r>
            <a:r>
              <a:rPr lang="en-US" sz="1800" dirty="0">
                <a:effectLst/>
                <a:latin typeface="MyriadPro"/>
              </a:rPr>
              <a:t> </a:t>
            </a:r>
            <a:r>
              <a:rPr lang="en-US" sz="1800" dirty="0" err="1">
                <a:effectLst/>
                <a:latin typeface="MyriadPro"/>
              </a:rPr>
              <a:t>cuando</a:t>
            </a:r>
            <a:r>
              <a:rPr lang="en-US" sz="1800" dirty="0">
                <a:effectLst/>
                <a:latin typeface="MyriadPro"/>
              </a:rPr>
              <a:t> </a:t>
            </a:r>
            <a:r>
              <a:rPr lang="en-US" sz="1800" dirty="0" err="1">
                <a:effectLst/>
                <a:latin typeface="MyriadPro"/>
              </a:rPr>
              <a:t>comienza</a:t>
            </a:r>
            <a:r>
              <a:rPr lang="en-US" sz="1800" dirty="0">
                <a:effectLst/>
                <a:latin typeface="MyriadPro"/>
              </a:rPr>
              <a:t> a </a:t>
            </a:r>
            <a:r>
              <a:rPr lang="en-US" sz="1800" dirty="0" err="1">
                <a:effectLst/>
                <a:latin typeface="MyriadPro"/>
              </a:rPr>
              <a:t>trabajar</a:t>
            </a:r>
            <a:r>
              <a:rPr lang="en-US" sz="1800" dirty="0">
                <a:effectLst/>
                <a:latin typeface="MyriadPro"/>
              </a:rPr>
              <a:t>, </a:t>
            </a:r>
            <a:r>
              <a:rPr lang="en-US" sz="1800" dirty="0" err="1">
                <a:effectLst/>
                <a:latin typeface="MyriadPro"/>
              </a:rPr>
              <a:t>tal</a:t>
            </a:r>
            <a:r>
              <a:rPr lang="en-US" sz="1800" dirty="0">
                <a:effectLst/>
                <a:latin typeface="MyriadPro"/>
              </a:rPr>
              <a:t> </a:t>
            </a:r>
            <a:r>
              <a:rPr lang="en-US" sz="1800" dirty="0" err="1">
                <a:effectLst/>
                <a:latin typeface="MyriadPro"/>
              </a:rPr>
              <a:t>vez</a:t>
            </a:r>
            <a:r>
              <a:rPr lang="en-US" sz="1800" dirty="0">
                <a:effectLst/>
                <a:latin typeface="MyriadPro"/>
              </a:rPr>
              <a:t> no </a:t>
            </a:r>
            <a:r>
              <a:rPr lang="en-US" sz="1800" dirty="0" err="1">
                <a:effectLst/>
                <a:latin typeface="MyriadPro"/>
              </a:rPr>
              <a:t>pueda</a:t>
            </a:r>
            <a:r>
              <a:rPr lang="en-US" sz="1800" dirty="0">
                <a:effectLst/>
                <a:latin typeface="MyriadPro"/>
              </a:rPr>
              <a:t> </a:t>
            </a:r>
            <a:r>
              <a:rPr lang="en-US" sz="1800" dirty="0" err="1">
                <a:effectLst/>
                <a:latin typeface="MyriadPro"/>
              </a:rPr>
              <a:t>beber</a:t>
            </a:r>
            <a:r>
              <a:rPr lang="en-US" sz="1800" dirty="0">
                <a:effectLst/>
                <a:latin typeface="MyriadPro"/>
              </a:rPr>
              <a:t> lo </a:t>
            </a:r>
            <a:r>
              <a:rPr lang="en-US" sz="1800" dirty="0" err="1">
                <a:effectLst/>
                <a:latin typeface="MyriadPro"/>
              </a:rPr>
              <a:t>suficiente</a:t>
            </a:r>
            <a:r>
              <a:rPr lang="en-US" sz="1800" dirty="0">
                <a:effectLst/>
                <a:latin typeface="MyriadPro"/>
              </a:rPr>
              <a:t> para </a:t>
            </a:r>
            <a:r>
              <a:rPr lang="en-US" sz="1800" dirty="0" err="1">
                <a:effectLst/>
                <a:latin typeface="MyriadPro"/>
              </a:rPr>
              <a:t>ponerse</a:t>
            </a:r>
            <a:r>
              <a:rPr lang="en-US" sz="1800" dirty="0">
                <a:effectLst/>
                <a:latin typeface="MyriadPro"/>
              </a:rPr>
              <a:t> al </a:t>
            </a:r>
            <a:r>
              <a:rPr lang="en-US" sz="1800" dirty="0" err="1">
                <a:effectLst/>
                <a:latin typeface="MyriadPro"/>
              </a:rPr>
              <a:t>día</a:t>
            </a:r>
            <a:r>
              <a:rPr lang="en-US" sz="1800" dirty="0">
                <a:effectLst/>
                <a:latin typeface="MyriadPro"/>
              </a:rPr>
              <a:t> con la </a:t>
            </a:r>
            <a:r>
              <a:rPr lang="en-US" sz="1800" dirty="0" err="1">
                <a:effectLst/>
                <a:latin typeface="MyriadPro"/>
              </a:rPr>
              <a:t>necesidad</a:t>
            </a:r>
            <a:r>
              <a:rPr lang="en-US" sz="1800" dirty="0">
                <a:effectLst/>
                <a:latin typeface="MyriadPro"/>
              </a:rPr>
              <a:t> de </a:t>
            </a:r>
            <a:r>
              <a:rPr lang="en-US" sz="1800" dirty="0" err="1">
                <a:effectLst/>
                <a:latin typeface="MyriadPro"/>
              </a:rPr>
              <a:t>agua</a:t>
            </a:r>
            <a:r>
              <a:rPr lang="en-US" sz="1800" dirty="0">
                <a:effectLst/>
                <a:latin typeface="MyriadPro"/>
              </a:rPr>
              <a:t> de </a:t>
            </a:r>
            <a:r>
              <a:rPr lang="en-US" sz="1800" dirty="0" err="1">
                <a:effectLst/>
                <a:latin typeface="MyriadPro"/>
              </a:rPr>
              <a:t>su</a:t>
            </a:r>
            <a:r>
              <a:rPr lang="en-US" sz="1800" dirty="0">
                <a:effectLst/>
                <a:latin typeface="MyriadPro"/>
              </a:rPr>
              <a:t> </a:t>
            </a:r>
            <a:r>
              <a:rPr lang="en-US" sz="1800" dirty="0" err="1">
                <a:effectLst/>
                <a:latin typeface="MyriadPro"/>
              </a:rPr>
              <a:t>cuerpo</a:t>
            </a:r>
            <a:r>
              <a:rPr lang="en-US" sz="1800" dirty="0">
                <a:effectLst/>
                <a:latin typeface="MyriadPro"/>
              </a:rPr>
              <a:t>.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Además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US" sz="1800" dirty="0">
                <a:effectLst/>
                <a:latin typeface="MyriadPro"/>
              </a:rPr>
              <a:t>la </a:t>
            </a:r>
            <a:r>
              <a:rPr lang="en-US" sz="1800" dirty="0" err="1">
                <a:effectLst/>
                <a:latin typeface="MyriadPro"/>
              </a:rPr>
              <a:t>mayoría</a:t>
            </a:r>
            <a:r>
              <a:rPr lang="en-US" sz="1800" dirty="0">
                <a:effectLst/>
                <a:latin typeface="MyriadPro"/>
              </a:rPr>
              <a:t> de las personas </a:t>
            </a:r>
            <a:r>
              <a:rPr lang="en-US" sz="1800" dirty="0" err="1">
                <a:effectLst/>
                <a:latin typeface="MyriadPro"/>
              </a:rPr>
              <a:t>necesitan</a:t>
            </a:r>
            <a:r>
              <a:rPr lang="en-US" sz="1800" dirty="0">
                <a:effectLst/>
                <a:latin typeface="MyriadPro"/>
              </a:rPr>
              <a:t> </a:t>
            </a:r>
            <a:r>
              <a:rPr lang="en-US" sz="1800" dirty="0" err="1">
                <a:effectLst/>
                <a:latin typeface="MyriadPro"/>
              </a:rPr>
              <a:t>varias</a:t>
            </a:r>
            <a:r>
              <a:rPr lang="en-US" sz="1800" dirty="0">
                <a:effectLst/>
                <a:latin typeface="MyriadPro"/>
              </a:rPr>
              <a:t> horas para </a:t>
            </a:r>
            <a:r>
              <a:rPr lang="en-US" sz="1800" dirty="0" err="1">
                <a:effectLst/>
                <a:latin typeface="MyriadPro"/>
              </a:rPr>
              <a:t>beber</a:t>
            </a:r>
            <a:r>
              <a:rPr lang="en-US" sz="1800" dirty="0">
                <a:effectLst/>
                <a:latin typeface="MyriadPro"/>
              </a:rPr>
              <a:t> </a:t>
            </a:r>
            <a:r>
              <a:rPr lang="en-US" sz="1800" dirty="0" err="1">
                <a:effectLst/>
                <a:latin typeface="MyriadPro"/>
              </a:rPr>
              <a:t>una</a:t>
            </a:r>
            <a:r>
              <a:rPr lang="en-US" sz="1800" dirty="0">
                <a:effectLst/>
                <a:latin typeface="MyriadPro"/>
              </a:rPr>
              <a:t> </a:t>
            </a:r>
            <a:r>
              <a:rPr lang="en-US" sz="1800" dirty="0" err="1">
                <a:effectLst/>
                <a:latin typeface="MyriadPro"/>
              </a:rPr>
              <a:t>cantidad</a:t>
            </a:r>
            <a:r>
              <a:rPr lang="en-US" sz="1800" dirty="0">
                <a:effectLst/>
                <a:latin typeface="MyriadPro"/>
              </a:rPr>
              <a:t> </a:t>
            </a:r>
            <a:r>
              <a:rPr lang="en-US" sz="1800" dirty="0" err="1">
                <a:effectLst/>
                <a:latin typeface="MyriadPro"/>
              </a:rPr>
              <a:t>suficiente</a:t>
            </a:r>
            <a:r>
              <a:rPr lang="en-US" sz="1800" dirty="0">
                <a:effectLst/>
                <a:latin typeface="MyriadPro"/>
              </a:rPr>
              <a:t> de </a:t>
            </a:r>
            <a:r>
              <a:rPr lang="en-US" sz="1800" dirty="0" err="1">
                <a:effectLst/>
                <a:latin typeface="MyriadPro"/>
              </a:rPr>
              <a:t>líquidos</a:t>
            </a:r>
            <a:r>
              <a:rPr lang="en-US" sz="1800" dirty="0">
                <a:effectLst/>
                <a:latin typeface="MyriadPro"/>
              </a:rPr>
              <a:t> a fin de </a:t>
            </a:r>
            <a:r>
              <a:rPr lang="en-US" sz="1800" dirty="0" err="1">
                <a:effectLst/>
                <a:latin typeface="MyriadPro"/>
              </a:rPr>
              <a:t>sustituir</a:t>
            </a:r>
            <a:r>
              <a:rPr lang="en-US" sz="1800" dirty="0">
                <a:effectLst/>
                <a:latin typeface="MyriadPro"/>
              </a:rPr>
              <a:t> lo que </a:t>
            </a:r>
            <a:r>
              <a:rPr lang="en-US" sz="1800" dirty="0" err="1">
                <a:effectLst/>
                <a:latin typeface="MyriadPro"/>
              </a:rPr>
              <a:t>perdieron</a:t>
            </a:r>
            <a:r>
              <a:rPr lang="en-US" sz="1800" dirty="0">
                <a:effectLst/>
                <a:latin typeface="MyriadPro"/>
              </a:rPr>
              <a:t> con la </a:t>
            </a:r>
            <a:r>
              <a:rPr lang="en-US" sz="1800" dirty="0" err="1">
                <a:effectLst/>
                <a:latin typeface="MyriadPro"/>
              </a:rPr>
              <a:t>sudoración</a:t>
            </a:r>
            <a:r>
              <a:rPr lang="en-US" sz="1800" dirty="0">
                <a:effectLst/>
                <a:latin typeface="MyriadPro"/>
              </a:rPr>
              <a:t>. </a:t>
            </a:r>
            <a:r>
              <a:rPr lang="en-US" sz="1800" dirty="0" err="1">
                <a:effectLst/>
                <a:latin typeface="MyriadPro"/>
              </a:rPr>
              <a:t>Cuanto</a:t>
            </a:r>
            <a:r>
              <a:rPr lang="en-US" sz="1800" dirty="0">
                <a:effectLst/>
                <a:latin typeface="MyriadPro"/>
              </a:rPr>
              <a:t> antes </a:t>
            </a:r>
            <a:r>
              <a:rPr lang="en-US" sz="1800" dirty="0" err="1">
                <a:effectLst/>
                <a:latin typeface="MyriadPro"/>
              </a:rPr>
              <a:t>comience</a:t>
            </a:r>
            <a:r>
              <a:rPr lang="en-US" sz="1800" dirty="0">
                <a:effectLst/>
                <a:latin typeface="MyriadPro"/>
              </a:rPr>
              <a:t>, </a:t>
            </a:r>
            <a:r>
              <a:rPr lang="en-US" sz="1800" dirty="0" err="1">
                <a:effectLst/>
                <a:latin typeface="MyriadPro"/>
              </a:rPr>
              <a:t>menor</a:t>
            </a:r>
            <a:r>
              <a:rPr lang="en-US" sz="1800" dirty="0">
                <a:effectLst/>
                <a:latin typeface="MyriadPro"/>
              </a:rPr>
              <a:t> será </a:t>
            </a:r>
            <a:r>
              <a:rPr lang="en-US" sz="1800" dirty="0" err="1">
                <a:effectLst/>
                <a:latin typeface="MyriadPro"/>
              </a:rPr>
              <a:t>el</a:t>
            </a:r>
            <a:r>
              <a:rPr lang="en-US" sz="1800" dirty="0">
                <a:effectLst/>
                <a:latin typeface="MyriadPro"/>
              </a:rPr>
              <a:t> </a:t>
            </a:r>
            <a:r>
              <a:rPr lang="en-US" sz="1800" dirty="0" err="1">
                <a:effectLst/>
                <a:latin typeface="MyriadPro"/>
              </a:rPr>
              <a:t>estrés</a:t>
            </a:r>
            <a:r>
              <a:rPr lang="en-US" sz="1800" dirty="0">
                <a:effectLst/>
                <a:latin typeface="MyriadPro"/>
              </a:rPr>
              <a:t> que la </a:t>
            </a:r>
            <a:r>
              <a:rPr lang="en-US" sz="1800" dirty="0" err="1">
                <a:effectLst/>
                <a:latin typeface="MyriadPro"/>
              </a:rPr>
              <a:t>deshidratación</a:t>
            </a:r>
            <a:r>
              <a:rPr lang="en-US" sz="1800" dirty="0">
                <a:effectLst/>
                <a:latin typeface="MyriadPro"/>
              </a:rPr>
              <a:t> le </a:t>
            </a:r>
            <a:r>
              <a:rPr lang="en-US" sz="1800" dirty="0" err="1">
                <a:effectLst/>
                <a:latin typeface="MyriadPro"/>
              </a:rPr>
              <a:t>impone</a:t>
            </a:r>
            <a:r>
              <a:rPr lang="en-US" sz="1800" dirty="0">
                <a:effectLst/>
                <a:latin typeface="MyriadPro"/>
              </a:rPr>
              <a:t> a </a:t>
            </a:r>
            <a:r>
              <a:rPr lang="en-US" sz="1800" dirty="0" err="1">
                <a:effectLst/>
                <a:latin typeface="MyriadPro"/>
              </a:rPr>
              <a:t>su</a:t>
            </a:r>
            <a:r>
              <a:rPr lang="en-US" sz="1800" dirty="0">
                <a:effectLst/>
                <a:latin typeface="MyriadPro"/>
              </a:rPr>
              <a:t> </a:t>
            </a:r>
            <a:r>
              <a:rPr lang="en-US" sz="1800" dirty="0" err="1">
                <a:effectLst/>
                <a:latin typeface="MyriadPro"/>
              </a:rPr>
              <a:t>cuerpo</a:t>
            </a:r>
            <a:r>
              <a:rPr lang="en-US" sz="1800" dirty="0">
                <a:effectLst/>
                <a:latin typeface="MyriadPro"/>
              </a:rPr>
              <a:t>. La </a:t>
            </a:r>
            <a:r>
              <a:rPr lang="en-US" sz="1800" dirty="0" err="1">
                <a:effectLst/>
                <a:latin typeface="MyriadPro"/>
              </a:rPr>
              <a:t>hidratación</a:t>
            </a:r>
            <a:r>
              <a:rPr lang="en-US" sz="1800" dirty="0">
                <a:effectLst/>
                <a:latin typeface="MyriadPro"/>
              </a:rPr>
              <a:t> </a:t>
            </a:r>
            <a:r>
              <a:rPr lang="en-US" sz="1800" dirty="0" err="1">
                <a:effectLst/>
                <a:latin typeface="MyriadPro"/>
              </a:rPr>
              <a:t>después</a:t>
            </a:r>
            <a:r>
              <a:rPr lang="en-US" sz="1800" dirty="0">
                <a:effectLst/>
                <a:latin typeface="MyriadPro"/>
              </a:rPr>
              <a:t> del </a:t>
            </a:r>
            <a:r>
              <a:rPr lang="en-US" sz="1800" dirty="0" err="1">
                <a:effectLst/>
                <a:latin typeface="MyriadPro"/>
              </a:rPr>
              <a:t>trabajo</a:t>
            </a:r>
            <a:r>
              <a:rPr lang="en-US" sz="1800" dirty="0">
                <a:effectLst/>
                <a:latin typeface="MyriadPro"/>
              </a:rPr>
              <a:t> es </a:t>
            </a:r>
            <a:r>
              <a:rPr lang="en-US" sz="1800" dirty="0" err="1">
                <a:effectLst/>
                <a:latin typeface="MyriadPro"/>
              </a:rPr>
              <a:t>incluso</a:t>
            </a:r>
            <a:r>
              <a:rPr lang="en-US" sz="1800" dirty="0">
                <a:effectLst/>
                <a:latin typeface="MyriadPro"/>
              </a:rPr>
              <a:t> </a:t>
            </a:r>
            <a:r>
              <a:rPr lang="en-US" sz="1800" dirty="0" err="1">
                <a:effectLst/>
                <a:latin typeface="MyriadPro"/>
              </a:rPr>
              <a:t>más</a:t>
            </a:r>
            <a:r>
              <a:rPr lang="en-US" sz="1800" dirty="0">
                <a:effectLst/>
                <a:latin typeface="MyriadPro"/>
              </a:rPr>
              <a:t> </a:t>
            </a:r>
            <a:r>
              <a:rPr lang="en-US" sz="1800" dirty="0" err="1">
                <a:effectLst/>
                <a:latin typeface="MyriadPro"/>
              </a:rPr>
              <a:t>importante</a:t>
            </a:r>
            <a:r>
              <a:rPr lang="en-US" sz="1800" dirty="0">
                <a:effectLst/>
                <a:latin typeface="MyriadPro"/>
              </a:rPr>
              <a:t> </a:t>
            </a:r>
            <a:r>
              <a:rPr lang="en-US" sz="1800" dirty="0" err="1">
                <a:effectLst/>
                <a:latin typeface="MyriadPro"/>
              </a:rPr>
              <a:t>si</a:t>
            </a:r>
            <a:r>
              <a:rPr lang="en-US" sz="1800" dirty="0">
                <a:effectLst/>
                <a:latin typeface="MyriadPro"/>
              </a:rPr>
              <a:t> </a:t>
            </a:r>
            <a:r>
              <a:rPr lang="en-US" sz="1800" dirty="0" err="1">
                <a:effectLst/>
                <a:latin typeface="MyriadPro"/>
              </a:rPr>
              <a:t>usted</a:t>
            </a:r>
            <a:r>
              <a:rPr lang="en-US" sz="1800" dirty="0">
                <a:effectLst/>
                <a:latin typeface="MyriadPro"/>
              </a:rPr>
              <a:t> </a:t>
            </a:r>
            <a:r>
              <a:rPr lang="en-US" sz="1800" dirty="0" err="1">
                <a:effectLst/>
                <a:latin typeface="MyriadPro"/>
              </a:rPr>
              <a:t>trabaja</a:t>
            </a:r>
            <a:r>
              <a:rPr lang="en-US" sz="1800" dirty="0">
                <a:effectLst/>
                <a:latin typeface="MyriadPro"/>
              </a:rPr>
              <a:t> </a:t>
            </a:r>
            <a:r>
              <a:rPr lang="en-US" sz="1800" dirty="0" err="1">
                <a:effectLst/>
                <a:latin typeface="MyriadPro"/>
              </a:rPr>
              <a:t>en</a:t>
            </a:r>
            <a:r>
              <a:rPr lang="en-US" sz="1800" dirty="0">
                <a:effectLst/>
                <a:latin typeface="MyriadPro"/>
              </a:rPr>
              <a:t> ambientes </a:t>
            </a:r>
            <a:r>
              <a:rPr lang="en-US" sz="1800" dirty="0" err="1">
                <a:effectLst/>
                <a:latin typeface="MyriadPro"/>
              </a:rPr>
              <a:t>calurosos</a:t>
            </a:r>
            <a:r>
              <a:rPr lang="en-US" sz="1800" dirty="0">
                <a:effectLst/>
                <a:latin typeface="MyriadPro"/>
              </a:rPr>
              <a:t> de </a:t>
            </a:r>
            <a:r>
              <a:rPr lang="en-US" sz="1800" dirty="0" err="1">
                <a:effectLst/>
                <a:latin typeface="MyriadPro"/>
              </a:rPr>
              <a:t>manera</a:t>
            </a:r>
            <a:r>
              <a:rPr lang="en-US" sz="1800" dirty="0">
                <a:effectLst/>
                <a:latin typeface="MyriadPro"/>
              </a:rPr>
              <a:t> habitual. La </a:t>
            </a:r>
            <a:r>
              <a:rPr lang="en-US" sz="1800" dirty="0" err="1">
                <a:effectLst/>
                <a:latin typeface="MyriadPro"/>
              </a:rPr>
              <a:t>deshidratación</a:t>
            </a:r>
            <a:r>
              <a:rPr lang="en-US" sz="1800" dirty="0">
                <a:effectLst/>
                <a:latin typeface="MyriadPro"/>
              </a:rPr>
              <a:t> </a:t>
            </a:r>
            <a:r>
              <a:rPr lang="en-US" sz="1800" dirty="0" err="1">
                <a:effectLst/>
                <a:latin typeface="MyriadPro"/>
              </a:rPr>
              <a:t>crónica</a:t>
            </a:r>
            <a:r>
              <a:rPr lang="en-US" sz="1800" dirty="0">
                <a:effectLst/>
                <a:latin typeface="MyriadPro"/>
              </a:rPr>
              <a:t> </a:t>
            </a:r>
            <a:r>
              <a:rPr lang="en-US" sz="1800" dirty="0" err="1">
                <a:effectLst/>
                <a:latin typeface="MyriadPro"/>
              </a:rPr>
              <a:t>aumenta</a:t>
            </a:r>
            <a:r>
              <a:rPr lang="en-US" sz="1800" dirty="0">
                <a:effectLst/>
                <a:latin typeface="MyriadPro"/>
              </a:rPr>
              <a:t> </a:t>
            </a:r>
            <a:r>
              <a:rPr lang="en-US" sz="1800" dirty="0" err="1">
                <a:effectLst/>
                <a:latin typeface="MyriadPro"/>
              </a:rPr>
              <a:t>el</a:t>
            </a:r>
            <a:r>
              <a:rPr lang="en-US" sz="1800" dirty="0">
                <a:effectLst/>
                <a:latin typeface="MyriadPro"/>
              </a:rPr>
              <a:t> </a:t>
            </a:r>
            <a:r>
              <a:rPr lang="en-US" sz="1800" dirty="0" err="1">
                <a:effectLst/>
                <a:latin typeface="MyriadPro"/>
              </a:rPr>
              <a:t>riesgo</a:t>
            </a:r>
            <a:r>
              <a:rPr lang="en-US" sz="1800" dirty="0">
                <a:effectLst/>
                <a:latin typeface="MyriadPro"/>
              </a:rPr>
              <a:t> de </a:t>
            </a:r>
            <a:r>
              <a:rPr lang="en-US" sz="1800" dirty="0" err="1">
                <a:effectLst/>
                <a:latin typeface="MyriadPro"/>
              </a:rPr>
              <a:t>presentar</a:t>
            </a:r>
            <a:r>
              <a:rPr lang="en-US" sz="1800" dirty="0">
                <a:effectLst/>
                <a:latin typeface="MyriadPro"/>
              </a:rPr>
              <a:t> </a:t>
            </a:r>
            <a:r>
              <a:rPr lang="en-US" sz="1800" dirty="0" err="1">
                <a:effectLst/>
                <a:latin typeface="MyriadPro"/>
              </a:rPr>
              <a:t>algunas</a:t>
            </a:r>
            <a:r>
              <a:rPr lang="en-US" sz="1800" dirty="0">
                <a:effectLst/>
                <a:latin typeface="MyriadPro"/>
              </a:rPr>
              <a:t> </a:t>
            </a:r>
            <a:r>
              <a:rPr lang="en-US" sz="1800" dirty="0" err="1">
                <a:effectLst/>
                <a:latin typeface="MyriadPro"/>
              </a:rPr>
              <a:t>afecciones</a:t>
            </a:r>
            <a:r>
              <a:rPr lang="en-US" sz="1800" dirty="0">
                <a:effectLst/>
                <a:latin typeface="MyriadPro"/>
              </a:rPr>
              <a:t> </a:t>
            </a:r>
            <a:r>
              <a:rPr lang="en-US" sz="1800" dirty="0" err="1">
                <a:effectLst/>
                <a:latin typeface="MyriadPro"/>
              </a:rPr>
              <a:t>como</a:t>
            </a:r>
            <a:r>
              <a:rPr lang="en-US" sz="1800" dirty="0">
                <a:effectLst/>
                <a:latin typeface="MyriadPro"/>
              </a:rPr>
              <a:t> </a:t>
            </a:r>
            <a:r>
              <a:rPr lang="en-US" sz="1800" dirty="0" err="1">
                <a:effectLst/>
                <a:latin typeface="MyriadPro"/>
              </a:rPr>
              <a:t>los</a:t>
            </a:r>
            <a:r>
              <a:rPr lang="en-US" sz="1800" dirty="0">
                <a:effectLst/>
                <a:latin typeface="MyriadPro"/>
              </a:rPr>
              <a:t> </a:t>
            </a:r>
            <a:r>
              <a:rPr lang="en-US" sz="1800" dirty="0" err="1">
                <a:effectLst/>
                <a:latin typeface="MyriadPro"/>
              </a:rPr>
              <a:t>cálculos</a:t>
            </a:r>
            <a:r>
              <a:rPr lang="en-US" sz="1800" dirty="0">
                <a:effectLst/>
                <a:latin typeface="MyriadPro"/>
              </a:rPr>
              <a:t> </a:t>
            </a:r>
            <a:r>
              <a:rPr lang="en-US" sz="1800" dirty="0" err="1">
                <a:effectLst/>
                <a:latin typeface="MyriadPro"/>
              </a:rPr>
              <a:t>renales</a:t>
            </a:r>
            <a:r>
              <a:rPr lang="en-US" sz="1800" dirty="0">
                <a:effectLst/>
                <a:latin typeface="MyriadPro"/>
              </a:rPr>
              <a:t>. 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endParaRPr lang="en-US" b="0" i="0" dirty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  <a:p>
            <a:pPr algn="l"/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Asegúrese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de que se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capacita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los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trabajadores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las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siguientes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pautas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de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hidratación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durante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el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trabajo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y de que se les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proporciona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agua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y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bebidas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deportivas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adecuadas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: 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Para las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actividades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moderadas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el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calor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duren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menos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de 2 horas,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beba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1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vaso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(8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onzas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) de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agua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cada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15-20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minutos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 se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suda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durante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varias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horas,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beba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bebidas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deportivas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contengan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electrolitos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equilibrados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Es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importante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mencionar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el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momento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sienta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sed,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ya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retrasado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la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reposición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de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líquidos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Asegúrese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de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tomar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los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descansos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programados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para comer. Comer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comidas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y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meriendas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le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ayudará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asegurarse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de que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está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ingiriendo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suficiente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sal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No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beba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más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de 48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onzas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(6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tazas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) de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agua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hora. Si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bebe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demasiada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agua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otros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líquidos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puede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provocar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emergencia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médica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debido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 que la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concentración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de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sal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la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sangre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baja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demasiado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en-US" b="0" i="0" dirty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b="1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Fuente 1: 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https://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www.cdc.gov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/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niosh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/topics/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heatstress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/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recommendations.html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b="1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Fuente 2: 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https://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www.cdc.gov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/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niosh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/mining/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UserFiles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/works/pdfs/2017-126.pdf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b="1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Gráfico</a:t>
            </a:r>
            <a:r>
              <a:rPr lang="en-US" b="1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: 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Este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gráfico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muestra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el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aspecto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de 32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onzas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de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diferentes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maneras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32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onzas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equivalen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 1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cuarto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de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galón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¼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galón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y 1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litro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597599-430D-4F1B-8F31-4CC76330FE50}" type="slidenum">
              <a:rPr lang="en-US" smtClean="0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1027526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l">
              <a:buFont typeface="Arial" panose="020B0604020202020204" pitchFamily="34" charset="0"/>
              <a:buNone/>
            </a:pP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Los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trabajadores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deben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beber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cantidad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adecuada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de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agua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para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mantenerse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hidratados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Esto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no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sólo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se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aplica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durante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el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turno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laboral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ya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estar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hidratado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al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comenzar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el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trabajo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facilita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mantenerse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hidratado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 lo largo del día. Si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está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deshidratado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cuando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comienza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trabajar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es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posible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que no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pueda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beber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lo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suficiente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para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satisfacer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la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necesidad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de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agua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de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cuerpo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Además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la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mayoría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de las personas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necesitan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varias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horas para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beber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suficientes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líquidos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para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reponer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lo que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han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perdido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través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de la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sudoración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Cuanto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antes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empiece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rehidratarse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después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de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turno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laboral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habrá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menos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tensión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deshidratación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cuerpo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Hidratarse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después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del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trabajo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es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aún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más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importante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trabaja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regularmente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el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calor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La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deshidratación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crónica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aumenta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el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riesgo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de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diversas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afecciones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médicas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como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los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cálculos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renales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endParaRPr lang="en-US" b="0" i="0" dirty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  <a:p>
            <a:pPr algn="l"/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Asegúrese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de que se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capacita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los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trabajadores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las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siguientes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pautas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de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hidratación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durante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el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trabajo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y de que se les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proporciona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agua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y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bebidas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deportivas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adecuadas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: 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Para las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actividades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moderadas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el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calor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duren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menos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de 2 horas,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beba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1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vaso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(8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onzas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) de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agua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cada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15-20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minutos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 se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suda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durante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varias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horas,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beba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bebidas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deportivas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contengan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electrolitos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equilibrados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Es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importante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mencionar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el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momento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sienta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sed,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ya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retrasado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la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reposición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de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líquidos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Asegúrese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de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tomar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los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descansos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programados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para comer. Comer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comidas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y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meriendas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le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ayudará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asegurarse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de que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está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ingiriendo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suficiente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sal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No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beba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más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de 48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onzas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(6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tazas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) de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agua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hora. Si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bebe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demasiada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agua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otros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líquidos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puede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provocar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emergencia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médica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debido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 que la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concentración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de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sal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la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sangre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baja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demasiado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en-US" b="0" i="0" dirty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597599-430D-4F1B-8F31-4CC76330FE50}" type="slidenum">
              <a:rPr lang="en-US" smtClean="0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3674872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err="1"/>
              <a:t>Considere</a:t>
            </a:r>
            <a:r>
              <a:rPr lang="en-US" b="1" dirty="0"/>
              <a:t> </a:t>
            </a:r>
            <a:r>
              <a:rPr lang="en-US" b="1" dirty="0" err="1"/>
              <a:t>esta</a:t>
            </a:r>
            <a:r>
              <a:rPr lang="en-US" b="1" dirty="0"/>
              <a:t> </a:t>
            </a:r>
            <a:r>
              <a:rPr lang="en-US" b="1" dirty="0" err="1"/>
              <a:t>actividad</a:t>
            </a:r>
            <a:r>
              <a:rPr lang="en-US" b="1" dirty="0"/>
              <a:t>: </a:t>
            </a:r>
            <a:r>
              <a:rPr lang="en-US" b="0" dirty="0" err="1"/>
              <a:t>Pregunte</a:t>
            </a:r>
            <a:r>
              <a:rPr lang="en-US" b="0" dirty="0"/>
              <a:t> a </a:t>
            </a:r>
            <a:r>
              <a:rPr lang="en-US" b="0" dirty="0" err="1"/>
              <a:t>los</a:t>
            </a:r>
            <a:r>
              <a:rPr lang="en-US" b="0" dirty="0"/>
              <a:t> </a:t>
            </a:r>
            <a:r>
              <a:rPr lang="en-US" b="0" dirty="0" err="1"/>
              <a:t>participantes</a:t>
            </a:r>
            <a:r>
              <a:rPr lang="en-US" b="0" dirty="0"/>
              <a:t>: ¿</a:t>
            </a:r>
            <a:r>
              <a:rPr lang="en-US" b="0" dirty="0" err="1"/>
              <a:t>cuántas</a:t>
            </a:r>
            <a:r>
              <a:rPr lang="en-US" b="0" dirty="0"/>
              <a:t> </a:t>
            </a:r>
            <a:r>
              <a:rPr lang="en-US" b="0" dirty="0" err="1"/>
              <a:t>botellas</a:t>
            </a:r>
            <a:r>
              <a:rPr lang="en-US" b="0" dirty="0"/>
              <a:t> de </a:t>
            </a:r>
            <a:r>
              <a:rPr lang="en-US" b="0" dirty="0" err="1"/>
              <a:t>agua</a:t>
            </a:r>
            <a:r>
              <a:rPr lang="en-US" b="0" dirty="0"/>
              <a:t> </a:t>
            </a:r>
            <a:r>
              <a:rPr lang="en-US" b="0" dirty="0" err="1"/>
              <a:t>creen</a:t>
            </a:r>
            <a:r>
              <a:rPr lang="en-US" b="0" dirty="0"/>
              <a:t> que la OSHA </a:t>
            </a:r>
            <a:r>
              <a:rPr lang="en-US" b="0" dirty="0" err="1"/>
              <a:t>recomienda</a:t>
            </a:r>
            <a:r>
              <a:rPr lang="en-US" b="0" dirty="0"/>
              <a:t> </a:t>
            </a:r>
            <a:r>
              <a:rPr lang="en-US" b="0" dirty="0" err="1"/>
              <a:t>beber</a:t>
            </a:r>
            <a:r>
              <a:rPr lang="en-US" b="0" dirty="0"/>
              <a:t> al día </a:t>
            </a:r>
            <a:r>
              <a:rPr lang="en-US" b="0" dirty="0" err="1"/>
              <a:t>cuando</a:t>
            </a:r>
            <a:r>
              <a:rPr lang="en-US" b="0" dirty="0"/>
              <a:t> se </a:t>
            </a:r>
            <a:r>
              <a:rPr lang="en-US" b="0" dirty="0" err="1"/>
              <a:t>trabaja</a:t>
            </a:r>
            <a:r>
              <a:rPr lang="en-US" b="0" dirty="0"/>
              <a:t> con un </a:t>
            </a:r>
            <a:r>
              <a:rPr lang="en-US" b="0" dirty="0" err="1"/>
              <a:t>índice</a:t>
            </a:r>
            <a:r>
              <a:rPr lang="en-US" b="0" dirty="0"/>
              <a:t> de </a:t>
            </a:r>
            <a:r>
              <a:rPr lang="en-US" b="0" dirty="0" err="1"/>
              <a:t>calor</a:t>
            </a:r>
            <a:r>
              <a:rPr lang="en-US" b="0" dirty="0"/>
              <a:t> </a:t>
            </a:r>
            <a:r>
              <a:rPr lang="en-US" b="0" dirty="0" err="1"/>
              <a:t>moderado</a:t>
            </a:r>
            <a:r>
              <a:rPr lang="en-US" b="0" dirty="0"/>
              <a:t>? </a:t>
            </a:r>
            <a:r>
              <a:rPr lang="en-US" b="0" dirty="0" err="1"/>
              <a:t>Exhiba</a:t>
            </a:r>
            <a:r>
              <a:rPr lang="en-US" b="0" dirty="0"/>
              <a:t> </a:t>
            </a:r>
            <a:r>
              <a:rPr lang="en-US" b="0" dirty="0" err="1"/>
              <a:t>una</a:t>
            </a:r>
            <a:r>
              <a:rPr lang="en-US" b="0" dirty="0"/>
              <a:t> </a:t>
            </a:r>
            <a:r>
              <a:rPr lang="en-US" b="0" dirty="0" err="1"/>
              <a:t>botella</a:t>
            </a:r>
            <a:r>
              <a:rPr lang="en-US" b="0" dirty="0"/>
              <a:t> de 16.9 </a:t>
            </a:r>
            <a:r>
              <a:rPr lang="en-US" b="0" dirty="0" err="1"/>
              <a:t>onzas</a:t>
            </a:r>
            <a:r>
              <a:rPr lang="en-US" b="0" dirty="0"/>
              <a:t> </a:t>
            </a:r>
            <a:r>
              <a:rPr lang="en-US" b="0" dirty="0" err="1"/>
              <a:t>líquidas</a:t>
            </a:r>
            <a:r>
              <a:rPr lang="en-US" b="0" dirty="0"/>
              <a:t> </a:t>
            </a:r>
            <a:r>
              <a:rPr lang="en-US" b="0" dirty="0" err="1"/>
              <a:t>delante</a:t>
            </a:r>
            <a:r>
              <a:rPr lang="en-US" b="0" dirty="0"/>
              <a:t> de la </a:t>
            </a:r>
            <a:r>
              <a:rPr lang="en-US" b="0" dirty="0" err="1"/>
              <a:t>clase</a:t>
            </a:r>
            <a:r>
              <a:rPr lang="en-US" b="0" dirty="0"/>
              <a:t> para que </a:t>
            </a:r>
            <a:r>
              <a:rPr lang="en-US" b="0" dirty="0" err="1"/>
              <a:t>puedan</a:t>
            </a:r>
            <a:r>
              <a:rPr lang="en-US" b="0" dirty="0"/>
              <a:t> </a:t>
            </a:r>
            <a:r>
              <a:rPr lang="en-US" b="0" dirty="0" err="1"/>
              <a:t>ver</a:t>
            </a:r>
            <a:r>
              <a:rPr lang="en-US" b="0" dirty="0"/>
              <a:t> </a:t>
            </a:r>
            <a:r>
              <a:rPr lang="en-US" b="0" dirty="0" err="1"/>
              <a:t>su</a:t>
            </a:r>
            <a:r>
              <a:rPr lang="en-US" b="0" dirty="0"/>
              <a:t> </a:t>
            </a:r>
            <a:r>
              <a:rPr lang="en-US" b="0" dirty="0" err="1"/>
              <a:t>tamaño</a:t>
            </a:r>
            <a:r>
              <a:rPr lang="en-US" b="0" dirty="0"/>
              <a:t> y </a:t>
            </a:r>
            <a:r>
              <a:rPr lang="en-US" b="0" dirty="0" err="1"/>
              <a:t>siga</a:t>
            </a:r>
            <a:r>
              <a:rPr lang="en-US" b="0" dirty="0"/>
              <a:t> </a:t>
            </a:r>
            <a:r>
              <a:rPr lang="en-US" b="0" dirty="0" err="1"/>
              <a:t>preguntándoles</a:t>
            </a:r>
            <a:r>
              <a:rPr lang="en-US" b="0" dirty="0"/>
              <a:t> </a:t>
            </a:r>
            <a:r>
              <a:rPr lang="en-US" b="0" dirty="0" err="1"/>
              <a:t>cuál</a:t>
            </a:r>
            <a:r>
              <a:rPr lang="en-US" b="0" dirty="0"/>
              <a:t> </a:t>
            </a:r>
            <a:r>
              <a:rPr lang="en-US" b="0" dirty="0" err="1"/>
              <a:t>creen</a:t>
            </a:r>
            <a:r>
              <a:rPr lang="en-US" b="0" dirty="0"/>
              <a:t> que es la </a:t>
            </a:r>
            <a:r>
              <a:rPr lang="en-US" b="0" dirty="0" err="1"/>
              <a:t>recomendación</a:t>
            </a:r>
            <a:r>
              <a:rPr lang="en-US" b="0" dirty="0"/>
              <a:t> </a:t>
            </a:r>
            <a:r>
              <a:rPr lang="en-US" b="0" dirty="0" err="1"/>
              <a:t>diaria</a:t>
            </a:r>
            <a:r>
              <a:rPr lang="en-US" b="0" dirty="0"/>
              <a:t> de la OSHA hasta que se </a:t>
            </a:r>
            <a:r>
              <a:rPr lang="en-US" b="0" dirty="0" err="1"/>
              <a:t>acerquen</a:t>
            </a:r>
            <a:r>
              <a:rPr lang="en-US" b="0" dirty="0"/>
              <a:t> a las 15 </a:t>
            </a:r>
            <a:r>
              <a:rPr lang="en-US" b="0" dirty="0" err="1"/>
              <a:t>botellas</a:t>
            </a:r>
            <a:r>
              <a:rPr lang="en-US" b="0" dirty="0"/>
              <a:t>. </a:t>
            </a:r>
            <a:r>
              <a:rPr lang="en-US" b="0" dirty="0" err="1"/>
              <a:t>Enséñeles</a:t>
            </a:r>
            <a:r>
              <a:rPr lang="en-US" b="0" dirty="0"/>
              <a:t> las 15 </a:t>
            </a:r>
            <a:r>
              <a:rPr lang="en-US" b="0" dirty="0" err="1"/>
              <a:t>botellas</a:t>
            </a:r>
            <a:r>
              <a:rPr lang="en-US" b="0" dirty="0"/>
              <a:t> juntas y </a:t>
            </a:r>
            <a:r>
              <a:rPr lang="en-US" b="0" dirty="0" err="1"/>
              <a:t>recuérdeles</a:t>
            </a:r>
            <a:r>
              <a:rPr lang="en-US" b="0" dirty="0"/>
              <a:t> que </a:t>
            </a:r>
            <a:r>
              <a:rPr lang="en-US" b="0" dirty="0" err="1"/>
              <a:t>esa</a:t>
            </a:r>
            <a:r>
              <a:rPr lang="en-US" b="0" dirty="0"/>
              <a:t> es la </a:t>
            </a:r>
            <a:r>
              <a:rPr lang="en-US" b="0" dirty="0" err="1"/>
              <a:t>cantidad</a:t>
            </a:r>
            <a:r>
              <a:rPr lang="en-US" b="0" dirty="0"/>
              <a:t> de </a:t>
            </a:r>
            <a:r>
              <a:rPr lang="en-US" b="0" dirty="0" err="1"/>
              <a:t>agua</a:t>
            </a:r>
            <a:r>
              <a:rPr lang="en-US" b="0" dirty="0"/>
              <a:t> que </a:t>
            </a:r>
            <a:r>
              <a:rPr lang="en-US" b="0" dirty="0" err="1"/>
              <a:t>corresponde</a:t>
            </a:r>
            <a:r>
              <a:rPr lang="en-US" b="0" dirty="0"/>
              <a:t> a </a:t>
            </a:r>
            <a:r>
              <a:rPr lang="en-US" b="0" dirty="0" err="1"/>
              <a:t>trabajar</a:t>
            </a:r>
            <a:r>
              <a:rPr lang="en-US" b="0" dirty="0"/>
              <a:t> con un </a:t>
            </a:r>
            <a:r>
              <a:rPr lang="en-US" b="0" dirty="0" err="1"/>
              <a:t>índice</a:t>
            </a:r>
            <a:r>
              <a:rPr lang="en-US" b="0" dirty="0"/>
              <a:t> de </a:t>
            </a:r>
            <a:r>
              <a:rPr lang="en-US" b="0" dirty="0" err="1"/>
              <a:t>calor</a:t>
            </a:r>
            <a:r>
              <a:rPr lang="en-US" b="0" dirty="0"/>
              <a:t> </a:t>
            </a:r>
            <a:r>
              <a:rPr lang="en-US" b="0" dirty="0" err="1"/>
              <a:t>moderado</a:t>
            </a:r>
            <a:r>
              <a:rPr lang="en-US" b="0" dirty="0"/>
              <a:t> (</a:t>
            </a:r>
            <a:r>
              <a:rPr lang="en-US" b="0" dirty="0" err="1"/>
              <a:t>índice</a:t>
            </a:r>
            <a:r>
              <a:rPr lang="en-US" b="0" dirty="0"/>
              <a:t> de </a:t>
            </a:r>
            <a:r>
              <a:rPr lang="en-US" b="0" dirty="0" err="1"/>
              <a:t>calor</a:t>
            </a:r>
            <a:r>
              <a:rPr lang="en-US" b="0" dirty="0"/>
              <a:t> de 91 a 103 </a:t>
            </a:r>
            <a:r>
              <a:rPr lang="en-US" b="0" dirty="0" err="1"/>
              <a:t>grados</a:t>
            </a:r>
            <a:r>
              <a:rPr lang="en-US" b="0" dirty="0"/>
              <a:t>). Si </a:t>
            </a:r>
            <a:r>
              <a:rPr lang="en-US" b="0" dirty="0" err="1"/>
              <a:t>trabajan</a:t>
            </a:r>
            <a:r>
              <a:rPr lang="en-US" b="0" dirty="0"/>
              <a:t> con un </a:t>
            </a:r>
            <a:r>
              <a:rPr lang="en-US" b="0" dirty="0" err="1"/>
              <a:t>índice</a:t>
            </a:r>
            <a:r>
              <a:rPr lang="en-US" b="0" dirty="0"/>
              <a:t> de </a:t>
            </a:r>
            <a:r>
              <a:rPr lang="en-US" b="0" dirty="0" err="1"/>
              <a:t>calor</a:t>
            </a:r>
            <a:r>
              <a:rPr lang="en-US" b="0" dirty="0"/>
              <a:t> </a:t>
            </a:r>
            <a:r>
              <a:rPr lang="en-US" b="0" dirty="0" err="1"/>
              <a:t>más</a:t>
            </a:r>
            <a:r>
              <a:rPr lang="en-US" b="0" dirty="0"/>
              <a:t> </a:t>
            </a:r>
            <a:r>
              <a:rPr lang="en-US" b="0" dirty="0" err="1"/>
              <a:t>elevado</a:t>
            </a:r>
            <a:r>
              <a:rPr lang="en-US" b="0" dirty="0"/>
              <a:t>, </a:t>
            </a:r>
            <a:r>
              <a:rPr lang="en-US" b="0" dirty="0" err="1"/>
              <a:t>tendrán</a:t>
            </a:r>
            <a:r>
              <a:rPr lang="en-US" b="0" dirty="0"/>
              <a:t> que </a:t>
            </a:r>
            <a:r>
              <a:rPr lang="en-US" b="0" dirty="0" err="1"/>
              <a:t>consumir</a:t>
            </a:r>
            <a:r>
              <a:rPr lang="en-US" b="0" dirty="0"/>
              <a:t> </a:t>
            </a:r>
            <a:r>
              <a:rPr lang="en-US" b="0" dirty="0" err="1"/>
              <a:t>más</a:t>
            </a:r>
            <a:r>
              <a:rPr lang="en-US" b="0" dirty="0"/>
              <a:t> </a:t>
            </a:r>
            <a:r>
              <a:rPr lang="en-US" b="0" dirty="0" err="1"/>
              <a:t>agua</a:t>
            </a:r>
            <a:r>
              <a:rPr lang="en-US" b="0" dirty="0"/>
              <a:t>. </a:t>
            </a:r>
          </a:p>
          <a:p>
            <a:endParaRPr lang="en-US" b="0" dirty="0"/>
          </a:p>
          <a:p>
            <a:r>
              <a:rPr lang="en-US" b="1" dirty="0" err="1"/>
              <a:t>Gráfico</a:t>
            </a:r>
            <a:r>
              <a:rPr lang="en-US" b="1" dirty="0"/>
              <a:t>: </a:t>
            </a:r>
            <a:r>
              <a:rPr lang="en-US" b="0" dirty="0" err="1"/>
              <a:t>Gráfico</a:t>
            </a:r>
            <a:r>
              <a:rPr lang="en-US" b="0" dirty="0"/>
              <a:t> </a:t>
            </a:r>
            <a:r>
              <a:rPr lang="en-US" b="0" dirty="0" err="1"/>
              <a:t>en</a:t>
            </a:r>
            <a:r>
              <a:rPr lang="en-US" b="0" dirty="0"/>
              <a:t> </a:t>
            </a:r>
            <a:r>
              <a:rPr lang="en-US" b="0" dirty="0" err="1"/>
              <a:t>el</a:t>
            </a:r>
            <a:r>
              <a:rPr lang="en-US" b="0" dirty="0"/>
              <a:t> que se </a:t>
            </a:r>
            <a:r>
              <a:rPr lang="en-US" b="0" dirty="0" err="1"/>
              <a:t>compara</a:t>
            </a:r>
            <a:r>
              <a:rPr lang="en-US" b="0" dirty="0"/>
              <a:t> la </a:t>
            </a:r>
            <a:r>
              <a:rPr lang="en-US" b="0" dirty="0" err="1"/>
              <a:t>cantidad</a:t>
            </a:r>
            <a:r>
              <a:rPr lang="en-US" b="0" dirty="0"/>
              <a:t> de </a:t>
            </a:r>
            <a:r>
              <a:rPr lang="en-US" b="0" dirty="0" err="1"/>
              <a:t>agua</a:t>
            </a:r>
            <a:r>
              <a:rPr lang="en-US" b="0" dirty="0"/>
              <a:t> que </a:t>
            </a:r>
            <a:r>
              <a:rPr lang="en-US" b="0" dirty="0" err="1"/>
              <a:t>los</a:t>
            </a:r>
            <a:r>
              <a:rPr lang="en-US" b="0" dirty="0"/>
              <a:t> </a:t>
            </a:r>
            <a:r>
              <a:rPr lang="en-US" b="0" dirty="0" err="1"/>
              <a:t>trabajadores</a:t>
            </a:r>
            <a:r>
              <a:rPr lang="en-US" b="0" dirty="0"/>
              <a:t> </a:t>
            </a:r>
            <a:r>
              <a:rPr lang="en-US" b="0" dirty="0" err="1"/>
              <a:t>declaran</a:t>
            </a:r>
            <a:r>
              <a:rPr lang="en-US" b="0" dirty="0"/>
              <a:t> </a:t>
            </a:r>
            <a:r>
              <a:rPr lang="en-US" b="0" dirty="0" err="1"/>
              <a:t>beber</a:t>
            </a:r>
            <a:r>
              <a:rPr lang="en-US" b="0" dirty="0"/>
              <a:t> a </a:t>
            </a:r>
            <a:r>
              <a:rPr lang="en-US" b="0" dirty="0" err="1"/>
              <a:t>diaro</a:t>
            </a:r>
            <a:r>
              <a:rPr lang="en-US" b="0" dirty="0"/>
              <a:t> y la </a:t>
            </a:r>
            <a:r>
              <a:rPr lang="en-US" b="0" dirty="0" err="1"/>
              <a:t>recomendación</a:t>
            </a:r>
            <a:r>
              <a:rPr lang="en-US" b="0" dirty="0"/>
              <a:t> de </a:t>
            </a:r>
            <a:r>
              <a:rPr lang="en-US" b="0" dirty="0" err="1"/>
              <a:t>consumo</a:t>
            </a:r>
            <a:r>
              <a:rPr lang="en-US" b="0" dirty="0"/>
              <a:t> </a:t>
            </a:r>
            <a:r>
              <a:rPr lang="en-US" b="0" dirty="0" err="1"/>
              <a:t>diario</a:t>
            </a:r>
            <a:r>
              <a:rPr lang="en-US" b="0" dirty="0"/>
              <a:t> de </a:t>
            </a:r>
            <a:r>
              <a:rPr lang="en-US" b="0" dirty="0" err="1"/>
              <a:t>agua</a:t>
            </a:r>
            <a:r>
              <a:rPr lang="en-US" b="0" dirty="0"/>
              <a:t> de la OSHA </a:t>
            </a:r>
            <a:r>
              <a:rPr lang="en-US" b="0" dirty="0" err="1"/>
              <a:t>cuando</a:t>
            </a:r>
            <a:r>
              <a:rPr lang="en-US" b="0" dirty="0"/>
              <a:t> se </a:t>
            </a:r>
            <a:r>
              <a:rPr lang="en-US" b="0" dirty="0" err="1"/>
              <a:t>trabaja</a:t>
            </a:r>
            <a:r>
              <a:rPr lang="en-US" b="0" dirty="0"/>
              <a:t> con un </a:t>
            </a:r>
            <a:r>
              <a:rPr lang="en-US" b="0" dirty="0" err="1"/>
              <a:t>índice</a:t>
            </a:r>
            <a:r>
              <a:rPr lang="en-US" b="0" dirty="0"/>
              <a:t> de </a:t>
            </a:r>
            <a:r>
              <a:rPr lang="en-US" b="0" dirty="0" err="1"/>
              <a:t>calor</a:t>
            </a:r>
            <a:r>
              <a:rPr lang="en-US" b="0" dirty="0"/>
              <a:t> </a:t>
            </a:r>
            <a:r>
              <a:rPr lang="en-US" b="0" dirty="0" err="1"/>
              <a:t>moderado</a:t>
            </a:r>
            <a:r>
              <a:rPr lang="en-US" b="0" dirty="0"/>
              <a:t>. </a:t>
            </a:r>
          </a:p>
          <a:p>
            <a:r>
              <a:rPr lang="en-US" b="1" dirty="0"/>
              <a:t>Fuente: </a:t>
            </a:r>
            <a:r>
              <a:rPr lang="en-US" b="0" dirty="0"/>
              <a:t>American Builders 2017 "¿</a:t>
            </a:r>
            <a:r>
              <a:rPr lang="en-US" b="0" dirty="0" err="1"/>
              <a:t>Estás</a:t>
            </a:r>
            <a:r>
              <a:rPr lang="en-US" b="0" dirty="0"/>
              <a:t> </a:t>
            </a:r>
            <a:r>
              <a:rPr lang="en-US" b="0" dirty="0" err="1"/>
              <a:t>correctamente</a:t>
            </a:r>
            <a:r>
              <a:rPr lang="en-US" b="0" dirty="0"/>
              <a:t> </a:t>
            </a:r>
            <a:r>
              <a:rPr lang="en-US" b="0" dirty="0" err="1"/>
              <a:t>hidratado</a:t>
            </a:r>
            <a:r>
              <a:rPr lang="en-US" b="0" dirty="0"/>
              <a:t>?” </a:t>
            </a:r>
            <a:r>
              <a:rPr lang="en-US" b="0" dirty="0" err="1"/>
              <a:t>Gráfico</a:t>
            </a:r>
            <a:r>
              <a:rPr lang="en-US" b="0" dirty="0"/>
              <a:t> </a:t>
            </a:r>
          </a:p>
          <a:p>
            <a:endParaRPr lang="en-US" b="1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597599-430D-4F1B-8F31-4CC76330FE50}" type="slidenum">
              <a:rPr lang="en-US" smtClean="0"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5622616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Los </a:t>
            </a:r>
            <a:r>
              <a:rPr lang="en-US" dirty="0" err="1"/>
              <a:t>gráficos</a:t>
            </a:r>
            <a:r>
              <a:rPr lang="en-US" dirty="0"/>
              <a:t> del color de la </a:t>
            </a:r>
            <a:r>
              <a:rPr lang="en-US" dirty="0" err="1"/>
              <a:t>orina</a:t>
            </a:r>
            <a:r>
              <a:rPr lang="en-US" dirty="0"/>
              <a:t> </a:t>
            </a:r>
            <a:r>
              <a:rPr lang="en-US" dirty="0" err="1"/>
              <a:t>pueden</a:t>
            </a:r>
            <a:r>
              <a:rPr lang="en-US" dirty="0"/>
              <a:t> </a:t>
            </a:r>
            <a:r>
              <a:rPr lang="en-US" dirty="0" err="1"/>
              <a:t>utilizarse</a:t>
            </a:r>
            <a:r>
              <a:rPr lang="en-US" dirty="0"/>
              <a:t> para </a:t>
            </a:r>
            <a:r>
              <a:rPr lang="en-US" dirty="0" err="1"/>
              <a:t>calibrar</a:t>
            </a:r>
            <a:r>
              <a:rPr lang="en-US" dirty="0"/>
              <a:t> o </a:t>
            </a:r>
            <a:r>
              <a:rPr lang="en-US" dirty="0" err="1"/>
              <a:t>evaluar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estado</a:t>
            </a:r>
            <a:r>
              <a:rPr lang="en-US" dirty="0"/>
              <a:t> de </a:t>
            </a:r>
            <a:r>
              <a:rPr lang="en-US" dirty="0" err="1"/>
              <a:t>hidratación</a:t>
            </a:r>
            <a:r>
              <a:rPr lang="en-US" dirty="0"/>
              <a:t>. </a:t>
            </a:r>
            <a:r>
              <a:rPr lang="en-US" dirty="0" err="1"/>
              <a:t>En</a:t>
            </a:r>
            <a:r>
              <a:rPr lang="en-US" dirty="0"/>
              <a:t> un </a:t>
            </a:r>
            <a:r>
              <a:rPr lang="en-US" dirty="0" err="1"/>
              <a:t>estado</a:t>
            </a:r>
            <a:r>
              <a:rPr lang="en-US" dirty="0"/>
              <a:t> de </a:t>
            </a:r>
            <a:r>
              <a:rPr lang="en-US" dirty="0" err="1"/>
              <a:t>deshidratación</a:t>
            </a:r>
            <a:r>
              <a:rPr lang="en-US" dirty="0"/>
              <a:t>,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riñones</a:t>
            </a:r>
            <a:r>
              <a:rPr lang="en-US" dirty="0"/>
              <a:t> </a:t>
            </a:r>
            <a:r>
              <a:rPr lang="en-US" dirty="0" err="1"/>
              <a:t>conservan</a:t>
            </a:r>
            <a:r>
              <a:rPr lang="en-US" dirty="0"/>
              <a:t> </a:t>
            </a:r>
            <a:r>
              <a:rPr lang="en-US" dirty="0" err="1"/>
              <a:t>agua</a:t>
            </a:r>
            <a:r>
              <a:rPr lang="en-US" dirty="0"/>
              <a:t> y </a:t>
            </a:r>
            <a:r>
              <a:rPr lang="en-US" dirty="0" err="1"/>
              <a:t>excretan</a:t>
            </a:r>
            <a:r>
              <a:rPr lang="en-US" dirty="0"/>
              <a:t>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orina</a:t>
            </a:r>
            <a:r>
              <a:rPr lang="en-US" dirty="0"/>
              <a:t> </a:t>
            </a:r>
            <a:r>
              <a:rPr lang="en-US" dirty="0" err="1"/>
              <a:t>más</a:t>
            </a:r>
            <a:r>
              <a:rPr lang="en-US" dirty="0"/>
              <a:t> </a:t>
            </a:r>
            <a:r>
              <a:rPr lang="en-US" dirty="0" err="1"/>
              <a:t>concentrada</a:t>
            </a:r>
            <a:r>
              <a:rPr lang="en-US" dirty="0"/>
              <a:t>; </a:t>
            </a:r>
            <a:r>
              <a:rPr lang="en-US" dirty="0" err="1"/>
              <a:t>cuanto</a:t>
            </a:r>
            <a:r>
              <a:rPr lang="en-US" dirty="0"/>
              <a:t> </a:t>
            </a:r>
            <a:r>
              <a:rPr lang="en-US" dirty="0" err="1"/>
              <a:t>más</a:t>
            </a:r>
            <a:r>
              <a:rPr lang="en-US" dirty="0"/>
              <a:t> </a:t>
            </a:r>
            <a:r>
              <a:rPr lang="en-US" dirty="0" err="1"/>
              <a:t>concentrada</a:t>
            </a:r>
            <a:r>
              <a:rPr lang="en-US" dirty="0"/>
              <a:t> sea la </a:t>
            </a:r>
            <a:r>
              <a:rPr lang="en-US" dirty="0" err="1"/>
              <a:t>orina</a:t>
            </a:r>
            <a:r>
              <a:rPr lang="en-US" dirty="0"/>
              <a:t>, </a:t>
            </a:r>
            <a:r>
              <a:rPr lang="en-US" dirty="0" err="1"/>
              <a:t>más</a:t>
            </a:r>
            <a:r>
              <a:rPr lang="en-US" dirty="0"/>
              <a:t> </a:t>
            </a:r>
            <a:r>
              <a:rPr lang="en-US" dirty="0" err="1"/>
              <a:t>oscuro</a:t>
            </a:r>
            <a:r>
              <a:rPr lang="en-US" dirty="0"/>
              <a:t> </a:t>
            </a:r>
            <a:r>
              <a:rPr lang="en-US" dirty="0" err="1"/>
              <a:t>será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color. </a:t>
            </a:r>
          </a:p>
          <a:p>
            <a:endParaRPr lang="en-US" dirty="0"/>
          </a:p>
          <a:p>
            <a:r>
              <a:rPr lang="en-US" dirty="0"/>
              <a:t>Para usar la </a:t>
            </a:r>
            <a:r>
              <a:rPr lang="en-US" dirty="0" err="1"/>
              <a:t>tabla</a:t>
            </a:r>
            <a:r>
              <a:rPr lang="en-US" dirty="0"/>
              <a:t>, compare </a:t>
            </a:r>
            <a:r>
              <a:rPr lang="en-US" dirty="0" err="1"/>
              <a:t>el</a:t>
            </a:r>
            <a:r>
              <a:rPr lang="en-US" dirty="0"/>
              <a:t> color de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muestra</a:t>
            </a:r>
            <a:r>
              <a:rPr lang="en-US" dirty="0"/>
              <a:t> de </a:t>
            </a:r>
            <a:r>
              <a:rPr lang="en-US" dirty="0" err="1"/>
              <a:t>orina</a:t>
            </a:r>
            <a:r>
              <a:rPr lang="en-US" dirty="0"/>
              <a:t> con un color de la </a:t>
            </a:r>
            <a:r>
              <a:rPr lang="en-US" dirty="0" err="1"/>
              <a:t>tabla</a:t>
            </a:r>
            <a:r>
              <a:rPr lang="en-US" dirty="0"/>
              <a:t>. </a:t>
            </a:r>
            <a:r>
              <a:rPr lang="en-US" dirty="0" err="1"/>
              <a:t>Asegúrese</a:t>
            </a:r>
            <a:r>
              <a:rPr lang="en-US" dirty="0"/>
              <a:t> de </a:t>
            </a:r>
            <a:r>
              <a:rPr lang="en-US" dirty="0" err="1"/>
              <a:t>observar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flujo</a:t>
            </a:r>
            <a:r>
              <a:rPr lang="en-US" dirty="0"/>
              <a:t> de </a:t>
            </a:r>
            <a:r>
              <a:rPr lang="en-US" dirty="0" err="1"/>
              <a:t>orina</a:t>
            </a:r>
            <a:r>
              <a:rPr lang="en-US" dirty="0"/>
              <a:t> y no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agua</a:t>
            </a:r>
            <a:r>
              <a:rPr lang="en-US" dirty="0"/>
              <a:t> del </a:t>
            </a:r>
            <a:r>
              <a:rPr lang="en-US" dirty="0" err="1"/>
              <a:t>inodoro</a:t>
            </a:r>
            <a:r>
              <a:rPr lang="en-US" dirty="0"/>
              <a:t>, </a:t>
            </a:r>
            <a:r>
              <a:rPr lang="en-US" dirty="0" err="1"/>
              <a:t>ya</a:t>
            </a:r>
            <a:r>
              <a:rPr lang="en-US" dirty="0"/>
              <a:t> que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agua</a:t>
            </a:r>
            <a:r>
              <a:rPr lang="en-US" dirty="0"/>
              <a:t> del </a:t>
            </a:r>
            <a:r>
              <a:rPr lang="en-US" dirty="0" err="1"/>
              <a:t>inodoro</a:t>
            </a:r>
            <a:r>
              <a:rPr lang="en-US" dirty="0"/>
              <a:t> </a:t>
            </a:r>
            <a:r>
              <a:rPr lang="en-US" dirty="0" err="1"/>
              <a:t>diluirá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color de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orina</a:t>
            </a:r>
            <a:r>
              <a:rPr lang="en-US" dirty="0"/>
              <a:t>.  Si la </a:t>
            </a:r>
            <a:r>
              <a:rPr lang="en-US" dirty="0" err="1"/>
              <a:t>muestra</a:t>
            </a:r>
            <a:r>
              <a:rPr lang="en-US" dirty="0"/>
              <a:t> de </a:t>
            </a:r>
            <a:r>
              <a:rPr lang="en-US" dirty="0" err="1"/>
              <a:t>orina</a:t>
            </a:r>
            <a:r>
              <a:rPr lang="en-US" dirty="0"/>
              <a:t> coincide con </a:t>
            </a:r>
            <a:r>
              <a:rPr lang="en-US" dirty="0" err="1"/>
              <a:t>el</a:t>
            </a:r>
            <a:r>
              <a:rPr lang="en-US" dirty="0"/>
              <a:t> #1, #2 o #3 de la </a:t>
            </a:r>
            <a:r>
              <a:rPr lang="en-US" dirty="0" err="1"/>
              <a:t>tabla</a:t>
            </a:r>
            <a:r>
              <a:rPr lang="en-US" dirty="0"/>
              <a:t>, </a:t>
            </a:r>
            <a:r>
              <a:rPr lang="en-US" dirty="0" err="1"/>
              <a:t>usted</a:t>
            </a:r>
            <a:r>
              <a:rPr lang="en-US" dirty="0"/>
              <a:t> </a:t>
            </a:r>
            <a:r>
              <a:rPr lang="en-US" dirty="0" err="1"/>
              <a:t>está</a:t>
            </a:r>
            <a:r>
              <a:rPr lang="en-US" dirty="0"/>
              <a:t> bien </a:t>
            </a:r>
            <a:r>
              <a:rPr lang="en-US" dirty="0" err="1"/>
              <a:t>hidratado</a:t>
            </a:r>
            <a:r>
              <a:rPr lang="en-US" dirty="0"/>
              <a:t>. Si es #4 o #5 </a:t>
            </a:r>
            <a:r>
              <a:rPr lang="en-US" dirty="0" err="1"/>
              <a:t>corre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riesgo</a:t>
            </a:r>
            <a:r>
              <a:rPr lang="en-US" dirty="0"/>
              <a:t> de </a:t>
            </a:r>
            <a:r>
              <a:rPr lang="en-US" dirty="0" err="1"/>
              <a:t>deshidratarse</a:t>
            </a:r>
            <a:r>
              <a:rPr lang="en-US" dirty="0"/>
              <a:t> y </a:t>
            </a:r>
            <a:r>
              <a:rPr lang="en-US" dirty="0" err="1"/>
              <a:t>necesita</a:t>
            </a:r>
            <a:r>
              <a:rPr lang="en-US" dirty="0"/>
              <a:t> </a:t>
            </a:r>
            <a:r>
              <a:rPr lang="en-US" dirty="0" err="1"/>
              <a:t>beber</a:t>
            </a:r>
            <a:r>
              <a:rPr lang="en-US" dirty="0"/>
              <a:t> </a:t>
            </a:r>
            <a:r>
              <a:rPr lang="en-US" dirty="0" err="1"/>
              <a:t>agua</a:t>
            </a:r>
            <a:r>
              <a:rPr lang="en-US" dirty="0"/>
              <a:t> para </a:t>
            </a:r>
            <a:r>
              <a:rPr lang="en-US" dirty="0" err="1"/>
              <a:t>evitarlo</a:t>
            </a:r>
            <a:r>
              <a:rPr lang="en-US" dirty="0"/>
              <a:t>. Si </a:t>
            </a:r>
            <a:r>
              <a:rPr lang="en-US" dirty="0" err="1"/>
              <a:t>el</a:t>
            </a:r>
            <a:r>
              <a:rPr lang="en-US" dirty="0"/>
              <a:t> color de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orina</a:t>
            </a:r>
            <a:r>
              <a:rPr lang="en-US" dirty="0"/>
              <a:t> es #6 o </a:t>
            </a:r>
            <a:r>
              <a:rPr lang="en-US" dirty="0" err="1"/>
              <a:t>más</a:t>
            </a:r>
            <a:r>
              <a:rPr lang="en-US" dirty="0"/>
              <a:t> </a:t>
            </a:r>
            <a:r>
              <a:rPr lang="en-US" dirty="0" err="1"/>
              <a:t>oscuro</a:t>
            </a:r>
            <a:r>
              <a:rPr lang="en-US" dirty="0"/>
              <a:t>, </a:t>
            </a:r>
            <a:r>
              <a:rPr lang="en-US" dirty="0" err="1"/>
              <a:t>está</a:t>
            </a:r>
            <a:r>
              <a:rPr lang="en-US" dirty="0"/>
              <a:t> </a:t>
            </a:r>
            <a:r>
              <a:rPr lang="en-US" dirty="0" err="1"/>
              <a:t>gravemente</a:t>
            </a:r>
            <a:r>
              <a:rPr lang="en-US" dirty="0"/>
              <a:t> </a:t>
            </a:r>
            <a:r>
              <a:rPr lang="en-US" dirty="0" err="1"/>
              <a:t>deshidratado</a:t>
            </a:r>
            <a:r>
              <a:rPr lang="en-US" dirty="0"/>
              <a:t> y </a:t>
            </a:r>
            <a:r>
              <a:rPr lang="en-US" dirty="0" err="1"/>
              <a:t>necesita</a:t>
            </a:r>
            <a:r>
              <a:rPr lang="en-US" dirty="0"/>
              <a:t> </a:t>
            </a:r>
            <a:r>
              <a:rPr lang="en-US" dirty="0" err="1"/>
              <a:t>ingerir</a:t>
            </a:r>
            <a:r>
              <a:rPr lang="en-US" dirty="0"/>
              <a:t> </a:t>
            </a:r>
            <a:r>
              <a:rPr lang="en-US" dirty="0" err="1"/>
              <a:t>más</a:t>
            </a:r>
            <a:r>
              <a:rPr lang="en-US" dirty="0"/>
              <a:t> </a:t>
            </a:r>
            <a:r>
              <a:rPr lang="en-US" dirty="0" err="1"/>
              <a:t>líquidos</a:t>
            </a:r>
            <a:r>
              <a:rPr lang="en-US" dirty="0"/>
              <a:t> </a:t>
            </a:r>
            <a:r>
              <a:rPr lang="en-US" dirty="0" err="1"/>
              <a:t>inmediatamente</a:t>
            </a:r>
            <a:r>
              <a:rPr lang="en-US" dirty="0"/>
              <a:t>. </a:t>
            </a:r>
            <a:r>
              <a:rPr lang="en-US" dirty="0" err="1"/>
              <a:t>Esta</a:t>
            </a:r>
            <a:r>
              <a:rPr lang="en-US" dirty="0"/>
              <a:t> </a:t>
            </a:r>
            <a:r>
              <a:rPr lang="en-US" dirty="0" err="1"/>
              <a:t>tabla</a:t>
            </a:r>
            <a:r>
              <a:rPr lang="en-US" dirty="0"/>
              <a:t> </a:t>
            </a:r>
            <a:r>
              <a:rPr lang="en-US" dirty="0" err="1"/>
              <a:t>puede</a:t>
            </a:r>
            <a:r>
              <a:rPr lang="en-US" dirty="0"/>
              <a:t> </a:t>
            </a:r>
            <a:r>
              <a:rPr lang="en-US" dirty="0" err="1"/>
              <a:t>colocarse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baños</a:t>
            </a:r>
            <a:r>
              <a:rPr lang="en-US" dirty="0"/>
              <a:t> para que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empleados</a:t>
            </a:r>
            <a:r>
              <a:rPr lang="en-US" dirty="0"/>
              <a:t> la </a:t>
            </a:r>
            <a:r>
              <a:rPr lang="en-US" dirty="0" err="1"/>
              <a:t>utilicen</a:t>
            </a:r>
            <a:r>
              <a:rPr lang="en-US" dirty="0"/>
              <a:t>/</a:t>
            </a:r>
            <a:r>
              <a:rPr lang="en-US" dirty="0" err="1"/>
              <a:t>consulten</a:t>
            </a:r>
            <a:r>
              <a:rPr lang="en-US" dirty="0"/>
              <a:t>. </a:t>
            </a:r>
          </a:p>
          <a:p>
            <a:endParaRPr lang="en-US" dirty="0"/>
          </a:p>
          <a:p>
            <a:r>
              <a:rPr lang="en-US" b="1" dirty="0" err="1"/>
              <a:t>Gráfico</a:t>
            </a:r>
            <a:r>
              <a:rPr lang="en-US" b="1" dirty="0"/>
              <a:t>: </a:t>
            </a:r>
            <a:r>
              <a:rPr lang="en-US" b="0" dirty="0" err="1"/>
              <a:t>Muestra</a:t>
            </a:r>
            <a:r>
              <a:rPr lang="en-US" b="0" dirty="0"/>
              <a:t> </a:t>
            </a:r>
            <a:r>
              <a:rPr lang="en-US" b="0" dirty="0" err="1"/>
              <a:t>diferentes</a:t>
            </a:r>
            <a:r>
              <a:rPr lang="en-US" b="0" dirty="0"/>
              <a:t> tonos de </a:t>
            </a:r>
            <a:r>
              <a:rPr lang="en-US" b="0" dirty="0" err="1"/>
              <a:t>amarillo</a:t>
            </a:r>
            <a:r>
              <a:rPr lang="en-US" b="0" dirty="0"/>
              <a:t>/</a:t>
            </a:r>
            <a:r>
              <a:rPr lang="en-US" b="0" dirty="0" err="1"/>
              <a:t>marrón</a:t>
            </a:r>
            <a:r>
              <a:rPr lang="en-US" b="0" dirty="0"/>
              <a:t> que </a:t>
            </a:r>
            <a:r>
              <a:rPr lang="en-US" b="0" dirty="0" err="1"/>
              <a:t>indican</a:t>
            </a:r>
            <a:r>
              <a:rPr lang="en-US" b="0" dirty="0"/>
              <a:t> </a:t>
            </a:r>
            <a:r>
              <a:rPr lang="en-US" b="0" dirty="0" err="1"/>
              <a:t>el</a:t>
            </a:r>
            <a:r>
              <a:rPr lang="en-US" b="0" dirty="0"/>
              <a:t> </a:t>
            </a:r>
            <a:r>
              <a:rPr lang="en-US" b="0" dirty="0" err="1"/>
              <a:t>estado</a:t>
            </a:r>
            <a:r>
              <a:rPr lang="en-US" b="0" dirty="0"/>
              <a:t> de </a:t>
            </a:r>
            <a:r>
              <a:rPr lang="en-US" b="0" dirty="0" err="1"/>
              <a:t>hidratación</a:t>
            </a:r>
            <a:r>
              <a:rPr lang="en-US" b="0" dirty="0"/>
              <a:t>, </a:t>
            </a:r>
            <a:r>
              <a:rPr lang="en-US" b="0" dirty="0" err="1"/>
              <a:t>comenzando</a:t>
            </a:r>
            <a:r>
              <a:rPr lang="en-US" b="0" dirty="0"/>
              <a:t> </a:t>
            </a:r>
            <a:r>
              <a:rPr lang="en-US" b="0" dirty="0" err="1"/>
              <a:t>por</a:t>
            </a:r>
            <a:r>
              <a:rPr lang="en-US" b="0" dirty="0"/>
              <a:t> 1 (bien </a:t>
            </a:r>
            <a:r>
              <a:rPr lang="en-US" b="0" dirty="0" err="1"/>
              <a:t>hidratado</a:t>
            </a:r>
            <a:r>
              <a:rPr lang="en-US" b="0" dirty="0"/>
              <a:t>) hasta 8 (</a:t>
            </a:r>
            <a:r>
              <a:rPr lang="en-US" b="0" dirty="0" err="1"/>
              <a:t>gravemente</a:t>
            </a:r>
            <a:r>
              <a:rPr lang="en-US" b="0" dirty="0"/>
              <a:t> </a:t>
            </a:r>
            <a:r>
              <a:rPr lang="en-US" b="0" dirty="0" err="1"/>
              <a:t>deshidratado</a:t>
            </a:r>
            <a:r>
              <a:rPr lang="en-US" b="0" dirty="0"/>
              <a:t>).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597599-430D-4F1B-8F31-4CC76330FE50}" type="slidenum">
              <a:rPr lang="en-US" smtClean="0"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3795752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Esta</a:t>
            </a:r>
            <a:r>
              <a:rPr lang="en-US" dirty="0"/>
              <a:t> es </a:t>
            </a:r>
            <a:r>
              <a:rPr lang="en-US" dirty="0" err="1"/>
              <a:t>otra</a:t>
            </a:r>
            <a:r>
              <a:rPr lang="en-US" dirty="0"/>
              <a:t> </a:t>
            </a:r>
            <a:r>
              <a:rPr lang="en-US" dirty="0" err="1"/>
              <a:t>tabla</a:t>
            </a:r>
            <a:r>
              <a:rPr lang="en-US" dirty="0"/>
              <a:t> de </a:t>
            </a:r>
            <a:r>
              <a:rPr lang="en-US" dirty="0" err="1"/>
              <a:t>colores</a:t>
            </a:r>
            <a:r>
              <a:rPr lang="en-US" dirty="0"/>
              <a:t> de la </a:t>
            </a:r>
            <a:r>
              <a:rPr lang="en-US" dirty="0" err="1"/>
              <a:t>orina</a:t>
            </a:r>
            <a:r>
              <a:rPr lang="en-US" dirty="0"/>
              <a:t> que </a:t>
            </a:r>
            <a:r>
              <a:rPr lang="en-US" dirty="0" err="1"/>
              <a:t>puede</a:t>
            </a:r>
            <a:r>
              <a:rPr lang="en-US" dirty="0"/>
              <a:t> </a:t>
            </a:r>
            <a:r>
              <a:rPr lang="en-US" dirty="0" err="1"/>
              <a:t>colocarse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baños</a:t>
            </a:r>
            <a:r>
              <a:rPr lang="en-US" dirty="0"/>
              <a:t> para que la </a:t>
            </a:r>
            <a:r>
              <a:rPr lang="en-US" dirty="0" err="1"/>
              <a:t>vean</a:t>
            </a:r>
            <a:r>
              <a:rPr lang="en-US" dirty="0"/>
              <a:t>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empleados</a:t>
            </a:r>
            <a:r>
              <a:rPr lang="en-US" dirty="0"/>
              <a:t>. </a:t>
            </a:r>
          </a:p>
          <a:p>
            <a:endParaRPr lang="en-US" dirty="0"/>
          </a:p>
          <a:p>
            <a:r>
              <a:rPr lang="en-US" b="1" dirty="0"/>
              <a:t>Fuente: </a:t>
            </a:r>
            <a:r>
              <a:rPr lang="en-US" b="0" dirty="0" err="1"/>
              <a:t>Programa</a:t>
            </a:r>
            <a:r>
              <a:rPr lang="en-US" b="0" dirty="0"/>
              <a:t> de consulta de Georgia Tech </a:t>
            </a:r>
            <a:r>
              <a:rPr lang="en-US" b="0" dirty="0" err="1"/>
              <a:t>Programa</a:t>
            </a:r>
            <a:r>
              <a:rPr lang="en-US" b="0" dirty="0"/>
              <a:t> de </a:t>
            </a:r>
            <a:r>
              <a:rPr lang="en-US" b="0" dirty="0" err="1"/>
              <a:t>prevención</a:t>
            </a:r>
            <a:r>
              <a:rPr lang="en-US" b="0" dirty="0"/>
              <a:t> del </a:t>
            </a:r>
            <a:r>
              <a:rPr lang="en-US" b="0" dirty="0" err="1"/>
              <a:t>estrés</a:t>
            </a:r>
            <a:r>
              <a:rPr lang="en-US" b="0" dirty="0"/>
              <a:t> </a:t>
            </a:r>
            <a:r>
              <a:rPr lang="en-US" b="0" dirty="0" err="1"/>
              <a:t>por</a:t>
            </a:r>
            <a:r>
              <a:rPr lang="en-US" b="0" dirty="0"/>
              <a:t> </a:t>
            </a:r>
            <a:r>
              <a:rPr lang="en-US" b="0" dirty="0" err="1"/>
              <a:t>calor</a:t>
            </a:r>
            <a:r>
              <a:rPr lang="en-US" b="0" dirty="0"/>
              <a:t> </a:t>
            </a:r>
          </a:p>
          <a:p>
            <a:r>
              <a:rPr lang="en-US" b="1" dirty="0" err="1"/>
              <a:t>Gráfico</a:t>
            </a:r>
            <a:r>
              <a:rPr lang="en-US" b="1" dirty="0"/>
              <a:t>: </a:t>
            </a:r>
            <a:r>
              <a:rPr lang="en-US" b="0" dirty="0"/>
              <a:t>La </a:t>
            </a:r>
            <a:r>
              <a:rPr lang="en-US" b="0" dirty="0" err="1"/>
              <a:t>tabla</a:t>
            </a:r>
            <a:r>
              <a:rPr lang="en-US" b="0" dirty="0"/>
              <a:t> </a:t>
            </a:r>
            <a:r>
              <a:rPr lang="en-US" b="0" dirty="0" err="1"/>
              <a:t>muestra</a:t>
            </a:r>
            <a:r>
              <a:rPr lang="en-US" b="0" dirty="0"/>
              <a:t> </a:t>
            </a:r>
            <a:r>
              <a:rPr lang="en-US" b="0" dirty="0" err="1"/>
              <a:t>el</a:t>
            </a:r>
            <a:r>
              <a:rPr lang="en-US" b="0" dirty="0"/>
              <a:t> </a:t>
            </a:r>
            <a:r>
              <a:rPr lang="en-US" b="0" dirty="0" err="1"/>
              <a:t>estado</a:t>
            </a:r>
            <a:r>
              <a:rPr lang="en-US" b="0" dirty="0"/>
              <a:t> de </a:t>
            </a:r>
            <a:r>
              <a:rPr lang="en-US" b="0" dirty="0" err="1"/>
              <a:t>hidratación</a:t>
            </a:r>
            <a:r>
              <a:rPr lang="en-US" b="0" dirty="0"/>
              <a:t>. Los tonos </a:t>
            </a:r>
            <a:r>
              <a:rPr lang="en-US" b="0" dirty="0" err="1"/>
              <a:t>más</a:t>
            </a:r>
            <a:r>
              <a:rPr lang="en-US" b="0" dirty="0"/>
              <a:t> claros de </a:t>
            </a:r>
            <a:r>
              <a:rPr lang="en-US" b="0" dirty="0" err="1"/>
              <a:t>amarillo</a:t>
            </a:r>
            <a:r>
              <a:rPr lang="en-US" b="0" dirty="0"/>
              <a:t> </a:t>
            </a:r>
            <a:r>
              <a:rPr lang="en-US" b="0" dirty="0" err="1"/>
              <a:t>indican</a:t>
            </a:r>
            <a:r>
              <a:rPr lang="en-US" b="0" dirty="0"/>
              <a:t> </a:t>
            </a:r>
            <a:r>
              <a:rPr lang="en-US" b="0" dirty="0" err="1"/>
              <a:t>hidratación</a:t>
            </a:r>
            <a:r>
              <a:rPr lang="en-US" b="0" dirty="0"/>
              <a:t>, </a:t>
            </a:r>
            <a:r>
              <a:rPr lang="en-US" b="0" dirty="0" err="1"/>
              <a:t>mientras</a:t>
            </a:r>
            <a:r>
              <a:rPr lang="en-US" b="0" dirty="0"/>
              <a:t> que </a:t>
            </a:r>
            <a:r>
              <a:rPr lang="en-US" b="0" dirty="0" err="1"/>
              <a:t>los</a:t>
            </a:r>
            <a:r>
              <a:rPr lang="en-US" b="0" dirty="0"/>
              <a:t> tonos </a:t>
            </a:r>
            <a:r>
              <a:rPr lang="en-US" b="0" dirty="0" err="1"/>
              <a:t>más</a:t>
            </a:r>
            <a:r>
              <a:rPr lang="en-US" b="0" dirty="0"/>
              <a:t> </a:t>
            </a:r>
            <a:r>
              <a:rPr lang="en-US" b="0" dirty="0" err="1"/>
              <a:t>oscuros</a:t>
            </a:r>
            <a:r>
              <a:rPr lang="en-US" b="0" dirty="0"/>
              <a:t> de </a:t>
            </a:r>
            <a:r>
              <a:rPr lang="en-US" b="0" dirty="0" err="1"/>
              <a:t>amarillo</a:t>
            </a:r>
            <a:r>
              <a:rPr lang="en-US" b="0" dirty="0"/>
              <a:t>/</a:t>
            </a:r>
            <a:r>
              <a:rPr lang="en-US" b="0" dirty="0" err="1"/>
              <a:t>marrón</a:t>
            </a:r>
            <a:r>
              <a:rPr lang="en-US" b="0" dirty="0"/>
              <a:t> </a:t>
            </a:r>
            <a:r>
              <a:rPr lang="en-US" b="0" dirty="0" err="1"/>
              <a:t>indican</a:t>
            </a:r>
            <a:r>
              <a:rPr lang="en-US" b="0" dirty="0"/>
              <a:t> </a:t>
            </a:r>
            <a:r>
              <a:rPr lang="en-US" b="0" dirty="0" err="1"/>
              <a:t>deshidratación</a:t>
            </a:r>
            <a:r>
              <a:rPr lang="en-US" b="0" dirty="0"/>
              <a:t> y </a:t>
            </a:r>
            <a:r>
              <a:rPr lang="en-US" b="0" dirty="0" err="1"/>
              <a:t>deshidratación</a:t>
            </a:r>
            <a:r>
              <a:rPr lang="en-US" b="0" dirty="0"/>
              <a:t> grave.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597599-430D-4F1B-8F31-4CC76330FE50}" type="slidenum">
              <a:rPr lang="en-US" smtClean="0"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2044073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últimos</a:t>
            </a:r>
            <a:r>
              <a:rPr lang="en-US" dirty="0"/>
              <a:t> </a:t>
            </a:r>
            <a:r>
              <a:rPr lang="en-US" dirty="0" err="1"/>
              <a:t>años</a:t>
            </a:r>
            <a:r>
              <a:rPr lang="en-US" dirty="0"/>
              <a:t>, se ha </a:t>
            </a:r>
            <a:r>
              <a:rPr lang="en-US" dirty="0" err="1"/>
              <a:t>desarrollado</a:t>
            </a:r>
            <a:r>
              <a:rPr lang="en-US" dirty="0"/>
              <a:t> </a:t>
            </a:r>
            <a:r>
              <a:rPr lang="en-US" dirty="0" err="1"/>
              <a:t>tecnología</a:t>
            </a:r>
            <a:r>
              <a:rPr lang="en-US" dirty="0"/>
              <a:t> para </a:t>
            </a:r>
            <a:r>
              <a:rPr lang="en-US" dirty="0" err="1"/>
              <a:t>ayudar</a:t>
            </a:r>
            <a:r>
              <a:rPr lang="en-US" dirty="0"/>
              <a:t> a </a:t>
            </a:r>
            <a:r>
              <a:rPr lang="en-US" dirty="0" err="1"/>
              <a:t>trabajadores</a:t>
            </a:r>
            <a:r>
              <a:rPr lang="en-US" dirty="0"/>
              <a:t> y </a:t>
            </a:r>
            <a:r>
              <a:rPr lang="en-US" dirty="0" err="1"/>
              <a:t>empleadores</a:t>
            </a:r>
            <a:r>
              <a:rPr lang="en-US" dirty="0"/>
              <a:t> a </a:t>
            </a:r>
            <a:r>
              <a:rPr lang="en-US" dirty="0" err="1"/>
              <a:t>controlar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estado</a:t>
            </a:r>
            <a:r>
              <a:rPr lang="en-US" dirty="0"/>
              <a:t> de </a:t>
            </a:r>
            <a:r>
              <a:rPr lang="en-US" dirty="0" err="1"/>
              <a:t>hidratación</a:t>
            </a:r>
            <a:r>
              <a:rPr lang="en-US" dirty="0"/>
              <a:t>. </a:t>
            </a:r>
            <a:r>
              <a:rPr lang="en-US" dirty="0" err="1"/>
              <a:t>Existen</a:t>
            </a:r>
            <a:r>
              <a:rPr lang="en-US" dirty="0"/>
              <a:t> </a:t>
            </a:r>
            <a:r>
              <a:rPr lang="en-US" dirty="0" err="1"/>
              <a:t>Dispositivos</a:t>
            </a:r>
            <a:r>
              <a:rPr lang="en-US" dirty="0"/>
              <a:t> </a:t>
            </a:r>
            <a:r>
              <a:rPr lang="en-US" dirty="0" err="1"/>
              <a:t>sensores</a:t>
            </a:r>
            <a:r>
              <a:rPr lang="en-US" dirty="0"/>
              <a:t> de </a:t>
            </a:r>
            <a:r>
              <a:rPr lang="en-US" dirty="0" err="1"/>
              <a:t>hidratación</a:t>
            </a:r>
            <a:r>
              <a:rPr lang="en-US" dirty="0"/>
              <a:t> que </a:t>
            </a:r>
            <a:r>
              <a:rPr lang="en-US" dirty="0" err="1"/>
              <a:t>miden</a:t>
            </a:r>
            <a:r>
              <a:rPr lang="en-US" dirty="0"/>
              <a:t> la </a:t>
            </a:r>
            <a:r>
              <a:rPr lang="en-US" dirty="0" err="1"/>
              <a:t>pérdida</a:t>
            </a:r>
            <a:r>
              <a:rPr lang="en-US" dirty="0"/>
              <a:t> de </a:t>
            </a:r>
            <a:r>
              <a:rPr lang="en-US" dirty="0" err="1"/>
              <a:t>líquidos</a:t>
            </a:r>
            <a:r>
              <a:rPr lang="en-US" dirty="0"/>
              <a:t> y sodio, la </a:t>
            </a:r>
            <a:r>
              <a:rPr lang="en-US" dirty="0" err="1"/>
              <a:t>temperatura</a:t>
            </a:r>
            <a:r>
              <a:rPr lang="en-US" dirty="0"/>
              <a:t> de la </a:t>
            </a:r>
            <a:r>
              <a:rPr lang="en-US" dirty="0" err="1"/>
              <a:t>piel</a:t>
            </a:r>
            <a:r>
              <a:rPr lang="en-US" dirty="0"/>
              <a:t> y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movimiento</a:t>
            </a:r>
            <a:r>
              <a:rPr lang="en-US" dirty="0"/>
              <a:t> de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usuario</a:t>
            </a:r>
            <a:r>
              <a:rPr lang="en-US" dirty="0"/>
              <a:t>. </a:t>
            </a:r>
            <a:r>
              <a:rPr lang="en-US" dirty="0" err="1"/>
              <a:t>Pueden</a:t>
            </a:r>
            <a:r>
              <a:rPr lang="en-US" dirty="0"/>
              <a:t> </a:t>
            </a:r>
            <a:r>
              <a:rPr lang="en-US" dirty="0" err="1"/>
              <a:t>combinarse</a:t>
            </a:r>
            <a:r>
              <a:rPr lang="en-US" dirty="0"/>
              <a:t> con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aplicación</a:t>
            </a:r>
            <a:r>
              <a:rPr lang="en-US" dirty="0"/>
              <a:t> que </a:t>
            </a:r>
            <a:r>
              <a:rPr lang="en-US" dirty="0" err="1"/>
              <a:t>proporciona</a:t>
            </a:r>
            <a:r>
              <a:rPr lang="en-US" dirty="0"/>
              <a:t> </a:t>
            </a:r>
            <a:r>
              <a:rPr lang="en-US" dirty="0" err="1"/>
              <a:t>mediciones</a:t>
            </a:r>
            <a:r>
              <a:rPr lang="en-US" dirty="0"/>
              <a:t> </a:t>
            </a:r>
            <a:r>
              <a:rPr lang="en-US" dirty="0" err="1"/>
              <a:t>directas</a:t>
            </a:r>
            <a:r>
              <a:rPr lang="en-US" dirty="0"/>
              <a:t> y </a:t>
            </a:r>
            <a:r>
              <a:rPr lang="en-US" dirty="0" err="1"/>
              <a:t>continuas</a:t>
            </a:r>
            <a:r>
              <a:rPr lang="en-US" dirty="0"/>
              <a:t> del sudor, </a:t>
            </a:r>
            <a:r>
              <a:rPr lang="en-US" dirty="0" err="1"/>
              <a:t>además</a:t>
            </a:r>
            <a:r>
              <a:rPr lang="en-US" dirty="0"/>
              <a:t> de </a:t>
            </a:r>
            <a:r>
              <a:rPr lang="en-US" dirty="0" err="1"/>
              <a:t>alertas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tiempo</a:t>
            </a:r>
            <a:r>
              <a:rPr lang="en-US" dirty="0"/>
              <a:t> real y </a:t>
            </a:r>
            <a:r>
              <a:rPr lang="en-US" dirty="0" err="1"/>
              <a:t>recomendaciones</a:t>
            </a:r>
            <a:r>
              <a:rPr lang="en-US" dirty="0"/>
              <a:t> para la </a:t>
            </a:r>
            <a:r>
              <a:rPr lang="en-US" dirty="0" err="1"/>
              <a:t>hidratación</a:t>
            </a:r>
            <a:r>
              <a:rPr lang="en-US" dirty="0"/>
              <a:t>. </a:t>
            </a:r>
          </a:p>
          <a:p>
            <a:pPr algn="l"/>
            <a:endParaRPr lang="en-US" dirty="0"/>
          </a:p>
          <a:p>
            <a:pPr algn="l"/>
            <a:r>
              <a:rPr lang="en-US" dirty="0"/>
              <a:t>Los </a:t>
            </a:r>
            <a:r>
              <a:rPr lang="en-US" dirty="0" err="1"/>
              <a:t>sistemas</a:t>
            </a:r>
            <a:r>
              <a:rPr lang="en-US" dirty="0"/>
              <a:t> de </a:t>
            </a:r>
            <a:r>
              <a:rPr lang="en-US" dirty="0" err="1"/>
              <a:t>análisis</a:t>
            </a:r>
            <a:r>
              <a:rPr lang="en-US" dirty="0"/>
              <a:t> de </a:t>
            </a:r>
            <a:r>
              <a:rPr lang="en-US" dirty="0" err="1"/>
              <a:t>hidratación</a:t>
            </a:r>
            <a:r>
              <a:rPr lang="en-US" dirty="0"/>
              <a:t> </a:t>
            </a:r>
            <a:r>
              <a:rPr lang="en-US" dirty="0" err="1"/>
              <a:t>también</a:t>
            </a:r>
            <a:r>
              <a:rPr lang="en-US" dirty="0"/>
              <a:t> </a:t>
            </a:r>
            <a:r>
              <a:rPr lang="en-US" dirty="0" err="1"/>
              <a:t>pueden</a:t>
            </a:r>
            <a:r>
              <a:rPr lang="en-US" dirty="0"/>
              <a:t> </a:t>
            </a:r>
            <a:r>
              <a:rPr lang="en-US" dirty="0" err="1"/>
              <a:t>utilizarse</a:t>
            </a:r>
            <a:r>
              <a:rPr lang="en-US" dirty="0"/>
              <a:t> para </a:t>
            </a:r>
            <a:r>
              <a:rPr lang="en-US" dirty="0" err="1"/>
              <a:t>controlar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estado</a:t>
            </a:r>
            <a:r>
              <a:rPr lang="en-US" dirty="0"/>
              <a:t> de </a:t>
            </a:r>
            <a:r>
              <a:rPr lang="en-US" dirty="0" err="1"/>
              <a:t>hidratación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lugar</a:t>
            </a:r>
            <a:r>
              <a:rPr lang="en-US" dirty="0"/>
              <a:t> de </a:t>
            </a:r>
            <a:r>
              <a:rPr lang="en-US" dirty="0" err="1"/>
              <a:t>trabajo</a:t>
            </a:r>
            <a:r>
              <a:rPr lang="en-US" dirty="0"/>
              <a:t>. </a:t>
            </a:r>
            <a:r>
              <a:rPr lang="en-US" dirty="0" err="1"/>
              <a:t>Ellos</a:t>
            </a:r>
            <a:r>
              <a:rPr lang="en-US" dirty="0"/>
              <a:t> </a:t>
            </a:r>
            <a:r>
              <a:rPr lang="en-US" dirty="0" err="1"/>
              <a:t>requieren</a:t>
            </a:r>
            <a:r>
              <a:rPr lang="en-US" dirty="0"/>
              <a:t>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rápida</a:t>
            </a:r>
            <a:r>
              <a:rPr lang="en-US" dirty="0"/>
              <a:t> </a:t>
            </a:r>
            <a:r>
              <a:rPr lang="en-US" dirty="0" err="1"/>
              <a:t>muestra</a:t>
            </a:r>
            <a:r>
              <a:rPr lang="en-US" dirty="0"/>
              <a:t> de saliva o sudor y </a:t>
            </a:r>
            <a:r>
              <a:rPr lang="en-US" dirty="0" err="1"/>
              <a:t>pueden</a:t>
            </a:r>
            <a:r>
              <a:rPr lang="en-US" dirty="0"/>
              <a:t> </a:t>
            </a:r>
            <a:r>
              <a:rPr lang="en-US" dirty="0" err="1"/>
              <a:t>ofrecer</a:t>
            </a:r>
            <a:r>
              <a:rPr lang="en-US" dirty="0"/>
              <a:t> </a:t>
            </a:r>
            <a:r>
              <a:rPr lang="en-US" dirty="0" err="1"/>
              <a:t>resultados</a:t>
            </a:r>
            <a:r>
              <a:rPr lang="en-US" dirty="0"/>
              <a:t> </a:t>
            </a:r>
            <a:r>
              <a:rPr lang="en-US" dirty="0" err="1"/>
              <a:t>inmediatos</a:t>
            </a:r>
            <a:r>
              <a:rPr lang="en-US" dirty="0"/>
              <a:t> a </a:t>
            </a:r>
            <a:r>
              <a:rPr lang="en-US" dirty="0" err="1"/>
              <a:t>empleadores</a:t>
            </a:r>
            <a:r>
              <a:rPr lang="en-US" dirty="0"/>
              <a:t> y </a:t>
            </a:r>
            <a:r>
              <a:rPr lang="en-US" dirty="0" err="1"/>
              <a:t>trabajadores</a:t>
            </a:r>
            <a:r>
              <a:rPr lang="en-US" dirty="0"/>
              <a:t>. El </a:t>
            </a:r>
            <a:r>
              <a:rPr lang="en-US" dirty="0" err="1"/>
              <a:t>nivel</a:t>
            </a:r>
            <a:r>
              <a:rPr lang="en-US" dirty="0"/>
              <a:t> de </a:t>
            </a:r>
            <a:r>
              <a:rPr lang="en-US" dirty="0" err="1"/>
              <a:t>hidratación</a:t>
            </a:r>
            <a:r>
              <a:rPr lang="en-US" dirty="0"/>
              <a:t> del </a:t>
            </a:r>
            <a:r>
              <a:rPr lang="en-US" dirty="0" err="1"/>
              <a:t>trabajador</a:t>
            </a:r>
            <a:r>
              <a:rPr lang="en-US" dirty="0"/>
              <a:t> se </a:t>
            </a:r>
            <a:r>
              <a:rPr lang="en-US" dirty="0" err="1"/>
              <a:t>registra</a:t>
            </a:r>
            <a:r>
              <a:rPr lang="en-US" dirty="0"/>
              <a:t> a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pocos</a:t>
            </a:r>
            <a:r>
              <a:rPr lang="en-US" dirty="0"/>
              <a:t> </a:t>
            </a:r>
            <a:r>
              <a:rPr lang="en-US" dirty="0" err="1"/>
              <a:t>segundos</a:t>
            </a:r>
            <a:r>
              <a:rPr lang="en-US" dirty="0"/>
              <a:t> de </a:t>
            </a:r>
            <a:r>
              <a:rPr lang="en-US" dirty="0" err="1"/>
              <a:t>tomar</a:t>
            </a:r>
            <a:r>
              <a:rPr lang="en-US" dirty="0"/>
              <a:t>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medida</a:t>
            </a:r>
            <a:r>
              <a:rPr lang="en-US" dirty="0"/>
              <a:t> de saliva, y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resultados</a:t>
            </a:r>
            <a:r>
              <a:rPr lang="en-US" dirty="0"/>
              <a:t> </a:t>
            </a:r>
            <a:r>
              <a:rPr lang="en-US" dirty="0" err="1"/>
              <a:t>pueden</a:t>
            </a:r>
            <a:r>
              <a:rPr lang="en-US" dirty="0"/>
              <a:t> </a:t>
            </a:r>
            <a:r>
              <a:rPr lang="en-US" dirty="0" err="1"/>
              <a:t>subirse</a:t>
            </a:r>
            <a:r>
              <a:rPr lang="en-US" dirty="0"/>
              <a:t> </a:t>
            </a:r>
            <a:r>
              <a:rPr lang="en-US" dirty="0" err="1"/>
              <a:t>inmediatamente</a:t>
            </a:r>
            <a:r>
              <a:rPr lang="en-US" dirty="0"/>
              <a:t> a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aplicación</a:t>
            </a:r>
            <a:r>
              <a:rPr lang="en-US" dirty="0"/>
              <a:t> </a:t>
            </a:r>
            <a:r>
              <a:rPr lang="en-US" dirty="0" err="1"/>
              <a:t>móvil</a:t>
            </a:r>
            <a:r>
              <a:rPr lang="en-US" dirty="0"/>
              <a:t>. Los </a:t>
            </a:r>
            <a:r>
              <a:rPr lang="en-US" dirty="0" err="1"/>
              <a:t>sistemas</a:t>
            </a:r>
            <a:r>
              <a:rPr lang="en-US" dirty="0"/>
              <a:t> de </a:t>
            </a:r>
            <a:r>
              <a:rPr lang="en-US" dirty="0" err="1"/>
              <a:t>análisis</a:t>
            </a:r>
            <a:r>
              <a:rPr lang="en-US" dirty="0"/>
              <a:t> le </a:t>
            </a:r>
            <a:r>
              <a:rPr lang="en-US" dirty="0" err="1"/>
              <a:t>dirán</a:t>
            </a:r>
            <a:r>
              <a:rPr lang="en-US" dirty="0"/>
              <a:t> </a:t>
            </a:r>
            <a:r>
              <a:rPr lang="en-US" dirty="0" err="1"/>
              <a:t>cuánto</a:t>
            </a:r>
            <a:r>
              <a:rPr lang="en-US" dirty="0"/>
              <a:t> </a:t>
            </a:r>
            <a:r>
              <a:rPr lang="en-US" dirty="0" err="1"/>
              <a:t>líquido</a:t>
            </a:r>
            <a:r>
              <a:rPr lang="en-US" dirty="0"/>
              <a:t> </a:t>
            </a:r>
            <a:r>
              <a:rPr lang="en-US" dirty="0" err="1"/>
              <a:t>debe</a:t>
            </a:r>
            <a:r>
              <a:rPr lang="en-US" dirty="0"/>
              <a:t> </a:t>
            </a:r>
            <a:r>
              <a:rPr lang="en-US" dirty="0" err="1"/>
              <a:t>beber</a:t>
            </a:r>
            <a:r>
              <a:rPr lang="en-US" dirty="0"/>
              <a:t> y </a:t>
            </a:r>
            <a:r>
              <a:rPr lang="en-US" dirty="0" err="1"/>
              <a:t>qué</a:t>
            </a:r>
            <a:r>
              <a:rPr lang="en-US" dirty="0"/>
              <a:t> </a:t>
            </a:r>
            <a:r>
              <a:rPr lang="en-US" dirty="0" err="1"/>
              <a:t>tipo</a:t>
            </a:r>
            <a:r>
              <a:rPr lang="en-US" dirty="0"/>
              <a:t> de </a:t>
            </a:r>
            <a:r>
              <a:rPr lang="en-US" dirty="0" err="1"/>
              <a:t>líquido</a:t>
            </a:r>
            <a:r>
              <a:rPr lang="en-US" dirty="0"/>
              <a:t> </a:t>
            </a:r>
            <a:r>
              <a:rPr lang="en-US" dirty="0" err="1"/>
              <a:t>debe</a:t>
            </a:r>
            <a:r>
              <a:rPr lang="en-US" dirty="0"/>
              <a:t> </a:t>
            </a:r>
            <a:r>
              <a:rPr lang="en-US" dirty="0" err="1"/>
              <a:t>tomar</a:t>
            </a:r>
            <a:r>
              <a:rPr lang="en-US" dirty="0"/>
              <a:t> para </a:t>
            </a:r>
            <a:r>
              <a:rPr lang="en-US" dirty="0" err="1"/>
              <a:t>reponer</a:t>
            </a:r>
            <a:r>
              <a:rPr lang="en-US" dirty="0"/>
              <a:t> </a:t>
            </a:r>
            <a:r>
              <a:rPr lang="en-US" dirty="0" err="1"/>
              <a:t>mejor</a:t>
            </a:r>
            <a:r>
              <a:rPr lang="en-US" dirty="0"/>
              <a:t>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electrolitos</a:t>
            </a:r>
            <a:r>
              <a:rPr lang="en-US" dirty="0"/>
              <a:t> </a:t>
            </a:r>
            <a:r>
              <a:rPr lang="en-US" dirty="0" err="1"/>
              <a:t>perdidos</a:t>
            </a:r>
            <a:r>
              <a:rPr lang="en-US" dirty="0"/>
              <a:t> </a:t>
            </a:r>
            <a:r>
              <a:rPr lang="en-US" dirty="0" err="1"/>
              <a:t>mientras</a:t>
            </a:r>
            <a:r>
              <a:rPr lang="en-US" dirty="0"/>
              <a:t> </a:t>
            </a:r>
            <a:r>
              <a:rPr lang="en-US" dirty="0" err="1"/>
              <a:t>trabaja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calor</a:t>
            </a:r>
            <a:r>
              <a:rPr lang="en-US" dirty="0"/>
              <a:t>. </a:t>
            </a:r>
          </a:p>
          <a:p>
            <a:pPr algn="l"/>
            <a:endParaRPr lang="en-US" dirty="0"/>
          </a:p>
          <a:p>
            <a:pPr algn="l"/>
            <a:r>
              <a:rPr lang="en-US" dirty="0"/>
              <a:t>Para las </a:t>
            </a:r>
            <a:r>
              <a:rPr lang="en-US" dirty="0" err="1"/>
              <a:t>empresas</a:t>
            </a:r>
            <a:r>
              <a:rPr lang="en-US" dirty="0"/>
              <a:t> que </a:t>
            </a:r>
            <a:r>
              <a:rPr lang="en-US" dirty="0" err="1"/>
              <a:t>supervisan</a:t>
            </a:r>
            <a:r>
              <a:rPr lang="en-US" dirty="0"/>
              <a:t> la </a:t>
            </a:r>
            <a:r>
              <a:rPr lang="en-US" dirty="0" err="1"/>
              <a:t>hidratación</a:t>
            </a:r>
            <a:r>
              <a:rPr lang="en-US" dirty="0"/>
              <a:t> de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empleados</a:t>
            </a:r>
            <a:r>
              <a:rPr lang="en-US" dirty="0"/>
              <a:t>, </a:t>
            </a:r>
            <a:r>
              <a:rPr lang="en-US" dirty="0" err="1"/>
              <a:t>estos</a:t>
            </a:r>
            <a:r>
              <a:rPr lang="en-US" dirty="0"/>
              <a:t> dos </a:t>
            </a:r>
            <a:r>
              <a:rPr lang="en-US" dirty="0" err="1"/>
              <a:t>medios</a:t>
            </a:r>
            <a:r>
              <a:rPr lang="en-US" dirty="0"/>
              <a:t> de control son </a:t>
            </a:r>
            <a:r>
              <a:rPr lang="en-US" dirty="0" err="1"/>
              <a:t>menos</a:t>
            </a:r>
            <a:r>
              <a:rPr lang="en-US" dirty="0"/>
              <a:t> </a:t>
            </a:r>
            <a:r>
              <a:rPr lang="en-US" dirty="0" err="1"/>
              <a:t>invasivos</a:t>
            </a:r>
            <a:r>
              <a:rPr lang="en-US" dirty="0"/>
              <a:t> que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muestreo</a:t>
            </a:r>
            <a:r>
              <a:rPr lang="en-US" dirty="0"/>
              <a:t> de </a:t>
            </a:r>
            <a:r>
              <a:rPr lang="en-US" dirty="0" err="1"/>
              <a:t>orina</a:t>
            </a:r>
            <a:r>
              <a:rPr lang="en-US" dirty="0"/>
              <a:t>. Las </a:t>
            </a:r>
            <a:r>
              <a:rPr lang="en-US" dirty="0" err="1"/>
              <a:t>empresas</a:t>
            </a:r>
            <a:r>
              <a:rPr lang="en-US" dirty="0"/>
              <a:t> </a:t>
            </a:r>
            <a:r>
              <a:rPr lang="en-US" dirty="0" err="1"/>
              <a:t>también</a:t>
            </a:r>
            <a:r>
              <a:rPr lang="en-US" dirty="0"/>
              <a:t> </a:t>
            </a:r>
            <a:r>
              <a:rPr lang="en-US" dirty="0" err="1"/>
              <a:t>tienen</a:t>
            </a:r>
            <a:r>
              <a:rPr lang="en-US" dirty="0"/>
              <a:t> </a:t>
            </a:r>
            <a:r>
              <a:rPr lang="en-US" dirty="0" err="1"/>
              <a:t>acceso</a:t>
            </a:r>
            <a:r>
              <a:rPr lang="en-US" dirty="0"/>
              <a:t> a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resultados</a:t>
            </a:r>
            <a:r>
              <a:rPr lang="en-US" dirty="0"/>
              <a:t> a </a:t>
            </a:r>
            <a:r>
              <a:rPr lang="en-US" dirty="0" err="1"/>
              <a:t>través</a:t>
            </a:r>
            <a:r>
              <a:rPr lang="en-US" dirty="0"/>
              <a:t> de las </a:t>
            </a:r>
            <a:r>
              <a:rPr lang="en-US" dirty="0" err="1"/>
              <a:t>aplicaciones</a:t>
            </a:r>
            <a:r>
              <a:rPr lang="en-US" dirty="0"/>
              <a:t> y </a:t>
            </a:r>
            <a:r>
              <a:rPr lang="en-US" dirty="0" err="1"/>
              <a:t>pueden</a:t>
            </a:r>
            <a:r>
              <a:rPr lang="en-US" dirty="0"/>
              <a:t> </a:t>
            </a:r>
            <a:r>
              <a:rPr lang="en-US" dirty="0" err="1"/>
              <a:t>utilizarlos</a:t>
            </a:r>
            <a:r>
              <a:rPr lang="en-US" dirty="0"/>
              <a:t> para </a:t>
            </a:r>
            <a:r>
              <a:rPr lang="en-US" dirty="0" err="1"/>
              <a:t>tomar</a:t>
            </a:r>
            <a:r>
              <a:rPr lang="en-US" dirty="0"/>
              <a:t> </a:t>
            </a:r>
            <a:r>
              <a:rPr lang="en-US" dirty="0" err="1"/>
              <a:t>decisiones</a:t>
            </a:r>
            <a:r>
              <a:rPr lang="en-US" dirty="0"/>
              <a:t> </a:t>
            </a:r>
            <a:r>
              <a:rPr lang="en-US" dirty="0" err="1"/>
              <a:t>relacionadas</a:t>
            </a:r>
            <a:r>
              <a:rPr lang="en-US" dirty="0"/>
              <a:t> con la </a:t>
            </a:r>
            <a:r>
              <a:rPr lang="en-US" dirty="0" err="1"/>
              <a:t>hidratación</a:t>
            </a:r>
            <a:r>
              <a:rPr lang="en-US" dirty="0"/>
              <a:t> de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empleados</a:t>
            </a:r>
            <a:r>
              <a:rPr lang="en-US" dirty="0"/>
              <a:t> </a:t>
            </a:r>
            <a:r>
              <a:rPr lang="en-US" dirty="0" err="1"/>
              <a:t>durante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turno</a:t>
            </a:r>
            <a:r>
              <a:rPr lang="en-US" dirty="0"/>
              <a:t> de </a:t>
            </a:r>
            <a:r>
              <a:rPr lang="en-US" dirty="0" err="1"/>
              <a:t>trabajo</a:t>
            </a:r>
            <a:r>
              <a:rPr lang="en-US" dirty="0"/>
              <a:t>. </a:t>
            </a:r>
          </a:p>
          <a:p>
            <a:pPr algn="l"/>
            <a:endParaRPr lang="en-US" dirty="0"/>
          </a:p>
          <a:p>
            <a:pPr algn="l"/>
            <a:r>
              <a:rPr lang="en-US" b="1" dirty="0"/>
              <a:t>Imagen: </a:t>
            </a:r>
            <a:r>
              <a:rPr lang="en-US" b="0" dirty="0" err="1"/>
              <a:t>Foto</a:t>
            </a:r>
            <a:r>
              <a:rPr lang="en-US" b="0" dirty="0"/>
              <a:t> de un sensor de </a:t>
            </a:r>
            <a:r>
              <a:rPr lang="en-US" b="0" dirty="0" err="1"/>
              <a:t>hidratación</a:t>
            </a:r>
            <a:r>
              <a:rPr lang="en-US" b="0" dirty="0"/>
              <a:t> para </a:t>
            </a:r>
            <a:r>
              <a:rPr lang="en-US" b="0" dirty="0" err="1"/>
              <a:t>llevar</a:t>
            </a:r>
            <a:r>
              <a:rPr lang="en-US" b="0" dirty="0"/>
              <a:t> </a:t>
            </a:r>
            <a:r>
              <a:rPr lang="en-US" b="0" dirty="0" err="1"/>
              <a:t>puesto</a:t>
            </a:r>
            <a:r>
              <a:rPr lang="en-US" b="0" dirty="0"/>
              <a:t> y de la </a:t>
            </a:r>
            <a:r>
              <a:rPr lang="en-US" b="0" dirty="0" err="1"/>
              <a:t>aplicación</a:t>
            </a:r>
            <a:r>
              <a:rPr lang="en-US" b="0" dirty="0"/>
              <a:t> </a:t>
            </a:r>
            <a:r>
              <a:rPr lang="en-US" b="0" dirty="0" err="1"/>
              <a:t>móvil</a:t>
            </a:r>
            <a:r>
              <a:rPr lang="en-US" b="0" dirty="0"/>
              <a:t> que se </a:t>
            </a:r>
            <a:r>
              <a:rPr lang="en-US" b="0" dirty="0" err="1"/>
              <a:t>utiliza</a:t>
            </a:r>
            <a:r>
              <a:rPr lang="en-US" b="0" dirty="0"/>
              <a:t> para </a:t>
            </a:r>
            <a:r>
              <a:rPr lang="en-US" b="0" dirty="0" err="1"/>
              <a:t>medir</a:t>
            </a:r>
            <a:r>
              <a:rPr lang="en-US" b="0" dirty="0"/>
              <a:t> </a:t>
            </a:r>
            <a:r>
              <a:rPr lang="en-US" b="0" dirty="0" err="1"/>
              <a:t>el</a:t>
            </a:r>
            <a:r>
              <a:rPr lang="en-US" b="0" dirty="0"/>
              <a:t> </a:t>
            </a:r>
            <a:r>
              <a:rPr lang="en-US" b="0" dirty="0" err="1"/>
              <a:t>estado</a:t>
            </a:r>
            <a:r>
              <a:rPr lang="en-US" b="0" dirty="0"/>
              <a:t> de </a:t>
            </a:r>
            <a:r>
              <a:rPr lang="en-US" b="0" dirty="0" err="1"/>
              <a:t>hidratación</a:t>
            </a:r>
            <a:r>
              <a:rPr lang="en-US" b="0" dirty="0"/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597599-430D-4F1B-8F31-4CC76330FE50}" type="slidenum">
              <a:rPr lang="en-US" smtClean="0"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5127500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Los </a:t>
            </a:r>
            <a:r>
              <a:rPr lang="en-US" dirty="0" err="1"/>
              <a:t>empleadores</a:t>
            </a:r>
            <a:r>
              <a:rPr lang="en-US" dirty="0"/>
              <a:t> </a:t>
            </a:r>
            <a:r>
              <a:rPr lang="en-US" dirty="0" err="1"/>
              <a:t>sólo</a:t>
            </a:r>
            <a:r>
              <a:rPr lang="en-US" dirty="0"/>
              <a:t> </a:t>
            </a:r>
            <a:r>
              <a:rPr lang="en-US" dirty="0" err="1"/>
              <a:t>pueden</a:t>
            </a:r>
            <a:r>
              <a:rPr lang="en-US" dirty="0"/>
              <a:t> </a:t>
            </a:r>
            <a:r>
              <a:rPr lang="en-US" dirty="0" err="1"/>
              <a:t>controlar</a:t>
            </a:r>
            <a:r>
              <a:rPr lang="en-US" dirty="0"/>
              <a:t> hasta </a:t>
            </a:r>
            <a:r>
              <a:rPr lang="en-US" dirty="0" err="1"/>
              <a:t>cierto</a:t>
            </a:r>
            <a:r>
              <a:rPr lang="en-US" dirty="0"/>
              <a:t> punto. No </a:t>
            </a:r>
            <a:r>
              <a:rPr lang="en-US" dirty="0" err="1"/>
              <a:t>pueden</a:t>
            </a:r>
            <a:r>
              <a:rPr lang="en-US" dirty="0"/>
              <a:t> </a:t>
            </a:r>
            <a:r>
              <a:rPr lang="en-US" dirty="0" err="1"/>
              <a:t>controlar</a:t>
            </a:r>
            <a:r>
              <a:rPr lang="en-US" dirty="0"/>
              <a:t> las </a:t>
            </a:r>
            <a:r>
              <a:rPr lang="en-US" dirty="0" err="1"/>
              <a:t>decisiones</a:t>
            </a:r>
            <a:r>
              <a:rPr lang="en-US" dirty="0"/>
              <a:t> que toman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trabajadores</a:t>
            </a:r>
            <a:r>
              <a:rPr lang="en-US" dirty="0"/>
              <a:t> </a:t>
            </a:r>
            <a:r>
              <a:rPr lang="en-US" dirty="0" err="1"/>
              <a:t>fuera</a:t>
            </a:r>
            <a:r>
              <a:rPr lang="en-US" dirty="0"/>
              <a:t> del </a:t>
            </a:r>
            <a:r>
              <a:rPr lang="en-US" dirty="0" err="1"/>
              <a:t>lugar</a:t>
            </a:r>
            <a:r>
              <a:rPr lang="en-US" dirty="0"/>
              <a:t> de </a:t>
            </a:r>
            <a:r>
              <a:rPr lang="en-US" dirty="0" err="1"/>
              <a:t>trabajo</a:t>
            </a:r>
            <a:r>
              <a:rPr lang="en-US" dirty="0"/>
              <a:t>. Los </a:t>
            </a:r>
            <a:r>
              <a:rPr lang="en-US" dirty="0" err="1"/>
              <a:t>trabajadores</a:t>
            </a:r>
            <a:r>
              <a:rPr lang="en-US" dirty="0"/>
              <a:t> </a:t>
            </a:r>
            <a:r>
              <a:rPr lang="en-US" dirty="0" err="1"/>
              <a:t>siguen</a:t>
            </a:r>
            <a:r>
              <a:rPr lang="en-US" dirty="0"/>
              <a:t> </a:t>
            </a:r>
            <a:r>
              <a:rPr lang="en-US" dirty="0" err="1"/>
              <a:t>siendo</a:t>
            </a:r>
            <a:r>
              <a:rPr lang="en-US" dirty="0"/>
              <a:t> </a:t>
            </a:r>
            <a:r>
              <a:rPr lang="en-US" dirty="0" err="1"/>
              <a:t>responsables</a:t>
            </a:r>
            <a:r>
              <a:rPr lang="en-US" dirty="0"/>
              <a:t> no </a:t>
            </a:r>
            <a:r>
              <a:rPr lang="en-US" dirty="0" err="1"/>
              <a:t>sólo</a:t>
            </a:r>
            <a:r>
              <a:rPr lang="en-US" dirty="0"/>
              <a:t> de las </a:t>
            </a:r>
            <a:r>
              <a:rPr lang="en-US" dirty="0" err="1"/>
              <a:t>decisiones</a:t>
            </a:r>
            <a:r>
              <a:rPr lang="en-US" dirty="0"/>
              <a:t> que toman y que </a:t>
            </a:r>
            <a:r>
              <a:rPr lang="en-US" dirty="0" err="1"/>
              <a:t>pueden</a:t>
            </a:r>
            <a:r>
              <a:rPr lang="en-US" dirty="0"/>
              <a:t> </a:t>
            </a:r>
            <a:r>
              <a:rPr lang="en-US" dirty="0" err="1"/>
              <a:t>predisponerles</a:t>
            </a:r>
            <a:r>
              <a:rPr lang="en-US" dirty="0"/>
              <a:t> a las </a:t>
            </a:r>
            <a:r>
              <a:rPr lang="en-US" dirty="0" err="1"/>
              <a:t>enfermedades</a:t>
            </a:r>
            <a:r>
              <a:rPr lang="en-US" dirty="0"/>
              <a:t> </a:t>
            </a:r>
            <a:r>
              <a:rPr lang="en-US" dirty="0" err="1"/>
              <a:t>causadas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calor</a:t>
            </a:r>
            <a:r>
              <a:rPr lang="en-US" dirty="0"/>
              <a:t>, </a:t>
            </a:r>
            <a:r>
              <a:rPr lang="en-US" dirty="0" err="1"/>
              <a:t>sino</a:t>
            </a:r>
            <a:r>
              <a:rPr lang="en-US" dirty="0"/>
              <a:t> </a:t>
            </a:r>
            <a:r>
              <a:rPr lang="en-US" dirty="0" err="1"/>
              <a:t>también</a:t>
            </a:r>
            <a:r>
              <a:rPr lang="en-US" dirty="0"/>
              <a:t> de las que les </a:t>
            </a:r>
            <a:r>
              <a:rPr lang="en-US" dirty="0" err="1"/>
              <a:t>preparan</a:t>
            </a:r>
            <a:r>
              <a:rPr lang="en-US" dirty="0"/>
              <a:t> para </a:t>
            </a:r>
            <a:r>
              <a:rPr lang="en-US" dirty="0" err="1"/>
              <a:t>trabajar</a:t>
            </a:r>
            <a:r>
              <a:rPr lang="en-US" dirty="0"/>
              <a:t> con </a:t>
            </a:r>
            <a:r>
              <a:rPr lang="en-US" dirty="0" err="1"/>
              <a:t>calor</a:t>
            </a:r>
            <a:r>
              <a:rPr lang="en-US" dirty="0"/>
              <a:t>. </a:t>
            </a:r>
          </a:p>
          <a:p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El alcohol </a:t>
            </a:r>
            <a:r>
              <a:rPr lang="en-US" dirty="0" err="1"/>
              <a:t>puede</a:t>
            </a:r>
            <a:r>
              <a:rPr lang="en-US" dirty="0"/>
              <a:t> </a:t>
            </a:r>
            <a:r>
              <a:rPr lang="en-US" dirty="0" err="1"/>
              <a:t>causar</a:t>
            </a:r>
            <a:r>
              <a:rPr lang="en-US" dirty="0"/>
              <a:t> la </a:t>
            </a:r>
            <a:r>
              <a:rPr lang="en-US" dirty="0" err="1"/>
              <a:t>deshidratación</a:t>
            </a:r>
            <a:r>
              <a:rPr lang="en-US" dirty="0"/>
              <a:t>. </a:t>
            </a:r>
            <a:r>
              <a:rPr lang="en-US" dirty="0" err="1"/>
              <a:t>Beber</a:t>
            </a:r>
            <a:r>
              <a:rPr lang="en-US" dirty="0"/>
              <a:t> alcohol </a:t>
            </a:r>
            <a:r>
              <a:rPr lang="en-US" dirty="0" err="1"/>
              <a:t>en</a:t>
            </a:r>
            <a:r>
              <a:rPr lang="en-US" dirty="0"/>
              <a:t> las 24 horas antes de </a:t>
            </a:r>
            <a:r>
              <a:rPr lang="en-US" dirty="0" err="1"/>
              <a:t>trabajar</a:t>
            </a:r>
            <a:r>
              <a:rPr lang="en-US" dirty="0"/>
              <a:t> con </a:t>
            </a:r>
            <a:r>
              <a:rPr lang="en-US" dirty="0" err="1"/>
              <a:t>calor</a:t>
            </a:r>
            <a:r>
              <a:rPr lang="en-US" dirty="0"/>
              <a:t> </a:t>
            </a:r>
            <a:r>
              <a:rPr lang="en-US" dirty="0" err="1"/>
              <a:t>puede</a:t>
            </a:r>
            <a:r>
              <a:rPr lang="en-US" dirty="0"/>
              <a:t> </a:t>
            </a:r>
            <a:r>
              <a:rPr lang="en-US" dirty="0" err="1"/>
              <a:t>aumentar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riesgo</a:t>
            </a:r>
            <a:r>
              <a:rPr lang="en-US" dirty="0"/>
              <a:t> de </a:t>
            </a:r>
            <a:r>
              <a:rPr lang="en-US" dirty="0" err="1"/>
              <a:t>enfermedad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calor</a:t>
            </a:r>
            <a:r>
              <a:rPr lang="en-US" dirty="0"/>
              <a:t>. </a:t>
            </a:r>
            <a:r>
              <a:rPr lang="en-US" dirty="0" err="1"/>
              <a:t>Tomarse</a:t>
            </a:r>
            <a:r>
              <a:rPr lang="en-US" dirty="0"/>
              <a:t> </a:t>
            </a:r>
            <a:r>
              <a:rPr lang="en-US" dirty="0" err="1"/>
              <a:t>una</a:t>
            </a:r>
            <a:r>
              <a:rPr lang="en-US" dirty="0"/>
              <a:t> cerveza la </a:t>
            </a:r>
            <a:r>
              <a:rPr lang="en-US" dirty="0" err="1"/>
              <a:t>noche</a:t>
            </a:r>
            <a:r>
              <a:rPr lang="en-US" dirty="0"/>
              <a:t> antes de </a:t>
            </a:r>
            <a:r>
              <a:rPr lang="en-US" dirty="0" err="1"/>
              <a:t>trabajar</a:t>
            </a:r>
            <a:r>
              <a:rPr lang="en-US" dirty="0"/>
              <a:t> </a:t>
            </a:r>
            <a:r>
              <a:rPr lang="en-US" dirty="0" err="1"/>
              <a:t>puede</a:t>
            </a:r>
            <a:r>
              <a:rPr lang="en-US" dirty="0"/>
              <a:t> </a:t>
            </a:r>
            <a:r>
              <a:rPr lang="en-US" dirty="0" err="1"/>
              <a:t>elevar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riesgo</a:t>
            </a:r>
            <a:r>
              <a:rPr lang="en-US" dirty="0"/>
              <a:t> de </a:t>
            </a:r>
            <a:r>
              <a:rPr lang="en-US" dirty="0" err="1"/>
              <a:t>enfermedad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calor</a:t>
            </a:r>
            <a:r>
              <a:rPr lang="en-US" dirty="0"/>
              <a:t> al día </a:t>
            </a:r>
            <a:r>
              <a:rPr lang="en-US" dirty="0" err="1"/>
              <a:t>siguiente</a:t>
            </a:r>
            <a:r>
              <a:rPr lang="en-US" dirty="0"/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err="1"/>
              <a:t>Además</a:t>
            </a:r>
            <a:r>
              <a:rPr lang="en-US" dirty="0"/>
              <a:t>,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trabajadores</a:t>
            </a:r>
            <a:r>
              <a:rPr lang="en-US" dirty="0"/>
              <a:t> </a:t>
            </a:r>
            <a:r>
              <a:rPr lang="en-US" dirty="0" err="1"/>
              <a:t>deben</a:t>
            </a:r>
            <a:r>
              <a:rPr lang="en-US" dirty="0"/>
              <a:t> </a:t>
            </a:r>
            <a:r>
              <a:rPr lang="en-US" dirty="0" err="1"/>
              <a:t>limitar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consumo</a:t>
            </a:r>
            <a:r>
              <a:rPr lang="en-US" dirty="0"/>
              <a:t> de </a:t>
            </a:r>
            <a:r>
              <a:rPr lang="en-US" dirty="0" err="1"/>
              <a:t>cafeína</a:t>
            </a:r>
            <a:r>
              <a:rPr lang="en-US" dirty="0"/>
              <a:t>. </a:t>
            </a:r>
            <a:r>
              <a:rPr lang="en-US" dirty="0" err="1"/>
              <a:t>En</a:t>
            </a:r>
            <a:r>
              <a:rPr lang="en-US" dirty="0"/>
              <a:t> general, la </a:t>
            </a:r>
            <a:r>
              <a:rPr lang="en-US" dirty="0" err="1"/>
              <a:t>hidratación</a:t>
            </a:r>
            <a:r>
              <a:rPr lang="en-US" dirty="0"/>
              <a:t> no se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afectada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cantidad</a:t>
            </a:r>
            <a:r>
              <a:rPr lang="en-US" dirty="0"/>
              <a:t> normal de </a:t>
            </a:r>
            <a:r>
              <a:rPr lang="en-US" dirty="0" err="1"/>
              <a:t>cafeína</a:t>
            </a:r>
            <a:r>
              <a:rPr lang="en-US" dirty="0"/>
              <a:t>. Sin embargo, </a:t>
            </a:r>
            <a:r>
              <a:rPr lang="en-US" dirty="0" err="1"/>
              <a:t>cuando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corazón</a:t>
            </a:r>
            <a:r>
              <a:rPr lang="en-US" dirty="0"/>
              <a:t> </a:t>
            </a:r>
            <a:r>
              <a:rPr lang="en-US" dirty="0" err="1"/>
              <a:t>está</a:t>
            </a:r>
            <a:r>
              <a:rPr lang="en-US" dirty="0"/>
              <a:t> </a:t>
            </a:r>
            <a:r>
              <a:rPr lang="en-US" dirty="0" err="1"/>
              <a:t>estresado</a:t>
            </a:r>
            <a:r>
              <a:rPr lang="en-US" dirty="0"/>
              <a:t> </a:t>
            </a:r>
            <a:r>
              <a:rPr lang="en-US" dirty="0" err="1"/>
              <a:t>debido</a:t>
            </a:r>
            <a:r>
              <a:rPr lang="en-US" dirty="0"/>
              <a:t> a las </a:t>
            </a:r>
            <a:r>
              <a:rPr lang="en-US" dirty="0" err="1"/>
              <a:t>altas</a:t>
            </a:r>
            <a:r>
              <a:rPr lang="en-US" dirty="0"/>
              <a:t> </a:t>
            </a:r>
            <a:r>
              <a:rPr lang="en-US" dirty="0" err="1"/>
              <a:t>temperaturas</a:t>
            </a:r>
            <a:r>
              <a:rPr lang="en-US" dirty="0"/>
              <a:t> y a la carga de </a:t>
            </a:r>
            <a:r>
              <a:rPr lang="en-US" dirty="0" err="1"/>
              <a:t>trabajo</a:t>
            </a:r>
            <a:r>
              <a:rPr lang="en-US" dirty="0"/>
              <a:t>, </a:t>
            </a:r>
            <a:r>
              <a:rPr lang="en-US" dirty="0" err="1"/>
              <a:t>los</a:t>
            </a:r>
            <a:r>
              <a:rPr lang="en-US" dirty="0"/>
              <a:t> altos </a:t>
            </a:r>
            <a:r>
              <a:rPr lang="en-US" dirty="0" err="1"/>
              <a:t>niveles</a:t>
            </a:r>
            <a:r>
              <a:rPr lang="en-US" dirty="0"/>
              <a:t> de </a:t>
            </a:r>
            <a:r>
              <a:rPr lang="en-US" dirty="0" err="1"/>
              <a:t>cafeína</a:t>
            </a:r>
            <a:r>
              <a:rPr lang="en-US" dirty="0"/>
              <a:t> </a:t>
            </a:r>
            <a:r>
              <a:rPr lang="en-US" dirty="0" err="1"/>
              <a:t>pueden</a:t>
            </a:r>
            <a:r>
              <a:rPr lang="en-US" dirty="0"/>
              <a:t> </a:t>
            </a:r>
            <a:r>
              <a:rPr lang="en-US" dirty="0" err="1"/>
              <a:t>aumentar</a:t>
            </a:r>
            <a:r>
              <a:rPr lang="en-US" dirty="0"/>
              <a:t> la </a:t>
            </a:r>
            <a:r>
              <a:rPr lang="en-US" dirty="0" err="1"/>
              <a:t>tensión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corazón</a:t>
            </a:r>
            <a:r>
              <a:rPr lang="en-US" dirty="0"/>
              <a:t>. Es </a:t>
            </a:r>
            <a:r>
              <a:rPr lang="en-US" dirty="0" err="1"/>
              <a:t>importante</a:t>
            </a:r>
            <a:r>
              <a:rPr lang="en-US" dirty="0"/>
              <a:t> </a:t>
            </a:r>
            <a:r>
              <a:rPr lang="en-US" dirty="0" err="1"/>
              <a:t>notar</a:t>
            </a:r>
            <a:r>
              <a:rPr lang="en-US" dirty="0"/>
              <a:t> que </a:t>
            </a:r>
            <a:r>
              <a:rPr lang="en-US" dirty="0" err="1"/>
              <a:t>algunas</a:t>
            </a:r>
            <a:r>
              <a:rPr lang="en-US" dirty="0"/>
              <a:t> </a:t>
            </a:r>
            <a:r>
              <a:rPr lang="en-US" dirty="0" err="1"/>
              <a:t>bebidas</a:t>
            </a:r>
            <a:r>
              <a:rPr lang="en-US" dirty="0"/>
              <a:t> </a:t>
            </a:r>
            <a:r>
              <a:rPr lang="en-US" dirty="0" err="1"/>
              <a:t>energéticas</a:t>
            </a:r>
            <a:r>
              <a:rPr lang="en-US" dirty="0"/>
              <a:t> </a:t>
            </a:r>
            <a:r>
              <a:rPr lang="en-US" dirty="0" err="1"/>
              <a:t>contienen</a:t>
            </a:r>
            <a:r>
              <a:rPr lang="en-US" dirty="0"/>
              <a:t> </a:t>
            </a:r>
            <a:r>
              <a:rPr lang="en-US" dirty="0" err="1"/>
              <a:t>más</a:t>
            </a:r>
            <a:r>
              <a:rPr lang="en-US" dirty="0"/>
              <a:t> </a:t>
            </a:r>
            <a:r>
              <a:rPr lang="en-US" dirty="0" err="1"/>
              <a:t>cafeína</a:t>
            </a:r>
            <a:r>
              <a:rPr lang="en-US" dirty="0"/>
              <a:t> que </a:t>
            </a:r>
            <a:r>
              <a:rPr lang="en-US" dirty="0" err="1"/>
              <a:t>el</a:t>
            </a:r>
            <a:r>
              <a:rPr lang="en-US" dirty="0"/>
              <a:t> café, y </a:t>
            </a:r>
            <a:r>
              <a:rPr lang="en-US" dirty="0" err="1"/>
              <a:t>beber</a:t>
            </a:r>
            <a:r>
              <a:rPr lang="en-US" dirty="0"/>
              <a:t> </a:t>
            </a:r>
            <a:r>
              <a:rPr lang="en-US" dirty="0" err="1"/>
              <a:t>varias</a:t>
            </a:r>
            <a:r>
              <a:rPr lang="en-US" dirty="0"/>
              <a:t> </a:t>
            </a:r>
            <a:r>
              <a:rPr lang="en-US" dirty="0" err="1"/>
              <a:t>bebidas</a:t>
            </a:r>
            <a:r>
              <a:rPr lang="en-US" dirty="0"/>
              <a:t> </a:t>
            </a:r>
            <a:r>
              <a:rPr lang="en-US" dirty="0" err="1"/>
              <a:t>energéticas</a:t>
            </a:r>
            <a:r>
              <a:rPr lang="en-US" dirty="0"/>
              <a:t> al día </a:t>
            </a:r>
            <a:r>
              <a:rPr lang="en-US" dirty="0" err="1"/>
              <a:t>puede</a:t>
            </a:r>
            <a:r>
              <a:rPr lang="en-US" dirty="0"/>
              <a:t> </a:t>
            </a:r>
            <a:r>
              <a:rPr lang="en-US" dirty="0" err="1"/>
              <a:t>elevar</a:t>
            </a:r>
            <a:r>
              <a:rPr lang="en-US" dirty="0"/>
              <a:t>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niveles</a:t>
            </a:r>
            <a:r>
              <a:rPr lang="en-US" dirty="0"/>
              <a:t> de </a:t>
            </a:r>
            <a:r>
              <a:rPr lang="en-US" dirty="0" err="1"/>
              <a:t>cafeína</a:t>
            </a:r>
            <a:r>
              <a:rPr lang="en-US" dirty="0"/>
              <a:t> lo </a:t>
            </a:r>
            <a:r>
              <a:rPr lang="en-US" dirty="0" err="1"/>
              <a:t>suficiente</a:t>
            </a:r>
            <a:r>
              <a:rPr lang="en-US" dirty="0"/>
              <a:t> </a:t>
            </a:r>
            <a:r>
              <a:rPr lang="en-US" dirty="0" err="1"/>
              <a:t>como</a:t>
            </a:r>
            <a:r>
              <a:rPr lang="en-US" dirty="0"/>
              <a:t> para </a:t>
            </a:r>
            <a:r>
              <a:rPr lang="en-US" dirty="0" err="1"/>
              <a:t>afectar</a:t>
            </a:r>
            <a:r>
              <a:rPr lang="en-US" dirty="0"/>
              <a:t> al </a:t>
            </a:r>
            <a:r>
              <a:rPr lang="en-US" dirty="0" err="1"/>
              <a:t>corazón</a:t>
            </a:r>
            <a:r>
              <a:rPr lang="en-US" dirty="0"/>
              <a:t>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0" lvl="0" indent="0" algn="l">
              <a:buFont typeface="Arial" panose="020B0604020202020204" pitchFamily="34" charset="0"/>
              <a:buNone/>
            </a:pPr>
            <a:r>
              <a:rPr lang="en-US" b="1" i="0" dirty="0">
                <a:solidFill>
                  <a:srgbClr val="3B3A48"/>
                </a:solidFill>
                <a:effectLst/>
                <a:latin typeface="Public Sans"/>
              </a:rPr>
              <a:t>Imagen 1: 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Dos huevos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fritos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y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tocino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sobre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un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plato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blanco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. Se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incluye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para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demostrar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la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necesidad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de comer antes y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durante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la jornada de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trabajo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. </a:t>
            </a:r>
          </a:p>
          <a:p>
            <a:pPr marL="0" lvl="0" indent="0" algn="l">
              <a:buFont typeface="Arial" panose="020B0604020202020204" pitchFamily="34" charset="0"/>
              <a:buNone/>
            </a:pPr>
            <a:r>
              <a:rPr lang="en-US" b="1" i="0" dirty="0">
                <a:solidFill>
                  <a:srgbClr val="3B3A48"/>
                </a:solidFill>
                <a:effectLst/>
                <a:latin typeface="Public Sans"/>
              </a:rPr>
              <a:t>Imagen 2: 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Una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botella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de pastillas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recetadas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para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demostrar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la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necesidad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de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tomar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en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cuenta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la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medicina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que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puedan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estar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tomando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los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trabajadores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.</a:t>
            </a:r>
          </a:p>
          <a:p>
            <a:pPr marL="0" lvl="0" indent="0" algn="l">
              <a:buFont typeface="Arial" panose="020B0604020202020204" pitchFamily="34" charset="0"/>
              <a:buNone/>
            </a:pPr>
            <a:r>
              <a:rPr lang="en-US" b="1" i="0" dirty="0">
                <a:solidFill>
                  <a:srgbClr val="3B3A48"/>
                </a:solidFill>
                <a:effectLst/>
                <a:latin typeface="Public Sans"/>
              </a:rPr>
              <a:t>Imagen 3: 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Una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taza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de café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como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ejemplo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del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consumo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de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cafeína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por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parte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de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los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trabajadores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597599-430D-4F1B-8F31-4CC76330FE50}" type="slidenum">
              <a:rPr lang="en-US" smtClean="0"/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486196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No se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pierda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ninguna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comida.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Debe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desayunar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y no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debe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trabajar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durante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la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pausa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del almuerzo o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cualquier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otro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tiempo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de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descanso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Las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comidas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aportan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sal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al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cuerpo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un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electrolito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esencial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suministra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agua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 las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células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b="0" i="0" dirty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Tal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vez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le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convenga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llevar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propia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botella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de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agua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sobre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todo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está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aislada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Asegúrese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de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beber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suficiente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agua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el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día antes de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trabajar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Así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le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será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más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fácil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mantenerse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hidratado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durante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turno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de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trabajo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Compruebe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está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tomando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algún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medicamento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pueda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funcionar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como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diurético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o que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pueda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afectar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 la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regulación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de la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temperatura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corporal.  Si lo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está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notifíqueselo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supervisor.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Debe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tomar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precauciones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adicionales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para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evitar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el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estrés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calor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Vístase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apropiadamente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para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el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calor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La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ropa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inadecuada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puede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aumentar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la carga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térmica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del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cuerpo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general, la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ropa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de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trabajo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adecuada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debe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ser: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Ligera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,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suelta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y de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tejido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transpirable que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permite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la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circulación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y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el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movimiento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del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aire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, lo que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ayuda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a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refrescar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el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cuerpo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.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De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colores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claros que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reflejen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bien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el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calor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,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mejor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que la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ropa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de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colores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oscuros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(que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absorben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el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calor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).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Camisas de manga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larga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que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cubran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el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cuerpo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para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evitar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las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quemaduras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solares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. Las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quemaduras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por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el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sol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afectan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a la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capacidad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del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cuerpo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de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enfriarse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y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aumentan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la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pérdida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de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líquido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corporal.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597599-430D-4F1B-8F31-4CC76330FE50}" type="slidenum">
              <a:rPr lang="en-US" smtClean="0"/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564404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dirty="0" err="1"/>
              <a:t>Repase</a:t>
            </a:r>
            <a:r>
              <a:rPr lang="en-US" sz="1200" b="0" i="0" dirty="0"/>
              <a:t> </a:t>
            </a:r>
            <a:r>
              <a:rPr lang="en-US" sz="1200" b="0" i="0" dirty="0" err="1"/>
              <a:t>estas</a:t>
            </a:r>
            <a:r>
              <a:rPr lang="en-US" sz="1200" b="0" i="0" dirty="0"/>
              <a:t> </a:t>
            </a:r>
            <a:r>
              <a:rPr lang="en-US" sz="1200" b="0" i="0" dirty="0" err="1"/>
              <a:t>respuestas</a:t>
            </a:r>
            <a:r>
              <a:rPr lang="en-US" sz="1200" b="0" i="0" dirty="0"/>
              <a:t> con </a:t>
            </a:r>
            <a:r>
              <a:rPr lang="en-US" sz="1200" b="0" i="0" dirty="0" err="1"/>
              <a:t>los</a:t>
            </a:r>
            <a:r>
              <a:rPr lang="en-US" sz="1200" b="0" i="0" dirty="0"/>
              <a:t> </a:t>
            </a:r>
            <a:r>
              <a:rPr lang="en-US" sz="1200" b="0" i="0" dirty="0" err="1"/>
              <a:t>participantes</a:t>
            </a:r>
            <a:r>
              <a:rPr lang="en-US" sz="1200" b="0" i="0" dirty="0"/>
              <a:t>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i="0" dirty="0"/>
              <a:t>8 </a:t>
            </a:r>
            <a:r>
              <a:rPr lang="en-US" sz="1200" b="0" i="0" dirty="0" err="1"/>
              <a:t>onzas</a:t>
            </a:r>
            <a:endParaRPr lang="en-US" sz="1200" b="0" i="0" dirty="0"/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i="0" dirty="0"/>
              <a:t>Si la </a:t>
            </a:r>
            <a:r>
              <a:rPr lang="en-US" sz="1200" b="0" i="0" dirty="0" err="1"/>
              <a:t>sudoración</a:t>
            </a:r>
            <a:r>
              <a:rPr lang="en-US" sz="1200" b="0" i="0" dirty="0"/>
              <a:t> dura </a:t>
            </a:r>
            <a:r>
              <a:rPr lang="en-US" sz="1200" b="0" i="0" dirty="0" err="1"/>
              <a:t>varias</a:t>
            </a:r>
            <a:r>
              <a:rPr lang="en-US" sz="1200" b="0" i="0" dirty="0"/>
              <a:t> horas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i="0" dirty="0" err="1"/>
              <a:t>Verdadero</a:t>
            </a:r>
            <a:endParaRPr lang="en-US" sz="1200" b="0" i="0" dirty="0"/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i="0" dirty="0" err="1"/>
              <a:t>Falso</a:t>
            </a:r>
            <a:r>
              <a:rPr lang="en-US" sz="1200" b="0" i="0" dirty="0"/>
              <a:t> - </a:t>
            </a:r>
            <a:r>
              <a:rPr lang="en-US" sz="1200" b="0" i="0" dirty="0" err="1"/>
              <a:t>también</a:t>
            </a:r>
            <a:r>
              <a:rPr lang="en-US" sz="1200" b="0" i="0" dirty="0"/>
              <a:t> </a:t>
            </a:r>
            <a:r>
              <a:rPr lang="en-US" sz="1200" b="0" i="0" dirty="0" err="1"/>
              <a:t>necesitan</a:t>
            </a:r>
            <a:r>
              <a:rPr lang="en-US" sz="1200" b="0" i="0" dirty="0"/>
              <a:t> </a:t>
            </a:r>
            <a:r>
              <a:rPr lang="en-US" sz="1200" b="0" i="0" dirty="0" err="1"/>
              <a:t>hidratarse</a:t>
            </a:r>
            <a:r>
              <a:rPr lang="en-US" sz="1200" b="0" i="0" dirty="0"/>
              <a:t> ANTES.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i="0" dirty="0" err="1"/>
              <a:t>Verdadero</a:t>
            </a:r>
            <a:r>
              <a:rPr lang="en-US" sz="1200" b="0" i="0" dirty="0"/>
              <a:t>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i="0" dirty="0" err="1"/>
              <a:t>Equipe</a:t>
            </a:r>
            <a:r>
              <a:rPr lang="en-US" sz="1200" b="0" i="0" dirty="0"/>
              <a:t> </a:t>
            </a:r>
            <a:r>
              <a:rPr lang="en-US" sz="1200" b="0" i="0" dirty="0" err="1"/>
              <a:t>todas</a:t>
            </a:r>
            <a:r>
              <a:rPr lang="en-US" sz="1200" b="0" i="0" dirty="0"/>
              <a:t> las zonas de </a:t>
            </a:r>
            <a:r>
              <a:rPr lang="en-US" sz="1200" b="0" i="0" dirty="0" err="1"/>
              <a:t>trabajo</a:t>
            </a:r>
            <a:r>
              <a:rPr lang="en-US" sz="1200" b="0" i="0" dirty="0"/>
              <a:t> con </a:t>
            </a:r>
            <a:r>
              <a:rPr lang="en-US" sz="1200" b="0" i="0" dirty="0" err="1"/>
              <a:t>agua</a:t>
            </a:r>
            <a:r>
              <a:rPr lang="en-US" sz="1200" b="0" i="0" dirty="0"/>
              <a:t> fresca y </a:t>
            </a:r>
            <a:r>
              <a:rPr lang="en-US" sz="1200" b="0" i="0" dirty="0" err="1"/>
              <a:t>accesible</a:t>
            </a:r>
            <a:r>
              <a:rPr lang="en-US" sz="1200" b="0" i="0" dirty="0"/>
              <a:t>, </a:t>
            </a:r>
            <a:r>
              <a:rPr lang="en-US" sz="1200" b="0" i="0" dirty="0" err="1"/>
              <a:t>eduque</a:t>
            </a:r>
            <a:r>
              <a:rPr lang="en-US" sz="1200" b="0" i="0" dirty="0"/>
              <a:t> a </a:t>
            </a:r>
            <a:r>
              <a:rPr lang="en-US" sz="1200" b="0" i="0" dirty="0" err="1"/>
              <a:t>los</a:t>
            </a:r>
            <a:r>
              <a:rPr lang="en-US" sz="1200" b="0" i="0" dirty="0"/>
              <a:t> </a:t>
            </a:r>
            <a:r>
              <a:rPr lang="en-US" sz="1200" b="0" i="0" dirty="0" err="1"/>
              <a:t>trabajadores</a:t>
            </a:r>
            <a:r>
              <a:rPr lang="en-US" sz="1200" b="0" i="0" dirty="0"/>
              <a:t> </a:t>
            </a:r>
            <a:r>
              <a:rPr lang="en-US" sz="1200" b="0" i="0" dirty="0" err="1"/>
              <a:t>sobre</a:t>
            </a:r>
            <a:r>
              <a:rPr lang="en-US" sz="1200" b="0" i="0" dirty="0"/>
              <a:t> la </a:t>
            </a:r>
            <a:r>
              <a:rPr lang="en-US" sz="1200" b="0" i="0" dirty="0" err="1"/>
              <a:t>importancia</a:t>
            </a:r>
            <a:r>
              <a:rPr lang="en-US" sz="1200" b="0" i="0" dirty="0"/>
              <a:t> de la </a:t>
            </a:r>
            <a:r>
              <a:rPr lang="en-US" sz="1200" b="0" i="0" dirty="0" err="1"/>
              <a:t>hidratación</a:t>
            </a:r>
            <a:r>
              <a:rPr lang="en-US" sz="1200" b="0" i="0" dirty="0"/>
              <a:t> y lo que </a:t>
            </a:r>
            <a:r>
              <a:rPr lang="en-US" sz="1200" b="0" i="0" dirty="0" err="1"/>
              <a:t>deben</a:t>
            </a:r>
            <a:r>
              <a:rPr lang="en-US" sz="1200" b="0" i="0" dirty="0"/>
              <a:t> </a:t>
            </a:r>
            <a:r>
              <a:rPr lang="en-US" sz="1200" b="0" i="0" dirty="0" err="1"/>
              <a:t>evitar</a:t>
            </a:r>
            <a:r>
              <a:rPr lang="en-US" sz="1200" b="0" i="0" dirty="0"/>
              <a:t>, </a:t>
            </a:r>
            <a:r>
              <a:rPr lang="en-US" sz="1200" b="0" i="0" dirty="0" err="1"/>
              <a:t>designe</a:t>
            </a:r>
            <a:r>
              <a:rPr lang="en-US" sz="1200" b="0" i="0" dirty="0"/>
              <a:t> a </a:t>
            </a:r>
            <a:r>
              <a:rPr lang="en-US" sz="1200" b="0" i="0" dirty="0" err="1"/>
              <a:t>una</a:t>
            </a:r>
            <a:r>
              <a:rPr lang="en-US" sz="1200" b="0" i="0" dirty="0"/>
              <a:t> persona que </a:t>
            </a:r>
            <a:r>
              <a:rPr lang="en-US" sz="1200" b="0" i="0" dirty="0" err="1"/>
              <a:t>releve</a:t>
            </a:r>
            <a:r>
              <a:rPr lang="en-US" sz="1200" b="0" i="0" dirty="0"/>
              <a:t> a </a:t>
            </a:r>
            <a:r>
              <a:rPr lang="en-US" sz="1200" b="0" i="0" dirty="0" err="1"/>
              <a:t>los</a:t>
            </a:r>
            <a:r>
              <a:rPr lang="en-US" sz="1200" b="0" i="0" dirty="0"/>
              <a:t> </a:t>
            </a:r>
            <a:r>
              <a:rPr lang="en-US" sz="1200" b="0" i="0" dirty="0" err="1"/>
              <a:t>trabajadores</a:t>
            </a:r>
            <a:r>
              <a:rPr lang="en-US" sz="1200" b="0" i="0" dirty="0"/>
              <a:t> para que </a:t>
            </a:r>
            <a:r>
              <a:rPr lang="en-US" sz="1200" b="0" i="0" dirty="0" err="1"/>
              <a:t>puedan</a:t>
            </a:r>
            <a:r>
              <a:rPr lang="en-US" sz="1200" b="0" i="0" dirty="0"/>
              <a:t> </a:t>
            </a:r>
            <a:r>
              <a:rPr lang="en-US" sz="1200" b="0" i="0" dirty="0" err="1"/>
              <a:t>tomar</a:t>
            </a:r>
            <a:r>
              <a:rPr lang="en-US" sz="1200" b="0" i="0" dirty="0"/>
              <a:t> </a:t>
            </a:r>
            <a:r>
              <a:rPr lang="en-US" sz="1200" b="0" i="0" dirty="0" err="1"/>
              <a:t>una</a:t>
            </a:r>
            <a:r>
              <a:rPr lang="en-US" sz="1200" b="0" i="0" dirty="0"/>
              <a:t> </a:t>
            </a:r>
            <a:r>
              <a:rPr lang="en-US" sz="1200" b="0" i="0" dirty="0" err="1"/>
              <a:t>pausa</a:t>
            </a:r>
            <a:r>
              <a:rPr lang="en-US" sz="1200" b="0" i="0" dirty="0"/>
              <a:t> para </a:t>
            </a:r>
            <a:r>
              <a:rPr lang="en-US" sz="1200" b="0" i="0" dirty="0" err="1"/>
              <a:t>beber</a:t>
            </a:r>
            <a:r>
              <a:rPr lang="en-US" sz="1200" b="0" i="0" dirty="0"/>
              <a:t> </a:t>
            </a:r>
            <a:r>
              <a:rPr lang="en-US" sz="1200" b="0" i="0" dirty="0" err="1"/>
              <a:t>agua</a:t>
            </a:r>
            <a:r>
              <a:rPr lang="en-US" sz="1200" b="0" i="0" dirty="0"/>
              <a:t>, anime a </a:t>
            </a:r>
            <a:r>
              <a:rPr lang="en-US" sz="1200" b="0" i="0" dirty="0" err="1"/>
              <a:t>los</a:t>
            </a:r>
            <a:r>
              <a:rPr lang="en-US" sz="1200" b="0" i="0" dirty="0"/>
              <a:t> </a:t>
            </a:r>
            <a:r>
              <a:rPr lang="en-US" sz="1200" b="0" i="0" dirty="0" err="1"/>
              <a:t>trabajadores</a:t>
            </a:r>
            <a:r>
              <a:rPr lang="en-US" sz="1200" b="0" i="0" dirty="0"/>
              <a:t> a </a:t>
            </a:r>
            <a:r>
              <a:rPr lang="en-US" sz="1200" b="0" i="0" dirty="0" err="1"/>
              <a:t>beber</a:t>
            </a:r>
            <a:r>
              <a:rPr lang="en-US" sz="1200" b="0" i="0" dirty="0"/>
              <a:t> al </a:t>
            </a:r>
            <a:r>
              <a:rPr lang="en-US" sz="1200" b="0" i="0" dirty="0" err="1"/>
              <a:t>menos</a:t>
            </a:r>
            <a:r>
              <a:rPr lang="en-US" sz="1200" b="0" i="0" dirty="0"/>
              <a:t> 1 </a:t>
            </a:r>
            <a:r>
              <a:rPr lang="en-US" sz="1200" b="0" i="0" dirty="0" err="1"/>
              <a:t>vaso</a:t>
            </a:r>
            <a:r>
              <a:rPr lang="en-US" sz="1200" b="0" i="0" dirty="0"/>
              <a:t> de </a:t>
            </a:r>
            <a:r>
              <a:rPr lang="en-US" sz="1200" b="0" i="0" dirty="0" err="1"/>
              <a:t>agua</a:t>
            </a:r>
            <a:r>
              <a:rPr lang="en-US" sz="1200" b="0" i="0" dirty="0"/>
              <a:t> </a:t>
            </a:r>
            <a:r>
              <a:rPr lang="en-US" sz="1200" b="0" i="0" dirty="0" err="1"/>
              <a:t>cada</a:t>
            </a:r>
            <a:r>
              <a:rPr lang="en-US" sz="1200" b="0" i="0" dirty="0"/>
              <a:t> 15-20 </a:t>
            </a:r>
            <a:r>
              <a:rPr lang="en-US" sz="1200" b="0" i="0" dirty="0" err="1"/>
              <a:t>minutos</a:t>
            </a:r>
            <a:r>
              <a:rPr lang="en-US" sz="1200" b="0" i="0" dirty="0"/>
              <a:t>, </a:t>
            </a:r>
            <a:r>
              <a:rPr lang="en-US" sz="1200" b="0" i="0" dirty="0" err="1"/>
              <a:t>proporcione</a:t>
            </a:r>
            <a:r>
              <a:rPr lang="en-US" sz="1200" b="0" i="0" dirty="0"/>
              <a:t> </a:t>
            </a:r>
            <a:r>
              <a:rPr lang="en-US" sz="1200" b="0" i="0" dirty="0" err="1"/>
              <a:t>bebidas</a:t>
            </a:r>
            <a:r>
              <a:rPr lang="en-US" sz="1200" b="0" i="0" dirty="0"/>
              <a:t> </a:t>
            </a:r>
            <a:r>
              <a:rPr lang="en-US" sz="1200" b="0" i="0" dirty="0" err="1"/>
              <a:t>deportivas</a:t>
            </a:r>
            <a:r>
              <a:rPr lang="en-US" sz="1200" b="0" i="0" dirty="0"/>
              <a:t> con </a:t>
            </a:r>
            <a:r>
              <a:rPr lang="en-US" sz="1200" b="0" i="0" dirty="0" err="1"/>
              <a:t>electrolitos</a:t>
            </a:r>
            <a:r>
              <a:rPr lang="en-US" sz="1200" b="0" i="0" dirty="0"/>
              <a:t> </a:t>
            </a:r>
            <a:r>
              <a:rPr lang="en-US" sz="1200" b="0" i="0" dirty="0" err="1"/>
              <a:t>equilibrados</a:t>
            </a:r>
            <a:r>
              <a:rPr lang="en-US" sz="1200" b="0" i="0" dirty="0"/>
              <a:t> </a:t>
            </a:r>
            <a:r>
              <a:rPr lang="en-US" sz="1200" b="0" i="0" dirty="0" err="1"/>
              <a:t>si</a:t>
            </a:r>
            <a:r>
              <a:rPr lang="en-US" sz="1200" b="0" i="0" dirty="0"/>
              <a:t> se </a:t>
            </a:r>
            <a:r>
              <a:rPr lang="en-US" sz="1200" b="0" i="0" dirty="0" err="1"/>
              <a:t>va</a:t>
            </a:r>
            <a:r>
              <a:rPr lang="en-US" sz="1200" b="0" i="0" dirty="0"/>
              <a:t> a </a:t>
            </a:r>
            <a:r>
              <a:rPr lang="en-US" sz="1200" b="0" i="0" dirty="0" err="1"/>
              <a:t>hacer</a:t>
            </a:r>
            <a:r>
              <a:rPr lang="en-US" sz="1200" b="0" i="0" dirty="0"/>
              <a:t> un </a:t>
            </a:r>
            <a:r>
              <a:rPr lang="en-US" sz="1200" b="0" i="0" dirty="0" err="1"/>
              <a:t>trabajo</a:t>
            </a:r>
            <a:r>
              <a:rPr lang="en-US" sz="1200" b="0" i="0" dirty="0"/>
              <a:t> </a:t>
            </a:r>
            <a:r>
              <a:rPr lang="en-US" sz="1200" b="0" i="0" dirty="0" err="1"/>
              <a:t>pesado</a:t>
            </a:r>
            <a:r>
              <a:rPr lang="en-US" sz="1200" b="0" i="0" dirty="0"/>
              <a:t> y </a:t>
            </a:r>
            <a:r>
              <a:rPr lang="en-US" sz="1200" b="0" i="0" dirty="0" err="1"/>
              <a:t>sudoroso</a:t>
            </a:r>
            <a:r>
              <a:rPr lang="en-US" sz="1200" b="0" i="0" dirty="0"/>
              <a:t>, </a:t>
            </a:r>
            <a:r>
              <a:rPr lang="en-US" sz="1200" b="0" i="0" dirty="0" err="1"/>
              <a:t>mantenga</a:t>
            </a:r>
            <a:r>
              <a:rPr lang="en-US" sz="1200" b="0" i="0" dirty="0"/>
              <a:t> un </a:t>
            </a:r>
            <a:r>
              <a:rPr lang="en-US" sz="1200" b="0" i="0" dirty="0" err="1"/>
              <a:t>lugar</a:t>
            </a:r>
            <a:r>
              <a:rPr lang="en-US" sz="1200" b="0" i="0" dirty="0"/>
              <a:t> de </a:t>
            </a:r>
            <a:r>
              <a:rPr lang="en-US" sz="1200" b="0" i="0" dirty="0" err="1"/>
              <a:t>descanso</a:t>
            </a:r>
            <a:r>
              <a:rPr lang="en-US" sz="1200" b="0" i="0" dirty="0"/>
              <a:t> fresco o a la sombra.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597599-430D-4F1B-8F31-4CC76330FE50}" type="slidenum">
              <a:rPr lang="en-US" smtClean="0"/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818008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err="1"/>
              <a:t>Actividad</a:t>
            </a:r>
            <a:r>
              <a:rPr lang="en-US" b="1" dirty="0"/>
              <a:t>: </a:t>
            </a:r>
            <a:r>
              <a:rPr lang="en-US" b="1" dirty="0" err="1"/>
              <a:t>Dirija</a:t>
            </a:r>
            <a:r>
              <a:rPr lang="en-US" b="1" dirty="0"/>
              <a:t> </a:t>
            </a:r>
            <a:r>
              <a:rPr lang="en-US" b="1" dirty="0" err="1"/>
              <a:t>esta</a:t>
            </a:r>
            <a:r>
              <a:rPr lang="en-US" b="1" dirty="0"/>
              <a:t> </a:t>
            </a:r>
            <a:r>
              <a:rPr lang="en-US" b="1" dirty="0" err="1"/>
              <a:t>actividad</a:t>
            </a:r>
            <a:r>
              <a:rPr lang="en-US" b="1" dirty="0"/>
              <a:t> con la </a:t>
            </a:r>
            <a:r>
              <a:rPr lang="en-US" b="1" dirty="0" err="1"/>
              <a:t>clase</a:t>
            </a:r>
            <a:r>
              <a:rPr lang="en-US" b="1" dirty="0"/>
              <a:t>. </a:t>
            </a:r>
            <a:r>
              <a:rPr lang="en-US" b="1" dirty="0" err="1"/>
              <a:t>Pida</a:t>
            </a:r>
            <a:r>
              <a:rPr lang="en-US" b="1" dirty="0"/>
              <a:t> dos </a:t>
            </a:r>
            <a:r>
              <a:rPr lang="en-US" b="1" dirty="0" err="1"/>
              <a:t>voluntarios</a:t>
            </a:r>
            <a:r>
              <a:rPr lang="en-US" b="1" dirty="0"/>
              <a:t>. </a:t>
            </a:r>
            <a:r>
              <a:rPr lang="en-US" b="1" dirty="0" err="1"/>
              <a:t>Tenga</a:t>
            </a:r>
            <a:r>
              <a:rPr lang="en-US" b="1" dirty="0"/>
              <a:t> al </a:t>
            </a:r>
            <a:r>
              <a:rPr lang="en-US" b="1" dirty="0" err="1"/>
              <a:t>frente</a:t>
            </a:r>
            <a:r>
              <a:rPr lang="en-US" b="1" dirty="0"/>
              <a:t> de la </a:t>
            </a:r>
            <a:r>
              <a:rPr lang="en-US" b="1" dirty="0" err="1"/>
              <a:t>clase</a:t>
            </a:r>
            <a:r>
              <a:rPr lang="en-US" b="1" dirty="0"/>
              <a:t> </a:t>
            </a:r>
            <a:r>
              <a:rPr lang="en-US" b="1" dirty="0" err="1"/>
              <a:t>una</a:t>
            </a:r>
            <a:r>
              <a:rPr lang="en-US" b="1" dirty="0"/>
              <a:t> </a:t>
            </a:r>
            <a:r>
              <a:rPr lang="en-US" b="1" dirty="0" err="1"/>
              <a:t>bebida</a:t>
            </a:r>
            <a:r>
              <a:rPr lang="en-US" b="1" dirty="0"/>
              <a:t> </a:t>
            </a:r>
            <a:r>
              <a:rPr lang="en-US" b="1" dirty="0" err="1"/>
              <a:t>energética</a:t>
            </a:r>
            <a:r>
              <a:rPr lang="en-US" b="1" dirty="0"/>
              <a:t>, </a:t>
            </a:r>
            <a:r>
              <a:rPr lang="en-US" b="1" dirty="0" err="1"/>
              <a:t>una</a:t>
            </a:r>
            <a:r>
              <a:rPr lang="en-US" b="1" dirty="0"/>
              <a:t> </a:t>
            </a:r>
            <a:r>
              <a:rPr lang="en-US" b="1" dirty="0" err="1"/>
              <a:t>bebida</a:t>
            </a:r>
            <a:r>
              <a:rPr lang="en-US" b="1" dirty="0"/>
              <a:t> </a:t>
            </a:r>
            <a:r>
              <a:rPr lang="en-US" b="1" dirty="0" err="1"/>
              <a:t>deportiva</a:t>
            </a:r>
            <a:r>
              <a:rPr lang="en-US" b="1" dirty="0"/>
              <a:t>, un </a:t>
            </a:r>
            <a:r>
              <a:rPr lang="en-US" b="1" dirty="0" err="1"/>
              <a:t>suplemento</a:t>
            </a:r>
            <a:r>
              <a:rPr lang="en-US" b="1" dirty="0"/>
              <a:t> de </a:t>
            </a:r>
            <a:r>
              <a:rPr lang="en-US" b="1" dirty="0" err="1"/>
              <a:t>electrolitos</a:t>
            </a:r>
            <a:r>
              <a:rPr lang="en-US" b="1" dirty="0"/>
              <a:t> y </a:t>
            </a:r>
            <a:r>
              <a:rPr lang="en-US" b="1" dirty="0" err="1"/>
              <a:t>una</a:t>
            </a:r>
            <a:r>
              <a:rPr lang="en-US" b="1" dirty="0"/>
              <a:t> </a:t>
            </a:r>
            <a:r>
              <a:rPr lang="en-US" b="1" dirty="0" err="1"/>
              <a:t>botella</a:t>
            </a:r>
            <a:r>
              <a:rPr lang="en-US" b="1" dirty="0"/>
              <a:t> de </a:t>
            </a:r>
            <a:r>
              <a:rPr lang="en-US" b="1" dirty="0" err="1"/>
              <a:t>agua</a:t>
            </a:r>
            <a:r>
              <a:rPr lang="en-US" b="1" dirty="0"/>
              <a:t>. </a:t>
            </a:r>
            <a:r>
              <a:rPr lang="en-US" b="1" dirty="0" err="1"/>
              <a:t>Pida</a:t>
            </a:r>
            <a:r>
              <a:rPr lang="en-US" b="1" dirty="0"/>
              <a:t> al primer </a:t>
            </a:r>
            <a:r>
              <a:rPr lang="en-US" b="1" dirty="0" err="1"/>
              <a:t>voluntario</a:t>
            </a:r>
            <a:r>
              <a:rPr lang="en-US" b="1" dirty="0"/>
              <a:t> que </a:t>
            </a:r>
            <a:r>
              <a:rPr lang="en-US" b="1" dirty="0" err="1"/>
              <a:t>clasifique</a:t>
            </a:r>
            <a:r>
              <a:rPr lang="en-US" b="1" dirty="0"/>
              <a:t> las </a:t>
            </a:r>
            <a:r>
              <a:rPr lang="en-US" b="1" dirty="0" err="1"/>
              <a:t>tres</a:t>
            </a:r>
            <a:r>
              <a:rPr lang="en-US" b="1" dirty="0"/>
              <a:t> </a:t>
            </a:r>
            <a:r>
              <a:rPr lang="en-US" b="1" dirty="0" err="1"/>
              <a:t>bebidas</a:t>
            </a:r>
            <a:r>
              <a:rPr lang="en-US" b="1" dirty="0"/>
              <a:t> </a:t>
            </a:r>
            <a:r>
              <a:rPr lang="en-US" b="1" dirty="0" err="1"/>
              <a:t>por</a:t>
            </a:r>
            <a:r>
              <a:rPr lang="en-US" b="1" dirty="0"/>
              <a:t> </a:t>
            </a:r>
            <a:r>
              <a:rPr lang="en-US" b="1" dirty="0" err="1"/>
              <a:t>orden</a:t>
            </a:r>
            <a:r>
              <a:rPr lang="en-US" b="1" dirty="0"/>
              <a:t> de </a:t>
            </a:r>
            <a:r>
              <a:rPr lang="en-US" b="1" dirty="0" err="1"/>
              <a:t>cuál</a:t>
            </a:r>
            <a:r>
              <a:rPr lang="en-US" b="1" dirty="0"/>
              <a:t> </a:t>
            </a:r>
            <a:r>
              <a:rPr lang="en-US" b="1" dirty="0" err="1"/>
              <a:t>sería</a:t>
            </a:r>
            <a:r>
              <a:rPr lang="en-US" b="1" dirty="0"/>
              <a:t> la </a:t>
            </a:r>
            <a:r>
              <a:rPr lang="en-US" b="1" dirty="0" err="1"/>
              <a:t>mejor</a:t>
            </a:r>
            <a:r>
              <a:rPr lang="en-US" b="1" dirty="0"/>
              <a:t> a la </a:t>
            </a:r>
            <a:r>
              <a:rPr lang="en-US" b="1" dirty="0" err="1"/>
              <a:t>peor</a:t>
            </a:r>
            <a:r>
              <a:rPr lang="en-US" b="1" dirty="0"/>
              <a:t> </a:t>
            </a:r>
            <a:r>
              <a:rPr lang="en-US" b="1" dirty="0" err="1"/>
              <a:t>opción</a:t>
            </a:r>
            <a:r>
              <a:rPr lang="en-US" b="1" dirty="0"/>
              <a:t> al </a:t>
            </a:r>
            <a:r>
              <a:rPr lang="en-US" b="1" dirty="0" err="1"/>
              <a:t>empezar</a:t>
            </a:r>
            <a:r>
              <a:rPr lang="en-US" b="1" dirty="0"/>
              <a:t> </a:t>
            </a:r>
            <a:r>
              <a:rPr lang="en-US" b="1" dirty="0" err="1"/>
              <a:t>el</a:t>
            </a:r>
            <a:r>
              <a:rPr lang="en-US" b="1" dirty="0"/>
              <a:t> </a:t>
            </a:r>
            <a:r>
              <a:rPr lang="en-US" b="1" dirty="0" err="1"/>
              <a:t>turno</a:t>
            </a:r>
            <a:r>
              <a:rPr lang="en-US" b="1" dirty="0"/>
              <a:t> </a:t>
            </a:r>
            <a:r>
              <a:rPr lang="en-US" b="1" dirty="0" err="1"/>
              <a:t>laboral</a:t>
            </a:r>
            <a:r>
              <a:rPr lang="en-US" b="1" dirty="0"/>
              <a:t>. </a:t>
            </a:r>
            <a:r>
              <a:rPr lang="en-US" b="1" dirty="0" err="1"/>
              <a:t>Pídale</a:t>
            </a:r>
            <a:r>
              <a:rPr lang="en-US" b="1" dirty="0"/>
              <a:t> al </a:t>
            </a:r>
            <a:r>
              <a:rPr lang="en-US" b="1" dirty="0" err="1"/>
              <a:t>segundo</a:t>
            </a:r>
            <a:r>
              <a:rPr lang="en-US" b="1" dirty="0"/>
              <a:t> </a:t>
            </a:r>
            <a:r>
              <a:rPr lang="en-US" b="1" dirty="0" err="1"/>
              <a:t>voluntario</a:t>
            </a:r>
            <a:r>
              <a:rPr lang="en-US" b="1" dirty="0"/>
              <a:t> que </a:t>
            </a:r>
            <a:r>
              <a:rPr lang="en-US" b="1" dirty="0" err="1"/>
              <a:t>ordene</a:t>
            </a:r>
            <a:r>
              <a:rPr lang="en-US" b="1" dirty="0"/>
              <a:t> las </a:t>
            </a:r>
            <a:r>
              <a:rPr lang="en-US" b="1" dirty="0" err="1"/>
              <a:t>tres</a:t>
            </a:r>
            <a:r>
              <a:rPr lang="en-US" b="1" dirty="0"/>
              <a:t> </a:t>
            </a:r>
            <a:r>
              <a:rPr lang="en-US" b="1" dirty="0" err="1"/>
              <a:t>bebidas</a:t>
            </a:r>
            <a:r>
              <a:rPr lang="en-US" b="1" dirty="0"/>
              <a:t> de </a:t>
            </a:r>
            <a:r>
              <a:rPr lang="en-US" b="1" dirty="0" err="1"/>
              <a:t>mejor</a:t>
            </a:r>
            <a:r>
              <a:rPr lang="en-US" b="1" dirty="0"/>
              <a:t> a </a:t>
            </a:r>
            <a:r>
              <a:rPr lang="en-US" b="1" dirty="0" err="1"/>
              <a:t>peor</a:t>
            </a:r>
            <a:r>
              <a:rPr lang="en-US" b="1" dirty="0"/>
              <a:t> </a:t>
            </a:r>
            <a:r>
              <a:rPr lang="en-US" b="1" dirty="0" err="1"/>
              <a:t>elección</a:t>
            </a:r>
            <a:r>
              <a:rPr lang="en-US" b="1" dirty="0"/>
              <a:t> al final del </a:t>
            </a:r>
            <a:r>
              <a:rPr lang="en-US" b="1" dirty="0" err="1"/>
              <a:t>turno</a:t>
            </a:r>
            <a:r>
              <a:rPr lang="en-US" b="1" dirty="0"/>
              <a:t> </a:t>
            </a:r>
            <a:r>
              <a:rPr lang="en-US" b="1" dirty="0" err="1"/>
              <a:t>laboral</a:t>
            </a:r>
            <a:r>
              <a:rPr lang="en-US" b="1" dirty="0"/>
              <a:t>.</a:t>
            </a:r>
          </a:p>
          <a:p>
            <a:endParaRPr lang="en-US" b="0" dirty="0"/>
          </a:p>
          <a:p>
            <a:r>
              <a:rPr lang="en-US" b="1" dirty="0"/>
              <a:t>Respuesta: </a:t>
            </a:r>
            <a:r>
              <a:rPr lang="en-US" b="0" dirty="0"/>
              <a:t>Tanto al </a:t>
            </a:r>
            <a:r>
              <a:rPr lang="en-US" b="0" dirty="0" err="1"/>
              <a:t>empezar</a:t>
            </a:r>
            <a:r>
              <a:rPr lang="en-US" b="0" dirty="0"/>
              <a:t> </a:t>
            </a:r>
            <a:r>
              <a:rPr lang="en-US" b="0" dirty="0" err="1"/>
              <a:t>como</a:t>
            </a:r>
            <a:r>
              <a:rPr lang="en-US" b="0" dirty="0"/>
              <a:t> al </a:t>
            </a:r>
            <a:r>
              <a:rPr lang="en-US" b="0" dirty="0" err="1"/>
              <a:t>terminar</a:t>
            </a:r>
            <a:r>
              <a:rPr lang="en-US" b="0" dirty="0"/>
              <a:t> </a:t>
            </a:r>
            <a:r>
              <a:rPr lang="en-US" b="0" dirty="0" err="1"/>
              <a:t>el</a:t>
            </a:r>
            <a:r>
              <a:rPr lang="en-US" b="0" dirty="0"/>
              <a:t> </a:t>
            </a:r>
            <a:r>
              <a:rPr lang="en-US" b="0" dirty="0" err="1"/>
              <a:t>turno</a:t>
            </a:r>
            <a:r>
              <a:rPr lang="en-US" b="0" dirty="0"/>
              <a:t> </a:t>
            </a:r>
            <a:r>
              <a:rPr lang="en-US" b="0" dirty="0" err="1"/>
              <a:t>laboral</a:t>
            </a:r>
            <a:r>
              <a:rPr lang="en-US" b="0" dirty="0"/>
              <a:t> </a:t>
            </a:r>
            <a:r>
              <a:rPr lang="en-US" b="0" dirty="0" err="1"/>
              <a:t>el</a:t>
            </a:r>
            <a:r>
              <a:rPr lang="en-US" b="0" dirty="0"/>
              <a:t> </a:t>
            </a:r>
            <a:r>
              <a:rPr lang="en-US" b="0" dirty="0" err="1"/>
              <a:t>orden</a:t>
            </a:r>
            <a:r>
              <a:rPr lang="en-US" b="0" dirty="0"/>
              <a:t> </a:t>
            </a:r>
            <a:r>
              <a:rPr lang="en-US" b="0" dirty="0" err="1"/>
              <a:t>debe</a:t>
            </a:r>
            <a:r>
              <a:rPr lang="en-US" b="0" dirty="0"/>
              <a:t> ser: Agua - </a:t>
            </a:r>
            <a:r>
              <a:rPr lang="en-US" b="0" dirty="0" err="1"/>
              <a:t>Suplemento</a:t>
            </a:r>
            <a:r>
              <a:rPr lang="en-US" b="0" dirty="0"/>
              <a:t> </a:t>
            </a:r>
            <a:r>
              <a:rPr lang="en-US" b="0" dirty="0" err="1"/>
              <a:t>electrolítico</a:t>
            </a:r>
            <a:r>
              <a:rPr lang="en-US" b="0" dirty="0"/>
              <a:t> - </a:t>
            </a:r>
            <a:r>
              <a:rPr lang="en-US" b="0" dirty="0" err="1"/>
              <a:t>Bebida</a:t>
            </a:r>
            <a:r>
              <a:rPr lang="en-US" b="0" dirty="0"/>
              <a:t> </a:t>
            </a:r>
            <a:r>
              <a:rPr lang="en-US" b="0" dirty="0" err="1"/>
              <a:t>deportiva</a:t>
            </a:r>
            <a:r>
              <a:rPr lang="en-US" b="0" dirty="0"/>
              <a:t> - </a:t>
            </a:r>
            <a:r>
              <a:rPr lang="en-US" b="0" dirty="0" err="1"/>
              <a:t>Bebida</a:t>
            </a:r>
            <a:r>
              <a:rPr lang="en-US" b="0" dirty="0"/>
              <a:t> </a:t>
            </a:r>
            <a:r>
              <a:rPr lang="en-US" b="0" dirty="0" err="1"/>
              <a:t>energética</a:t>
            </a:r>
            <a:r>
              <a:rPr lang="en-US" b="0" dirty="0"/>
              <a:t> </a:t>
            </a:r>
          </a:p>
          <a:p>
            <a:r>
              <a:rPr lang="en-US" b="0" dirty="0" err="1"/>
              <a:t>Haga</a:t>
            </a:r>
            <a:r>
              <a:rPr lang="en-US" b="0" dirty="0"/>
              <a:t> </a:t>
            </a:r>
            <a:r>
              <a:rPr lang="en-US" b="0" dirty="0" err="1"/>
              <a:t>esta</a:t>
            </a:r>
            <a:r>
              <a:rPr lang="en-US" b="0" dirty="0"/>
              <a:t> </a:t>
            </a:r>
            <a:r>
              <a:rPr lang="en-US" b="0" dirty="0" err="1"/>
              <a:t>actividad</a:t>
            </a:r>
            <a:r>
              <a:rPr lang="en-US" b="0" dirty="0"/>
              <a:t> para </a:t>
            </a:r>
            <a:r>
              <a:rPr lang="en-US" b="0" dirty="0" err="1"/>
              <a:t>destacar</a:t>
            </a:r>
            <a:r>
              <a:rPr lang="en-US" b="0" dirty="0"/>
              <a:t> la </a:t>
            </a:r>
            <a:r>
              <a:rPr lang="en-US" b="0" dirty="0" err="1"/>
              <a:t>importancia</a:t>
            </a:r>
            <a:r>
              <a:rPr lang="en-US" b="0" dirty="0"/>
              <a:t> de </a:t>
            </a:r>
            <a:r>
              <a:rPr lang="en-US" b="0" dirty="0" err="1"/>
              <a:t>beber</a:t>
            </a:r>
            <a:r>
              <a:rPr lang="en-US" b="0" dirty="0"/>
              <a:t> </a:t>
            </a:r>
            <a:r>
              <a:rPr lang="en-US" b="0" dirty="0" err="1"/>
              <a:t>agua</a:t>
            </a:r>
            <a:r>
              <a:rPr lang="en-US" b="0" dirty="0"/>
              <a:t>, </a:t>
            </a:r>
            <a:r>
              <a:rPr lang="en-US" b="0" dirty="0" err="1"/>
              <a:t>así</a:t>
            </a:r>
            <a:r>
              <a:rPr lang="en-US" b="0" dirty="0"/>
              <a:t> </a:t>
            </a:r>
            <a:r>
              <a:rPr lang="en-US" b="0" dirty="0" err="1"/>
              <a:t>como</a:t>
            </a:r>
            <a:r>
              <a:rPr lang="en-US" b="0" dirty="0"/>
              <a:t> </a:t>
            </a:r>
            <a:r>
              <a:rPr lang="en-US" b="0" dirty="0" err="1"/>
              <a:t>los</a:t>
            </a:r>
            <a:r>
              <a:rPr lang="en-US" b="0" dirty="0"/>
              <a:t> </a:t>
            </a:r>
            <a:r>
              <a:rPr lang="en-US" b="0" dirty="0" err="1"/>
              <a:t>riesgos</a:t>
            </a:r>
            <a:r>
              <a:rPr lang="en-US" b="0" dirty="0"/>
              <a:t> de </a:t>
            </a:r>
            <a:r>
              <a:rPr lang="en-US" b="0" dirty="0" err="1"/>
              <a:t>tomar</a:t>
            </a:r>
            <a:r>
              <a:rPr lang="en-US" b="0" dirty="0"/>
              <a:t> </a:t>
            </a:r>
            <a:r>
              <a:rPr lang="en-US" b="0" dirty="0" err="1"/>
              <a:t>bebidas</a:t>
            </a:r>
            <a:r>
              <a:rPr lang="en-US" b="0" dirty="0"/>
              <a:t> </a:t>
            </a:r>
            <a:r>
              <a:rPr lang="en-US" b="0" dirty="0" err="1"/>
              <a:t>energéticas</a:t>
            </a:r>
            <a:r>
              <a:rPr lang="en-US" b="0" dirty="0"/>
              <a:t> </a:t>
            </a:r>
            <a:r>
              <a:rPr lang="en-US" b="0" dirty="0" err="1"/>
              <a:t>mientras</a:t>
            </a:r>
            <a:r>
              <a:rPr lang="en-US" b="0" dirty="0"/>
              <a:t> se </a:t>
            </a:r>
            <a:r>
              <a:rPr lang="en-US" b="0" dirty="0" err="1"/>
              <a:t>trabaja</a:t>
            </a:r>
            <a:r>
              <a:rPr lang="en-US" b="0" dirty="0"/>
              <a:t> con </a:t>
            </a:r>
            <a:r>
              <a:rPr lang="en-US" b="0" dirty="0" err="1"/>
              <a:t>calor</a:t>
            </a:r>
            <a:r>
              <a:rPr lang="en-US" b="0" dirty="0"/>
              <a:t>. </a:t>
            </a:r>
          </a:p>
          <a:p>
            <a:endParaRPr lang="en-US" b="0" dirty="0"/>
          </a:p>
          <a:p>
            <a:r>
              <a:rPr lang="en-US" b="1" dirty="0"/>
              <a:t>Imagen 1: </a:t>
            </a:r>
            <a:r>
              <a:rPr lang="en-US" b="0" dirty="0"/>
              <a:t>Una </a:t>
            </a:r>
            <a:r>
              <a:rPr lang="en-US" b="0" dirty="0" err="1"/>
              <a:t>bebida</a:t>
            </a:r>
            <a:r>
              <a:rPr lang="en-US" b="0" dirty="0"/>
              <a:t> </a:t>
            </a:r>
            <a:r>
              <a:rPr lang="en-US" b="0" dirty="0" err="1"/>
              <a:t>energética</a:t>
            </a:r>
            <a:endParaRPr lang="en-US" b="0" dirty="0"/>
          </a:p>
          <a:p>
            <a:r>
              <a:rPr lang="en-US" b="1" dirty="0"/>
              <a:t>Imagen 2: </a:t>
            </a:r>
            <a:r>
              <a:rPr lang="en-US" b="0" dirty="0"/>
              <a:t>Una </a:t>
            </a:r>
            <a:r>
              <a:rPr lang="en-US" b="0" dirty="0" err="1"/>
              <a:t>bebida</a:t>
            </a:r>
            <a:r>
              <a:rPr lang="en-US" b="0" dirty="0"/>
              <a:t> </a:t>
            </a:r>
            <a:r>
              <a:rPr lang="en-US" b="0" dirty="0" err="1"/>
              <a:t>deportiva</a:t>
            </a:r>
            <a:r>
              <a:rPr lang="en-US" b="0" dirty="0"/>
              <a:t> </a:t>
            </a:r>
          </a:p>
          <a:p>
            <a:r>
              <a:rPr lang="en-US" b="1" dirty="0"/>
              <a:t>Imagen 3: </a:t>
            </a:r>
            <a:r>
              <a:rPr lang="en-US" b="0" dirty="0"/>
              <a:t>Una </a:t>
            </a:r>
            <a:r>
              <a:rPr lang="en-US" b="0" dirty="0" err="1"/>
              <a:t>botella</a:t>
            </a:r>
            <a:r>
              <a:rPr lang="en-US" b="0" dirty="0"/>
              <a:t> de </a:t>
            </a:r>
            <a:r>
              <a:rPr lang="en-US" b="0" dirty="0" err="1"/>
              <a:t>agua</a:t>
            </a:r>
            <a:r>
              <a:rPr lang="en-US" b="0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597599-430D-4F1B-8F31-4CC76330FE50}" type="slidenum">
              <a:rPr lang="en-US" smtClean="0"/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8260880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None/>
            </a:pP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Los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patronos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son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responsables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de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proteger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a sus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empleados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de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los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peligros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causados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por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el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calor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. Con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este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fin,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una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planificación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preliminar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es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muy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importante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. Hay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varios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factores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que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los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patronos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necesitan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considerar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al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realizar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las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evaluaciones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preliminares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de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riesgos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, entre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ellos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: 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Las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condiciones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ambientales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(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como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la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temperatura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del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aire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, la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humedad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, la luz del día y la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velocidad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del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aire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),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especialmente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días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consecutivos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.</a:t>
            </a:r>
          </a:p>
          <a:p>
            <a:pPr marL="628650" lvl="1" indent="-171450" algn="l">
              <a:buFont typeface="Courier New" panose="02070309020205020404" pitchFamily="49" charset="0"/>
              <a:buChar char="o"/>
            </a:pP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Cuando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el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contenido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de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humedad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atmosférica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(es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decir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la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humedad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relativa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) es alto, se reduce la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tasa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de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evaporación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del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cuerpo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 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En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otras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palabras,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el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cuerpo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humano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se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siente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más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caliente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en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condiciones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de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humedad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 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Ocurre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lo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contrario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cuando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la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humedad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relativa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disminuye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porque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aumenta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la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tasa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de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transpiración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 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Existe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una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conexión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directa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entre la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temperatura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del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aire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y la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humedad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relativa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y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el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índice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de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calor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lo que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significa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que 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medida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que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aumentan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(o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disminuyen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) la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temperatura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del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aire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y la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humedad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relativa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aumenta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(o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disminuye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)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el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índice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de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calor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 </a:t>
            </a:r>
            <a:endParaRPr lang="en-US" b="0" i="0" dirty="0">
              <a:solidFill>
                <a:srgbClr val="212121"/>
              </a:solidFill>
              <a:effectLst/>
              <a:latin typeface="Source Sans Pro" panose="020B0503030403020204" pitchFamily="34" charset="0"/>
            </a:endParaRPr>
          </a:p>
          <a:p>
            <a:pPr marL="171450" lvl="0" indent="-171450"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La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presencia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la zona de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trabajo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de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fuentes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de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calor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(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por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ejemplo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,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hornos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de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alquitrán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caliente u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hornos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).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Nivel de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actividad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física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, es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decir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, la carga de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trabajo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que produce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calor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corporal.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Uso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de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ropa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o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equipos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de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protección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que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puedan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reducir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la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capacidad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del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cuerpo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para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perder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el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exceso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de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calor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.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Factores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de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riesgo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individuales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/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personales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597599-430D-4F1B-8F31-4CC76330FE50}" type="slidenum">
              <a:rPr lang="en-US" smtClean="0"/>
              <a:t>74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7631112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latin typeface="Roboto Regular"/>
                <a:cs typeface="Roboto Regular"/>
              </a:rPr>
              <a:t>Dos </a:t>
            </a:r>
            <a:r>
              <a:rPr lang="en-US" dirty="0" err="1">
                <a:latin typeface="Roboto Regular"/>
                <a:cs typeface="Roboto Regular"/>
              </a:rPr>
              <a:t>recursos</a:t>
            </a:r>
            <a:r>
              <a:rPr lang="en-US" dirty="0">
                <a:latin typeface="Roboto Regular"/>
                <a:cs typeface="Roboto Regular"/>
              </a:rPr>
              <a:t> que </a:t>
            </a:r>
            <a:r>
              <a:rPr lang="en-US" dirty="0" err="1">
                <a:latin typeface="Roboto Regular"/>
                <a:cs typeface="Roboto Regular"/>
              </a:rPr>
              <a:t>pueden</a:t>
            </a:r>
            <a:r>
              <a:rPr lang="en-US" dirty="0">
                <a:latin typeface="Roboto Regular"/>
                <a:cs typeface="Roboto Regular"/>
              </a:rPr>
              <a:t> </a:t>
            </a:r>
            <a:r>
              <a:rPr lang="en-US" dirty="0" err="1">
                <a:latin typeface="Roboto Regular"/>
                <a:cs typeface="Roboto Regular"/>
              </a:rPr>
              <a:t>ayudar</a:t>
            </a:r>
            <a:r>
              <a:rPr lang="en-US" dirty="0">
                <a:latin typeface="Roboto Regular"/>
                <a:cs typeface="Roboto Regular"/>
              </a:rPr>
              <a:t> a </a:t>
            </a:r>
            <a:r>
              <a:rPr lang="en-US" dirty="0" err="1">
                <a:latin typeface="Roboto Regular"/>
                <a:cs typeface="Roboto Regular"/>
              </a:rPr>
              <a:t>determinar</a:t>
            </a:r>
            <a:r>
              <a:rPr lang="en-US" dirty="0">
                <a:latin typeface="Roboto Regular"/>
                <a:cs typeface="Roboto Regular"/>
              </a:rPr>
              <a:t> las </a:t>
            </a:r>
            <a:r>
              <a:rPr lang="en-US" dirty="0" err="1">
                <a:latin typeface="Roboto Regular"/>
                <a:cs typeface="Roboto Regular"/>
              </a:rPr>
              <a:t>condiciones</a:t>
            </a:r>
            <a:r>
              <a:rPr lang="en-US" dirty="0">
                <a:latin typeface="Roboto Regular"/>
                <a:cs typeface="Roboto Regular"/>
              </a:rPr>
              <a:t> </a:t>
            </a:r>
            <a:r>
              <a:rPr lang="en-US" dirty="0" err="1">
                <a:latin typeface="Roboto Regular"/>
                <a:cs typeface="Roboto Regular"/>
              </a:rPr>
              <a:t>ambientales</a:t>
            </a:r>
            <a:r>
              <a:rPr lang="en-US" dirty="0">
                <a:latin typeface="Roboto Regular"/>
                <a:cs typeface="Roboto Regular"/>
              </a:rPr>
              <a:t> antes de un </a:t>
            </a:r>
            <a:r>
              <a:rPr lang="en-US" dirty="0" err="1">
                <a:latin typeface="Roboto Regular"/>
                <a:cs typeface="Roboto Regular"/>
              </a:rPr>
              <a:t>turno</a:t>
            </a:r>
            <a:r>
              <a:rPr lang="en-US" dirty="0">
                <a:latin typeface="Roboto Regular"/>
                <a:cs typeface="Roboto Regular"/>
              </a:rPr>
              <a:t> de </a:t>
            </a:r>
            <a:r>
              <a:rPr lang="en-US" dirty="0" err="1">
                <a:latin typeface="Roboto Regular"/>
                <a:cs typeface="Roboto Regular"/>
              </a:rPr>
              <a:t>trabajo</a:t>
            </a:r>
            <a:r>
              <a:rPr lang="en-US" dirty="0">
                <a:latin typeface="Roboto Regular"/>
                <a:cs typeface="Roboto Regular"/>
              </a:rPr>
              <a:t> son la </a:t>
            </a:r>
            <a:r>
              <a:rPr lang="en-US" dirty="0" err="1">
                <a:latin typeface="Roboto Regular"/>
                <a:cs typeface="Roboto Regular"/>
              </a:rPr>
              <a:t>Tabla</a:t>
            </a:r>
            <a:r>
              <a:rPr lang="en-US" dirty="0">
                <a:latin typeface="Roboto Regular"/>
                <a:cs typeface="Roboto Regular"/>
              </a:rPr>
              <a:t> de </a:t>
            </a:r>
            <a:r>
              <a:rPr lang="en-US" dirty="0" err="1">
                <a:latin typeface="Roboto Regular"/>
                <a:cs typeface="Roboto Regular"/>
              </a:rPr>
              <a:t>Índices</a:t>
            </a:r>
            <a:r>
              <a:rPr lang="en-US" dirty="0">
                <a:latin typeface="Roboto Regular"/>
                <a:cs typeface="Roboto Regular"/>
              </a:rPr>
              <a:t> de </a:t>
            </a:r>
            <a:r>
              <a:rPr lang="en-US" dirty="0" err="1">
                <a:latin typeface="Roboto Regular"/>
                <a:cs typeface="Roboto Regular"/>
              </a:rPr>
              <a:t>Calor</a:t>
            </a:r>
            <a:r>
              <a:rPr lang="en-US" dirty="0">
                <a:latin typeface="Roboto Regular"/>
                <a:cs typeface="Roboto Regular"/>
              </a:rPr>
              <a:t> del </a:t>
            </a:r>
            <a:r>
              <a:rPr lang="en-US" dirty="0" err="1">
                <a:latin typeface="Roboto Regular"/>
                <a:cs typeface="Roboto Regular"/>
              </a:rPr>
              <a:t>Servicio</a:t>
            </a:r>
            <a:r>
              <a:rPr lang="en-US" dirty="0">
                <a:latin typeface="Roboto Regular"/>
                <a:cs typeface="Roboto Regular"/>
              </a:rPr>
              <a:t> </a:t>
            </a:r>
            <a:r>
              <a:rPr lang="en-US" dirty="0" err="1">
                <a:latin typeface="Roboto Regular"/>
                <a:cs typeface="Roboto Regular"/>
              </a:rPr>
              <a:t>Meteorológico</a:t>
            </a:r>
            <a:r>
              <a:rPr lang="en-US" dirty="0">
                <a:latin typeface="Roboto Regular"/>
                <a:cs typeface="Roboto Regular"/>
              </a:rPr>
              <a:t> Nacional (NWS </a:t>
            </a:r>
            <a:r>
              <a:rPr lang="en-US" dirty="0" err="1">
                <a:latin typeface="Roboto Regular"/>
                <a:cs typeface="Roboto Regular"/>
              </a:rPr>
              <a:t>por</a:t>
            </a:r>
            <a:r>
              <a:rPr lang="en-US" dirty="0">
                <a:latin typeface="Roboto Regular"/>
                <a:cs typeface="Roboto Regular"/>
              </a:rPr>
              <a:t> sus </a:t>
            </a:r>
            <a:r>
              <a:rPr lang="en-US" dirty="0" err="1">
                <a:latin typeface="Roboto Regular"/>
                <a:cs typeface="Roboto Regular"/>
              </a:rPr>
              <a:t>siglas</a:t>
            </a:r>
            <a:r>
              <a:rPr lang="en-US" dirty="0">
                <a:latin typeface="Roboto Regular"/>
                <a:cs typeface="Roboto Regular"/>
              </a:rPr>
              <a:t> </a:t>
            </a:r>
            <a:r>
              <a:rPr lang="en-US" dirty="0" err="1">
                <a:latin typeface="Roboto Regular"/>
                <a:cs typeface="Roboto Regular"/>
              </a:rPr>
              <a:t>en</a:t>
            </a:r>
            <a:r>
              <a:rPr lang="en-US" dirty="0">
                <a:latin typeface="Roboto Regular"/>
                <a:cs typeface="Roboto Regular"/>
              </a:rPr>
              <a:t> </a:t>
            </a:r>
            <a:r>
              <a:rPr lang="en-US" dirty="0" err="1">
                <a:latin typeface="Roboto Regular"/>
                <a:cs typeface="Roboto Regular"/>
              </a:rPr>
              <a:t>inglés</a:t>
            </a:r>
            <a:r>
              <a:rPr lang="en-US" dirty="0">
                <a:latin typeface="Roboto Regular"/>
                <a:cs typeface="Roboto Regular"/>
              </a:rPr>
              <a:t>) y la </a:t>
            </a:r>
            <a:r>
              <a:rPr lang="en-US" dirty="0" err="1">
                <a:latin typeface="Roboto Regular"/>
                <a:cs typeface="Roboto Regular"/>
              </a:rPr>
              <a:t>Aplicación</a:t>
            </a:r>
            <a:r>
              <a:rPr lang="en-US" dirty="0">
                <a:latin typeface="Roboto Regular"/>
                <a:cs typeface="Roboto Regular"/>
              </a:rPr>
              <a:t> de </a:t>
            </a:r>
            <a:r>
              <a:rPr lang="en-US" dirty="0" err="1">
                <a:latin typeface="Roboto Regular"/>
                <a:cs typeface="Roboto Regular"/>
              </a:rPr>
              <a:t>Seguridad</a:t>
            </a:r>
            <a:r>
              <a:rPr lang="en-US" dirty="0">
                <a:latin typeface="Roboto Regular"/>
                <a:cs typeface="Roboto Regular"/>
              </a:rPr>
              <a:t> contra </a:t>
            </a:r>
            <a:r>
              <a:rPr lang="en-US" dirty="0" err="1">
                <a:latin typeface="Roboto Regular"/>
                <a:cs typeface="Roboto Regular"/>
              </a:rPr>
              <a:t>el</a:t>
            </a:r>
            <a:r>
              <a:rPr lang="en-US" dirty="0">
                <a:latin typeface="Roboto Regular"/>
                <a:cs typeface="Roboto Regular"/>
              </a:rPr>
              <a:t> </a:t>
            </a:r>
            <a:r>
              <a:rPr lang="en-US" dirty="0" err="1">
                <a:latin typeface="Roboto Regular"/>
                <a:cs typeface="Roboto Regular"/>
              </a:rPr>
              <a:t>Calor</a:t>
            </a:r>
            <a:r>
              <a:rPr lang="en-US" dirty="0">
                <a:latin typeface="Roboto Regular"/>
                <a:cs typeface="Roboto Regular"/>
              </a:rPr>
              <a:t> de OSHA NIOSH. La </a:t>
            </a:r>
            <a:r>
              <a:rPr lang="en-US" dirty="0" err="1">
                <a:latin typeface="Roboto Regular"/>
                <a:cs typeface="Roboto Regular"/>
              </a:rPr>
              <a:t>Tabla</a:t>
            </a:r>
            <a:r>
              <a:rPr lang="en-US" dirty="0">
                <a:latin typeface="Roboto Regular"/>
                <a:cs typeface="Roboto Regular"/>
              </a:rPr>
              <a:t> de </a:t>
            </a:r>
            <a:r>
              <a:rPr lang="en-US" dirty="0" err="1">
                <a:latin typeface="Roboto Regular"/>
                <a:cs typeface="Roboto Regular"/>
              </a:rPr>
              <a:t>Índices</a:t>
            </a:r>
            <a:r>
              <a:rPr lang="en-US" dirty="0">
                <a:latin typeface="Roboto Regular"/>
                <a:cs typeface="Roboto Regular"/>
              </a:rPr>
              <a:t> de </a:t>
            </a:r>
            <a:r>
              <a:rPr lang="en-US" dirty="0" err="1">
                <a:latin typeface="Roboto Regular"/>
                <a:cs typeface="Roboto Regular"/>
              </a:rPr>
              <a:t>Calor</a:t>
            </a:r>
            <a:r>
              <a:rPr lang="en-US" dirty="0">
                <a:latin typeface="Roboto Regular"/>
                <a:cs typeface="Roboto Regular"/>
              </a:rPr>
              <a:t> del NWS </a:t>
            </a:r>
            <a:r>
              <a:rPr lang="en-US" dirty="0" err="1">
                <a:latin typeface="Roboto Regular"/>
                <a:cs typeface="Roboto Regular"/>
              </a:rPr>
              <a:t>mide</a:t>
            </a:r>
            <a:r>
              <a:rPr lang="en-US" dirty="0">
                <a:latin typeface="Roboto Regular"/>
                <a:cs typeface="Roboto Regular"/>
              </a:rPr>
              <a:t> la </a:t>
            </a:r>
            <a:r>
              <a:rPr lang="en-US" dirty="0" err="1">
                <a:latin typeface="Roboto Regular"/>
                <a:cs typeface="Roboto Regular"/>
              </a:rPr>
              <a:t>temperatura</a:t>
            </a:r>
            <a:r>
              <a:rPr lang="en-US" dirty="0">
                <a:latin typeface="Roboto Regular"/>
                <a:cs typeface="Roboto Regular"/>
              </a:rPr>
              <a:t> </a:t>
            </a:r>
            <a:r>
              <a:rPr lang="en-US" dirty="0" err="1">
                <a:latin typeface="Roboto Regular"/>
                <a:cs typeface="Roboto Regular"/>
              </a:rPr>
              <a:t>relativa</a:t>
            </a:r>
            <a:r>
              <a:rPr lang="en-US" dirty="0">
                <a:latin typeface="Roboto Regular"/>
                <a:cs typeface="Roboto Regular"/>
              </a:rPr>
              <a:t>, que es </a:t>
            </a:r>
            <a:r>
              <a:rPr lang="en-US" dirty="0" err="1">
                <a:latin typeface="Roboto Regular"/>
                <a:cs typeface="Roboto Regular"/>
              </a:rPr>
              <a:t>como</a:t>
            </a:r>
            <a:r>
              <a:rPr lang="en-US" dirty="0">
                <a:latin typeface="Roboto Regular"/>
                <a:cs typeface="Roboto Regular"/>
              </a:rPr>
              <a:t> </a:t>
            </a:r>
            <a:r>
              <a:rPr lang="en-US" dirty="0" err="1">
                <a:latin typeface="Roboto Regular"/>
                <a:cs typeface="Roboto Regular"/>
              </a:rPr>
              <a:t>el</a:t>
            </a:r>
            <a:r>
              <a:rPr lang="en-US" dirty="0">
                <a:latin typeface="Roboto Regular"/>
                <a:cs typeface="Roboto Regular"/>
              </a:rPr>
              <a:t> </a:t>
            </a:r>
            <a:r>
              <a:rPr lang="en-US" dirty="0" err="1">
                <a:latin typeface="Roboto Regular"/>
                <a:cs typeface="Roboto Regular"/>
              </a:rPr>
              <a:t>cuerpo</a:t>
            </a:r>
            <a:r>
              <a:rPr lang="en-US" dirty="0">
                <a:latin typeface="Roboto Regular"/>
                <a:cs typeface="Roboto Regular"/>
              </a:rPr>
              <a:t> </a:t>
            </a:r>
            <a:r>
              <a:rPr lang="en-US" dirty="0" err="1">
                <a:latin typeface="Roboto Regular"/>
                <a:cs typeface="Roboto Regular"/>
              </a:rPr>
              <a:t>humano</a:t>
            </a:r>
            <a:r>
              <a:rPr lang="en-US" dirty="0">
                <a:latin typeface="Roboto Regular"/>
                <a:cs typeface="Roboto Regular"/>
              </a:rPr>
              <a:t> </a:t>
            </a:r>
            <a:r>
              <a:rPr lang="en-US" dirty="0" err="1">
                <a:latin typeface="Roboto Regular"/>
                <a:cs typeface="Roboto Regular"/>
              </a:rPr>
              <a:t>siente</a:t>
            </a:r>
            <a:r>
              <a:rPr lang="en-US" dirty="0">
                <a:latin typeface="Roboto Regular"/>
                <a:cs typeface="Roboto Regular"/>
              </a:rPr>
              <a:t> la </a:t>
            </a:r>
            <a:r>
              <a:rPr lang="en-US" dirty="0" err="1">
                <a:latin typeface="Roboto Regular"/>
                <a:cs typeface="Roboto Regular"/>
              </a:rPr>
              <a:t>temperatura</a:t>
            </a:r>
            <a:r>
              <a:rPr lang="en-US" dirty="0">
                <a:latin typeface="Roboto Regular"/>
                <a:cs typeface="Roboto Regular"/>
              </a:rPr>
              <a:t>. El </a:t>
            </a:r>
            <a:r>
              <a:rPr lang="en-US" dirty="0" err="1">
                <a:latin typeface="Roboto Regular"/>
                <a:cs typeface="Roboto Regular"/>
              </a:rPr>
              <a:t>cuerpo</a:t>
            </a:r>
            <a:r>
              <a:rPr lang="en-US" dirty="0">
                <a:latin typeface="Roboto Regular"/>
                <a:cs typeface="Roboto Regular"/>
              </a:rPr>
              <a:t> </a:t>
            </a:r>
            <a:r>
              <a:rPr lang="en-US" dirty="0" err="1">
                <a:latin typeface="Roboto Regular"/>
                <a:cs typeface="Roboto Regular"/>
              </a:rPr>
              <a:t>humano</a:t>
            </a:r>
            <a:r>
              <a:rPr lang="en-US" dirty="0">
                <a:latin typeface="Roboto Regular"/>
                <a:cs typeface="Roboto Regular"/>
              </a:rPr>
              <a:t> </a:t>
            </a:r>
            <a:r>
              <a:rPr lang="en-US" dirty="0" err="1">
                <a:latin typeface="Roboto Regular"/>
                <a:cs typeface="Roboto Regular"/>
              </a:rPr>
              <a:t>siente</a:t>
            </a:r>
            <a:r>
              <a:rPr lang="en-US" dirty="0">
                <a:latin typeface="Roboto Regular"/>
                <a:cs typeface="Roboto Regular"/>
              </a:rPr>
              <a:t> </a:t>
            </a:r>
            <a:r>
              <a:rPr lang="en-US" dirty="0" err="1">
                <a:latin typeface="Roboto Regular"/>
                <a:cs typeface="Roboto Regular"/>
              </a:rPr>
              <a:t>más</a:t>
            </a:r>
            <a:r>
              <a:rPr lang="en-US" dirty="0">
                <a:latin typeface="Roboto Regular"/>
                <a:cs typeface="Roboto Regular"/>
              </a:rPr>
              <a:t> </a:t>
            </a:r>
            <a:r>
              <a:rPr lang="en-US" dirty="0" err="1">
                <a:latin typeface="Roboto Regular"/>
                <a:cs typeface="Roboto Regular"/>
              </a:rPr>
              <a:t>calor</a:t>
            </a:r>
            <a:r>
              <a:rPr lang="en-US" dirty="0">
                <a:latin typeface="Roboto Regular"/>
                <a:cs typeface="Roboto Regular"/>
              </a:rPr>
              <a:t> </a:t>
            </a:r>
            <a:r>
              <a:rPr lang="en-US" dirty="0" err="1">
                <a:latin typeface="Roboto Regular"/>
                <a:cs typeface="Roboto Regular"/>
              </a:rPr>
              <a:t>en</a:t>
            </a:r>
            <a:r>
              <a:rPr lang="en-US" dirty="0">
                <a:latin typeface="Roboto Regular"/>
                <a:cs typeface="Roboto Regular"/>
              </a:rPr>
              <a:t> </a:t>
            </a:r>
            <a:r>
              <a:rPr lang="en-US" dirty="0" err="1">
                <a:latin typeface="Roboto Regular"/>
                <a:cs typeface="Roboto Regular"/>
              </a:rPr>
              <a:t>condiciones</a:t>
            </a:r>
            <a:r>
              <a:rPr lang="en-US" dirty="0">
                <a:latin typeface="Roboto Regular"/>
                <a:cs typeface="Roboto Regular"/>
              </a:rPr>
              <a:t> </a:t>
            </a:r>
            <a:r>
              <a:rPr lang="en-US" dirty="0" err="1">
                <a:latin typeface="Roboto Regular"/>
                <a:cs typeface="Roboto Regular"/>
              </a:rPr>
              <a:t>húmedas</a:t>
            </a:r>
            <a:r>
              <a:rPr lang="en-US" dirty="0">
                <a:latin typeface="Roboto Regular"/>
                <a:cs typeface="Roboto Regular"/>
              </a:rPr>
              <a:t>. La </a:t>
            </a:r>
            <a:r>
              <a:rPr lang="en-US" dirty="0" err="1">
                <a:latin typeface="Roboto Regular"/>
                <a:cs typeface="Roboto Regular"/>
              </a:rPr>
              <a:t>tabla</a:t>
            </a:r>
            <a:r>
              <a:rPr lang="en-US" dirty="0">
                <a:latin typeface="Roboto Regular"/>
                <a:cs typeface="Roboto Regular"/>
              </a:rPr>
              <a:t> </a:t>
            </a:r>
            <a:r>
              <a:rPr lang="en-US" dirty="0" err="1">
                <a:latin typeface="Roboto Regular"/>
                <a:cs typeface="Roboto Regular"/>
              </a:rPr>
              <a:t>también</a:t>
            </a:r>
            <a:r>
              <a:rPr lang="en-US" dirty="0">
                <a:latin typeface="Roboto Regular"/>
                <a:cs typeface="Roboto Regular"/>
              </a:rPr>
              <a:t> </a:t>
            </a:r>
            <a:r>
              <a:rPr lang="en-US" dirty="0" err="1">
                <a:latin typeface="Roboto Regular"/>
                <a:cs typeface="Roboto Regular"/>
              </a:rPr>
              <a:t>muestra</a:t>
            </a:r>
            <a:r>
              <a:rPr lang="en-US" dirty="0">
                <a:latin typeface="Roboto Regular"/>
                <a:cs typeface="Roboto Regular"/>
              </a:rPr>
              <a:t> la </a:t>
            </a:r>
            <a:r>
              <a:rPr lang="en-US" dirty="0" err="1">
                <a:latin typeface="Roboto Regular"/>
                <a:cs typeface="Roboto Regular"/>
              </a:rPr>
              <a:t>probabilidad</a:t>
            </a:r>
            <a:r>
              <a:rPr lang="en-US" dirty="0">
                <a:latin typeface="Roboto Regular"/>
                <a:cs typeface="Roboto Regular"/>
              </a:rPr>
              <a:t> de </a:t>
            </a:r>
            <a:r>
              <a:rPr lang="en-US" dirty="0" err="1">
                <a:latin typeface="Roboto Regular"/>
                <a:cs typeface="Roboto Regular"/>
              </a:rPr>
              <a:t>sufrir</a:t>
            </a:r>
            <a:r>
              <a:rPr lang="en-US" dirty="0">
                <a:latin typeface="Roboto Regular"/>
                <a:cs typeface="Roboto Regular"/>
              </a:rPr>
              <a:t> </a:t>
            </a:r>
            <a:r>
              <a:rPr lang="en-US" dirty="0" err="1">
                <a:latin typeface="Roboto Regular"/>
                <a:cs typeface="Roboto Regular"/>
              </a:rPr>
              <a:t>trastornos</a:t>
            </a:r>
            <a:r>
              <a:rPr lang="en-US" dirty="0">
                <a:latin typeface="Roboto Regular"/>
                <a:cs typeface="Roboto Regular"/>
              </a:rPr>
              <a:t> </a:t>
            </a:r>
            <a:r>
              <a:rPr lang="en-US" dirty="0" err="1">
                <a:latin typeface="Roboto Regular"/>
                <a:cs typeface="Roboto Regular"/>
              </a:rPr>
              <a:t>por</a:t>
            </a:r>
            <a:r>
              <a:rPr lang="en-US" dirty="0">
                <a:latin typeface="Roboto Regular"/>
                <a:cs typeface="Roboto Regular"/>
              </a:rPr>
              <a:t> </a:t>
            </a:r>
            <a:r>
              <a:rPr lang="en-US" dirty="0" err="1">
                <a:latin typeface="Roboto Regular"/>
                <a:cs typeface="Roboto Regular"/>
              </a:rPr>
              <a:t>estrés</a:t>
            </a:r>
            <a:r>
              <a:rPr lang="en-US" dirty="0">
                <a:latin typeface="Roboto Regular"/>
                <a:cs typeface="Roboto Regular"/>
              </a:rPr>
              <a:t> </a:t>
            </a:r>
            <a:r>
              <a:rPr lang="en-US" dirty="0" err="1">
                <a:latin typeface="Roboto Regular"/>
                <a:cs typeface="Roboto Regular"/>
              </a:rPr>
              <a:t>por</a:t>
            </a:r>
            <a:r>
              <a:rPr lang="en-US" dirty="0">
                <a:latin typeface="Roboto Regular"/>
                <a:cs typeface="Roboto Regular"/>
              </a:rPr>
              <a:t> </a:t>
            </a:r>
            <a:r>
              <a:rPr lang="en-US" dirty="0" err="1">
                <a:latin typeface="Roboto Regular"/>
                <a:cs typeface="Roboto Regular"/>
              </a:rPr>
              <a:t>calor</a:t>
            </a:r>
            <a:r>
              <a:rPr lang="en-US" dirty="0">
                <a:latin typeface="Roboto Regular"/>
                <a:cs typeface="Roboto Regular"/>
              </a:rPr>
              <a:t> con </a:t>
            </a:r>
            <a:r>
              <a:rPr lang="en-US" dirty="0" err="1">
                <a:latin typeface="Roboto Regular"/>
                <a:cs typeface="Roboto Regular"/>
              </a:rPr>
              <a:t>una</a:t>
            </a:r>
            <a:r>
              <a:rPr lang="en-US" dirty="0">
                <a:latin typeface="Roboto Regular"/>
                <a:cs typeface="Roboto Regular"/>
              </a:rPr>
              <a:t> </a:t>
            </a:r>
            <a:r>
              <a:rPr lang="en-US" dirty="0" err="1">
                <a:latin typeface="Roboto Regular"/>
                <a:cs typeface="Roboto Regular"/>
              </a:rPr>
              <a:t>exposición</a:t>
            </a:r>
            <a:r>
              <a:rPr lang="en-US" dirty="0">
                <a:latin typeface="Roboto Regular"/>
                <a:cs typeface="Roboto Regular"/>
              </a:rPr>
              <a:t> </a:t>
            </a:r>
            <a:r>
              <a:rPr lang="en-US" dirty="0" err="1">
                <a:latin typeface="Roboto Regular"/>
                <a:cs typeface="Roboto Regular"/>
              </a:rPr>
              <a:t>prolongada</a:t>
            </a:r>
            <a:r>
              <a:rPr lang="en-US" dirty="0">
                <a:latin typeface="Roboto Regular"/>
                <a:cs typeface="Roboto Regular"/>
              </a:rPr>
              <a:t> o </a:t>
            </a:r>
            <a:r>
              <a:rPr lang="en-US" dirty="0" err="1">
                <a:latin typeface="Roboto Regular"/>
                <a:cs typeface="Roboto Regular"/>
              </a:rPr>
              <a:t>una</a:t>
            </a:r>
            <a:r>
              <a:rPr lang="en-US" dirty="0">
                <a:latin typeface="Roboto Regular"/>
                <a:cs typeface="Roboto Regular"/>
              </a:rPr>
              <a:t> </a:t>
            </a:r>
            <a:r>
              <a:rPr lang="en-US" dirty="0" err="1">
                <a:latin typeface="Roboto Regular"/>
                <a:cs typeface="Roboto Regular"/>
              </a:rPr>
              <a:t>actividad</a:t>
            </a:r>
            <a:r>
              <a:rPr lang="en-US" dirty="0">
                <a:latin typeface="Roboto Regular"/>
                <a:cs typeface="Roboto Regular"/>
              </a:rPr>
              <a:t> </a:t>
            </a:r>
            <a:r>
              <a:rPr lang="en-US" dirty="0" err="1">
                <a:latin typeface="Roboto Regular"/>
                <a:cs typeface="Roboto Regular"/>
              </a:rPr>
              <a:t>extenuante</a:t>
            </a:r>
            <a:r>
              <a:rPr lang="en-US" dirty="0">
                <a:latin typeface="Roboto Regular"/>
                <a:cs typeface="Roboto Regular"/>
              </a:rPr>
              <a:t> </a:t>
            </a:r>
            <a:r>
              <a:rPr lang="en-US" dirty="0" err="1">
                <a:latin typeface="Roboto Regular"/>
                <a:cs typeface="Roboto Regular"/>
              </a:rPr>
              <a:t>en</a:t>
            </a:r>
            <a:r>
              <a:rPr lang="en-US" dirty="0">
                <a:latin typeface="Roboto Regular"/>
                <a:cs typeface="Roboto Regular"/>
              </a:rPr>
              <a:t> </a:t>
            </a:r>
            <a:r>
              <a:rPr lang="en-US" dirty="0" err="1">
                <a:latin typeface="Roboto Regular"/>
                <a:cs typeface="Roboto Regular"/>
              </a:rPr>
              <a:t>función</a:t>
            </a:r>
            <a:r>
              <a:rPr lang="en-US" dirty="0">
                <a:latin typeface="Roboto Regular"/>
                <a:cs typeface="Roboto Regular"/>
              </a:rPr>
              <a:t> del </a:t>
            </a:r>
            <a:r>
              <a:rPr lang="en-US" dirty="0" err="1">
                <a:latin typeface="Roboto Regular"/>
                <a:cs typeface="Roboto Regular"/>
              </a:rPr>
              <a:t>índice</a:t>
            </a:r>
            <a:r>
              <a:rPr lang="en-US" dirty="0">
                <a:latin typeface="Roboto Regular"/>
                <a:cs typeface="Roboto Regular"/>
              </a:rPr>
              <a:t> de </a:t>
            </a:r>
            <a:r>
              <a:rPr lang="en-US" dirty="0" err="1">
                <a:latin typeface="Roboto Regular"/>
                <a:cs typeface="Roboto Regular"/>
              </a:rPr>
              <a:t>calor</a:t>
            </a:r>
            <a:r>
              <a:rPr lang="en-US" dirty="0">
                <a:latin typeface="Roboto Regular"/>
                <a:cs typeface="Roboto Regular"/>
              </a:rPr>
              <a:t>. </a:t>
            </a:r>
          </a:p>
          <a:p>
            <a:endParaRPr lang="en-US" dirty="0">
              <a:latin typeface="Roboto Regular"/>
              <a:cs typeface="Roboto Regular"/>
            </a:endParaRPr>
          </a:p>
          <a:p>
            <a:r>
              <a:rPr lang="en-US" dirty="0">
                <a:latin typeface="Roboto Regular"/>
                <a:cs typeface="Roboto Regular"/>
              </a:rPr>
              <a:t>La </a:t>
            </a:r>
            <a:r>
              <a:rPr lang="en-US" dirty="0" err="1">
                <a:latin typeface="Roboto Regular"/>
                <a:cs typeface="Roboto Regular"/>
              </a:rPr>
              <a:t>aplicación</a:t>
            </a:r>
            <a:r>
              <a:rPr lang="en-US" dirty="0">
                <a:latin typeface="Roboto Regular"/>
                <a:cs typeface="Roboto Regular"/>
              </a:rPr>
              <a:t> OSHA NIOSH Heat Safety App </a:t>
            </a:r>
            <a:r>
              <a:rPr lang="en-US" b="0" i="0" u="none" strike="noStrike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permite</a:t>
            </a:r>
            <a:r>
              <a:rPr lang="en-US" b="0" i="0" u="none" strike="noStrike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a </a:t>
            </a:r>
            <a:r>
              <a:rPr lang="en-US" b="0" i="0" u="none" strike="noStrike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los</a:t>
            </a:r>
            <a:r>
              <a:rPr lang="en-US" b="0" i="0" u="none" strike="noStrike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u="none" strike="noStrike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trabajadores</a:t>
            </a:r>
            <a:r>
              <a:rPr lang="en-US" b="0" i="0" u="none" strike="noStrike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y </a:t>
            </a:r>
            <a:r>
              <a:rPr lang="en-US" b="0" i="0" u="none" strike="noStrike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supervisores</a:t>
            </a:r>
            <a:r>
              <a:rPr lang="en-US" b="0" i="0" u="none" strike="noStrike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u="none" strike="noStrike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calcular</a:t>
            </a:r>
            <a:r>
              <a:rPr lang="en-US" b="0" i="0" u="none" strike="noStrike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u="none" strike="noStrike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el</a:t>
            </a:r>
            <a:r>
              <a:rPr lang="en-US" b="0" i="0" u="none" strike="noStrike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u="none" strike="noStrike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índice</a:t>
            </a:r>
            <a:r>
              <a:rPr lang="en-US" b="0" i="0" u="none" strike="noStrike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de </a:t>
            </a:r>
            <a:r>
              <a:rPr lang="en-US" b="0" i="0" u="none" strike="noStrike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calor</a:t>
            </a:r>
            <a:r>
              <a:rPr lang="en-US" b="0" i="0" u="none" strike="noStrike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de </a:t>
            </a:r>
            <a:r>
              <a:rPr lang="en-US" b="0" i="0" u="none" strike="noStrike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su</a:t>
            </a:r>
            <a:r>
              <a:rPr lang="en-US" b="0" i="0" u="none" strike="noStrike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u="none" strike="noStrike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lugar</a:t>
            </a:r>
            <a:r>
              <a:rPr lang="en-US" b="0" i="0" u="none" strike="noStrike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de </a:t>
            </a:r>
            <a:r>
              <a:rPr lang="en-US" b="0" i="0" u="none" strike="noStrike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trabajo</a:t>
            </a:r>
            <a:r>
              <a:rPr lang="en-US" b="0" i="0" u="none" strike="noStrike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, y, con base </a:t>
            </a:r>
            <a:r>
              <a:rPr lang="en-US" b="0" i="0" u="none" strike="noStrike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en</a:t>
            </a:r>
            <a:r>
              <a:rPr lang="en-US" b="0" i="0" u="none" strike="noStrike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u="none" strike="noStrike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el</a:t>
            </a:r>
            <a:r>
              <a:rPr lang="en-US" b="0" i="0" u="none" strike="noStrike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u="none" strike="noStrike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índice</a:t>
            </a:r>
            <a:r>
              <a:rPr lang="en-US" b="0" i="0" u="none" strike="noStrike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de </a:t>
            </a:r>
            <a:r>
              <a:rPr lang="en-US" b="0" i="0" u="none" strike="noStrike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calor</a:t>
            </a:r>
            <a:r>
              <a:rPr lang="en-US" b="0" i="0" u="none" strike="noStrike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, </a:t>
            </a:r>
            <a:r>
              <a:rPr lang="en-US" b="0" i="0" u="none" strike="noStrike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muestra</a:t>
            </a:r>
            <a:r>
              <a:rPr lang="en-US" b="0" i="0" u="none" strike="noStrike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u="none" strike="noStrike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el</a:t>
            </a:r>
            <a:r>
              <a:rPr lang="en-US" b="0" i="0" u="none" strike="noStrike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u="none" strike="noStrike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nivel</a:t>
            </a:r>
            <a:r>
              <a:rPr lang="en-US" b="0" i="0" u="none" strike="noStrike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de </a:t>
            </a:r>
            <a:r>
              <a:rPr lang="en-US" b="0" i="0" u="none" strike="noStrike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riesgo</a:t>
            </a:r>
            <a:r>
              <a:rPr lang="en-US" b="0" i="0" u="none" strike="noStrike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a </a:t>
            </a:r>
            <a:r>
              <a:rPr lang="en-US" b="0" i="0" u="none" strike="noStrike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los</a:t>
            </a:r>
            <a:r>
              <a:rPr lang="en-US" b="0" i="0" u="none" strike="noStrike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u="none" strike="noStrike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trabajadores</a:t>
            </a:r>
            <a:r>
              <a:rPr lang="en-US" b="0" i="0" u="none" strike="noStrike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al </a:t>
            </a:r>
            <a:r>
              <a:rPr lang="en-US" b="0" i="0" u="none" strike="noStrike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aire</a:t>
            </a:r>
            <a:r>
              <a:rPr lang="en-US" b="0" i="0" u="none" strike="noStrike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libre. </a:t>
            </a:r>
            <a:r>
              <a:rPr lang="en-US" dirty="0" err="1">
                <a:latin typeface="Roboto Regular"/>
                <a:cs typeface="Roboto Regular"/>
              </a:rPr>
              <a:t>Además</a:t>
            </a:r>
            <a:r>
              <a:rPr lang="en-US" dirty="0">
                <a:latin typeface="Roboto Regular"/>
                <a:cs typeface="Roboto Regular"/>
              </a:rPr>
              <a:t>, </a:t>
            </a:r>
            <a:r>
              <a:rPr lang="en-US" dirty="0" err="1">
                <a:latin typeface="Roboto Regular"/>
                <a:cs typeface="Roboto Regular"/>
              </a:rPr>
              <a:t>incluye</a:t>
            </a:r>
            <a:r>
              <a:rPr lang="en-US" dirty="0">
                <a:latin typeface="Roboto Regular"/>
                <a:cs typeface="Roboto Regular"/>
              </a:rPr>
              <a:t> </a:t>
            </a:r>
            <a:r>
              <a:rPr lang="en-US" dirty="0" err="1">
                <a:latin typeface="Roboto Regular"/>
                <a:cs typeface="Roboto Regular"/>
              </a:rPr>
              <a:t>recomendaciones</a:t>
            </a:r>
            <a:r>
              <a:rPr lang="en-US" dirty="0">
                <a:latin typeface="Roboto Regular"/>
                <a:cs typeface="Roboto Regular"/>
              </a:rPr>
              <a:t> de </a:t>
            </a:r>
            <a:r>
              <a:rPr lang="en-US" dirty="0" err="1">
                <a:latin typeface="Roboto Regular"/>
                <a:cs typeface="Roboto Regular"/>
              </a:rPr>
              <a:t>precaución</a:t>
            </a:r>
            <a:r>
              <a:rPr lang="en-US" dirty="0">
                <a:latin typeface="Roboto Regular"/>
                <a:cs typeface="Roboto Regular"/>
              </a:rPr>
              <a:t> para </a:t>
            </a:r>
            <a:r>
              <a:rPr lang="en-US" dirty="0" err="1">
                <a:latin typeface="Roboto Regular"/>
                <a:cs typeface="Roboto Regular"/>
              </a:rPr>
              <a:t>los</a:t>
            </a:r>
            <a:r>
              <a:rPr lang="en-US" dirty="0">
                <a:latin typeface="Roboto Regular"/>
                <a:cs typeface="Roboto Regular"/>
              </a:rPr>
              <a:t> </a:t>
            </a:r>
            <a:r>
              <a:rPr lang="en-US" dirty="0" err="1">
                <a:latin typeface="Roboto Regular"/>
                <a:cs typeface="Roboto Regular"/>
              </a:rPr>
              <a:t>niveles</a:t>
            </a:r>
            <a:r>
              <a:rPr lang="en-US" dirty="0">
                <a:latin typeface="Roboto Regular"/>
                <a:cs typeface="Roboto Regular"/>
              </a:rPr>
              <a:t> de </a:t>
            </a:r>
            <a:r>
              <a:rPr lang="en-US" dirty="0" err="1">
                <a:latin typeface="Roboto Regular"/>
                <a:cs typeface="Roboto Regular"/>
              </a:rPr>
              <a:t>peligro</a:t>
            </a:r>
            <a:r>
              <a:rPr lang="en-US" dirty="0">
                <a:latin typeface="Roboto Regular"/>
                <a:cs typeface="Roboto Regular"/>
              </a:rPr>
              <a:t> </a:t>
            </a:r>
            <a:r>
              <a:rPr lang="en-US" dirty="0" err="1">
                <a:latin typeface="Roboto Regular"/>
                <a:cs typeface="Roboto Regular"/>
              </a:rPr>
              <a:t>asociados</a:t>
            </a:r>
            <a:r>
              <a:rPr lang="en-US" dirty="0">
                <a:latin typeface="Roboto Regular"/>
                <a:cs typeface="Roboto Regular"/>
              </a:rPr>
              <a:t> al </a:t>
            </a:r>
            <a:r>
              <a:rPr lang="en-US" dirty="0" err="1">
                <a:latin typeface="Roboto Regular"/>
                <a:cs typeface="Roboto Regular"/>
              </a:rPr>
              <a:t>índice</a:t>
            </a:r>
            <a:r>
              <a:rPr lang="en-US" dirty="0">
                <a:latin typeface="Roboto Regular"/>
                <a:cs typeface="Roboto Regular"/>
              </a:rPr>
              <a:t> de </a:t>
            </a:r>
            <a:r>
              <a:rPr lang="en-US" dirty="0" err="1">
                <a:latin typeface="Roboto Regular"/>
                <a:cs typeface="Roboto Regular"/>
              </a:rPr>
              <a:t>calor</a:t>
            </a:r>
            <a:r>
              <a:rPr lang="en-US" dirty="0">
                <a:latin typeface="Roboto Regular"/>
                <a:cs typeface="Roboto Regular"/>
              </a:rPr>
              <a:t>, </a:t>
            </a:r>
            <a:r>
              <a:rPr lang="en-US" dirty="0" err="1">
                <a:latin typeface="Roboto Regular"/>
                <a:cs typeface="Roboto Regular"/>
              </a:rPr>
              <a:t>recomendaciones</a:t>
            </a:r>
            <a:r>
              <a:rPr lang="en-US" dirty="0">
                <a:latin typeface="Roboto Regular"/>
                <a:cs typeface="Roboto Regular"/>
              </a:rPr>
              <a:t> para </a:t>
            </a:r>
            <a:r>
              <a:rPr lang="en-US" dirty="0" err="1">
                <a:latin typeface="Roboto Regular"/>
                <a:cs typeface="Roboto Regular"/>
              </a:rPr>
              <a:t>planificar</a:t>
            </a:r>
            <a:r>
              <a:rPr lang="en-US" dirty="0">
                <a:latin typeface="Roboto Regular"/>
                <a:cs typeface="Roboto Regular"/>
              </a:rPr>
              <a:t> </a:t>
            </a:r>
            <a:r>
              <a:rPr lang="en-US" dirty="0" err="1">
                <a:latin typeface="Roboto Regular"/>
                <a:cs typeface="Roboto Regular"/>
              </a:rPr>
              <a:t>actividades</a:t>
            </a:r>
            <a:r>
              <a:rPr lang="en-US" dirty="0">
                <a:latin typeface="Roboto Regular"/>
                <a:cs typeface="Roboto Regular"/>
              </a:rPr>
              <a:t> </a:t>
            </a:r>
            <a:r>
              <a:rPr lang="en-US" dirty="0" err="1">
                <a:latin typeface="Roboto Regular"/>
                <a:cs typeface="Roboto Regular"/>
              </a:rPr>
              <a:t>laborales</a:t>
            </a:r>
            <a:r>
              <a:rPr lang="en-US" dirty="0">
                <a:latin typeface="Roboto Regular"/>
                <a:cs typeface="Roboto Regular"/>
              </a:rPr>
              <a:t> al </a:t>
            </a:r>
            <a:r>
              <a:rPr lang="en-US" dirty="0" err="1">
                <a:latin typeface="Roboto Regular"/>
                <a:cs typeface="Roboto Regular"/>
              </a:rPr>
              <a:t>aire</a:t>
            </a:r>
            <a:r>
              <a:rPr lang="en-US" dirty="0">
                <a:latin typeface="Roboto Regular"/>
                <a:cs typeface="Roboto Regular"/>
              </a:rPr>
              <a:t> libre y </a:t>
            </a:r>
            <a:r>
              <a:rPr lang="en-US" dirty="0" err="1">
                <a:latin typeface="Roboto Regular"/>
                <a:cs typeface="Roboto Regular"/>
              </a:rPr>
              <a:t>signos</a:t>
            </a:r>
            <a:r>
              <a:rPr lang="en-US" dirty="0">
                <a:latin typeface="Roboto Regular"/>
                <a:cs typeface="Roboto Regular"/>
              </a:rPr>
              <a:t> y </a:t>
            </a:r>
            <a:r>
              <a:rPr lang="en-US" dirty="0" err="1">
                <a:latin typeface="Roboto Regular"/>
                <a:cs typeface="Roboto Regular"/>
              </a:rPr>
              <a:t>síntomas</a:t>
            </a:r>
            <a:r>
              <a:rPr lang="en-US" dirty="0">
                <a:latin typeface="Roboto Regular"/>
                <a:cs typeface="Roboto Regular"/>
              </a:rPr>
              <a:t> de </a:t>
            </a:r>
            <a:r>
              <a:rPr lang="en-US" dirty="0" err="1">
                <a:latin typeface="Roboto Regular"/>
                <a:cs typeface="Roboto Regular"/>
              </a:rPr>
              <a:t>enfermedades</a:t>
            </a:r>
            <a:r>
              <a:rPr lang="en-US" dirty="0">
                <a:latin typeface="Roboto Regular"/>
                <a:cs typeface="Roboto Regular"/>
              </a:rPr>
              <a:t> </a:t>
            </a:r>
            <a:r>
              <a:rPr lang="en-US" dirty="0" err="1">
                <a:latin typeface="Roboto Regular"/>
                <a:cs typeface="Roboto Regular"/>
              </a:rPr>
              <a:t>relacionadas</a:t>
            </a:r>
            <a:r>
              <a:rPr lang="en-US" dirty="0">
                <a:latin typeface="Roboto Regular"/>
                <a:cs typeface="Roboto Regular"/>
              </a:rPr>
              <a:t> con </a:t>
            </a:r>
            <a:r>
              <a:rPr lang="en-US" dirty="0" err="1">
                <a:latin typeface="Roboto Regular"/>
                <a:cs typeface="Roboto Regular"/>
              </a:rPr>
              <a:t>el</a:t>
            </a:r>
            <a:r>
              <a:rPr lang="en-US" dirty="0">
                <a:latin typeface="Roboto Regular"/>
                <a:cs typeface="Roboto Regular"/>
              </a:rPr>
              <a:t> </a:t>
            </a:r>
            <a:r>
              <a:rPr lang="en-US" dirty="0" err="1">
                <a:latin typeface="Roboto Regular"/>
                <a:cs typeface="Roboto Regular"/>
              </a:rPr>
              <a:t>calor</a:t>
            </a:r>
            <a:r>
              <a:rPr lang="en-US" dirty="0">
                <a:latin typeface="Roboto Regular"/>
                <a:cs typeface="Roboto Regular"/>
              </a:rPr>
              <a:t>, </a:t>
            </a:r>
            <a:r>
              <a:rPr lang="en-US" dirty="0" err="1">
                <a:latin typeface="Roboto Regular"/>
                <a:cs typeface="Roboto Regular"/>
              </a:rPr>
              <a:t>además</a:t>
            </a:r>
            <a:r>
              <a:rPr lang="en-US" dirty="0">
                <a:latin typeface="Roboto Regular"/>
                <a:cs typeface="Roboto Regular"/>
              </a:rPr>
              <a:t> de </a:t>
            </a:r>
            <a:r>
              <a:rPr lang="en-US" dirty="0" err="1">
                <a:latin typeface="Roboto Regular"/>
                <a:cs typeface="Roboto Regular"/>
              </a:rPr>
              <a:t>primeros</a:t>
            </a:r>
            <a:r>
              <a:rPr lang="en-US" dirty="0">
                <a:latin typeface="Roboto Regular"/>
                <a:cs typeface="Roboto Regular"/>
              </a:rPr>
              <a:t> </a:t>
            </a:r>
            <a:r>
              <a:rPr lang="en-US" dirty="0" err="1">
                <a:latin typeface="Roboto Regular"/>
                <a:cs typeface="Roboto Regular"/>
              </a:rPr>
              <a:t>auxilios</a:t>
            </a:r>
            <a:r>
              <a:rPr lang="en-US" dirty="0">
                <a:latin typeface="Roboto Regular"/>
                <a:cs typeface="Roboto Regular"/>
              </a:rPr>
              <a:t>. </a:t>
            </a:r>
            <a:r>
              <a:rPr lang="en-US" dirty="0" err="1">
                <a:latin typeface="Roboto Regular"/>
                <a:cs typeface="Roboto Regular"/>
              </a:rPr>
              <a:t>En</a:t>
            </a:r>
            <a:r>
              <a:rPr lang="en-US" dirty="0">
                <a:latin typeface="Roboto Regular"/>
                <a:cs typeface="Roboto Regular"/>
              </a:rPr>
              <a:t> la </a:t>
            </a:r>
            <a:r>
              <a:rPr lang="en-US" dirty="0" err="1">
                <a:latin typeface="Roboto Regular"/>
                <a:cs typeface="Roboto Regular"/>
              </a:rPr>
              <a:t>aplicación</a:t>
            </a:r>
            <a:r>
              <a:rPr lang="en-US" dirty="0">
                <a:latin typeface="Roboto Regular"/>
                <a:cs typeface="Roboto Regular"/>
              </a:rPr>
              <a:t> se </a:t>
            </a:r>
            <a:r>
              <a:rPr lang="en-US" dirty="0" err="1">
                <a:latin typeface="Roboto Regular"/>
                <a:cs typeface="Roboto Regular"/>
              </a:rPr>
              <a:t>pueden</a:t>
            </a:r>
            <a:r>
              <a:rPr lang="en-US" dirty="0">
                <a:latin typeface="Roboto Regular"/>
                <a:cs typeface="Roboto Regular"/>
              </a:rPr>
              <a:t> </a:t>
            </a:r>
            <a:r>
              <a:rPr lang="en-US" dirty="0" err="1">
                <a:latin typeface="Roboto Regular"/>
                <a:cs typeface="Roboto Regular"/>
              </a:rPr>
              <a:t>editar</a:t>
            </a:r>
            <a:r>
              <a:rPr lang="en-US" dirty="0">
                <a:latin typeface="Roboto Regular"/>
                <a:cs typeface="Roboto Regular"/>
              </a:rPr>
              <a:t> </a:t>
            </a:r>
            <a:r>
              <a:rPr lang="en-US" dirty="0" err="1">
                <a:latin typeface="Roboto Regular"/>
                <a:cs typeface="Roboto Regular"/>
              </a:rPr>
              <a:t>los</a:t>
            </a:r>
            <a:r>
              <a:rPr lang="en-US" dirty="0">
                <a:latin typeface="Roboto Regular"/>
                <a:cs typeface="Roboto Regular"/>
              </a:rPr>
              <a:t> </a:t>
            </a:r>
            <a:r>
              <a:rPr lang="en-US" dirty="0" err="1">
                <a:latin typeface="Roboto Regular"/>
                <a:cs typeface="Roboto Regular"/>
              </a:rPr>
              <a:t>controles</a:t>
            </a:r>
            <a:r>
              <a:rPr lang="en-US" dirty="0">
                <a:latin typeface="Roboto Regular"/>
                <a:cs typeface="Roboto Regular"/>
              </a:rPr>
              <a:t> de </a:t>
            </a:r>
            <a:r>
              <a:rPr lang="en-US" dirty="0" err="1">
                <a:latin typeface="Roboto Regular"/>
                <a:cs typeface="Roboto Regular"/>
              </a:rPr>
              <a:t>ubicación</a:t>
            </a:r>
            <a:r>
              <a:rPr lang="en-US" dirty="0">
                <a:latin typeface="Roboto Regular"/>
                <a:cs typeface="Roboto Regular"/>
              </a:rPr>
              <a:t>, </a:t>
            </a:r>
            <a:r>
              <a:rPr lang="en-US" dirty="0" err="1">
                <a:latin typeface="Roboto Regular"/>
                <a:cs typeface="Roboto Regular"/>
              </a:rPr>
              <a:t>temperatura</a:t>
            </a:r>
            <a:r>
              <a:rPr lang="en-US" dirty="0">
                <a:latin typeface="Roboto Regular"/>
                <a:cs typeface="Roboto Regular"/>
              </a:rPr>
              <a:t> y </a:t>
            </a:r>
            <a:r>
              <a:rPr lang="en-US" dirty="0" err="1">
                <a:latin typeface="Roboto Regular"/>
                <a:cs typeface="Roboto Regular"/>
              </a:rPr>
              <a:t>humedad</a:t>
            </a:r>
            <a:r>
              <a:rPr lang="en-US" dirty="0">
                <a:latin typeface="Roboto Regular"/>
                <a:cs typeface="Roboto Regular"/>
              </a:rPr>
              <a:t> para </a:t>
            </a:r>
            <a:r>
              <a:rPr lang="en-US" dirty="0" err="1">
                <a:latin typeface="Roboto Regular"/>
                <a:cs typeface="Roboto Regular"/>
              </a:rPr>
              <a:t>calcular</a:t>
            </a:r>
            <a:r>
              <a:rPr lang="en-US" dirty="0">
                <a:latin typeface="Roboto Regular"/>
                <a:cs typeface="Roboto Regular"/>
              </a:rPr>
              <a:t> </a:t>
            </a:r>
            <a:r>
              <a:rPr lang="en-US" dirty="0" err="1">
                <a:latin typeface="Roboto Regular"/>
                <a:cs typeface="Roboto Regular"/>
              </a:rPr>
              <a:t>el</a:t>
            </a:r>
            <a:r>
              <a:rPr lang="en-US" dirty="0">
                <a:latin typeface="Roboto Regular"/>
                <a:cs typeface="Roboto Regular"/>
              </a:rPr>
              <a:t> </a:t>
            </a:r>
            <a:r>
              <a:rPr lang="en-US" dirty="0" err="1">
                <a:latin typeface="Roboto Regular"/>
                <a:cs typeface="Roboto Regular"/>
              </a:rPr>
              <a:t>índice</a:t>
            </a:r>
            <a:r>
              <a:rPr lang="en-US" dirty="0">
                <a:latin typeface="Roboto Regular"/>
                <a:cs typeface="Roboto Regular"/>
              </a:rPr>
              <a:t> de </a:t>
            </a:r>
            <a:r>
              <a:rPr lang="en-US" dirty="0" err="1">
                <a:latin typeface="Roboto Regular"/>
                <a:cs typeface="Roboto Regular"/>
              </a:rPr>
              <a:t>calor</a:t>
            </a:r>
            <a:r>
              <a:rPr lang="en-US" dirty="0">
                <a:latin typeface="Roboto Regular"/>
                <a:cs typeface="Roboto Regular"/>
              </a:rPr>
              <a:t> </a:t>
            </a:r>
            <a:r>
              <a:rPr lang="en-US" dirty="0" err="1">
                <a:latin typeface="Roboto Regular"/>
                <a:cs typeface="Roboto Regular"/>
              </a:rPr>
              <a:t>en</a:t>
            </a:r>
            <a:r>
              <a:rPr lang="en-US" dirty="0">
                <a:latin typeface="Roboto Regular"/>
                <a:cs typeface="Roboto Regular"/>
              </a:rPr>
              <a:t> </a:t>
            </a:r>
            <a:r>
              <a:rPr lang="en-US" dirty="0" err="1">
                <a:latin typeface="Roboto Regular"/>
                <a:cs typeface="Roboto Regular"/>
              </a:rPr>
              <a:t>diferentes</a:t>
            </a:r>
            <a:r>
              <a:rPr lang="en-US" dirty="0">
                <a:latin typeface="Roboto Regular"/>
                <a:cs typeface="Roboto Regular"/>
              </a:rPr>
              <a:t> </a:t>
            </a:r>
            <a:r>
              <a:rPr lang="en-US" dirty="0" err="1">
                <a:latin typeface="Roboto Regular"/>
                <a:cs typeface="Roboto Regular"/>
              </a:rPr>
              <a:t>condiciones</a:t>
            </a:r>
            <a:r>
              <a:rPr lang="en-US" dirty="0">
                <a:latin typeface="Roboto Regular"/>
                <a:cs typeface="Roboto Regular"/>
              </a:rPr>
              <a:t>. </a:t>
            </a:r>
          </a:p>
          <a:p>
            <a:endParaRPr lang="en-US" dirty="0"/>
          </a:p>
          <a:p>
            <a:r>
              <a:rPr lang="en-US" b="1" dirty="0"/>
              <a:t>Imagen 1</a:t>
            </a:r>
            <a:r>
              <a:rPr lang="en-US" b="0" dirty="0"/>
              <a:t>: </a:t>
            </a:r>
            <a:r>
              <a:rPr lang="en-US" b="0" dirty="0" err="1"/>
              <a:t>Gráfico</a:t>
            </a:r>
            <a:r>
              <a:rPr lang="en-US" b="0" dirty="0"/>
              <a:t> del </a:t>
            </a:r>
            <a:r>
              <a:rPr lang="en-US" b="0" dirty="0" err="1"/>
              <a:t>índice</a:t>
            </a:r>
            <a:r>
              <a:rPr lang="en-US" b="0" dirty="0"/>
              <a:t> de </a:t>
            </a:r>
            <a:r>
              <a:rPr lang="en-US" b="0" dirty="0" err="1"/>
              <a:t>calor</a:t>
            </a:r>
            <a:r>
              <a:rPr lang="en-US" b="0" dirty="0"/>
              <a:t> del </a:t>
            </a:r>
            <a:r>
              <a:rPr lang="en-US" b="0" dirty="0" err="1"/>
              <a:t>Servicio</a:t>
            </a:r>
            <a:r>
              <a:rPr lang="en-US" b="0" dirty="0"/>
              <a:t> </a:t>
            </a:r>
            <a:r>
              <a:rPr lang="en-US" b="0" dirty="0" err="1"/>
              <a:t>Meteorológico</a:t>
            </a:r>
            <a:r>
              <a:rPr lang="en-US" b="0" dirty="0"/>
              <a:t> Nacional</a:t>
            </a:r>
          </a:p>
          <a:p>
            <a:r>
              <a:rPr lang="en-US" b="1" dirty="0"/>
              <a:t>Imagen 1 Fuente: </a:t>
            </a:r>
            <a:r>
              <a:rPr lang="en-US" b="0" dirty="0"/>
              <a:t>https://</a:t>
            </a:r>
            <a:r>
              <a:rPr lang="en-US" b="0" dirty="0" err="1"/>
              <a:t>www.weather.gov</a:t>
            </a:r>
            <a:r>
              <a:rPr lang="en-US" b="0" dirty="0"/>
              <a:t>/ama/</a:t>
            </a:r>
            <a:r>
              <a:rPr lang="en-US" b="0" dirty="0" err="1"/>
              <a:t>heatindex</a:t>
            </a:r>
            <a:endParaRPr lang="en-US" b="0" dirty="0"/>
          </a:p>
          <a:p>
            <a:r>
              <a:rPr lang="en-US" b="1" dirty="0"/>
              <a:t>Imagen 2: </a:t>
            </a:r>
            <a:r>
              <a:rPr lang="en-US" b="0" dirty="0" err="1"/>
              <a:t>Captura</a:t>
            </a:r>
            <a:r>
              <a:rPr lang="en-US" b="0" dirty="0"/>
              <a:t> de </a:t>
            </a:r>
            <a:r>
              <a:rPr lang="en-US" b="0" dirty="0" err="1"/>
              <a:t>pantalla</a:t>
            </a:r>
            <a:r>
              <a:rPr lang="en-US" b="0" dirty="0"/>
              <a:t> de la </a:t>
            </a:r>
            <a:r>
              <a:rPr lang="en-US" b="0" dirty="0" err="1"/>
              <a:t>página</a:t>
            </a:r>
            <a:r>
              <a:rPr lang="en-US" b="0" dirty="0"/>
              <a:t> de </a:t>
            </a:r>
            <a:r>
              <a:rPr lang="en-US" b="0" dirty="0" err="1"/>
              <a:t>inicio</a:t>
            </a:r>
            <a:r>
              <a:rPr lang="en-US" b="0" dirty="0"/>
              <a:t> de la </a:t>
            </a:r>
            <a:r>
              <a:rPr lang="en-US" b="0" dirty="0" err="1"/>
              <a:t>aplicación</a:t>
            </a:r>
            <a:r>
              <a:rPr lang="en-US" b="0" dirty="0"/>
              <a:t> de </a:t>
            </a:r>
            <a:r>
              <a:rPr lang="en-US" b="0" dirty="0" err="1"/>
              <a:t>seguridad</a:t>
            </a:r>
            <a:r>
              <a:rPr lang="en-US" b="0" dirty="0"/>
              <a:t> contra </a:t>
            </a:r>
            <a:r>
              <a:rPr lang="en-US" b="0" dirty="0" err="1"/>
              <a:t>el</a:t>
            </a:r>
            <a:r>
              <a:rPr lang="en-US" b="0" dirty="0"/>
              <a:t> </a:t>
            </a:r>
            <a:r>
              <a:rPr lang="en-US" b="0" dirty="0" err="1"/>
              <a:t>calor</a:t>
            </a:r>
            <a:r>
              <a:rPr lang="en-US" b="0" dirty="0"/>
              <a:t> OSHA NIOSH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597599-430D-4F1B-8F31-4CC76330FE50}" type="slidenum">
              <a:rPr lang="en-US" smtClean="0"/>
              <a:t>75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9898996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fontAlgn="base">
              <a:buFont typeface="Arial" panose="020B0604020202020204" pitchFamily="34" charset="0"/>
              <a:buNone/>
            </a:pP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Las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evaluaciones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térmicas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también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pueden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realizarse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in situ para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determinar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las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condiciones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ambientales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en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el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lugar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de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trabajo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además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de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identificar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las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fuentes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de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calor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en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el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lugar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de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trabajo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 Los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termómetros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de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bulbo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húmedo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se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utilizan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para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estimar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el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efecto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de la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temperatura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la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humedad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relativa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la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velocidad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del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viento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y la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radiación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solar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mediante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el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uso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de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tres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termómetros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diferentes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: </a:t>
            </a:r>
          </a:p>
          <a:p>
            <a:pPr marL="171450" indent="-171450" algn="l" fontAlgn="base"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El </a:t>
            </a:r>
            <a:r>
              <a:rPr lang="en-US" b="1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bulbo</a:t>
            </a:r>
            <a:r>
              <a:rPr lang="en-US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1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húmedo</a:t>
            </a:r>
            <a:r>
              <a:rPr lang="en-US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utiliza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para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medir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la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temperatura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detectada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por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un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termómetro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cubierto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con un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trapo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húmedo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 Al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evaporarse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el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agua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del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trapo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la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evaporación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enfría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el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termómetro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Esto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refleja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la forma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en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que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el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cuerpo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humano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se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enfría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con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el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sudor.</a:t>
            </a:r>
          </a:p>
          <a:p>
            <a:pPr marL="171450" indent="-171450" algn="l" fontAlgn="base"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El </a:t>
            </a:r>
            <a:r>
              <a:rPr lang="en-US" b="1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globo</a:t>
            </a:r>
            <a:r>
              <a:rPr lang="en-US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o </a:t>
            </a:r>
            <a:r>
              <a:rPr lang="en-US" b="1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bulbo</a:t>
            </a:r>
            <a:r>
              <a:rPr lang="en-US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negro 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utiliza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para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medir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la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radiación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solar. La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radiación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solar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calienta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el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globo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y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el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viento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que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sopla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sobre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él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lo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enfría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marL="171450" indent="-171450" algn="l" fontAlgn="base"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El </a:t>
            </a:r>
            <a:r>
              <a:rPr lang="en-US" b="1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bulbo</a:t>
            </a:r>
            <a:r>
              <a:rPr lang="en-US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seco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calcula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la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temperatura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del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aire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medida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a la sombra.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Ésta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es la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temperatura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que se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ve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en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un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termómetro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exterior. .</a:t>
            </a:r>
          </a:p>
          <a:p>
            <a:endParaRPr lang="en-US" dirty="0"/>
          </a:p>
          <a:p>
            <a:r>
              <a:rPr lang="en-US" dirty="0"/>
              <a:t>Los </a:t>
            </a:r>
            <a:r>
              <a:rPr lang="en-US" dirty="0" err="1"/>
              <a:t>termómetros</a:t>
            </a:r>
            <a:r>
              <a:rPr lang="en-US" dirty="0"/>
              <a:t> de </a:t>
            </a:r>
            <a:r>
              <a:rPr lang="en-US" dirty="0" err="1"/>
              <a:t>globo</a:t>
            </a:r>
            <a:r>
              <a:rPr lang="en-US" dirty="0"/>
              <a:t> </a:t>
            </a:r>
            <a:r>
              <a:rPr lang="en-US" dirty="0" err="1"/>
              <a:t>húmedo</a:t>
            </a:r>
            <a:r>
              <a:rPr lang="en-US" dirty="0"/>
              <a:t> </a:t>
            </a:r>
            <a:r>
              <a:rPr lang="en-US" dirty="0" err="1"/>
              <a:t>permiten</a:t>
            </a:r>
            <a:r>
              <a:rPr lang="en-US" dirty="0"/>
              <a:t> a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empleadores</a:t>
            </a:r>
            <a:r>
              <a:rPr lang="en-US" dirty="0"/>
              <a:t> </a:t>
            </a:r>
            <a:r>
              <a:rPr lang="en-US" dirty="0" err="1"/>
              <a:t>estimar</a:t>
            </a:r>
            <a:r>
              <a:rPr lang="en-US" dirty="0"/>
              <a:t>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efectos</a:t>
            </a:r>
            <a:r>
              <a:rPr lang="en-US" dirty="0"/>
              <a:t> de lo </a:t>
            </a:r>
            <a:r>
              <a:rPr lang="en-US" dirty="0" err="1"/>
              <a:t>siguiente</a:t>
            </a:r>
            <a:r>
              <a:rPr lang="en-US" dirty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1" dirty="0" err="1"/>
              <a:t>Trabajo</a:t>
            </a:r>
            <a:r>
              <a:rPr lang="en-US" b="1" dirty="0"/>
              <a:t> </a:t>
            </a:r>
            <a:r>
              <a:rPr lang="en-US" b="1" dirty="0" err="1"/>
              <a:t>en</a:t>
            </a:r>
            <a:r>
              <a:rPr lang="en-US" b="1" dirty="0"/>
              <a:t> interior </a:t>
            </a:r>
            <a:r>
              <a:rPr lang="en-US" dirty="0"/>
              <a:t>- Un </a:t>
            </a:r>
            <a:r>
              <a:rPr lang="en-US" dirty="0" err="1"/>
              <a:t>pronóstico</a:t>
            </a:r>
            <a:r>
              <a:rPr lang="en-US" dirty="0"/>
              <a:t> </a:t>
            </a:r>
            <a:r>
              <a:rPr lang="en-US" dirty="0" err="1"/>
              <a:t>meteorológico</a:t>
            </a:r>
            <a:r>
              <a:rPr lang="en-US" dirty="0"/>
              <a:t> no </a:t>
            </a:r>
            <a:r>
              <a:rPr lang="en-US" dirty="0" err="1"/>
              <a:t>puede</a:t>
            </a:r>
            <a:r>
              <a:rPr lang="en-US" dirty="0"/>
              <a:t> </a:t>
            </a:r>
            <a:r>
              <a:rPr lang="en-US" dirty="0" err="1"/>
              <a:t>calibrar</a:t>
            </a:r>
            <a:r>
              <a:rPr lang="en-US" dirty="0"/>
              <a:t> las </a:t>
            </a:r>
            <a:r>
              <a:rPr lang="en-US" dirty="0" err="1"/>
              <a:t>condiciones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interior de un </a:t>
            </a:r>
            <a:r>
              <a:rPr lang="en-US" dirty="0" err="1"/>
              <a:t>edificio</a:t>
            </a:r>
            <a:r>
              <a:rPr lang="en-US" dirty="0"/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1" dirty="0"/>
              <a:t>Luz solar </a:t>
            </a:r>
            <a:r>
              <a:rPr lang="en-US" b="1" dirty="0" err="1"/>
              <a:t>directa</a:t>
            </a:r>
            <a:r>
              <a:rPr lang="en-US" b="1" dirty="0"/>
              <a:t> </a:t>
            </a:r>
            <a:r>
              <a:rPr lang="en-US" dirty="0"/>
              <a:t>- Los </a:t>
            </a:r>
            <a:r>
              <a:rPr lang="en-US" dirty="0" err="1"/>
              <a:t>servicios</a:t>
            </a:r>
            <a:r>
              <a:rPr lang="en-US" dirty="0"/>
              <a:t> </a:t>
            </a:r>
            <a:r>
              <a:rPr lang="en-US" dirty="0" err="1"/>
              <a:t>meteorológicos</a:t>
            </a:r>
            <a:r>
              <a:rPr lang="en-US" dirty="0"/>
              <a:t> </a:t>
            </a:r>
            <a:r>
              <a:rPr lang="en-US" dirty="0" err="1"/>
              <a:t>miden</a:t>
            </a:r>
            <a:r>
              <a:rPr lang="en-US" dirty="0"/>
              <a:t> la </a:t>
            </a:r>
            <a:r>
              <a:rPr lang="en-US" dirty="0" err="1"/>
              <a:t>temperatura</a:t>
            </a:r>
            <a:r>
              <a:rPr lang="en-US" dirty="0"/>
              <a:t> y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Índice</a:t>
            </a:r>
            <a:r>
              <a:rPr lang="en-US" dirty="0"/>
              <a:t> de </a:t>
            </a:r>
            <a:r>
              <a:rPr lang="en-US" dirty="0" err="1"/>
              <a:t>calor</a:t>
            </a:r>
            <a:r>
              <a:rPr lang="en-US" dirty="0"/>
              <a:t> bajo la sombra. </a:t>
            </a:r>
            <a:r>
              <a:rPr lang="en-US" dirty="0" err="1"/>
              <a:t>Trabajar</a:t>
            </a:r>
            <a:r>
              <a:rPr lang="en-US" dirty="0"/>
              <a:t> al sol </a:t>
            </a:r>
            <a:r>
              <a:rPr lang="en-US" dirty="0" err="1"/>
              <a:t>puede</a:t>
            </a:r>
            <a:r>
              <a:rPr lang="en-US" dirty="0"/>
              <a:t> ser </a:t>
            </a:r>
            <a:r>
              <a:rPr lang="en-US" dirty="0" err="1"/>
              <a:t>mucho</a:t>
            </a:r>
            <a:r>
              <a:rPr lang="en-US" dirty="0"/>
              <a:t> </a:t>
            </a:r>
            <a:r>
              <a:rPr lang="en-US" dirty="0" err="1"/>
              <a:t>más</a:t>
            </a:r>
            <a:r>
              <a:rPr lang="en-US" dirty="0"/>
              <a:t> caliente. La luz solar </a:t>
            </a:r>
            <a:r>
              <a:rPr lang="en-US" dirty="0" err="1"/>
              <a:t>directa</a:t>
            </a:r>
            <a:r>
              <a:rPr lang="en-US" dirty="0"/>
              <a:t> </a:t>
            </a:r>
            <a:r>
              <a:rPr lang="en-US" dirty="0" err="1"/>
              <a:t>puede</a:t>
            </a:r>
            <a:r>
              <a:rPr lang="en-US" dirty="0"/>
              <a:t> </a:t>
            </a:r>
            <a:r>
              <a:rPr lang="en-US" dirty="0" err="1"/>
              <a:t>aumentar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Índice</a:t>
            </a:r>
            <a:r>
              <a:rPr lang="en-US" dirty="0"/>
              <a:t> de </a:t>
            </a:r>
            <a:r>
              <a:rPr lang="en-US" dirty="0" err="1"/>
              <a:t>Calor</a:t>
            </a:r>
            <a:r>
              <a:rPr lang="en-US" dirty="0"/>
              <a:t> hasta 7.5°C (13.5°F).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1" dirty="0"/>
              <a:t>Fuentes de </a:t>
            </a:r>
            <a:r>
              <a:rPr lang="en-US" b="1" dirty="0" err="1"/>
              <a:t>calor</a:t>
            </a:r>
            <a:r>
              <a:rPr lang="en-US" b="1" dirty="0"/>
              <a:t> </a:t>
            </a:r>
            <a:r>
              <a:rPr lang="en-US" dirty="0"/>
              <a:t>- Los </a:t>
            </a:r>
            <a:r>
              <a:rPr lang="en-US" dirty="0" err="1"/>
              <a:t>pronósticos</a:t>
            </a:r>
            <a:r>
              <a:rPr lang="en-US" dirty="0"/>
              <a:t> </a:t>
            </a:r>
            <a:r>
              <a:rPr lang="en-US" dirty="0" err="1"/>
              <a:t>meteorológicos</a:t>
            </a:r>
            <a:r>
              <a:rPr lang="en-US" dirty="0"/>
              <a:t> no toman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consideración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calor</a:t>
            </a:r>
            <a:r>
              <a:rPr lang="en-US" dirty="0"/>
              <a:t> </a:t>
            </a:r>
            <a:r>
              <a:rPr lang="en-US" dirty="0" err="1"/>
              <a:t>generado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incendios</a:t>
            </a:r>
            <a:r>
              <a:rPr lang="en-US" dirty="0"/>
              <a:t>,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asfalto</a:t>
            </a:r>
            <a:r>
              <a:rPr lang="en-US" dirty="0"/>
              <a:t> caliente u </a:t>
            </a:r>
            <a:r>
              <a:rPr lang="en-US" dirty="0" err="1"/>
              <a:t>otros</a:t>
            </a:r>
            <a:r>
              <a:rPr lang="en-US" dirty="0"/>
              <a:t> </a:t>
            </a:r>
            <a:r>
              <a:rPr lang="en-US" dirty="0" err="1"/>
              <a:t>materiales</a:t>
            </a:r>
            <a:r>
              <a:rPr lang="en-US" dirty="0"/>
              <a:t>,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hornos</a:t>
            </a:r>
            <a:r>
              <a:rPr lang="en-US" dirty="0"/>
              <a:t> u </a:t>
            </a:r>
            <a:r>
              <a:rPr lang="en-US" dirty="0" err="1"/>
              <a:t>otros</a:t>
            </a:r>
            <a:r>
              <a:rPr lang="en-US" dirty="0"/>
              <a:t> </a:t>
            </a:r>
            <a:r>
              <a:rPr lang="en-US" dirty="0" err="1"/>
              <a:t>equipos</a:t>
            </a:r>
            <a:r>
              <a:rPr lang="en-US" dirty="0"/>
              <a:t> calientes, </a:t>
            </a:r>
            <a:r>
              <a:rPr lang="en-US" dirty="0" err="1"/>
              <a:t>ni</a:t>
            </a:r>
            <a:r>
              <a:rPr lang="en-US" dirty="0"/>
              <a:t> las superficies que </a:t>
            </a:r>
            <a:r>
              <a:rPr lang="en-US" dirty="0" err="1"/>
              <a:t>absorben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calor</a:t>
            </a:r>
            <a:r>
              <a:rPr lang="en-US" dirty="0"/>
              <a:t>, </a:t>
            </a:r>
            <a:r>
              <a:rPr lang="en-US" dirty="0" err="1"/>
              <a:t>como</a:t>
            </a:r>
            <a:r>
              <a:rPr lang="en-US" dirty="0"/>
              <a:t> las </a:t>
            </a:r>
            <a:r>
              <a:rPr lang="en-US" dirty="0" err="1"/>
              <a:t>carreteras</a:t>
            </a:r>
            <a:r>
              <a:rPr lang="en-US" dirty="0"/>
              <a:t> y las superficies de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techos</a:t>
            </a:r>
            <a:r>
              <a:rPr lang="en-US" dirty="0"/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1" dirty="0" err="1"/>
              <a:t>Bloqueo</a:t>
            </a:r>
            <a:r>
              <a:rPr lang="en-US" b="1" dirty="0"/>
              <a:t> del </a:t>
            </a:r>
            <a:r>
              <a:rPr lang="en-US" b="1" dirty="0" err="1"/>
              <a:t>viento</a:t>
            </a:r>
            <a:r>
              <a:rPr lang="en-US" dirty="0"/>
              <a:t> - </a:t>
            </a:r>
            <a:r>
              <a:rPr lang="en-US" dirty="0" err="1"/>
              <a:t>Algunos</a:t>
            </a:r>
            <a:r>
              <a:rPr lang="en-US" dirty="0"/>
              <a:t> </a:t>
            </a:r>
            <a:r>
              <a:rPr lang="en-US" dirty="0" err="1"/>
              <a:t>lugares</a:t>
            </a:r>
            <a:r>
              <a:rPr lang="en-US" dirty="0"/>
              <a:t> de </a:t>
            </a:r>
            <a:r>
              <a:rPr lang="en-US" dirty="0" err="1"/>
              <a:t>trabajo</a:t>
            </a:r>
            <a:r>
              <a:rPr lang="en-US" dirty="0"/>
              <a:t> </a:t>
            </a:r>
            <a:r>
              <a:rPr lang="en-US" dirty="0" err="1"/>
              <a:t>pueden</a:t>
            </a:r>
            <a:r>
              <a:rPr lang="en-US" dirty="0"/>
              <a:t> ser </a:t>
            </a:r>
            <a:r>
              <a:rPr lang="en-US" dirty="0" err="1"/>
              <a:t>más</a:t>
            </a:r>
            <a:r>
              <a:rPr lang="en-US" dirty="0"/>
              <a:t> </a:t>
            </a:r>
            <a:r>
              <a:rPr lang="en-US" dirty="0" err="1"/>
              <a:t>calurosos</a:t>
            </a:r>
            <a:r>
              <a:rPr lang="en-US" dirty="0"/>
              <a:t> que las zonas </a:t>
            </a:r>
            <a:r>
              <a:rPr lang="en-US" dirty="0" err="1"/>
              <a:t>circundantes</a:t>
            </a:r>
            <a:r>
              <a:rPr lang="en-US" dirty="0"/>
              <a:t> </a:t>
            </a:r>
            <a:r>
              <a:rPr lang="en-US" dirty="0" err="1"/>
              <a:t>debido</a:t>
            </a:r>
            <a:r>
              <a:rPr lang="en-US" dirty="0"/>
              <a:t> a </a:t>
            </a:r>
            <a:r>
              <a:rPr lang="en-US" dirty="0" err="1"/>
              <a:t>estructuras</a:t>
            </a:r>
            <a:r>
              <a:rPr lang="en-US" dirty="0"/>
              <a:t> que </a:t>
            </a:r>
            <a:r>
              <a:rPr lang="en-US" dirty="0" err="1"/>
              <a:t>bloquean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movimiento</a:t>
            </a:r>
            <a:r>
              <a:rPr lang="en-US" dirty="0"/>
              <a:t> del </a:t>
            </a:r>
            <a:r>
              <a:rPr lang="en-US" dirty="0" err="1"/>
              <a:t>aire</a:t>
            </a:r>
            <a:r>
              <a:rPr lang="en-US" dirty="0"/>
              <a:t>. </a:t>
            </a:r>
            <a:r>
              <a:rPr lang="en-US" dirty="0" err="1"/>
              <a:t>Algunos</a:t>
            </a:r>
            <a:r>
              <a:rPr lang="en-US" dirty="0"/>
              <a:t> </a:t>
            </a:r>
            <a:r>
              <a:rPr lang="en-US" dirty="0" err="1"/>
              <a:t>ejemplos</a:t>
            </a:r>
            <a:r>
              <a:rPr lang="en-US" dirty="0"/>
              <a:t> </a:t>
            </a:r>
            <a:r>
              <a:rPr lang="en-US" dirty="0" err="1"/>
              <a:t>incluyen</a:t>
            </a:r>
            <a:r>
              <a:rPr lang="en-US" dirty="0"/>
              <a:t> zanjas y </a:t>
            </a:r>
            <a:r>
              <a:rPr lang="en-US" dirty="0" err="1"/>
              <a:t>estadios</a:t>
            </a:r>
            <a:r>
              <a:rPr lang="en-US" dirty="0"/>
              <a:t> </a:t>
            </a:r>
            <a:r>
              <a:rPr lang="en-US" dirty="0" err="1"/>
              <a:t>deportivos</a:t>
            </a:r>
            <a:r>
              <a:rPr lang="en-US" dirty="0"/>
              <a:t> con forma de </a:t>
            </a:r>
            <a:r>
              <a:rPr lang="en-US" dirty="0" err="1"/>
              <a:t>tazón</a:t>
            </a:r>
            <a:r>
              <a:rPr lang="en-US" dirty="0"/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1" dirty="0"/>
              <a:t>Material </a:t>
            </a:r>
            <a:r>
              <a:rPr lang="en-US" b="1" dirty="0" err="1"/>
              <a:t>reflectante</a:t>
            </a:r>
            <a:r>
              <a:rPr lang="en-US" dirty="0"/>
              <a:t> - El </a:t>
            </a:r>
            <a:r>
              <a:rPr lang="en-US" dirty="0" err="1"/>
              <a:t>agua</a:t>
            </a:r>
            <a:r>
              <a:rPr lang="en-US" dirty="0"/>
              <a:t>, </a:t>
            </a:r>
            <a:r>
              <a:rPr lang="en-US" dirty="0" err="1"/>
              <a:t>el</a:t>
            </a:r>
            <a:r>
              <a:rPr lang="en-US" dirty="0"/>
              <a:t> metal u </a:t>
            </a:r>
            <a:r>
              <a:rPr lang="en-US" dirty="0" err="1"/>
              <a:t>otros</a:t>
            </a:r>
            <a:r>
              <a:rPr lang="en-US" dirty="0"/>
              <a:t> </a:t>
            </a:r>
            <a:r>
              <a:rPr lang="en-US" dirty="0" err="1"/>
              <a:t>materiales</a:t>
            </a:r>
            <a:r>
              <a:rPr lang="en-US" dirty="0"/>
              <a:t> </a:t>
            </a:r>
            <a:r>
              <a:rPr lang="en-US" dirty="0" err="1"/>
              <a:t>pueden</a:t>
            </a:r>
            <a:r>
              <a:rPr lang="en-US" dirty="0"/>
              <a:t> </a:t>
            </a:r>
            <a:r>
              <a:rPr lang="en-US" dirty="0" err="1"/>
              <a:t>reflejar</a:t>
            </a:r>
            <a:r>
              <a:rPr lang="en-US" dirty="0"/>
              <a:t> la luz solar </a:t>
            </a:r>
            <a:r>
              <a:rPr lang="en-US" dirty="0" err="1"/>
              <a:t>sobre</a:t>
            </a:r>
            <a:r>
              <a:rPr lang="en-US" dirty="0"/>
              <a:t>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trabajadores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/>
              <a:t>Se </a:t>
            </a:r>
            <a:r>
              <a:rPr lang="en-US" dirty="0" err="1"/>
              <a:t>puede</a:t>
            </a:r>
            <a:r>
              <a:rPr lang="en-US" dirty="0"/>
              <a:t> </a:t>
            </a:r>
            <a:r>
              <a:rPr lang="en-US" dirty="0" err="1"/>
              <a:t>realizar</a:t>
            </a:r>
            <a:r>
              <a:rPr lang="en-US" dirty="0"/>
              <a:t> un </a:t>
            </a:r>
            <a:r>
              <a:rPr lang="en-US" dirty="0" err="1"/>
              <a:t>seguimiento</a:t>
            </a:r>
            <a:r>
              <a:rPr lang="en-US" dirty="0"/>
              <a:t> </a:t>
            </a:r>
            <a:r>
              <a:rPr lang="en-US" dirty="0" err="1"/>
              <a:t>fisiológico</a:t>
            </a:r>
            <a:r>
              <a:rPr lang="en-US" dirty="0"/>
              <a:t> para </a:t>
            </a:r>
            <a:r>
              <a:rPr lang="en-US" dirty="0" err="1"/>
              <a:t>observar</a:t>
            </a:r>
            <a:r>
              <a:rPr lang="en-US" dirty="0"/>
              <a:t> a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trabajadores</a:t>
            </a:r>
            <a:r>
              <a:rPr lang="en-US" dirty="0"/>
              <a:t> in situ. Las </a:t>
            </a:r>
            <a:r>
              <a:rPr lang="en-US" dirty="0" err="1"/>
              <a:t>bandas</a:t>
            </a:r>
            <a:r>
              <a:rPr lang="en-US" dirty="0"/>
              <a:t> </a:t>
            </a:r>
            <a:r>
              <a:rPr lang="en-US" dirty="0" err="1"/>
              <a:t>térmicas</a:t>
            </a:r>
            <a:r>
              <a:rPr lang="en-US" dirty="0"/>
              <a:t> son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tecnología</a:t>
            </a:r>
            <a:r>
              <a:rPr lang="en-US" dirty="0"/>
              <a:t> </a:t>
            </a:r>
            <a:r>
              <a:rPr lang="en-US" dirty="0" err="1"/>
              <a:t>portátil</a:t>
            </a:r>
            <a:r>
              <a:rPr lang="en-US" dirty="0"/>
              <a:t> </a:t>
            </a:r>
            <a:r>
              <a:rPr lang="en-US" dirty="0" err="1"/>
              <a:t>capaz</a:t>
            </a:r>
            <a:r>
              <a:rPr lang="en-US" dirty="0"/>
              <a:t> de </a:t>
            </a:r>
            <a:r>
              <a:rPr lang="en-US" dirty="0" err="1"/>
              <a:t>hacer</a:t>
            </a:r>
            <a:r>
              <a:rPr lang="en-US" dirty="0"/>
              <a:t> lo </a:t>
            </a:r>
            <a:r>
              <a:rPr lang="en-US" dirty="0" err="1"/>
              <a:t>siguiente</a:t>
            </a:r>
            <a:r>
              <a:rPr lang="en-US" dirty="0"/>
              <a:t>: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err="1"/>
              <a:t>Mide</a:t>
            </a:r>
            <a:r>
              <a:rPr lang="en-US" dirty="0"/>
              <a:t> la </a:t>
            </a:r>
            <a:r>
              <a:rPr lang="en-US" dirty="0" err="1"/>
              <a:t>temperatura</a:t>
            </a:r>
            <a:r>
              <a:rPr lang="en-US" dirty="0"/>
              <a:t> corporal y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ritmo</a:t>
            </a:r>
            <a:r>
              <a:rPr lang="en-US" dirty="0"/>
              <a:t> </a:t>
            </a:r>
            <a:r>
              <a:rPr lang="en-US" dirty="0" err="1"/>
              <a:t>cardíaco</a:t>
            </a: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err="1"/>
              <a:t>Avisa</a:t>
            </a:r>
            <a:r>
              <a:rPr lang="en-US" dirty="0"/>
              <a:t> al </a:t>
            </a:r>
            <a:r>
              <a:rPr lang="en-US" dirty="0" err="1"/>
              <a:t>encargado</a:t>
            </a:r>
            <a:r>
              <a:rPr lang="en-US" dirty="0"/>
              <a:t> </a:t>
            </a:r>
            <a:r>
              <a:rPr lang="en-US" dirty="0" err="1"/>
              <a:t>cuando</a:t>
            </a:r>
            <a:r>
              <a:rPr lang="en-US" dirty="0"/>
              <a:t>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niveles</a:t>
            </a:r>
            <a:r>
              <a:rPr lang="en-US" dirty="0"/>
              <a:t> del </a:t>
            </a:r>
            <a:r>
              <a:rPr lang="en-US" dirty="0" err="1"/>
              <a:t>empleado</a:t>
            </a:r>
            <a:r>
              <a:rPr lang="en-US" dirty="0"/>
              <a:t> </a:t>
            </a:r>
            <a:r>
              <a:rPr lang="en-US" dirty="0" err="1"/>
              <a:t>superan</a:t>
            </a:r>
            <a:r>
              <a:rPr lang="en-US" dirty="0"/>
              <a:t>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niveles</a:t>
            </a:r>
            <a:r>
              <a:rPr lang="en-US" dirty="0"/>
              <a:t> </a:t>
            </a:r>
            <a:r>
              <a:rPr lang="en-US" dirty="0" err="1"/>
              <a:t>peligrosos</a:t>
            </a: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Los </a:t>
            </a:r>
            <a:r>
              <a:rPr lang="en-US" dirty="0" err="1"/>
              <a:t>empleados</a:t>
            </a:r>
            <a:r>
              <a:rPr lang="en-US" dirty="0"/>
              <a:t> </a:t>
            </a:r>
            <a:r>
              <a:rPr lang="en-US" dirty="0" err="1"/>
              <a:t>pueden</a:t>
            </a:r>
            <a:r>
              <a:rPr lang="en-US" dirty="0"/>
              <a:t> </a:t>
            </a:r>
            <a:r>
              <a:rPr lang="en-US" dirty="0" err="1"/>
              <a:t>avisar</a:t>
            </a:r>
            <a:r>
              <a:rPr lang="en-US" dirty="0"/>
              <a:t> al </a:t>
            </a:r>
            <a:r>
              <a:rPr lang="en-US" dirty="0" err="1"/>
              <a:t>encargado</a:t>
            </a:r>
            <a:r>
              <a:rPr lang="en-US" dirty="0"/>
              <a:t> a </a:t>
            </a:r>
            <a:r>
              <a:rPr lang="en-US" dirty="0" err="1"/>
              <a:t>través</a:t>
            </a:r>
            <a:r>
              <a:rPr lang="en-US" dirty="0"/>
              <a:t> de la </a:t>
            </a:r>
            <a:r>
              <a:rPr lang="en-US" dirty="0" err="1"/>
              <a:t>banda</a:t>
            </a:r>
            <a:r>
              <a:rPr lang="en-US" dirty="0"/>
              <a:t>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necesitan</a:t>
            </a:r>
            <a:r>
              <a:rPr lang="en-US" dirty="0"/>
              <a:t> </a:t>
            </a:r>
            <a:r>
              <a:rPr lang="en-US" dirty="0" err="1"/>
              <a:t>ayuda</a:t>
            </a: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err="1"/>
              <a:t>Registro</a:t>
            </a:r>
            <a:r>
              <a:rPr lang="en-US" dirty="0"/>
              <a:t> de </a:t>
            </a:r>
            <a:r>
              <a:rPr lang="en-US" dirty="0" err="1"/>
              <a:t>datos</a:t>
            </a:r>
            <a:endParaRPr lang="en-US" dirty="0"/>
          </a:p>
          <a:p>
            <a:pPr marL="0" lvl="0" indent="0">
              <a:buFont typeface="Arial" panose="020B0604020202020204" pitchFamily="34" charset="0"/>
              <a:buNone/>
            </a:pPr>
            <a:endParaRPr lang="en-US" dirty="0"/>
          </a:p>
          <a:p>
            <a:pPr marL="0" lvl="0" indent="0">
              <a:buFont typeface="Arial" panose="020B0604020202020204" pitchFamily="34" charset="0"/>
              <a:buNone/>
            </a:pPr>
            <a:r>
              <a:rPr lang="en-US" dirty="0" err="1"/>
              <a:t>También</a:t>
            </a:r>
            <a:r>
              <a:rPr lang="en-US" dirty="0"/>
              <a:t> </a:t>
            </a:r>
            <a:r>
              <a:rPr lang="en-US" dirty="0" err="1"/>
              <a:t>pueden</a:t>
            </a:r>
            <a:r>
              <a:rPr lang="en-US" dirty="0"/>
              <a:t> </a:t>
            </a:r>
            <a:r>
              <a:rPr lang="en-US" dirty="0" err="1"/>
              <a:t>utilizarse</a:t>
            </a:r>
            <a:r>
              <a:rPr lang="en-US" dirty="0"/>
              <a:t> </a:t>
            </a:r>
            <a:r>
              <a:rPr lang="en-US" dirty="0" err="1"/>
              <a:t>relojes</a:t>
            </a:r>
            <a:r>
              <a:rPr lang="en-US" dirty="0"/>
              <a:t> </a:t>
            </a:r>
            <a:r>
              <a:rPr lang="en-US" dirty="0" err="1"/>
              <a:t>inteligentes</a:t>
            </a:r>
            <a:r>
              <a:rPr lang="en-US" dirty="0"/>
              <a:t>, </a:t>
            </a:r>
            <a:r>
              <a:rPr lang="en-US" dirty="0" err="1"/>
              <a:t>pero</a:t>
            </a:r>
            <a:r>
              <a:rPr lang="en-US" dirty="0"/>
              <a:t> </a:t>
            </a:r>
            <a:r>
              <a:rPr lang="en-US" dirty="0" err="1"/>
              <a:t>sólo</a:t>
            </a:r>
            <a:r>
              <a:rPr lang="en-US" dirty="0"/>
              <a:t> </a:t>
            </a:r>
            <a:r>
              <a:rPr lang="en-US" dirty="0" err="1"/>
              <a:t>miden</a:t>
            </a:r>
            <a:r>
              <a:rPr lang="en-US" dirty="0"/>
              <a:t>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niveles</a:t>
            </a:r>
            <a:r>
              <a:rPr lang="en-US" dirty="0"/>
              <a:t> de </a:t>
            </a:r>
            <a:r>
              <a:rPr lang="en-US" dirty="0" err="1"/>
              <a:t>ritmo</a:t>
            </a:r>
            <a:r>
              <a:rPr lang="en-US" dirty="0"/>
              <a:t> </a:t>
            </a:r>
            <a:r>
              <a:rPr lang="en-US" dirty="0" err="1"/>
              <a:t>cardíaco</a:t>
            </a:r>
            <a:r>
              <a:rPr lang="en-US" dirty="0"/>
              <a:t> </a:t>
            </a:r>
            <a:r>
              <a:rPr lang="en-US" dirty="0" err="1"/>
              <a:t>durante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trabajo</a:t>
            </a:r>
            <a:r>
              <a:rPr lang="en-US" dirty="0"/>
              <a:t>. No son </a:t>
            </a:r>
            <a:r>
              <a:rPr lang="en-US" dirty="0" err="1"/>
              <a:t>capaces</a:t>
            </a:r>
            <a:r>
              <a:rPr lang="en-US" dirty="0"/>
              <a:t> de leer la </a:t>
            </a:r>
            <a:r>
              <a:rPr lang="en-US" dirty="0" err="1"/>
              <a:t>temperatura</a:t>
            </a:r>
            <a:r>
              <a:rPr lang="en-US" dirty="0"/>
              <a:t> interna del </a:t>
            </a:r>
            <a:r>
              <a:rPr lang="en-US" dirty="0" err="1"/>
              <a:t>cuerpo</a:t>
            </a:r>
            <a:r>
              <a:rPr lang="en-US" dirty="0"/>
              <a:t>. </a:t>
            </a:r>
          </a:p>
          <a:p>
            <a:pPr marL="0" lvl="0" indent="0">
              <a:buFont typeface="Arial" panose="020B0604020202020204" pitchFamily="34" charset="0"/>
              <a:buNone/>
            </a:pPr>
            <a:endParaRPr lang="en-US" dirty="0"/>
          </a:p>
          <a:p>
            <a:pPr marL="0" lvl="0" indent="0">
              <a:buFont typeface="Arial" panose="020B0604020202020204" pitchFamily="34" charset="0"/>
              <a:buNone/>
            </a:pPr>
            <a:r>
              <a:rPr lang="en-US" b="1" dirty="0"/>
              <a:t>Imagen:</a:t>
            </a:r>
            <a:r>
              <a:rPr lang="en-US" dirty="0"/>
              <a:t> Imagen de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banda</a:t>
            </a:r>
            <a:r>
              <a:rPr lang="en-US" dirty="0"/>
              <a:t> </a:t>
            </a:r>
            <a:r>
              <a:rPr lang="en-US" dirty="0" err="1"/>
              <a:t>térmica</a:t>
            </a:r>
            <a:r>
              <a:rPr lang="en-US" dirty="0"/>
              <a:t> </a:t>
            </a:r>
            <a:r>
              <a:rPr lang="en-US" dirty="0" err="1"/>
              <a:t>portátil</a:t>
            </a:r>
            <a:r>
              <a:rPr lang="en-US" dirty="0"/>
              <a:t> que </a:t>
            </a:r>
            <a:r>
              <a:rPr lang="en-US" dirty="0" err="1"/>
              <a:t>puede</a:t>
            </a:r>
            <a:r>
              <a:rPr lang="en-US" dirty="0"/>
              <a:t> </a:t>
            </a:r>
            <a:r>
              <a:rPr lang="en-US" dirty="0" err="1"/>
              <a:t>utilizarse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emplazamiento</a:t>
            </a:r>
            <a:r>
              <a:rPr lang="en-US" dirty="0"/>
              <a:t> para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seguimiento</a:t>
            </a:r>
            <a:r>
              <a:rPr lang="en-US" dirty="0"/>
              <a:t> </a:t>
            </a:r>
            <a:r>
              <a:rPr lang="en-US" dirty="0" err="1"/>
              <a:t>fisiológico</a:t>
            </a:r>
            <a:r>
              <a:rPr lang="en-US" dirty="0"/>
              <a:t> de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empleados</a:t>
            </a:r>
            <a:r>
              <a:rPr lang="en-US" dirty="0"/>
              <a:t>. </a:t>
            </a:r>
          </a:p>
          <a:p>
            <a:pPr marL="0" lvl="0" indent="0">
              <a:buFont typeface="Arial" panose="020B0604020202020204" pitchFamily="34" charset="0"/>
              <a:buNone/>
            </a:pPr>
            <a:r>
              <a:rPr lang="en-US" b="1" dirty="0"/>
              <a:t>Imagen:</a:t>
            </a:r>
            <a:r>
              <a:rPr lang="en-US" dirty="0"/>
              <a:t> Un </a:t>
            </a:r>
            <a:r>
              <a:rPr lang="en-US" dirty="0" err="1"/>
              <a:t>ejemplo</a:t>
            </a:r>
            <a:r>
              <a:rPr lang="en-US" dirty="0"/>
              <a:t> de </a:t>
            </a:r>
            <a:r>
              <a:rPr lang="en-US" dirty="0" err="1"/>
              <a:t>termómetro</a:t>
            </a:r>
            <a:r>
              <a:rPr lang="en-US" dirty="0"/>
              <a:t> de </a:t>
            </a:r>
            <a:r>
              <a:rPr lang="en-US" dirty="0" err="1"/>
              <a:t>bulbo</a:t>
            </a:r>
            <a:r>
              <a:rPr lang="en-US" dirty="0"/>
              <a:t> </a:t>
            </a:r>
            <a:r>
              <a:rPr lang="en-US" dirty="0" err="1"/>
              <a:t>húmedo</a:t>
            </a:r>
            <a:r>
              <a:rPr lang="en-US" dirty="0"/>
              <a:t>, con un </a:t>
            </a:r>
            <a:r>
              <a:rPr lang="en-US" dirty="0" err="1"/>
              <a:t>termómetro</a:t>
            </a:r>
            <a:r>
              <a:rPr lang="en-US" dirty="0"/>
              <a:t> de </a:t>
            </a:r>
            <a:r>
              <a:rPr lang="en-US" dirty="0" err="1"/>
              <a:t>globo</a:t>
            </a:r>
            <a:r>
              <a:rPr lang="en-US" dirty="0"/>
              <a:t>, de </a:t>
            </a:r>
            <a:r>
              <a:rPr lang="en-US" dirty="0" err="1"/>
              <a:t>bulbo</a:t>
            </a:r>
            <a:r>
              <a:rPr lang="en-US" dirty="0"/>
              <a:t> </a:t>
            </a:r>
            <a:r>
              <a:rPr lang="en-US" dirty="0" err="1"/>
              <a:t>húmedo</a:t>
            </a:r>
            <a:r>
              <a:rPr lang="en-US" dirty="0"/>
              <a:t> y de </a:t>
            </a:r>
            <a:r>
              <a:rPr lang="en-US" dirty="0" err="1"/>
              <a:t>bulbo</a:t>
            </a:r>
            <a:r>
              <a:rPr lang="en-US" dirty="0"/>
              <a:t> seco.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597599-430D-4F1B-8F31-4CC76330FE50}" type="slidenum">
              <a:rPr lang="en-US" smtClean="0"/>
              <a:t>76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685623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Otro</a:t>
            </a:r>
            <a:r>
              <a:rPr lang="en-US" dirty="0"/>
              <a:t> factor que </a:t>
            </a:r>
            <a:r>
              <a:rPr lang="en-US" dirty="0" err="1"/>
              <a:t>necesita</a:t>
            </a:r>
            <a:r>
              <a:rPr lang="en-US" dirty="0"/>
              <a:t> </a:t>
            </a:r>
            <a:r>
              <a:rPr lang="en-US" dirty="0" err="1"/>
              <a:t>incluirse</a:t>
            </a:r>
            <a:r>
              <a:rPr lang="en-US" dirty="0"/>
              <a:t> al </a:t>
            </a:r>
            <a:r>
              <a:rPr lang="en-US" dirty="0" err="1"/>
              <a:t>realizar</a:t>
            </a:r>
            <a:r>
              <a:rPr lang="en-US" dirty="0"/>
              <a:t>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evaluación</a:t>
            </a:r>
            <a:r>
              <a:rPr lang="en-US" dirty="0"/>
              <a:t> </a:t>
            </a:r>
            <a:r>
              <a:rPr lang="en-US" dirty="0" err="1"/>
              <a:t>priliminar</a:t>
            </a:r>
            <a:r>
              <a:rPr lang="en-US" dirty="0"/>
              <a:t> de </a:t>
            </a:r>
            <a:r>
              <a:rPr lang="en-US" dirty="0" err="1"/>
              <a:t>riesgos</a:t>
            </a:r>
            <a:r>
              <a:rPr lang="en-US" dirty="0"/>
              <a:t> es la carga de </a:t>
            </a:r>
            <a:r>
              <a:rPr lang="en-US" dirty="0" err="1"/>
              <a:t>trabajo</a:t>
            </a:r>
            <a:r>
              <a:rPr lang="en-US" dirty="0"/>
              <a:t> </a:t>
            </a:r>
            <a:r>
              <a:rPr lang="en-US" dirty="0" err="1"/>
              <a:t>ya</a:t>
            </a:r>
            <a:r>
              <a:rPr lang="en-US" dirty="0"/>
              <a:t> que </a:t>
            </a:r>
            <a:r>
              <a:rPr lang="en-US" dirty="0" err="1"/>
              <a:t>va</a:t>
            </a:r>
            <a:r>
              <a:rPr lang="en-US" dirty="0"/>
              <a:t> a </a:t>
            </a:r>
            <a:r>
              <a:rPr lang="en-US" dirty="0" err="1"/>
              <a:t>afectar</a:t>
            </a:r>
            <a:r>
              <a:rPr lang="en-US" dirty="0"/>
              <a:t> al </a:t>
            </a:r>
            <a:r>
              <a:rPr lang="en-US" dirty="0" err="1"/>
              <a:t>estrés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calor</a:t>
            </a:r>
            <a:r>
              <a:rPr lang="en-US" dirty="0"/>
              <a:t> de ese </a:t>
            </a:r>
            <a:r>
              <a:rPr lang="en-US" dirty="0" err="1"/>
              <a:t>trabajador</a:t>
            </a:r>
            <a:r>
              <a:rPr lang="en-US" dirty="0"/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597599-430D-4F1B-8F31-4CC76330FE50}" type="slidenum">
              <a:rPr lang="en-US" smtClean="0"/>
              <a:t>77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273819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OSHA </a:t>
            </a:r>
            <a:r>
              <a:rPr lang="en-US" dirty="0" err="1"/>
              <a:t>tiene</a:t>
            </a:r>
            <a:r>
              <a:rPr lang="en-US" dirty="0"/>
              <a:t>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calculadora</a:t>
            </a:r>
            <a:r>
              <a:rPr lang="en-US" dirty="0"/>
              <a:t> de </a:t>
            </a:r>
            <a:r>
              <a:rPr lang="en-US" dirty="0" err="1"/>
              <a:t>estrés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calor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página</a:t>
            </a:r>
            <a:r>
              <a:rPr lang="en-US" dirty="0"/>
              <a:t> web que </a:t>
            </a:r>
            <a:r>
              <a:rPr lang="en-US" dirty="0" err="1"/>
              <a:t>puede</a:t>
            </a:r>
            <a:r>
              <a:rPr lang="en-US" dirty="0"/>
              <a:t> ser </a:t>
            </a:r>
            <a:r>
              <a:rPr lang="en-US" dirty="0" err="1"/>
              <a:t>utilizada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patronos</a:t>
            </a:r>
            <a:r>
              <a:rPr lang="en-US" dirty="0"/>
              <a:t> al </a:t>
            </a:r>
            <a:r>
              <a:rPr lang="en-US" dirty="0" err="1"/>
              <a:t>hacer</a:t>
            </a:r>
            <a:r>
              <a:rPr lang="en-US" dirty="0"/>
              <a:t> sus </a:t>
            </a:r>
            <a:r>
              <a:rPr lang="en-US" dirty="0" err="1"/>
              <a:t>análisis</a:t>
            </a:r>
            <a:r>
              <a:rPr lang="en-US" dirty="0"/>
              <a:t> </a:t>
            </a:r>
            <a:r>
              <a:rPr lang="en-US" dirty="0" err="1"/>
              <a:t>preliminares</a:t>
            </a:r>
            <a:r>
              <a:rPr lang="en-US" dirty="0"/>
              <a:t> de </a:t>
            </a:r>
            <a:r>
              <a:rPr lang="en-US" dirty="0" err="1"/>
              <a:t>riesgos</a:t>
            </a:r>
            <a:r>
              <a:rPr lang="en-US" dirty="0"/>
              <a:t>. La </a:t>
            </a:r>
            <a:r>
              <a:rPr lang="en-US" dirty="0" err="1"/>
              <a:t>calculadora</a:t>
            </a:r>
            <a:r>
              <a:rPr lang="en-US" dirty="0"/>
              <a:t> de </a:t>
            </a:r>
            <a:r>
              <a:rPr lang="en-US" dirty="0" err="1"/>
              <a:t>estrés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calor</a:t>
            </a:r>
            <a:r>
              <a:rPr lang="en-US" dirty="0"/>
              <a:t> </a:t>
            </a:r>
            <a:r>
              <a:rPr lang="en-US" dirty="0" err="1"/>
              <a:t>toma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consideración</a:t>
            </a:r>
            <a:r>
              <a:rPr lang="en-US" dirty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la </a:t>
            </a:r>
            <a:r>
              <a:rPr lang="en-US" dirty="0" err="1"/>
              <a:t>temperatura</a:t>
            </a:r>
            <a:r>
              <a:rPr lang="en-US" dirty="0"/>
              <a:t> de </a:t>
            </a:r>
            <a:r>
              <a:rPr lang="en-US" dirty="0" err="1"/>
              <a:t>globo</a:t>
            </a:r>
            <a:r>
              <a:rPr lang="en-US" dirty="0"/>
              <a:t> y </a:t>
            </a:r>
            <a:r>
              <a:rPr lang="en-US" dirty="0" err="1"/>
              <a:t>bulbo</a:t>
            </a:r>
            <a:r>
              <a:rPr lang="en-US" dirty="0"/>
              <a:t> </a:t>
            </a:r>
            <a:r>
              <a:rPr lang="en-US" dirty="0" err="1"/>
              <a:t>húmedo</a:t>
            </a:r>
            <a:r>
              <a:rPr lang="en-US" dirty="0"/>
              <a:t>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la carga de </a:t>
            </a:r>
            <a:r>
              <a:rPr lang="en-US" dirty="0" err="1"/>
              <a:t>trabajo</a:t>
            </a:r>
            <a:r>
              <a:rPr lang="en-US" dirty="0"/>
              <a:t>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estado</a:t>
            </a:r>
            <a:r>
              <a:rPr lang="en-US" dirty="0"/>
              <a:t> de </a:t>
            </a:r>
            <a:r>
              <a:rPr lang="en-US" dirty="0" err="1"/>
              <a:t>aclimatación</a:t>
            </a:r>
            <a:r>
              <a:rPr lang="en-US" dirty="0"/>
              <a:t> 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la </a:t>
            </a:r>
            <a:r>
              <a:rPr lang="en-US" dirty="0" err="1"/>
              <a:t>vestimenta</a:t>
            </a: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err="1"/>
              <a:t>el</a:t>
            </a:r>
            <a:r>
              <a:rPr lang="en-US" dirty="0"/>
              <a:t> peso corporal</a:t>
            </a:r>
          </a:p>
          <a:p>
            <a:endParaRPr lang="en-US" dirty="0"/>
          </a:p>
          <a:p>
            <a:r>
              <a:rPr lang="en-US" dirty="0"/>
              <a:t>La </a:t>
            </a:r>
            <a:r>
              <a:rPr lang="en-US" dirty="0" err="1"/>
              <a:t>calculadora</a:t>
            </a:r>
            <a:r>
              <a:rPr lang="en-US" dirty="0"/>
              <a:t> le </a:t>
            </a:r>
            <a:r>
              <a:rPr lang="en-US" dirty="0" err="1"/>
              <a:t>indicará</a:t>
            </a:r>
            <a:r>
              <a:rPr lang="en-US" dirty="0"/>
              <a:t>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estrés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calor</a:t>
            </a:r>
            <a:r>
              <a:rPr lang="en-US" dirty="0"/>
              <a:t> del </a:t>
            </a:r>
            <a:r>
              <a:rPr lang="en-US" dirty="0" err="1"/>
              <a:t>trabajador</a:t>
            </a:r>
            <a:r>
              <a:rPr lang="en-US" dirty="0"/>
              <a:t> </a:t>
            </a:r>
            <a:r>
              <a:rPr lang="en-US" dirty="0" err="1"/>
              <a:t>sobrepasa</a:t>
            </a:r>
            <a:r>
              <a:rPr lang="en-US" dirty="0"/>
              <a:t>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límites</a:t>
            </a:r>
            <a:r>
              <a:rPr lang="en-US" dirty="0"/>
              <a:t> </a:t>
            </a:r>
            <a:r>
              <a:rPr lang="en-US" dirty="0" err="1"/>
              <a:t>recomendados</a:t>
            </a:r>
            <a:r>
              <a:rPr lang="en-US" dirty="0"/>
              <a:t>. </a:t>
            </a:r>
          </a:p>
          <a:p>
            <a:endParaRPr lang="en-US" dirty="0"/>
          </a:p>
          <a:p>
            <a:r>
              <a:rPr lang="en-US" dirty="0"/>
              <a:t>Imagen: </a:t>
            </a:r>
            <a:r>
              <a:rPr lang="en-US" dirty="0" err="1"/>
              <a:t>Captura</a:t>
            </a:r>
            <a:r>
              <a:rPr lang="en-US" dirty="0"/>
              <a:t> de </a:t>
            </a:r>
            <a:r>
              <a:rPr lang="en-US" dirty="0" err="1"/>
              <a:t>pantalla</a:t>
            </a:r>
            <a:r>
              <a:rPr lang="en-US" dirty="0"/>
              <a:t> de la </a:t>
            </a:r>
            <a:r>
              <a:rPr lang="en-US" dirty="0" err="1"/>
              <a:t>Calculadora</a:t>
            </a:r>
            <a:r>
              <a:rPr lang="en-US" dirty="0"/>
              <a:t> de </a:t>
            </a:r>
            <a:r>
              <a:rPr lang="en-US" dirty="0" err="1"/>
              <a:t>estrés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calor</a:t>
            </a:r>
            <a:r>
              <a:rPr lang="en-US" dirty="0"/>
              <a:t> de la OSHA </a:t>
            </a:r>
          </a:p>
          <a:p>
            <a:r>
              <a:rPr lang="en-US" dirty="0"/>
              <a:t>Fuente: https://</a:t>
            </a:r>
            <a:r>
              <a:rPr lang="en-US" dirty="0" err="1"/>
              <a:t>www.osha.gov</a:t>
            </a:r>
            <a:r>
              <a:rPr lang="en-US" dirty="0"/>
              <a:t>/heat-exposure/calculator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597599-430D-4F1B-8F31-4CC76330FE50}" type="slidenum">
              <a:rPr lang="en-US" smtClean="0"/>
              <a:t>78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9226377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 </a:t>
            </a:r>
            <a:r>
              <a:rPr lang="en-US" dirty="0" err="1"/>
              <a:t>puede</a:t>
            </a:r>
            <a:r>
              <a:rPr lang="en-US" dirty="0"/>
              <a:t> </a:t>
            </a:r>
            <a:r>
              <a:rPr lang="en-US" dirty="0" err="1"/>
              <a:t>realizar</a:t>
            </a:r>
            <a:r>
              <a:rPr lang="en-US" dirty="0"/>
              <a:t> un </a:t>
            </a:r>
            <a:r>
              <a:rPr lang="en-US" dirty="0" err="1"/>
              <a:t>seguimiento</a:t>
            </a:r>
            <a:r>
              <a:rPr lang="en-US" dirty="0"/>
              <a:t> </a:t>
            </a:r>
            <a:r>
              <a:rPr lang="en-US" dirty="0" err="1"/>
              <a:t>fisiológico</a:t>
            </a:r>
            <a:r>
              <a:rPr lang="en-US" dirty="0"/>
              <a:t> para </a:t>
            </a:r>
            <a:r>
              <a:rPr lang="en-US" dirty="0" err="1"/>
              <a:t>controlar</a:t>
            </a:r>
            <a:r>
              <a:rPr lang="en-US" dirty="0"/>
              <a:t> a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trabajadores</a:t>
            </a:r>
            <a:r>
              <a:rPr lang="en-US" dirty="0"/>
              <a:t> in situ. Las </a:t>
            </a:r>
            <a:r>
              <a:rPr lang="en-US" dirty="0" err="1"/>
              <a:t>bandas</a:t>
            </a:r>
            <a:r>
              <a:rPr lang="en-US" dirty="0"/>
              <a:t> </a:t>
            </a:r>
            <a:r>
              <a:rPr lang="en-US" dirty="0" err="1"/>
              <a:t>térmicas</a:t>
            </a:r>
            <a:r>
              <a:rPr lang="en-US" dirty="0"/>
              <a:t> son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tecnología</a:t>
            </a:r>
            <a:r>
              <a:rPr lang="en-US" dirty="0"/>
              <a:t> para </a:t>
            </a:r>
            <a:r>
              <a:rPr lang="en-US" dirty="0" err="1"/>
              <a:t>llevar</a:t>
            </a:r>
            <a:r>
              <a:rPr lang="en-US" dirty="0"/>
              <a:t> </a:t>
            </a:r>
            <a:r>
              <a:rPr lang="en-US" dirty="0" err="1"/>
              <a:t>puesta</a:t>
            </a:r>
            <a:r>
              <a:rPr lang="en-US" dirty="0"/>
              <a:t> que </a:t>
            </a:r>
            <a:r>
              <a:rPr lang="en-US" dirty="0" err="1"/>
              <a:t>realiza</a:t>
            </a:r>
            <a:r>
              <a:rPr lang="en-US" dirty="0"/>
              <a:t> lo </a:t>
            </a:r>
            <a:r>
              <a:rPr lang="en-US" dirty="0" err="1"/>
              <a:t>siguiente</a:t>
            </a:r>
            <a:r>
              <a:rPr lang="en-US" dirty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err="1"/>
              <a:t>Miden</a:t>
            </a:r>
            <a:r>
              <a:rPr lang="en-US" dirty="0"/>
              <a:t> la </a:t>
            </a:r>
            <a:r>
              <a:rPr lang="en-US" dirty="0" err="1"/>
              <a:t>temperatura</a:t>
            </a:r>
            <a:r>
              <a:rPr lang="en-US" dirty="0"/>
              <a:t> interna del </a:t>
            </a:r>
            <a:r>
              <a:rPr lang="en-US" dirty="0" err="1"/>
              <a:t>cuerpo</a:t>
            </a:r>
            <a:r>
              <a:rPr lang="en-US" dirty="0"/>
              <a:t> y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ritmo</a:t>
            </a:r>
            <a:r>
              <a:rPr lang="en-US" dirty="0"/>
              <a:t> </a:t>
            </a:r>
            <a:r>
              <a:rPr lang="en-US" dirty="0" err="1"/>
              <a:t>cardíaco</a:t>
            </a: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err="1"/>
              <a:t>Avisan</a:t>
            </a:r>
            <a:r>
              <a:rPr lang="en-US" dirty="0"/>
              <a:t> al </a:t>
            </a:r>
            <a:r>
              <a:rPr lang="en-US" dirty="0" err="1"/>
              <a:t>encargado</a:t>
            </a:r>
            <a:r>
              <a:rPr lang="en-US" dirty="0"/>
              <a:t> </a:t>
            </a:r>
            <a:r>
              <a:rPr lang="en-US" dirty="0" err="1"/>
              <a:t>cuando</a:t>
            </a:r>
            <a:r>
              <a:rPr lang="en-US" dirty="0"/>
              <a:t> un </a:t>
            </a:r>
            <a:r>
              <a:rPr lang="en-US" dirty="0" err="1"/>
              <a:t>empleado</a:t>
            </a:r>
            <a:r>
              <a:rPr lang="en-US" dirty="0"/>
              <a:t> </a:t>
            </a:r>
            <a:r>
              <a:rPr lang="en-US" dirty="0" err="1"/>
              <a:t>alcanza</a:t>
            </a:r>
            <a:r>
              <a:rPr lang="en-US" dirty="0"/>
              <a:t> </a:t>
            </a:r>
            <a:r>
              <a:rPr lang="en-US" dirty="0" err="1"/>
              <a:t>niveles</a:t>
            </a:r>
            <a:r>
              <a:rPr lang="en-US" dirty="0"/>
              <a:t> </a:t>
            </a:r>
            <a:r>
              <a:rPr lang="en-US" dirty="0" err="1"/>
              <a:t>peligrosos</a:t>
            </a: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Los </a:t>
            </a:r>
            <a:r>
              <a:rPr lang="en-US" dirty="0" err="1"/>
              <a:t>empleados</a:t>
            </a:r>
            <a:r>
              <a:rPr lang="en-US" dirty="0"/>
              <a:t> </a:t>
            </a:r>
            <a:r>
              <a:rPr lang="en-US" dirty="0" err="1"/>
              <a:t>pueden</a:t>
            </a:r>
            <a:r>
              <a:rPr lang="en-US" dirty="0"/>
              <a:t> </a:t>
            </a:r>
            <a:r>
              <a:rPr lang="en-US" dirty="0" err="1"/>
              <a:t>avisar</a:t>
            </a:r>
            <a:r>
              <a:rPr lang="en-US" dirty="0"/>
              <a:t> al </a:t>
            </a:r>
            <a:r>
              <a:rPr lang="en-US" dirty="0" err="1"/>
              <a:t>encargado</a:t>
            </a:r>
            <a:r>
              <a:rPr lang="en-US" dirty="0"/>
              <a:t> a </a:t>
            </a:r>
            <a:r>
              <a:rPr lang="en-US" dirty="0" err="1"/>
              <a:t>través</a:t>
            </a:r>
            <a:r>
              <a:rPr lang="en-US" dirty="0"/>
              <a:t> de la </a:t>
            </a:r>
            <a:r>
              <a:rPr lang="en-US" dirty="0" err="1"/>
              <a:t>banda</a:t>
            </a:r>
            <a:r>
              <a:rPr lang="en-US" dirty="0"/>
              <a:t>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necesitan</a:t>
            </a:r>
            <a:r>
              <a:rPr lang="en-US" dirty="0"/>
              <a:t> </a:t>
            </a:r>
            <a:r>
              <a:rPr lang="en-US" dirty="0" err="1"/>
              <a:t>ayuda</a:t>
            </a: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err="1"/>
              <a:t>Registro</a:t>
            </a:r>
            <a:r>
              <a:rPr lang="en-US" dirty="0"/>
              <a:t> de </a:t>
            </a:r>
            <a:r>
              <a:rPr lang="en-US" dirty="0" err="1"/>
              <a:t>datos</a:t>
            </a:r>
            <a:endParaRPr lang="en-US" dirty="0"/>
          </a:p>
          <a:p>
            <a:pPr marL="0" lvl="0" indent="0">
              <a:buFont typeface="Arial" panose="020B0604020202020204" pitchFamily="34" charset="0"/>
              <a:buNone/>
            </a:pPr>
            <a:endParaRPr lang="en-US" dirty="0"/>
          </a:p>
          <a:p>
            <a:pPr marL="0" lvl="0" indent="0">
              <a:buFont typeface="Arial" panose="020B0604020202020204" pitchFamily="34" charset="0"/>
              <a:buNone/>
            </a:pPr>
            <a:r>
              <a:rPr lang="en-US" dirty="0" err="1"/>
              <a:t>También</a:t>
            </a:r>
            <a:r>
              <a:rPr lang="en-US" dirty="0"/>
              <a:t> </a:t>
            </a:r>
            <a:r>
              <a:rPr lang="en-US" dirty="0" err="1"/>
              <a:t>pueden</a:t>
            </a:r>
            <a:r>
              <a:rPr lang="en-US" dirty="0"/>
              <a:t> </a:t>
            </a:r>
            <a:r>
              <a:rPr lang="en-US" dirty="0" err="1"/>
              <a:t>utilizarse</a:t>
            </a:r>
            <a:r>
              <a:rPr lang="en-US" dirty="0"/>
              <a:t> </a:t>
            </a:r>
            <a:r>
              <a:rPr lang="en-US" dirty="0" err="1"/>
              <a:t>relojes</a:t>
            </a:r>
            <a:r>
              <a:rPr lang="en-US" dirty="0"/>
              <a:t> </a:t>
            </a:r>
            <a:r>
              <a:rPr lang="en-US" dirty="0" err="1"/>
              <a:t>inteligentes</a:t>
            </a:r>
            <a:r>
              <a:rPr lang="en-US" dirty="0"/>
              <a:t>, </a:t>
            </a:r>
            <a:r>
              <a:rPr lang="en-US" dirty="0" err="1"/>
              <a:t>pero</a:t>
            </a:r>
            <a:r>
              <a:rPr lang="en-US" dirty="0"/>
              <a:t> </a:t>
            </a:r>
            <a:r>
              <a:rPr lang="en-US" dirty="0" err="1"/>
              <a:t>sólo</a:t>
            </a:r>
            <a:r>
              <a:rPr lang="en-US" dirty="0"/>
              <a:t> </a:t>
            </a:r>
            <a:r>
              <a:rPr lang="en-US" dirty="0" err="1"/>
              <a:t>miden</a:t>
            </a:r>
            <a:r>
              <a:rPr lang="en-US" dirty="0"/>
              <a:t>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niveles</a:t>
            </a:r>
            <a:r>
              <a:rPr lang="en-US" dirty="0"/>
              <a:t> de </a:t>
            </a:r>
            <a:r>
              <a:rPr lang="en-US" dirty="0" err="1"/>
              <a:t>ritmo</a:t>
            </a:r>
            <a:r>
              <a:rPr lang="en-US" dirty="0"/>
              <a:t> </a:t>
            </a:r>
            <a:r>
              <a:rPr lang="en-US" dirty="0" err="1"/>
              <a:t>cardíaco</a:t>
            </a:r>
            <a:r>
              <a:rPr lang="en-US" dirty="0"/>
              <a:t> </a:t>
            </a:r>
            <a:r>
              <a:rPr lang="en-US" dirty="0" err="1"/>
              <a:t>durante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trabajo</a:t>
            </a:r>
            <a:r>
              <a:rPr lang="en-US" dirty="0"/>
              <a:t>. No son </a:t>
            </a:r>
            <a:r>
              <a:rPr lang="en-US" dirty="0" err="1"/>
              <a:t>capaces</a:t>
            </a:r>
            <a:r>
              <a:rPr lang="en-US" dirty="0"/>
              <a:t> de leer la </a:t>
            </a:r>
            <a:r>
              <a:rPr lang="en-US" dirty="0" err="1"/>
              <a:t>temperatura</a:t>
            </a:r>
            <a:r>
              <a:rPr lang="en-US" dirty="0"/>
              <a:t> interna del </a:t>
            </a:r>
            <a:r>
              <a:rPr lang="en-US" dirty="0" err="1"/>
              <a:t>cuerpo</a:t>
            </a:r>
            <a:r>
              <a:rPr lang="en-US" dirty="0"/>
              <a:t>. </a:t>
            </a:r>
          </a:p>
          <a:p>
            <a:pPr marL="0" lvl="0" indent="0">
              <a:buFont typeface="Arial" panose="020B0604020202020204" pitchFamily="34" charset="0"/>
              <a:buNone/>
            </a:pPr>
            <a:endParaRPr lang="en-US" dirty="0"/>
          </a:p>
          <a:p>
            <a:pPr marL="0" lvl="0" indent="0">
              <a:buFont typeface="Arial" panose="020B0604020202020204" pitchFamily="34" charset="0"/>
              <a:buNone/>
            </a:pPr>
            <a:r>
              <a:rPr lang="en-US" dirty="0"/>
              <a:t>Imagen: Imagen de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banda</a:t>
            </a:r>
            <a:r>
              <a:rPr lang="en-US" dirty="0"/>
              <a:t> </a:t>
            </a:r>
            <a:r>
              <a:rPr lang="en-US" dirty="0" err="1"/>
              <a:t>térmica</a:t>
            </a:r>
            <a:r>
              <a:rPr lang="en-US" dirty="0"/>
              <a:t> que </a:t>
            </a:r>
            <a:r>
              <a:rPr lang="en-US" dirty="0" err="1"/>
              <a:t>puede</a:t>
            </a:r>
            <a:r>
              <a:rPr lang="en-US" dirty="0"/>
              <a:t> </a:t>
            </a:r>
            <a:r>
              <a:rPr lang="en-US" dirty="0" err="1"/>
              <a:t>utilizarse</a:t>
            </a:r>
            <a:r>
              <a:rPr lang="en-US" dirty="0"/>
              <a:t> para </a:t>
            </a:r>
            <a:r>
              <a:rPr lang="en-US" dirty="0" err="1"/>
              <a:t>realizar</a:t>
            </a:r>
            <a:r>
              <a:rPr lang="en-US" dirty="0"/>
              <a:t> un </a:t>
            </a:r>
            <a:r>
              <a:rPr lang="en-US" dirty="0" err="1"/>
              <a:t>seguimiento</a:t>
            </a:r>
            <a:r>
              <a:rPr lang="en-US" dirty="0"/>
              <a:t> </a:t>
            </a:r>
            <a:r>
              <a:rPr lang="en-US" dirty="0" err="1"/>
              <a:t>fisiológico</a:t>
            </a:r>
            <a:r>
              <a:rPr lang="en-US" dirty="0"/>
              <a:t> de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empleados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lugar</a:t>
            </a:r>
            <a:r>
              <a:rPr lang="en-US" dirty="0"/>
              <a:t> de </a:t>
            </a:r>
            <a:r>
              <a:rPr lang="en-US" dirty="0" err="1"/>
              <a:t>trabajo</a:t>
            </a:r>
            <a:r>
              <a:rPr lang="en-US" dirty="0"/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597599-430D-4F1B-8F31-4CC76330FE50}" type="slidenum">
              <a:rPr lang="en-US" smtClean="0"/>
              <a:t>79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1998984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Es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necesario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los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empleadores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impartan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un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programa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de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capacitación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sobre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el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estrés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calor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todos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los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trabajadores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y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supervisores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incluya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lo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siguiente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: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Reconocimiento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de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los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signos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y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síntomas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de las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enfermedades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calor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y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administración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de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los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primeros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auxilios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Causas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de las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enfermedades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calor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y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medidas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para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reducir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el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riesgo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Entre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ellas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se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incluye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beber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suficiente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agua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y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controlar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el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color y la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cantidad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de la diuresis.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Cuidado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y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uso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adecuados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de la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ropa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y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el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equipo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de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protección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contra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el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calor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y la carga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térmica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añadida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causada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el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esfuerzo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la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ropa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y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el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equipo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de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protección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personal.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Efectos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de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otros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factores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(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drogas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alcohol,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obesidad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etc.)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la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tolerancia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al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estrés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calor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laboral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importancia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de la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aclimatación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importancia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de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reportar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inmediatamente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al supervisor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cualquier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síntoma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o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signo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de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enfermedad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calor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ellos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o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sus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compañeros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de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trabajo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Procedimientos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para responder 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los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síntomas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de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posibles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enfermedades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calor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y para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ponerse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contacto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con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los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servicios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de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emergencias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médicas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597599-430D-4F1B-8F31-4CC76330FE50}" type="slidenum">
              <a:rPr lang="en-US" smtClean="0"/>
              <a:t>80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0544894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None/>
            </a:pP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Se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debe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establecer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un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sistema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de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compañeros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para que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los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empleados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se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cuiden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unos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otros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,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incluso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cuando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los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trabajadores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se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estén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aclimatando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trabajar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un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ambiente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caluroso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. Si nota que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alguien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se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siente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débil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, con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náuseas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,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mareado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, con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vómitos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,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confuso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, se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desmaya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o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está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irritable, es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importante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actuar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de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inmediato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. </a:t>
            </a:r>
          </a:p>
          <a:p>
            <a:pPr algn="l">
              <a:buFont typeface="Arial" panose="020B0604020202020204" pitchFamily="34" charset="0"/>
              <a:buNone/>
            </a:pPr>
            <a:endParaRPr lang="en-US" b="0" i="0" dirty="0">
              <a:solidFill>
                <a:srgbClr val="212121"/>
              </a:solidFill>
              <a:effectLst/>
              <a:latin typeface="Source Sans Pro" panose="020B0503030403020204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597599-430D-4F1B-8F31-4CC76330FE50}" type="slidenum">
              <a:rPr lang="en-US" smtClean="0"/>
              <a:t>81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2667687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None/>
            </a:pP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Si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ve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alguien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con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debilidad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,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náuseas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,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mareos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,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vómitos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,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confusión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,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desmayos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o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irritabilidad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, es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importante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actuar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de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inmediato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:</a:t>
            </a:r>
          </a:p>
          <a:p>
            <a:pPr marL="285750" lvl="0" indent="-285750" algn="l">
              <a:buFont typeface="Arial" panose="020B0604020202020204" pitchFamily="34" charset="0"/>
              <a:buChar char="•"/>
            </a:pP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Darles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de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beber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agua</a:t>
            </a:r>
            <a:endParaRPr lang="en-US" b="0" i="0" dirty="0">
              <a:solidFill>
                <a:srgbClr val="212121"/>
              </a:solidFill>
              <a:effectLst/>
              <a:latin typeface="Source Sans Pro" panose="020B0503030403020204" pitchFamily="34" charset="0"/>
            </a:endParaRPr>
          </a:p>
          <a:p>
            <a:pPr marL="285750" lvl="0" indent="-285750" algn="l">
              <a:buFont typeface="Arial" panose="020B0604020202020204" pitchFamily="34" charset="0"/>
              <a:buChar char="•"/>
            </a:pP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Llévelos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una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zona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más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fresca</a:t>
            </a:r>
          </a:p>
          <a:p>
            <a:pPr marL="285750" lvl="0" indent="-285750" algn="l">
              <a:buFont typeface="Arial" panose="020B0604020202020204" pitchFamily="34" charset="0"/>
              <a:buChar char="•"/>
            </a:pP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Refrésquelos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con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agua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,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hielo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o un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ventilador</a:t>
            </a:r>
            <a:endParaRPr lang="en-US" b="0" i="0" dirty="0">
              <a:solidFill>
                <a:srgbClr val="212121"/>
              </a:solidFill>
              <a:effectLst/>
              <a:latin typeface="Source Sans Pro" panose="020B0503030403020204" pitchFamily="34" charset="0"/>
            </a:endParaRPr>
          </a:p>
          <a:p>
            <a:pPr marL="285750" lvl="0" indent="-285750" algn="l">
              <a:buFont typeface="Arial" panose="020B0604020202020204" pitchFamily="34" charset="0"/>
              <a:buChar char="•"/>
            </a:pP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Quíteles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la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ropa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innecesaria</a:t>
            </a:r>
            <a:endParaRPr lang="en-US" b="0" i="0" dirty="0">
              <a:solidFill>
                <a:srgbClr val="212121"/>
              </a:solidFill>
              <a:effectLst/>
              <a:latin typeface="Source Sans Pro" panose="020B0503030403020204" pitchFamily="34" charset="0"/>
            </a:endParaRPr>
          </a:p>
          <a:p>
            <a:pPr marL="285750" lvl="0" indent="-285750"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No les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deje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solos</a:t>
            </a:r>
          </a:p>
          <a:p>
            <a:pPr marL="285750" lvl="0" indent="-285750" algn="l">
              <a:buFont typeface="Arial" panose="020B0604020202020204" pitchFamily="34" charset="0"/>
              <a:buChar char="•"/>
            </a:pP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caso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de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duda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,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llame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al 911 o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busque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atención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médica</a:t>
            </a:r>
            <a:endParaRPr lang="en-US" b="0" i="0" dirty="0">
              <a:solidFill>
                <a:srgbClr val="212121"/>
              </a:solidFill>
              <a:effectLst/>
              <a:latin typeface="Source Sans Pro" panose="020B0503030403020204" pitchFamily="34" charset="0"/>
            </a:endParaRPr>
          </a:p>
          <a:p>
            <a:endParaRPr lang="en-US" b="1" dirty="0"/>
          </a:p>
          <a:p>
            <a:r>
              <a:rPr lang="en-US" b="1" dirty="0"/>
              <a:t>Imagen: </a:t>
            </a:r>
            <a:r>
              <a:rPr lang="en-US" b="0" dirty="0"/>
              <a:t>Un </a:t>
            </a:r>
            <a:r>
              <a:rPr lang="en-US" b="0" dirty="0" err="1"/>
              <a:t>empleado</a:t>
            </a:r>
            <a:r>
              <a:rPr lang="en-US" b="0" dirty="0"/>
              <a:t> </a:t>
            </a:r>
            <a:r>
              <a:rPr lang="en-US" b="0" dirty="0" err="1"/>
              <a:t>ayudando</a:t>
            </a:r>
            <a:r>
              <a:rPr lang="en-US" b="0" dirty="0"/>
              <a:t> a </a:t>
            </a:r>
            <a:r>
              <a:rPr lang="en-US" b="0" dirty="0" err="1"/>
              <a:t>su</a:t>
            </a:r>
            <a:r>
              <a:rPr lang="en-US" b="0" dirty="0"/>
              <a:t> </a:t>
            </a:r>
            <a:r>
              <a:rPr lang="en-US" b="0" dirty="0" err="1"/>
              <a:t>compañero</a:t>
            </a:r>
            <a:r>
              <a:rPr lang="en-US" b="0" dirty="0"/>
              <a:t> de </a:t>
            </a:r>
            <a:r>
              <a:rPr lang="en-US" b="0" dirty="0" err="1"/>
              <a:t>trabajo</a:t>
            </a:r>
            <a:r>
              <a:rPr lang="en-US" b="0" dirty="0"/>
              <a:t> que </a:t>
            </a:r>
            <a:r>
              <a:rPr lang="en-US" b="0" dirty="0" err="1"/>
              <a:t>está</a:t>
            </a:r>
            <a:r>
              <a:rPr lang="en-US" b="0" dirty="0"/>
              <a:t> </a:t>
            </a:r>
            <a:r>
              <a:rPr lang="en-US" b="0" dirty="0" err="1"/>
              <a:t>en</a:t>
            </a:r>
            <a:r>
              <a:rPr lang="en-US" b="0" dirty="0"/>
              <a:t> </a:t>
            </a:r>
            <a:r>
              <a:rPr lang="en-US" b="0" dirty="0" err="1"/>
              <a:t>el</a:t>
            </a:r>
            <a:r>
              <a:rPr lang="en-US" b="0" dirty="0"/>
              <a:t> </a:t>
            </a:r>
            <a:r>
              <a:rPr lang="en-US" b="0" dirty="0" err="1"/>
              <a:t>suelo</a:t>
            </a:r>
            <a:r>
              <a:rPr lang="en-US" b="0" dirty="0"/>
              <a:t>. Le </a:t>
            </a:r>
            <a:r>
              <a:rPr lang="en-US" b="0" dirty="0" err="1"/>
              <a:t>apoya</a:t>
            </a:r>
            <a:r>
              <a:rPr lang="en-US" b="0" dirty="0"/>
              <a:t> la cabeza y le </a:t>
            </a:r>
            <a:r>
              <a:rPr lang="en-US" b="0" dirty="0" err="1"/>
              <a:t>ayuda</a:t>
            </a:r>
            <a:r>
              <a:rPr lang="en-US" b="0" dirty="0"/>
              <a:t> a </a:t>
            </a:r>
            <a:r>
              <a:rPr lang="en-US" b="0" dirty="0" err="1"/>
              <a:t>beber</a:t>
            </a:r>
            <a:r>
              <a:rPr lang="en-US" b="0" dirty="0"/>
              <a:t> </a:t>
            </a:r>
            <a:r>
              <a:rPr lang="en-US" b="0" dirty="0" err="1"/>
              <a:t>agua</a:t>
            </a:r>
            <a:r>
              <a:rPr lang="en-US" b="0" dirty="0"/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597599-430D-4F1B-8F31-4CC76330FE50}" type="slidenum">
              <a:rPr lang="en-US" smtClean="0"/>
              <a:t>82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245937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Las </a:t>
            </a:r>
            <a:r>
              <a:rPr lang="en-US" dirty="0" err="1"/>
              <a:t>empresas</a:t>
            </a:r>
            <a:r>
              <a:rPr lang="en-US" dirty="0"/>
              <a:t> </a:t>
            </a:r>
            <a:r>
              <a:rPr lang="en-US" dirty="0" err="1"/>
              <a:t>deben</a:t>
            </a:r>
            <a:r>
              <a:rPr lang="en-US" dirty="0"/>
              <a:t> </a:t>
            </a:r>
            <a:r>
              <a:rPr lang="en-US" dirty="0" err="1"/>
              <a:t>desarrollar</a:t>
            </a:r>
            <a:r>
              <a:rPr lang="en-US" dirty="0"/>
              <a:t> un Plan de </a:t>
            </a:r>
            <a:r>
              <a:rPr lang="en-US" dirty="0" err="1"/>
              <a:t>Prevención</a:t>
            </a:r>
            <a:r>
              <a:rPr lang="en-US" dirty="0"/>
              <a:t> de las </a:t>
            </a:r>
            <a:r>
              <a:rPr lang="en-US" dirty="0" err="1"/>
              <a:t>Enfermedades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Calor</a:t>
            </a:r>
            <a:r>
              <a:rPr lang="en-US" dirty="0"/>
              <a:t> que </a:t>
            </a:r>
            <a:r>
              <a:rPr lang="en-US" dirty="0" err="1"/>
              <a:t>establezca</a:t>
            </a:r>
            <a:r>
              <a:rPr lang="en-US" dirty="0"/>
              <a:t> </a:t>
            </a:r>
            <a:r>
              <a:rPr lang="en-US" dirty="0" err="1"/>
              <a:t>cómo</a:t>
            </a:r>
            <a:r>
              <a:rPr lang="en-US" dirty="0"/>
              <a:t> la </a:t>
            </a:r>
            <a:r>
              <a:rPr lang="en-US" dirty="0" err="1"/>
              <a:t>empresa</a:t>
            </a:r>
            <a:r>
              <a:rPr lang="en-US" dirty="0"/>
              <a:t> </a:t>
            </a:r>
            <a:r>
              <a:rPr lang="en-US" dirty="0" err="1"/>
              <a:t>llevará</a:t>
            </a:r>
            <a:r>
              <a:rPr lang="en-US" dirty="0"/>
              <a:t> a </a:t>
            </a:r>
            <a:r>
              <a:rPr lang="en-US" dirty="0" err="1"/>
              <a:t>cabo</a:t>
            </a:r>
            <a:r>
              <a:rPr lang="en-US" dirty="0"/>
              <a:t>/</a:t>
            </a:r>
            <a:r>
              <a:rPr lang="en-US" dirty="0" err="1"/>
              <a:t>implementará</a:t>
            </a:r>
            <a:r>
              <a:rPr lang="en-US" dirty="0"/>
              <a:t> lo </a:t>
            </a:r>
            <a:r>
              <a:rPr lang="en-US" dirty="0" err="1"/>
              <a:t>siguiente</a:t>
            </a:r>
            <a:r>
              <a:rPr lang="en-US" dirty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err="1"/>
              <a:t>Capacitación</a:t>
            </a:r>
            <a:r>
              <a:rPr lang="en-US" dirty="0"/>
              <a:t> de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empleados</a:t>
            </a: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err="1"/>
              <a:t>Localizaciones</a:t>
            </a:r>
            <a:r>
              <a:rPr lang="en-US" dirty="0"/>
              <a:t> de </a:t>
            </a:r>
            <a:r>
              <a:rPr lang="en-US" dirty="0" err="1"/>
              <a:t>agua</a:t>
            </a: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Sitios y </a:t>
            </a:r>
            <a:r>
              <a:rPr lang="en-US" dirty="0" err="1"/>
              <a:t>recursos</a:t>
            </a:r>
            <a:r>
              <a:rPr lang="en-US" dirty="0"/>
              <a:t> de sombra/</a:t>
            </a:r>
            <a:r>
              <a:rPr lang="en-US" dirty="0" err="1"/>
              <a:t>enfriamiento</a:t>
            </a: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err="1"/>
              <a:t>Otras</a:t>
            </a:r>
            <a:r>
              <a:rPr lang="en-US" dirty="0"/>
              <a:t> </a:t>
            </a:r>
            <a:r>
              <a:rPr lang="en-US" dirty="0" err="1"/>
              <a:t>medidas</a:t>
            </a:r>
            <a:r>
              <a:rPr lang="en-US" dirty="0"/>
              <a:t>, </a:t>
            </a:r>
            <a:r>
              <a:rPr lang="en-US" dirty="0" err="1"/>
              <a:t>como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sistema</a:t>
            </a:r>
            <a:r>
              <a:rPr lang="en-US" dirty="0"/>
              <a:t> de </a:t>
            </a:r>
            <a:r>
              <a:rPr lang="en-US" dirty="0" err="1"/>
              <a:t>compañeros</a:t>
            </a:r>
            <a:r>
              <a:rPr lang="en-US" dirty="0"/>
              <a:t>, la </a:t>
            </a:r>
            <a:r>
              <a:rPr lang="en-US" dirty="0" err="1"/>
              <a:t>programación</a:t>
            </a:r>
            <a:r>
              <a:rPr lang="en-US" dirty="0"/>
              <a:t> de </a:t>
            </a:r>
            <a:r>
              <a:rPr lang="en-US" dirty="0" err="1"/>
              <a:t>descansos</a:t>
            </a:r>
            <a:r>
              <a:rPr lang="en-US" dirty="0"/>
              <a:t> y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ajuste</a:t>
            </a:r>
            <a:r>
              <a:rPr lang="en-US" dirty="0"/>
              <a:t> entre </a:t>
            </a:r>
            <a:r>
              <a:rPr lang="en-US" dirty="0" err="1"/>
              <a:t>turnos</a:t>
            </a:r>
            <a:r>
              <a:rPr lang="en-US" dirty="0"/>
              <a:t> de </a:t>
            </a:r>
            <a:r>
              <a:rPr lang="en-US" dirty="0" err="1"/>
              <a:t>trabajo</a:t>
            </a:r>
            <a:r>
              <a:rPr lang="en-US" dirty="0"/>
              <a:t>.</a:t>
            </a:r>
          </a:p>
          <a:p>
            <a:r>
              <a:rPr lang="en-US" dirty="0"/>
              <a:t>El plan </a:t>
            </a:r>
            <a:r>
              <a:rPr lang="en-US" dirty="0" err="1"/>
              <a:t>también</a:t>
            </a:r>
            <a:r>
              <a:rPr lang="en-US" dirty="0"/>
              <a:t> </a:t>
            </a:r>
            <a:r>
              <a:rPr lang="en-US" dirty="0" err="1"/>
              <a:t>debe</a:t>
            </a:r>
            <a:r>
              <a:rPr lang="en-US" dirty="0"/>
              <a:t> </a:t>
            </a:r>
            <a:r>
              <a:rPr lang="en-US" dirty="0" err="1"/>
              <a:t>identificar</a:t>
            </a:r>
            <a:r>
              <a:rPr lang="en-US" dirty="0"/>
              <a:t> </a:t>
            </a:r>
            <a:r>
              <a:rPr lang="en-US" dirty="0" err="1"/>
              <a:t>todas</a:t>
            </a:r>
            <a:r>
              <a:rPr lang="en-US" dirty="0"/>
              <a:t> las </a:t>
            </a:r>
            <a:r>
              <a:rPr lang="en-US" dirty="0" err="1"/>
              <a:t>actividades</a:t>
            </a:r>
            <a:r>
              <a:rPr lang="en-US" dirty="0"/>
              <a:t> </a:t>
            </a:r>
            <a:r>
              <a:rPr lang="en-US" dirty="0" err="1"/>
              <a:t>laborables</a:t>
            </a:r>
            <a:r>
              <a:rPr lang="en-US" dirty="0"/>
              <a:t> que </a:t>
            </a:r>
            <a:r>
              <a:rPr lang="en-US" dirty="0" err="1"/>
              <a:t>puedan</a:t>
            </a:r>
            <a:r>
              <a:rPr lang="en-US" dirty="0"/>
              <a:t> </a:t>
            </a:r>
            <a:r>
              <a:rPr lang="en-US" dirty="0" err="1"/>
              <a:t>exponer</a:t>
            </a:r>
            <a:r>
              <a:rPr lang="en-US" dirty="0"/>
              <a:t> a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empleados</a:t>
            </a:r>
            <a:r>
              <a:rPr lang="en-US" dirty="0"/>
              <a:t> o </a:t>
            </a:r>
            <a:r>
              <a:rPr lang="en-US" dirty="0" err="1"/>
              <a:t>contratistas</a:t>
            </a:r>
            <a:r>
              <a:rPr lang="en-US" dirty="0"/>
              <a:t> a </a:t>
            </a:r>
            <a:r>
              <a:rPr lang="en-US" dirty="0" err="1"/>
              <a:t>riesgos</a:t>
            </a:r>
            <a:r>
              <a:rPr lang="en-US" dirty="0"/>
              <a:t> de </a:t>
            </a:r>
            <a:r>
              <a:rPr lang="en-US" dirty="0" err="1"/>
              <a:t>estrés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calor</a:t>
            </a:r>
            <a:r>
              <a:rPr lang="en-US" dirty="0"/>
              <a:t> e </a:t>
            </a:r>
            <a:r>
              <a:rPr lang="en-US" dirty="0" err="1"/>
              <a:t>identificar</a:t>
            </a:r>
            <a:r>
              <a:rPr lang="en-US" dirty="0"/>
              <a:t> las </a:t>
            </a:r>
            <a:r>
              <a:rPr lang="en-US" dirty="0" err="1"/>
              <a:t>medidas</a:t>
            </a:r>
            <a:r>
              <a:rPr lang="en-US" dirty="0"/>
              <a:t> de control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cada</a:t>
            </a:r>
            <a:r>
              <a:rPr lang="en-US" dirty="0"/>
              <a:t> </a:t>
            </a:r>
            <a:r>
              <a:rPr lang="en-US" dirty="0" err="1"/>
              <a:t>una</a:t>
            </a:r>
            <a:r>
              <a:rPr lang="en-US" dirty="0"/>
              <a:t> de </a:t>
            </a:r>
            <a:r>
              <a:rPr lang="en-US" dirty="0" err="1"/>
              <a:t>ellas</a:t>
            </a:r>
            <a:r>
              <a:rPr lang="en-US" dirty="0"/>
              <a:t> para </a:t>
            </a:r>
            <a:r>
              <a:rPr lang="en-US" dirty="0" err="1"/>
              <a:t>proteger</a:t>
            </a:r>
            <a:r>
              <a:rPr lang="en-US" dirty="0"/>
              <a:t> a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trabajadores</a:t>
            </a:r>
            <a:r>
              <a:rPr lang="en-US" dirty="0"/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597599-430D-4F1B-8F31-4CC76330FE50}" type="slidenum">
              <a:rPr lang="en-US" smtClean="0"/>
              <a:t>83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3225565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El </a:t>
            </a:r>
            <a:r>
              <a:rPr lang="en-US" dirty="0" err="1"/>
              <a:t>Programa</a:t>
            </a:r>
            <a:r>
              <a:rPr lang="en-US" dirty="0"/>
              <a:t> de Consulta OSHA de Georgia Tech </a:t>
            </a:r>
            <a:r>
              <a:rPr lang="en-US" dirty="0" err="1"/>
              <a:t>tiene</a:t>
            </a:r>
            <a:r>
              <a:rPr lang="en-US" dirty="0"/>
              <a:t>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plantilla</a:t>
            </a:r>
            <a:r>
              <a:rPr lang="en-US" dirty="0"/>
              <a:t> para un Plan de </a:t>
            </a:r>
            <a:r>
              <a:rPr lang="en-US" dirty="0" err="1"/>
              <a:t>prevención</a:t>
            </a:r>
            <a:r>
              <a:rPr lang="en-US" dirty="0"/>
              <a:t> de </a:t>
            </a:r>
            <a:r>
              <a:rPr lang="en-US" dirty="0" err="1"/>
              <a:t>enfermedades</a:t>
            </a:r>
            <a:r>
              <a:rPr lang="en-US" dirty="0"/>
              <a:t> </a:t>
            </a:r>
            <a:r>
              <a:rPr lang="en-US" dirty="0" err="1"/>
              <a:t>causadas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calor</a:t>
            </a:r>
            <a:r>
              <a:rPr lang="en-US" dirty="0"/>
              <a:t>. </a:t>
            </a:r>
            <a:r>
              <a:rPr lang="en-US" dirty="0" err="1"/>
              <a:t>Escanee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código</a:t>
            </a:r>
            <a:r>
              <a:rPr lang="en-US" dirty="0"/>
              <a:t> QR para acceder a la </a:t>
            </a:r>
            <a:r>
              <a:rPr lang="en-US" dirty="0" err="1"/>
              <a:t>plantilla</a:t>
            </a:r>
            <a:r>
              <a:rPr lang="en-US" dirty="0"/>
              <a:t>. Si la </a:t>
            </a:r>
            <a:r>
              <a:rPr lang="en-US" dirty="0" err="1"/>
              <a:t>utiliza</a:t>
            </a:r>
            <a:r>
              <a:rPr lang="en-US" dirty="0"/>
              <a:t>, </a:t>
            </a:r>
            <a:r>
              <a:rPr lang="en-US" dirty="0" err="1"/>
              <a:t>asegúrese</a:t>
            </a:r>
            <a:r>
              <a:rPr lang="en-US" dirty="0"/>
              <a:t> de </a:t>
            </a:r>
            <a:r>
              <a:rPr lang="en-US" dirty="0" err="1"/>
              <a:t>adaptarla</a:t>
            </a:r>
            <a:r>
              <a:rPr lang="en-US" dirty="0"/>
              <a:t> para sus </a:t>
            </a:r>
            <a:r>
              <a:rPr lang="en-US" dirty="0" err="1"/>
              <a:t>instalaciones</a:t>
            </a:r>
            <a:r>
              <a:rPr lang="en-US" dirty="0"/>
              <a:t> o </a:t>
            </a:r>
            <a:r>
              <a:rPr lang="en-US" dirty="0" err="1"/>
              <a:t>lugar</a:t>
            </a:r>
            <a:r>
              <a:rPr lang="en-US" dirty="0"/>
              <a:t> de </a:t>
            </a:r>
            <a:r>
              <a:rPr lang="en-US" dirty="0" err="1"/>
              <a:t>trabajo</a:t>
            </a:r>
            <a:r>
              <a:rPr lang="en-US" dirty="0"/>
              <a:t>. </a:t>
            </a:r>
          </a:p>
          <a:p>
            <a:endParaRPr lang="en-US" dirty="0"/>
          </a:p>
          <a:p>
            <a:r>
              <a:rPr lang="en-US" b="1" dirty="0"/>
              <a:t>Imagen 1: </a:t>
            </a:r>
            <a:r>
              <a:rPr lang="en-US" b="0" dirty="0"/>
              <a:t>Una </a:t>
            </a:r>
            <a:r>
              <a:rPr lang="en-US" b="0" dirty="0" err="1"/>
              <a:t>tabla</a:t>
            </a:r>
            <a:r>
              <a:rPr lang="en-US" b="0" dirty="0"/>
              <a:t> que </a:t>
            </a:r>
            <a:r>
              <a:rPr lang="en-US" b="0" dirty="0" err="1"/>
              <a:t>muestre</a:t>
            </a:r>
            <a:r>
              <a:rPr lang="en-US" b="0" dirty="0"/>
              <a:t> la </a:t>
            </a:r>
            <a:r>
              <a:rPr lang="en-US" b="0" dirty="0" err="1"/>
              <a:t>tarea</a:t>
            </a:r>
            <a:r>
              <a:rPr lang="en-US" b="0" dirty="0"/>
              <a:t> </a:t>
            </a:r>
            <a:r>
              <a:rPr lang="en-US" b="0" dirty="0" err="1"/>
              <a:t>laboral</a:t>
            </a:r>
            <a:r>
              <a:rPr lang="en-US" b="0" dirty="0"/>
              <a:t> y la forma </a:t>
            </a:r>
            <a:r>
              <a:rPr lang="en-US" b="0" dirty="0" err="1"/>
              <a:t>en</a:t>
            </a:r>
            <a:r>
              <a:rPr lang="en-US" b="0" dirty="0"/>
              <a:t> que </a:t>
            </a:r>
            <a:r>
              <a:rPr lang="en-US" b="0" dirty="0" err="1"/>
              <a:t>los</a:t>
            </a:r>
            <a:r>
              <a:rPr lang="en-US" b="0" dirty="0"/>
              <a:t> </a:t>
            </a:r>
            <a:r>
              <a:rPr lang="en-US" b="0" dirty="0" err="1"/>
              <a:t>empleados</a:t>
            </a:r>
            <a:r>
              <a:rPr lang="en-US" b="0" dirty="0"/>
              <a:t> </a:t>
            </a:r>
            <a:r>
              <a:rPr lang="en-US" b="0" dirty="0" err="1"/>
              <a:t>estarán</a:t>
            </a:r>
            <a:r>
              <a:rPr lang="en-US" b="0" dirty="0"/>
              <a:t> </a:t>
            </a:r>
            <a:r>
              <a:rPr lang="en-US" b="0" dirty="0" err="1"/>
              <a:t>expuestos</a:t>
            </a:r>
            <a:r>
              <a:rPr lang="en-US" b="0" dirty="0"/>
              <a:t> al </a:t>
            </a:r>
            <a:r>
              <a:rPr lang="en-US" b="0" dirty="0" err="1"/>
              <a:t>calor</a:t>
            </a:r>
            <a:r>
              <a:rPr lang="en-US" b="0" dirty="0"/>
              <a:t>, </a:t>
            </a:r>
            <a:r>
              <a:rPr lang="en-US" b="0" dirty="0" err="1"/>
              <a:t>así</a:t>
            </a:r>
            <a:r>
              <a:rPr lang="en-US" b="0" dirty="0"/>
              <a:t> </a:t>
            </a:r>
            <a:r>
              <a:rPr lang="en-US" b="0" dirty="0" err="1"/>
              <a:t>como</a:t>
            </a:r>
            <a:r>
              <a:rPr lang="en-US" b="0" dirty="0"/>
              <a:t> las </a:t>
            </a:r>
            <a:r>
              <a:rPr lang="en-US" b="0" dirty="0" err="1"/>
              <a:t>medidas</a:t>
            </a:r>
            <a:r>
              <a:rPr lang="en-US" b="0" dirty="0"/>
              <a:t> de control para </a:t>
            </a:r>
            <a:r>
              <a:rPr lang="en-US" b="0" dirty="0" err="1"/>
              <a:t>proteger</a:t>
            </a:r>
            <a:r>
              <a:rPr lang="en-US" b="0" dirty="0"/>
              <a:t> a </a:t>
            </a:r>
            <a:r>
              <a:rPr lang="en-US" b="0" dirty="0" err="1"/>
              <a:t>los</a:t>
            </a:r>
            <a:r>
              <a:rPr lang="en-US" b="0" dirty="0"/>
              <a:t> </a:t>
            </a:r>
            <a:r>
              <a:rPr lang="en-US" b="0" dirty="0" err="1"/>
              <a:t>trabajadores</a:t>
            </a:r>
            <a:r>
              <a:rPr lang="en-US" b="0" dirty="0"/>
              <a:t> del </a:t>
            </a:r>
            <a:r>
              <a:rPr lang="en-US" b="0" dirty="0" err="1"/>
              <a:t>calor</a:t>
            </a:r>
            <a:r>
              <a:rPr lang="en-US" b="0" dirty="0"/>
              <a:t> </a:t>
            </a:r>
            <a:r>
              <a:rPr lang="en-US" b="0" dirty="0" err="1"/>
              <a:t>establecidas</a:t>
            </a:r>
            <a:r>
              <a:rPr lang="en-US" b="0" dirty="0"/>
              <a:t> </a:t>
            </a:r>
            <a:r>
              <a:rPr lang="en-US" b="0" dirty="0" err="1"/>
              <a:t>por</a:t>
            </a:r>
            <a:r>
              <a:rPr lang="en-US" b="0" dirty="0"/>
              <a:t> la </a:t>
            </a:r>
            <a:r>
              <a:rPr lang="en-US" b="0" dirty="0" err="1"/>
              <a:t>empresa</a:t>
            </a:r>
            <a:r>
              <a:rPr lang="en-US" b="0" dirty="0"/>
              <a:t>. </a:t>
            </a:r>
          </a:p>
          <a:p>
            <a:endParaRPr lang="en-US" b="0" dirty="0"/>
          </a:p>
          <a:p>
            <a:r>
              <a:rPr lang="en-US" b="1" dirty="0"/>
              <a:t>Imagen 2: </a:t>
            </a:r>
            <a:r>
              <a:rPr lang="en-US" b="0" dirty="0"/>
              <a:t>Un </a:t>
            </a:r>
            <a:r>
              <a:rPr lang="en-US" b="0" dirty="0" err="1"/>
              <a:t>código</a:t>
            </a:r>
            <a:r>
              <a:rPr lang="en-US" b="0" dirty="0"/>
              <a:t> QR que </a:t>
            </a:r>
            <a:r>
              <a:rPr lang="en-US" b="0" dirty="0" err="1"/>
              <a:t>puede</a:t>
            </a:r>
            <a:r>
              <a:rPr lang="en-US" b="0" dirty="0"/>
              <a:t> </a:t>
            </a:r>
            <a:r>
              <a:rPr lang="en-US" b="0" dirty="0" err="1"/>
              <a:t>escanearse</a:t>
            </a:r>
            <a:r>
              <a:rPr lang="en-US" b="0" dirty="0"/>
              <a:t> para acceder a la </a:t>
            </a:r>
            <a:r>
              <a:rPr lang="en-US" b="0" dirty="0" err="1"/>
              <a:t>plantilla</a:t>
            </a:r>
            <a:r>
              <a:rPr lang="en-US" b="0" dirty="0"/>
              <a:t> del Plan de </a:t>
            </a:r>
            <a:r>
              <a:rPr lang="en-US" b="0" dirty="0" err="1"/>
              <a:t>prevención</a:t>
            </a:r>
            <a:r>
              <a:rPr lang="en-US" b="0" dirty="0"/>
              <a:t> de las </a:t>
            </a:r>
            <a:r>
              <a:rPr lang="en-US" b="0" dirty="0" err="1"/>
              <a:t>enfermedades</a:t>
            </a:r>
            <a:r>
              <a:rPr lang="en-US" b="0" dirty="0"/>
              <a:t> </a:t>
            </a:r>
            <a:r>
              <a:rPr lang="en-US" b="0" dirty="0" err="1"/>
              <a:t>por</a:t>
            </a:r>
            <a:r>
              <a:rPr lang="en-US" b="0" dirty="0"/>
              <a:t> </a:t>
            </a:r>
            <a:r>
              <a:rPr lang="en-US" b="0" dirty="0" err="1"/>
              <a:t>calor</a:t>
            </a:r>
            <a:r>
              <a:rPr lang="en-US" b="0" dirty="0"/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597599-430D-4F1B-8F31-4CC76330FE50}" type="slidenum">
              <a:rPr lang="en-US" smtClean="0"/>
              <a:t>84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7813824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err="1"/>
              <a:t>Existen</a:t>
            </a:r>
            <a:r>
              <a:rPr lang="en-US" baseline="0" dirty="0"/>
              <a:t> EPP que </a:t>
            </a:r>
            <a:r>
              <a:rPr lang="en-US" baseline="0" dirty="0" err="1"/>
              <a:t>pueden</a:t>
            </a:r>
            <a:r>
              <a:rPr lang="en-US" baseline="0" dirty="0"/>
              <a:t> </a:t>
            </a:r>
            <a:r>
              <a:rPr lang="en-US" baseline="0" dirty="0" err="1"/>
              <a:t>utilizarse</a:t>
            </a:r>
            <a:r>
              <a:rPr lang="en-US" baseline="0" dirty="0"/>
              <a:t> para </a:t>
            </a:r>
            <a:r>
              <a:rPr lang="en-US" baseline="0" dirty="0" err="1"/>
              <a:t>ayudar</a:t>
            </a:r>
            <a:r>
              <a:rPr lang="en-US" baseline="0" dirty="0"/>
              <a:t> a </a:t>
            </a:r>
            <a:r>
              <a:rPr lang="en-US" baseline="0" dirty="0" err="1"/>
              <a:t>prevenir</a:t>
            </a:r>
            <a:r>
              <a:rPr lang="en-US" baseline="0" dirty="0"/>
              <a:t> </a:t>
            </a:r>
            <a:r>
              <a:rPr lang="en-US" baseline="0" dirty="0" err="1"/>
              <a:t>el</a:t>
            </a:r>
            <a:r>
              <a:rPr lang="en-US" baseline="0" dirty="0"/>
              <a:t> </a:t>
            </a:r>
            <a:r>
              <a:rPr lang="en-US" baseline="0" dirty="0" err="1"/>
              <a:t>estrés</a:t>
            </a:r>
            <a:r>
              <a:rPr lang="en-US" baseline="0" dirty="0"/>
              <a:t> </a:t>
            </a:r>
            <a:r>
              <a:rPr lang="en-US" baseline="0" dirty="0" err="1"/>
              <a:t>por</a:t>
            </a:r>
            <a:r>
              <a:rPr lang="en-US" baseline="0" dirty="0"/>
              <a:t> </a:t>
            </a:r>
            <a:r>
              <a:rPr lang="en-US" baseline="0" dirty="0" err="1"/>
              <a:t>calor</a:t>
            </a:r>
            <a:r>
              <a:rPr lang="en-US" baseline="0" dirty="0"/>
              <a:t> </a:t>
            </a:r>
            <a:r>
              <a:rPr lang="en-US" baseline="0" dirty="0" err="1"/>
              <a:t>en</a:t>
            </a:r>
            <a:r>
              <a:rPr lang="en-US" baseline="0" dirty="0"/>
              <a:t> </a:t>
            </a:r>
            <a:r>
              <a:rPr lang="en-US" baseline="0" dirty="0" err="1"/>
              <a:t>el</a:t>
            </a:r>
            <a:r>
              <a:rPr lang="en-US" baseline="0" dirty="0"/>
              <a:t> </a:t>
            </a:r>
            <a:r>
              <a:rPr lang="en-US" baseline="0" dirty="0" err="1"/>
              <a:t>lugar</a:t>
            </a:r>
            <a:r>
              <a:rPr lang="en-US" baseline="0" dirty="0"/>
              <a:t> de </a:t>
            </a:r>
            <a:r>
              <a:rPr lang="en-US" baseline="0" dirty="0" err="1"/>
              <a:t>trabajo</a:t>
            </a:r>
            <a:r>
              <a:rPr lang="en-US" baseline="0" dirty="0"/>
              <a:t>. Se </a:t>
            </a:r>
            <a:r>
              <a:rPr lang="en-US" baseline="0" dirty="0" err="1"/>
              <a:t>debe</a:t>
            </a:r>
            <a:r>
              <a:rPr lang="en-US" baseline="0" dirty="0"/>
              <a:t> </a:t>
            </a:r>
            <a:r>
              <a:rPr lang="en-US" baseline="0" dirty="0" err="1"/>
              <a:t>capacitar</a:t>
            </a:r>
            <a:r>
              <a:rPr lang="en-US" baseline="0" dirty="0"/>
              <a:t> a </a:t>
            </a:r>
            <a:r>
              <a:rPr lang="en-US" baseline="0" dirty="0" err="1"/>
              <a:t>los</a:t>
            </a:r>
            <a:r>
              <a:rPr lang="en-US" baseline="0" dirty="0"/>
              <a:t> </a:t>
            </a:r>
            <a:r>
              <a:rPr lang="en-US" baseline="0" dirty="0" err="1"/>
              <a:t>empleados</a:t>
            </a:r>
            <a:r>
              <a:rPr lang="en-US" baseline="0" dirty="0"/>
              <a:t> </a:t>
            </a:r>
            <a:r>
              <a:rPr lang="en-US" baseline="0" dirty="0" err="1"/>
              <a:t>sobre</a:t>
            </a:r>
            <a:r>
              <a:rPr lang="en-US" baseline="0" dirty="0"/>
              <a:t> </a:t>
            </a:r>
            <a:r>
              <a:rPr lang="en-US" baseline="0" dirty="0" err="1"/>
              <a:t>cómo</a:t>
            </a:r>
            <a:r>
              <a:rPr lang="en-US" baseline="0" dirty="0"/>
              <a:t> </a:t>
            </a:r>
            <a:r>
              <a:rPr lang="en-US" baseline="0" dirty="0" err="1"/>
              <a:t>utilizarlos</a:t>
            </a:r>
            <a:r>
              <a:rPr lang="en-US" baseline="0" dirty="0"/>
              <a:t> </a:t>
            </a:r>
            <a:r>
              <a:rPr lang="en-US" baseline="0" dirty="0" err="1"/>
              <a:t>correctamente</a:t>
            </a:r>
            <a:r>
              <a:rPr lang="en-US" baseline="0" dirty="0"/>
              <a:t>, </a:t>
            </a:r>
            <a:r>
              <a:rPr lang="en-US" baseline="0" dirty="0" err="1"/>
              <a:t>ya</a:t>
            </a:r>
            <a:r>
              <a:rPr lang="en-US" baseline="0" dirty="0"/>
              <a:t> que </a:t>
            </a:r>
            <a:r>
              <a:rPr lang="en-US" baseline="0" dirty="0" err="1"/>
              <a:t>pueden</a:t>
            </a:r>
            <a:r>
              <a:rPr lang="en-US" baseline="0" dirty="0"/>
              <a:t> </a:t>
            </a:r>
            <a:r>
              <a:rPr lang="en-US" baseline="0" dirty="0" err="1"/>
              <a:t>tener</a:t>
            </a:r>
            <a:r>
              <a:rPr lang="en-US" baseline="0" dirty="0"/>
              <a:t> </a:t>
            </a:r>
            <a:r>
              <a:rPr lang="en-US" baseline="0" dirty="0" err="1"/>
              <a:t>limitaciones</a:t>
            </a:r>
            <a:r>
              <a:rPr lang="en-US" baseline="0" dirty="0"/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/>
              <a:t>La </a:t>
            </a:r>
            <a:r>
              <a:rPr lang="en-US" baseline="0" dirty="0" err="1"/>
              <a:t>ropa</a:t>
            </a:r>
            <a:r>
              <a:rPr lang="en-US" baseline="0" dirty="0"/>
              <a:t> de </a:t>
            </a:r>
            <a:r>
              <a:rPr lang="en-US" baseline="0" dirty="0" err="1"/>
              <a:t>enfriamiento</a:t>
            </a:r>
            <a:r>
              <a:rPr lang="en-US" baseline="0" dirty="0"/>
              <a:t> </a:t>
            </a:r>
            <a:r>
              <a:rPr lang="en-US" baseline="0" dirty="0" err="1"/>
              <a:t>incluye</a:t>
            </a:r>
            <a:r>
              <a:rPr lang="en-US" baseline="0" dirty="0"/>
              <a:t>: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baseline="0" dirty="0" err="1"/>
              <a:t>Ropa</a:t>
            </a:r>
            <a:r>
              <a:rPr lang="en-US" baseline="0" dirty="0"/>
              <a:t> de </a:t>
            </a:r>
            <a:r>
              <a:rPr lang="en-US" baseline="0" dirty="0" err="1"/>
              <a:t>enfriamiento</a:t>
            </a:r>
            <a:r>
              <a:rPr lang="en-US" baseline="0" dirty="0"/>
              <a:t> </a:t>
            </a:r>
            <a:r>
              <a:rPr lang="en-US" baseline="0" dirty="0" err="1"/>
              <a:t>por</a:t>
            </a:r>
            <a:r>
              <a:rPr lang="en-US" baseline="0" dirty="0"/>
              <a:t> </a:t>
            </a:r>
            <a:r>
              <a:rPr lang="en-US" baseline="0" dirty="0" err="1"/>
              <a:t>agua</a:t>
            </a:r>
            <a:r>
              <a:rPr lang="en-US" baseline="0" dirty="0"/>
              <a:t> (</a:t>
            </a:r>
            <a:r>
              <a:rPr lang="en-US" baseline="0" dirty="0" err="1"/>
              <a:t>por</a:t>
            </a:r>
            <a:r>
              <a:rPr lang="en-US" baseline="0" dirty="0"/>
              <a:t> </a:t>
            </a:r>
            <a:r>
              <a:rPr lang="en-US" baseline="0" dirty="0" err="1"/>
              <a:t>ejemplo</a:t>
            </a:r>
            <a:r>
              <a:rPr lang="en-US" baseline="0" dirty="0"/>
              <a:t>, </a:t>
            </a:r>
            <a:r>
              <a:rPr lang="en-US" baseline="0" dirty="0" err="1"/>
              <a:t>capuchas</a:t>
            </a:r>
            <a:r>
              <a:rPr lang="en-US" baseline="0" dirty="0"/>
              <a:t>, </a:t>
            </a:r>
            <a:r>
              <a:rPr lang="en-US" baseline="0" dirty="0" err="1"/>
              <a:t>chalecos</a:t>
            </a:r>
            <a:r>
              <a:rPr lang="en-US" baseline="0" dirty="0"/>
              <a:t> y </a:t>
            </a:r>
            <a:r>
              <a:rPr lang="en-US" baseline="0" dirty="0" err="1"/>
              <a:t>calzoncillos</a:t>
            </a:r>
            <a:r>
              <a:rPr lang="en-US" baseline="0" dirty="0"/>
              <a:t> largos). </a:t>
            </a:r>
            <a:r>
              <a:rPr lang="en-US" baseline="0" dirty="0" err="1"/>
              <a:t>Estos</a:t>
            </a:r>
            <a:r>
              <a:rPr lang="en-US" baseline="0" dirty="0"/>
              <a:t> </a:t>
            </a:r>
            <a:r>
              <a:rPr lang="en-US" baseline="0" dirty="0" err="1"/>
              <a:t>requieren</a:t>
            </a:r>
            <a:r>
              <a:rPr lang="en-US" baseline="0" dirty="0"/>
              <a:t> </a:t>
            </a:r>
            <a:r>
              <a:rPr lang="en-US" baseline="0" dirty="0" err="1"/>
              <a:t>una</a:t>
            </a:r>
            <a:r>
              <a:rPr lang="en-US" baseline="0" dirty="0"/>
              <a:t> </a:t>
            </a:r>
            <a:r>
              <a:rPr lang="en-US" baseline="0" dirty="0" err="1"/>
              <a:t>bomba</a:t>
            </a:r>
            <a:r>
              <a:rPr lang="en-US" baseline="0" dirty="0"/>
              <a:t> de </a:t>
            </a:r>
            <a:r>
              <a:rPr lang="en-US" baseline="0" dirty="0" err="1"/>
              <a:t>circulación</a:t>
            </a:r>
            <a:r>
              <a:rPr lang="en-US" baseline="0" dirty="0"/>
              <a:t> </a:t>
            </a:r>
            <a:r>
              <a:rPr lang="en-US" baseline="0" dirty="0" err="1"/>
              <a:t>accionada</a:t>
            </a:r>
            <a:r>
              <a:rPr lang="en-US" baseline="0" dirty="0"/>
              <a:t> </a:t>
            </a:r>
            <a:r>
              <a:rPr lang="en-US" baseline="0" dirty="0" err="1"/>
              <a:t>por</a:t>
            </a:r>
            <a:r>
              <a:rPr lang="en-US" baseline="0" dirty="0"/>
              <a:t> </a:t>
            </a:r>
            <a:r>
              <a:rPr lang="en-US" baseline="0" dirty="0" err="1"/>
              <a:t>batería</a:t>
            </a:r>
            <a:r>
              <a:rPr lang="en-US" baseline="0" dirty="0"/>
              <a:t>, </a:t>
            </a:r>
            <a:r>
              <a:rPr lang="en-US" baseline="0" dirty="0" err="1"/>
              <a:t>refrigerante</a:t>
            </a:r>
            <a:r>
              <a:rPr lang="en-US" baseline="0" dirty="0"/>
              <a:t> de </a:t>
            </a:r>
            <a:r>
              <a:rPr lang="en-US" baseline="0" dirty="0" err="1"/>
              <a:t>hielo</a:t>
            </a:r>
            <a:r>
              <a:rPr lang="en-US" baseline="0" dirty="0"/>
              <a:t> </a:t>
            </a:r>
            <a:r>
              <a:rPr lang="en-US" baseline="0" dirty="0" err="1"/>
              <a:t>líquido</a:t>
            </a:r>
            <a:r>
              <a:rPr lang="en-US" baseline="0" dirty="0"/>
              <a:t> y un </a:t>
            </a:r>
            <a:r>
              <a:rPr lang="en-US" baseline="0" dirty="0" err="1"/>
              <a:t>contenedor</a:t>
            </a:r>
            <a:r>
              <a:rPr lang="en-US" baseline="0" dirty="0"/>
              <a:t>. </a:t>
            </a:r>
            <a:r>
              <a:rPr lang="en-US" b="1" baseline="0" dirty="0"/>
              <a:t>¿</a:t>
            </a:r>
            <a:r>
              <a:rPr lang="en-US" b="1" baseline="0" dirty="0" err="1"/>
              <a:t>Cuáles</a:t>
            </a:r>
            <a:r>
              <a:rPr lang="en-US" b="1" baseline="0" dirty="0"/>
              <a:t> son </a:t>
            </a:r>
            <a:r>
              <a:rPr lang="en-US" b="1" baseline="0" dirty="0" err="1"/>
              <a:t>los</a:t>
            </a:r>
            <a:r>
              <a:rPr lang="en-US" b="1" baseline="0" dirty="0"/>
              <a:t> </a:t>
            </a:r>
            <a:r>
              <a:rPr lang="en-US" b="1" baseline="0" dirty="0" err="1"/>
              <a:t>posibles</a:t>
            </a:r>
            <a:r>
              <a:rPr lang="en-US" b="1" baseline="0" dirty="0"/>
              <a:t> </a:t>
            </a:r>
            <a:r>
              <a:rPr lang="en-US" b="1" baseline="0" dirty="0" err="1"/>
              <a:t>problemas</a:t>
            </a:r>
            <a:r>
              <a:rPr lang="en-US" b="1" baseline="0" dirty="0"/>
              <a:t> de la </a:t>
            </a:r>
            <a:r>
              <a:rPr lang="en-US" b="1" baseline="0" dirty="0" err="1"/>
              <a:t>ropa</a:t>
            </a:r>
            <a:r>
              <a:rPr lang="en-US" b="1" baseline="0" dirty="0"/>
              <a:t> de </a:t>
            </a:r>
            <a:r>
              <a:rPr lang="en-US" b="1" baseline="0" dirty="0" err="1"/>
              <a:t>enfriamiento</a:t>
            </a:r>
            <a:r>
              <a:rPr lang="en-US" b="1" baseline="0" dirty="0"/>
              <a:t>?</a:t>
            </a:r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en-US" baseline="0" dirty="0" err="1"/>
              <a:t>Tiempo</a:t>
            </a:r>
            <a:r>
              <a:rPr lang="en-US" baseline="0" dirty="0"/>
              <a:t> de </a:t>
            </a:r>
            <a:r>
              <a:rPr lang="en-US" baseline="0" dirty="0" err="1"/>
              <a:t>funcionamiento</a:t>
            </a:r>
            <a:r>
              <a:rPr lang="en-US" baseline="0" dirty="0"/>
              <a:t> </a:t>
            </a:r>
            <a:r>
              <a:rPr lang="en-US" baseline="0" dirty="0" err="1"/>
              <a:t>limitado</a:t>
            </a:r>
            <a:endParaRPr lang="en-US" baseline="0" dirty="0"/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en-US" baseline="0" dirty="0" err="1"/>
              <a:t>Restricción</a:t>
            </a:r>
            <a:r>
              <a:rPr lang="en-US" baseline="0" dirty="0"/>
              <a:t> de </a:t>
            </a:r>
            <a:r>
              <a:rPr lang="en-US" baseline="0" dirty="0" err="1"/>
              <a:t>movimientos</a:t>
            </a:r>
            <a:endParaRPr lang="en-US" baseline="0" dirty="0"/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en-US" baseline="0" dirty="0"/>
              <a:t>Peso </a:t>
            </a:r>
            <a:r>
              <a:rPr lang="en-US" baseline="0" dirty="0" err="1"/>
              <a:t>adicional</a:t>
            </a:r>
            <a:endParaRPr lang="en-US" baseline="0" dirty="0"/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en-US" baseline="0" dirty="0" err="1"/>
              <a:t>Dexteridad</a:t>
            </a:r>
            <a:r>
              <a:rPr lang="en-US" baseline="0" dirty="0"/>
              <a:t> </a:t>
            </a:r>
            <a:r>
              <a:rPr lang="en-US" baseline="0" dirty="0" err="1"/>
              <a:t>limitada</a:t>
            </a:r>
            <a:endParaRPr lang="en-US" baseline="0" dirty="0"/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en-US" baseline="0" dirty="0" err="1"/>
              <a:t>Reducción</a:t>
            </a:r>
            <a:r>
              <a:rPr lang="en-US" baseline="0" dirty="0"/>
              <a:t> del </a:t>
            </a:r>
            <a:r>
              <a:rPr lang="en-US" baseline="0" dirty="0" err="1"/>
              <a:t>espacio</a:t>
            </a:r>
            <a:r>
              <a:rPr lang="en-US" baseline="0" dirty="0"/>
              <a:t> de </a:t>
            </a:r>
            <a:r>
              <a:rPr lang="en-US" baseline="0" dirty="0" err="1"/>
              <a:t>trabajo</a:t>
            </a:r>
            <a:r>
              <a:rPr lang="en-US" baseline="0" dirty="0"/>
              <a:t> </a:t>
            </a:r>
            <a:r>
              <a:rPr lang="en-US" baseline="0" dirty="0" err="1"/>
              <a:t>efectivo</a:t>
            </a:r>
            <a:endParaRPr lang="en-US" baseline="0" dirty="0"/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en-US" baseline="0" dirty="0" err="1"/>
              <a:t>Interacción</a:t>
            </a:r>
            <a:r>
              <a:rPr lang="en-US" baseline="0" dirty="0"/>
              <a:t> de </a:t>
            </a:r>
            <a:r>
              <a:rPr lang="en-US" baseline="0" dirty="0" err="1"/>
              <a:t>los</a:t>
            </a:r>
            <a:r>
              <a:rPr lang="en-US" baseline="0" dirty="0"/>
              <a:t> EPP </a:t>
            </a:r>
            <a:r>
              <a:rPr lang="en-US" baseline="0" dirty="0" err="1"/>
              <a:t>utilizados</a:t>
            </a:r>
            <a:r>
              <a:rPr lang="en-US" baseline="0" dirty="0"/>
              <a:t> </a:t>
            </a:r>
            <a:r>
              <a:rPr lang="en-US" baseline="0" dirty="0" err="1"/>
              <a:t>en</a:t>
            </a:r>
            <a:r>
              <a:rPr lang="en-US" baseline="0" dirty="0"/>
              <a:t> </a:t>
            </a:r>
            <a:r>
              <a:rPr lang="en-US" baseline="0" dirty="0" err="1"/>
              <a:t>los</a:t>
            </a:r>
            <a:r>
              <a:rPr lang="en-US" baseline="0" dirty="0"/>
              <a:t> </a:t>
            </a:r>
            <a:r>
              <a:rPr lang="en-US" baseline="0" dirty="0" err="1"/>
              <a:t>emplazamientos</a:t>
            </a:r>
            <a:r>
              <a:rPr lang="en-US" baseline="0" dirty="0"/>
              <a:t> HAZWOPER 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baseline="0" dirty="0" err="1"/>
              <a:t>Chalecos</a:t>
            </a:r>
            <a:r>
              <a:rPr lang="en-US" baseline="0" dirty="0"/>
              <a:t> con </a:t>
            </a:r>
            <a:r>
              <a:rPr lang="en-US" baseline="0" dirty="0" err="1"/>
              <a:t>paquetes</a:t>
            </a:r>
            <a:r>
              <a:rPr lang="en-US" baseline="0" dirty="0"/>
              <a:t> de </a:t>
            </a:r>
            <a:r>
              <a:rPr lang="en-US" baseline="0" dirty="0" err="1"/>
              <a:t>hielo</a:t>
            </a:r>
            <a:endParaRPr lang="en-US" baseline="0" dirty="0"/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baseline="0" dirty="0" err="1"/>
              <a:t>Ropa</a:t>
            </a:r>
            <a:r>
              <a:rPr lang="en-US" baseline="0" dirty="0"/>
              <a:t> de </a:t>
            </a:r>
            <a:r>
              <a:rPr lang="en-US" baseline="0" dirty="0" err="1"/>
              <a:t>enfriamiento</a:t>
            </a:r>
            <a:r>
              <a:rPr lang="en-US" baseline="0" dirty="0"/>
              <a:t> </a:t>
            </a:r>
            <a:r>
              <a:rPr lang="en-US" baseline="0" dirty="0" err="1"/>
              <a:t>por</a:t>
            </a:r>
            <a:r>
              <a:rPr lang="en-US" baseline="0" dirty="0"/>
              <a:t> </a:t>
            </a:r>
            <a:r>
              <a:rPr lang="en-US" baseline="0" dirty="0" err="1"/>
              <a:t>aire</a:t>
            </a:r>
            <a:r>
              <a:rPr lang="en-US" baseline="0" dirty="0"/>
              <a:t> (</a:t>
            </a:r>
            <a:r>
              <a:rPr lang="en-US" baseline="0" dirty="0" err="1"/>
              <a:t>por</a:t>
            </a:r>
            <a:r>
              <a:rPr lang="en-US" baseline="0" dirty="0"/>
              <a:t> </a:t>
            </a:r>
            <a:r>
              <a:rPr lang="en-US" baseline="0" dirty="0" err="1"/>
              <a:t>ejemplo</a:t>
            </a:r>
            <a:r>
              <a:rPr lang="en-US" baseline="0" dirty="0"/>
              <a:t>, </a:t>
            </a:r>
            <a:r>
              <a:rPr lang="en-US" baseline="0" dirty="0" err="1"/>
              <a:t>trajes</a:t>
            </a:r>
            <a:r>
              <a:rPr lang="en-US" baseline="0" dirty="0"/>
              <a:t> o </a:t>
            </a:r>
            <a:r>
              <a:rPr lang="en-US" baseline="0" dirty="0" err="1"/>
              <a:t>capuchas</a:t>
            </a:r>
            <a:r>
              <a:rPr lang="en-US" baseline="0" dirty="0"/>
              <a:t>)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baseline="0" dirty="0" err="1"/>
              <a:t>Prendas</a:t>
            </a:r>
            <a:r>
              <a:rPr lang="en-US" baseline="0" dirty="0"/>
              <a:t> </a:t>
            </a:r>
            <a:r>
              <a:rPr lang="en-US" baseline="0" dirty="0" err="1"/>
              <a:t>húmedas</a:t>
            </a:r>
            <a:r>
              <a:rPr lang="en-US" baseline="0" dirty="0"/>
              <a:t> que se </a:t>
            </a:r>
            <a:r>
              <a:rPr lang="en-US" baseline="0" dirty="0" err="1"/>
              <a:t>ponen</a:t>
            </a:r>
            <a:r>
              <a:rPr lang="en-US" baseline="0" dirty="0"/>
              <a:t> </a:t>
            </a:r>
            <a:r>
              <a:rPr lang="en-US" baseline="0" dirty="0" err="1"/>
              <a:t>sobre</a:t>
            </a:r>
            <a:r>
              <a:rPr lang="en-US" baseline="0" dirty="0"/>
              <a:t> la </a:t>
            </a:r>
            <a:r>
              <a:rPr lang="en-US" baseline="0" dirty="0" err="1"/>
              <a:t>ropa</a:t>
            </a:r>
            <a:r>
              <a:rPr lang="en-US" baseline="0" dirty="0"/>
              <a:t> (</a:t>
            </a:r>
            <a:r>
              <a:rPr lang="en-US" baseline="0" dirty="0" err="1"/>
              <a:t>por</a:t>
            </a:r>
            <a:r>
              <a:rPr lang="en-US" baseline="0" dirty="0"/>
              <a:t> </a:t>
            </a:r>
            <a:r>
              <a:rPr lang="en-US" baseline="0" dirty="0" err="1"/>
              <a:t>ejemplo</a:t>
            </a:r>
            <a:r>
              <a:rPr lang="en-US" baseline="0" dirty="0"/>
              <a:t>, </a:t>
            </a:r>
            <a:r>
              <a:rPr lang="en-US" baseline="0" dirty="0" err="1"/>
              <a:t>toallas</a:t>
            </a:r>
            <a:r>
              <a:rPr lang="en-US" baseline="0" dirty="0"/>
              <a:t> para la cabeza y </a:t>
            </a:r>
            <a:r>
              <a:rPr lang="en-US" baseline="0" dirty="0" err="1"/>
              <a:t>el</a:t>
            </a:r>
            <a:r>
              <a:rPr lang="en-US" baseline="0" dirty="0"/>
              <a:t> </a:t>
            </a:r>
            <a:r>
              <a:rPr lang="en-US" baseline="0" dirty="0" err="1"/>
              <a:t>cuello</a:t>
            </a:r>
            <a:r>
              <a:rPr lang="en-US" baseline="0" dirty="0"/>
              <a:t>, </a:t>
            </a:r>
            <a:r>
              <a:rPr lang="en-US" baseline="0" dirty="0" err="1"/>
              <a:t>gorros</a:t>
            </a:r>
            <a:r>
              <a:rPr lang="en-US" baseline="0" dirty="0"/>
              <a:t> </a:t>
            </a:r>
            <a:r>
              <a:rPr lang="en-US" baseline="0" dirty="0" err="1"/>
              <a:t>refrigerantes</a:t>
            </a:r>
            <a:r>
              <a:rPr lang="en-US" baseline="0" dirty="0"/>
              <a:t>, </a:t>
            </a:r>
            <a:r>
              <a:rPr lang="en-US" baseline="0" dirty="0" err="1"/>
              <a:t>bandas</a:t>
            </a:r>
            <a:r>
              <a:rPr lang="en-US" baseline="0" dirty="0"/>
              <a:t> para </a:t>
            </a:r>
            <a:r>
              <a:rPr lang="en-US" baseline="0" dirty="0" err="1"/>
              <a:t>el</a:t>
            </a:r>
            <a:r>
              <a:rPr lang="en-US" baseline="0" dirty="0"/>
              <a:t> sudor). 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La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elección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de la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ropa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también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puede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tener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un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efecto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significativo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en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el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estrés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por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calor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. Los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trabajadores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deben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ponerse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ropa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que les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proteja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del sol y de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otros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factores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de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riesgo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ambientales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y que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permita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que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el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cuerpo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se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enfríe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.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En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general, la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ropa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de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trabajo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adecuada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debe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ser:</a:t>
            </a:r>
          </a:p>
          <a:p>
            <a:pPr lvl="1" algn="l">
              <a:buFont typeface="Arial" panose="020B0604020202020204" pitchFamily="34" charset="0"/>
              <a:buChar char="•"/>
            </a:pP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Ligera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, no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ajustada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y de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tejido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transpirable que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permite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la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circulación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y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el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movimiento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del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aire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ayudando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a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refrescar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el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cuerpo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.</a:t>
            </a:r>
          </a:p>
          <a:p>
            <a:pPr lvl="1"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De color claro, que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refleja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mejor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el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calor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que la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ropa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de color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oscuro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(que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absorbe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el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calor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).</a:t>
            </a:r>
          </a:p>
          <a:p>
            <a:pPr lvl="1"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Camisas de manga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larga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que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cubran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el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cuerpo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y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ayuden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a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evitar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las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quemaduras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solares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. Las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quemaduras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solares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afectan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la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habilidad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del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cuerpo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para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enfriarse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y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aumentan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la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pérdida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de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fluidos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corporales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.</a:t>
            </a:r>
          </a:p>
          <a:p>
            <a:pPr marL="0" lvl="0" indent="0" algn="l">
              <a:buFont typeface="Arial" panose="020B0604020202020204" pitchFamily="34" charset="0"/>
              <a:buNone/>
            </a:pPr>
            <a:r>
              <a:rPr lang="en-US" b="1" i="0" dirty="0">
                <a:solidFill>
                  <a:srgbClr val="3B3A48"/>
                </a:solidFill>
                <a:effectLst/>
                <a:latin typeface="Public Sans"/>
              </a:rPr>
              <a:t>Imagen 1: 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Un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gorro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de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enfriamiento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que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puede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utilizarse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para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enfriar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la cabeza</a:t>
            </a:r>
          </a:p>
          <a:p>
            <a:pPr marL="0" lvl="0" indent="0" algn="l">
              <a:buFont typeface="Arial" panose="020B0604020202020204" pitchFamily="34" charset="0"/>
              <a:buNone/>
            </a:pPr>
            <a:r>
              <a:rPr lang="en-US" b="1" i="0" dirty="0">
                <a:solidFill>
                  <a:srgbClr val="3B3A48"/>
                </a:solidFill>
                <a:effectLst/>
                <a:latin typeface="Public Sans"/>
              </a:rPr>
              <a:t>Imagen 2: 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Una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banda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para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el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sudor que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puede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colocarse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en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el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interior de un casco o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gorra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para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refrescar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la cabeza.</a:t>
            </a:r>
          </a:p>
          <a:p>
            <a:pPr marL="0" lvl="0" indent="0" algn="l">
              <a:buFont typeface="Arial" panose="020B0604020202020204" pitchFamily="34" charset="0"/>
              <a:buNone/>
            </a:pPr>
            <a:r>
              <a:rPr lang="en-US" b="1" i="0" dirty="0">
                <a:solidFill>
                  <a:srgbClr val="3B3A48"/>
                </a:solidFill>
                <a:effectLst/>
                <a:latin typeface="Public Sans"/>
              </a:rPr>
              <a:t>Imagen 3: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Chaleco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de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hielo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597599-430D-4F1B-8F31-4CC76330FE50}" type="slidenum">
              <a:rPr lang="en-US" smtClean="0"/>
              <a:t>85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140445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La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ropa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de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trabajo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y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el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equipo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de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protección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personal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inadecuados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pueden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aumentar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la carga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térmica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del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cuerpo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debido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al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esfuerzo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adicional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,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incrementando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así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el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riesgo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de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desarrollar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enfermedades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provocadas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por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el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calor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. 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Los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empleadores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necesitan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capacitar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a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los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empleados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sobre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cómo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pueden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ocurrir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las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enfermedades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causadas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por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el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calor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si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se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ponen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ropa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y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equipos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de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protección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personal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inadecuados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,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además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de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capacitarlos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sobre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lo que es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apropiado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ponerse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para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el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trabajo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específico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que van a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realizar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.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endParaRPr lang="en-US" b="0" i="0" dirty="0">
              <a:solidFill>
                <a:srgbClr val="3B3A48"/>
              </a:solidFill>
              <a:effectLst/>
              <a:latin typeface="Public Sans"/>
            </a:endParaRPr>
          </a:p>
          <a:p>
            <a:endParaRPr lang="en-US" dirty="0"/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Los EPP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pueden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aumentar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la carga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térmica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del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cuerpo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al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atrapar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el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calor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y no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permitir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que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el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cuerpo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se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enfríe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. Es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importante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que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los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empleados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no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trabajen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solos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en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condiciones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de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calor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intenso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o de ola de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calor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si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se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ponen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EPP que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cubran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la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parte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superior o inferior del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cuerpo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o la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cara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.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Cuando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se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pongan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este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tipo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de EPP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en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estas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condiciones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puede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ser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necesario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tomar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medidas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adicionales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para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prevenir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las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enfermedades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causadas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por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el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calor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,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incluyendo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(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pero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no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limitándose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a):</a:t>
            </a:r>
          </a:p>
          <a:p>
            <a:pPr marL="628650" lvl="1" indent="-171450" algn="l">
              <a:buFont typeface="Arial" panose="020B0604020202020204" pitchFamily="34" charset="0"/>
              <a:buChar char="•"/>
            </a:pP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Supervisar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a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los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empleados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con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más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frecuencia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.</a:t>
            </a:r>
          </a:p>
          <a:p>
            <a:pPr marL="628650" lvl="1" indent="-171450" algn="l">
              <a:buFont typeface="Arial" panose="020B0604020202020204" pitchFamily="34" charset="0"/>
              <a:buChar char="•"/>
            </a:pP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Hacer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que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los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empleados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estén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más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atentos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entre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sí</a:t>
            </a:r>
            <a:endParaRPr lang="en-US" b="0" i="0" dirty="0">
              <a:solidFill>
                <a:srgbClr val="3B3A48"/>
              </a:solidFill>
              <a:effectLst/>
              <a:latin typeface="Public Sans"/>
            </a:endParaRPr>
          </a:p>
          <a:p>
            <a:pPr marL="628650" lvl="1" indent="-171450" algn="l">
              <a:buFont typeface="Arial" panose="020B0604020202020204" pitchFamily="34" charset="0"/>
              <a:buChar char="•"/>
            </a:pP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Permitir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que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los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empleados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tomen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pausas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más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frecuentes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para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quitarse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el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EPP y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enfriarse</a:t>
            </a:r>
            <a:endParaRPr lang="en-US" b="0" i="0" dirty="0">
              <a:solidFill>
                <a:srgbClr val="3B3A48"/>
              </a:solidFill>
              <a:effectLst/>
              <a:latin typeface="Public Sans"/>
            </a:endParaRPr>
          </a:p>
          <a:p>
            <a:pPr marL="628650" lvl="1" indent="-171450" algn="l">
              <a:buFont typeface="Arial" panose="020B0604020202020204" pitchFamily="34" charset="0"/>
              <a:buChar char="•"/>
            </a:pP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Asegurarse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de que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los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empleados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beben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más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agua</a:t>
            </a:r>
            <a:endParaRPr lang="en-US" b="0" i="0" dirty="0">
              <a:solidFill>
                <a:srgbClr val="3B3A48"/>
              </a:solidFill>
              <a:effectLst/>
              <a:latin typeface="Public Sans"/>
            </a:endParaRPr>
          </a:p>
          <a:p>
            <a:pPr marL="628650" lvl="1" indent="-171450" algn="l">
              <a:buFont typeface="Arial" panose="020B0604020202020204" pitchFamily="34" charset="0"/>
              <a:buChar char="•"/>
            </a:pP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Aportar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medidas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eficientes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de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enfriamiento</a:t>
            </a:r>
            <a:endParaRPr lang="en-US" b="0" i="0" dirty="0">
              <a:solidFill>
                <a:srgbClr val="3B3A48"/>
              </a:solidFill>
              <a:effectLst/>
              <a:latin typeface="Public Sans"/>
            </a:endParaRPr>
          </a:p>
          <a:p>
            <a:pPr marL="628650" lvl="1" indent="-171450" algn="l">
              <a:buFont typeface="Arial" panose="020B0604020202020204" pitchFamily="34" charset="0"/>
              <a:buChar char="•"/>
            </a:pP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Ajustar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los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horarios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y las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actividades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de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trabajo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</a:p>
          <a:p>
            <a:pPr marL="628650" lvl="1" indent="-171450" algn="l">
              <a:buFont typeface="Arial" panose="020B0604020202020204" pitchFamily="34" charset="0"/>
              <a:buChar char="•"/>
            </a:pP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Buscar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ayuda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adicional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de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profesionales</a:t>
            </a:r>
            <a:r>
              <a:rPr lang="en-US" b="0" i="0" dirty="0">
                <a:solidFill>
                  <a:srgbClr val="3B3A48"/>
                </a:solidFill>
                <a:effectLst/>
                <a:latin typeface="Public Sans"/>
              </a:rPr>
              <a:t> </a:t>
            </a:r>
            <a:r>
              <a:rPr lang="en-US" b="0" i="0" dirty="0" err="1">
                <a:solidFill>
                  <a:srgbClr val="3B3A48"/>
                </a:solidFill>
                <a:effectLst/>
                <a:latin typeface="Public Sans"/>
              </a:rPr>
              <a:t>cualificados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597599-430D-4F1B-8F31-4CC76330FE50}" type="slidenum">
              <a:rPr lang="en-US" smtClean="0"/>
              <a:t>86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822784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La </a:t>
            </a:r>
            <a:r>
              <a:rPr lang="en-US" dirty="0" err="1"/>
              <a:t>gente</a:t>
            </a:r>
            <a:r>
              <a:rPr lang="en-US" dirty="0"/>
              <a:t> no </a:t>
            </a:r>
            <a:r>
              <a:rPr lang="en-US" dirty="0" err="1"/>
              <a:t>sólo</a:t>
            </a:r>
            <a:r>
              <a:rPr lang="en-US" dirty="0"/>
              <a:t> </a:t>
            </a:r>
            <a:r>
              <a:rPr lang="en-US" dirty="0" err="1"/>
              <a:t>corre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riesgo</a:t>
            </a:r>
            <a:r>
              <a:rPr lang="en-US" dirty="0"/>
              <a:t> de </a:t>
            </a:r>
            <a:r>
              <a:rPr lang="en-US" dirty="0" err="1"/>
              <a:t>sufrir</a:t>
            </a:r>
            <a:r>
              <a:rPr lang="en-US" dirty="0"/>
              <a:t> las </a:t>
            </a:r>
            <a:r>
              <a:rPr lang="en-US" dirty="0" err="1"/>
              <a:t>enfermedades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calor</a:t>
            </a:r>
            <a:r>
              <a:rPr lang="en-US" dirty="0"/>
              <a:t> y de </a:t>
            </a:r>
            <a:r>
              <a:rPr lang="en-US" dirty="0" err="1"/>
              <a:t>morir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trabajo</a:t>
            </a:r>
            <a:r>
              <a:rPr lang="en-US" dirty="0"/>
              <a:t>. Es </a:t>
            </a:r>
            <a:r>
              <a:rPr lang="en-US" dirty="0" err="1"/>
              <a:t>importante</a:t>
            </a:r>
            <a:r>
              <a:rPr lang="en-US" dirty="0"/>
              <a:t> que </a:t>
            </a:r>
            <a:r>
              <a:rPr lang="en-US" dirty="0" err="1"/>
              <a:t>apliquemos</a:t>
            </a:r>
            <a:r>
              <a:rPr lang="en-US" dirty="0"/>
              <a:t> lo que </a:t>
            </a:r>
            <a:r>
              <a:rPr lang="en-US" dirty="0" err="1"/>
              <a:t>acabamos</a:t>
            </a:r>
            <a:r>
              <a:rPr lang="en-US" dirty="0"/>
              <a:t> de </a:t>
            </a:r>
            <a:r>
              <a:rPr lang="en-US" dirty="0" err="1"/>
              <a:t>aprender</a:t>
            </a:r>
            <a:r>
              <a:rPr lang="en-US" dirty="0"/>
              <a:t> </a:t>
            </a:r>
            <a:r>
              <a:rPr lang="en-US" dirty="0" err="1"/>
              <a:t>sobre</a:t>
            </a:r>
            <a:r>
              <a:rPr lang="en-US" dirty="0"/>
              <a:t> la </a:t>
            </a:r>
            <a:r>
              <a:rPr lang="en-US" dirty="0" err="1"/>
              <a:t>prevención</a:t>
            </a:r>
            <a:r>
              <a:rPr lang="en-US" dirty="0"/>
              <a:t> del </a:t>
            </a:r>
            <a:r>
              <a:rPr lang="en-US" dirty="0" err="1"/>
              <a:t>estrés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calor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casa a </a:t>
            </a:r>
            <a:r>
              <a:rPr lang="en-US" dirty="0" err="1"/>
              <a:t>nosotros</a:t>
            </a:r>
            <a:r>
              <a:rPr lang="en-US" dirty="0"/>
              <a:t> </a:t>
            </a:r>
            <a:r>
              <a:rPr lang="en-US" dirty="0" err="1"/>
              <a:t>mismos</a:t>
            </a:r>
            <a:r>
              <a:rPr lang="en-US" dirty="0"/>
              <a:t> y a </a:t>
            </a:r>
            <a:r>
              <a:rPr lang="en-US" dirty="0" err="1"/>
              <a:t>nuestros</a:t>
            </a:r>
            <a:r>
              <a:rPr lang="en-US" dirty="0"/>
              <a:t> </a:t>
            </a:r>
            <a:r>
              <a:rPr lang="en-US" dirty="0" err="1"/>
              <a:t>seres</a:t>
            </a:r>
            <a:r>
              <a:rPr lang="en-US" dirty="0"/>
              <a:t> </a:t>
            </a:r>
            <a:r>
              <a:rPr lang="en-US" dirty="0" err="1"/>
              <a:t>queridos</a:t>
            </a:r>
            <a:r>
              <a:rPr lang="en-US" dirty="0"/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Imagen:</a:t>
            </a:r>
            <a:r>
              <a:rPr lang="en-US" dirty="0"/>
              <a:t> </a:t>
            </a:r>
            <a:r>
              <a:rPr lang="en-US" dirty="0" err="1"/>
              <a:t>Sombrilla</a:t>
            </a:r>
            <a:r>
              <a:rPr lang="en-US" dirty="0"/>
              <a:t> de playa bajo </a:t>
            </a:r>
            <a:r>
              <a:rPr lang="en-US" dirty="0" err="1"/>
              <a:t>el</a:t>
            </a:r>
            <a:r>
              <a:rPr lang="en-US" dirty="0"/>
              <a:t> sol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597599-430D-4F1B-8F31-4CC76330FE50}" type="slidenum">
              <a:rPr lang="en-US" smtClean="0"/>
              <a:t>87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3485823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Las </a:t>
            </a:r>
            <a:r>
              <a:rPr lang="en-US" dirty="0" err="1"/>
              <a:t>enfermedades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calor</a:t>
            </a:r>
            <a:r>
              <a:rPr lang="en-US" dirty="0"/>
              <a:t> </a:t>
            </a:r>
            <a:r>
              <a:rPr lang="en-US" dirty="0" err="1"/>
              <a:t>han</a:t>
            </a:r>
            <a:r>
              <a:rPr lang="en-US" dirty="0"/>
              <a:t> </a:t>
            </a:r>
            <a:r>
              <a:rPr lang="en-US" dirty="0" err="1"/>
              <a:t>ocurrido</a:t>
            </a:r>
            <a:r>
              <a:rPr lang="en-US" dirty="0"/>
              <a:t> entre </a:t>
            </a:r>
            <a:r>
              <a:rPr lang="en-US" dirty="0" err="1"/>
              <a:t>atletas</a:t>
            </a:r>
            <a:r>
              <a:rPr lang="en-US" dirty="0"/>
              <a:t> </a:t>
            </a:r>
            <a:r>
              <a:rPr lang="en-US" dirty="0" err="1"/>
              <a:t>jóvenes</a:t>
            </a:r>
            <a:r>
              <a:rPr lang="en-US" dirty="0"/>
              <a:t>, aficionados y </a:t>
            </a:r>
            <a:r>
              <a:rPr lang="en-US" dirty="0" err="1"/>
              <a:t>profesionales</a:t>
            </a:r>
            <a:r>
              <a:rPr lang="en-US" dirty="0"/>
              <a:t>. Es </a:t>
            </a:r>
            <a:r>
              <a:rPr lang="en-US" dirty="0" err="1"/>
              <a:t>importante</a:t>
            </a:r>
            <a:r>
              <a:rPr lang="en-US" dirty="0"/>
              <a:t> que </a:t>
            </a:r>
            <a:r>
              <a:rPr lang="en-US" dirty="0" err="1"/>
              <a:t>conozcan</a:t>
            </a:r>
            <a:r>
              <a:rPr lang="en-US" dirty="0"/>
              <a:t>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signos</a:t>
            </a:r>
            <a:r>
              <a:rPr lang="en-US" dirty="0"/>
              <a:t> y </a:t>
            </a:r>
            <a:r>
              <a:rPr lang="en-US" dirty="0" err="1"/>
              <a:t>síntomas</a:t>
            </a:r>
            <a:r>
              <a:rPr lang="en-US" dirty="0"/>
              <a:t> de las </a:t>
            </a:r>
            <a:r>
              <a:rPr lang="en-US" dirty="0" err="1"/>
              <a:t>enfermedades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calor</a:t>
            </a:r>
            <a:r>
              <a:rPr lang="en-US" dirty="0"/>
              <a:t>, </a:t>
            </a:r>
            <a:r>
              <a:rPr lang="en-US" dirty="0" err="1"/>
              <a:t>además</a:t>
            </a:r>
            <a:r>
              <a:rPr lang="en-US" dirty="0"/>
              <a:t> de </a:t>
            </a:r>
            <a:r>
              <a:rPr lang="en-US" dirty="0" err="1"/>
              <a:t>qué</a:t>
            </a:r>
            <a:r>
              <a:rPr lang="en-US" dirty="0"/>
              <a:t> </a:t>
            </a:r>
            <a:r>
              <a:rPr lang="en-US" dirty="0" err="1"/>
              <a:t>hacer</a:t>
            </a:r>
            <a:r>
              <a:rPr lang="en-US" dirty="0"/>
              <a:t> para </a:t>
            </a:r>
            <a:r>
              <a:rPr lang="en-US" dirty="0" err="1"/>
              <a:t>prevenir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estrés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calor</a:t>
            </a:r>
            <a:r>
              <a:rPr lang="en-US" dirty="0"/>
              <a:t> </a:t>
            </a:r>
            <a:r>
              <a:rPr lang="en-US" dirty="0" err="1"/>
              <a:t>cuando</a:t>
            </a:r>
            <a:r>
              <a:rPr lang="en-US" dirty="0"/>
              <a:t> </a:t>
            </a:r>
            <a:r>
              <a:rPr lang="en-US" dirty="0" err="1"/>
              <a:t>hacen</a:t>
            </a:r>
            <a:r>
              <a:rPr lang="en-US" dirty="0"/>
              <a:t> </a:t>
            </a:r>
            <a:r>
              <a:rPr lang="en-US" dirty="0" err="1"/>
              <a:t>ejercicio</a:t>
            </a:r>
            <a:r>
              <a:rPr lang="en-US" dirty="0"/>
              <a:t>. Los </a:t>
            </a:r>
            <a:r>
              <a:rPr lang="en-US" dirty="0" err="1"/>
              <a:t>atletas</a:t>
            </a:r>
            <a:r>
              <a:rPr lang="en-US" dirty="0"/>
              <a:t> </a:t>
            </a:r>
            <a:r>
              <a:rPr lang="en-US" dirty="0" err="1"/>
              <a:t>deben</a:t>
            </a:r>
            <a:r>
              <a:rPr lang="en-US" dirty="0"/>
              <a:t> </a:t>
            </a:r>
            <a:r>
              <a:rPr lang="en-US" dirty="0" err="1"/>
              <a:t>cuidarse</a:t>
            </a:r>
            <a:r>
              <a:rPr lang="en-US" dirty="0"/>
              <a:t> a </a:t>
            </a:r>
            <a:r>
              <a:rPr lang="en-US" dirty="0" err="1"/>
              <a:t>sí</a:t>
            </a:r>
            <a:r>
              <a:rPr lang="en-US" dirty="0"/>
              <a:t> </a:t>
            </a:r>
            <a:r>
              <a:rPr lang="en-US" dirty="0" err="1"/>
              <a:t>mismos</a:t>
            </a:r>
            <a:r>
              <a:rPr lang="en-US" dirty="0"/>
              <a:t> y a sus </a:t>
            </a:r>
            <a:r>
              <a:rPr lang="en-US" dirty="0" err="1"/>
              <a:t>compañeros</a:t>
            </a:r>
            <a:r>
              <a:rPr lang="en-US" dirty="0"/>
              <a:t> de </a:t>
            </a:r>
            <a:r>
              <a:rPr lang="en-US" dirty="0" err="1"/>
              <a:t>equipo</a:t>
            </a:r>
            <a:r>
              <a:rPr lang="en-US" dirty="0"/>
              <a:t>, y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entrenadores</a:t>
            </a:r>
            <a:r>
              <a:rPr lang="en-US" dirty="0"/>
              <a:t> </a:t>
            </a:r>
            <a:r>
              <a:rPr lang="en-US" dirty="0" err="1"/>
              <a:t>deben</a:t>
            </a:r>
            <a:r>
              <a:rPr lang="en-US" dirty="0"/>
              <a:t> </a:t>
            </a:r>
            <a:r>
              <a:rPr lang="en-US" dirty="0" err="1"/>
              <a:t>cuidar</a:t>
            </a:r>
            <a:r>
              <a:rPr lang="en-US" dirty="0"/>
              <a:t> a sus </a:t>
            </a:r>
            <a:r>
              <a:rPr lang="en-US" dirty="0" err="1"/>
              <a:t>atletas</a:t>
            </a:r>
            <a:r>
              <a:rPr lang="en-US" dirty="0"/>
              <a:t>. </a:t>
            </a:r>
            <a:r>
              <a:rPr lang="en-US" dirty="0" err="1"/>
              <a:t>Enfatice</a:t>
            </a:r>
            <a:r>
              <a:rPr lang="en-US" dirty="0"/>
              <a:t> la </a:t>
            </a:r>
            <a:r>
              <a:rPr lang="en-US" dirty="0" err="1"/>
              <a:t>necesidad</a:t>
            </a:r>
            <a:r>
              <a:rPr lang="en-US" dirty="0"/>
              <a:t> de </a:t>
            </a:r>
            <a:r>
              <a:rPr lang="en-US" dirty="0" err="1"/>
              <a:t>mantenerse</a:t>
            </a:r>
            <a:r>
              <a:rPr lang="en-US" dirty="0"/>
              <a:t> </a:t>
            </a:r>
            <a:r>
              <a:rPr lang="en-US" dirty="0" err="1"/>
              <a:t>hidratados</a:t>
            </a:r>
            <a:r>
              <a:rPr lang="en-US" dirty="0"/>
              <a:t> antes, </a:t>
            </a:r>
            <a:r>
              <a:rPr lang="en-US" dirty="0" err="1"/>
              <a:t>durante</a:t>
            </a:r>
            <a:r>
              <a:rPr lang="en-US" dirty="0"/>
              <a:t> y </a:t>
            </a:r>
            <a:r>
              <a:rPr lang="en-US" dirty="0" err="1"/>
              <a:t>después</a:t>
            </a:r>
            <a:r>
              <a:rPr lang="en-US" dirty="0"/>
              <a:t> de las </a:t>
            </a:r>
            <a:r>
              <a:rPr lang="en-US" dirty="0" err="1"/>
              <a:t>prácticas</a:t>
            </a:r>
            <a:r>
              <a:rPr lang="en-US" dirty="0"/>
              <a:t> </a:t>
            </a:r>
            <a:r>
              <a:rPr lang="en-US" dirty="0" err="1"/>
              <a:t>deportivas</a:t>
            </a:r>
            <a:r>
              <a:rPr lang="en-US" dirty="0"/>
              <a:t>, </a:t>
            </a:r>
            <a:r>
              <a:rPr lang="en-US" dirty="0" err="1"/>
              <a:t>además</a:t>
            </a:r>
            <a:r>
              <a:rPr lang="en-US" dirty="0"/>
              <a:t> de la </a:t>
            </a:r>
            <a:r>
              <a:rPr lang="en-US" dirty="0" err="1"/>
              <a:t>importancia</a:t>
            </a:r>
            <a:r>
              <a:rPr lang="en-US" dirty="0"/>
              <a:t> de </a:t>
            </a:r>
            <a:r>
              <a:rPr lang="en-US" dirty="0" err="1"/>
              <a:t>evitar</a:t>
            </a:r>
            <a:r>
              <a:rPr lang="en-US" dirty="0"/>
              <a:t> las </a:t>
            </a:r>
            <a:r>
              <a:rPr lang="en-US" dirty="0" err="1"/>
              <a:t>bebidas</a:t>
            </a:r>
            <a:r>
              <a:rPr lang="en-US" dirty="0"/>
              <a:t> con </a:t>
            </a:r>
            <a:r>
              <a:rPr lang="en-US" dirty="0" err="1"/>
              <a:t>cafeína</a:t>
            </a:r>
            <a:r>
              <a:rPr lang="en-US" dirty="0"/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r>
              <a:rPr lang="en-US" b="1" dirty="0"/>
              <a:t>Imagen: </a:t>
            </a:r>
            <a:r>
              <a:rPr lang="en-US" b="0" dirty="0"/>
              <a:t>Un </a:t>
            </a:r>
            <a:r>
              <a:rPr lang="en-US" b="0" dirty="0" err="1"/>
              <a:t>joven</a:t>
            </a:r>
            <a:r>
              <a:rPr lang="en-US" b="0" dirty="0"/>
              <a:t> con casco y </a:t>
            </a:r>
            <a:r>
              <a:rPr lang="en-US" b="0" dirty="0" err="1"/>
              <a:t>protecciones</a:t>
            </a:r>
            <a:r>
              <a:rPr lang="en-US" b="0" dirty="0"/>
              <a:t> de </a:t>
            </a:r>
            <a:r>
              <a:rPr lang="en-US" b="0" dirty="0" err="1"/>
              <a:t>fútbol</a:t>
            </a:r>
            <a:r>
              <a:rPr lang="en-US" b="0" dirty="0"/>
              <a:t> americano bajo </a:t>
            </a:r>
            <a:r>
              <a:rPr lang="en-US" b="0" dirty="0" err="1"/>
              <a:t>el</a:t>
            </a:r>
            <a:r>
              <a:rPr lang="en-US" b="0" dirty="0"/>
              <a:t> sol.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597599-430D-4F1B-8F31-4CC76330FE50}" type="slidenum">
              <a:rPr lang="en-US" smtClean="0"/>
              <a:t>88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3986714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OSHA, </a:t>
            </a:r>
            <a:r>
              <a:rPr lang="en-US" dirty="0" err="1"/>
              <a:t>el</a:t>
            </a:r>
            <a:r>
              <a:rPr lang="en-US" dirty="0"/>
              <a:t> NIOSH y Georgia Tech </a:t>
            </a:r>
            <a:r>
              <a:rPr lang="en-US" dirty="0" err="1"/>
              <a:t>tienen</a:t>
            </a:r>
            <a:r>
              <a:rPr lang="en-US" dirty="0"/>
              <a:t> a </a:t>
            </a:r>
            <a:r>
              <a:rPr lang="en-US" dirty="0" err="1"/>
              <a:t>disposición</a:t>
            </a:r>
            <a:r>
              <a:rPr lang="en-US" dirty="0"/>
              <a:t> de las </a:t>
            </a:r>
            <a:r>
              <a:rPr lang="en-US" dirty="0" err="1"/>
              <a:t>empresas</a:t>
            </a:r>
            <a:r>
              <a:rPr lang="en-US" dirty="0"/>
              <a:t>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serie</a:t>
            </a:r>
            <a:r>
              <a:rPr lang="en-US" dirty="0"/>
              <a:t> de </a:t>
            </a:r>
            <a:r>
              <a:rPr lang="en-US" dirty="0" err="1"/>
              <a:t>recursos</a:t>
            </a:r>
            <a:r>
              <a:rPr lang="en-US" dirty="0"/>
              <a:t> que les </a:t>
            </a:r>
            <a:r>
              <a:rPr lang="en-US" dirty="0" err="1"/>
              <a:t>ayudarán</a:t>
            </a:r>
            <a:r>
              <a:rPr lang="en-US" dirty="0"/>
              <a:t> a </a:t>
            </a:r>
            <a:r>
              <a:rPr lang="en-US" dirty="0" err="1"/>
              <a:t>proteger</a:t>
            </a:r>
            <a:r>
              <a:rPr lang="en-US" dirty="0"/>
              <a:t> a sus </a:t>
            </a:r>
            <a:r>
              <a:rPr lang="en-US" dirty="0" err="1"/>
              <a:t>empleados</a:t>
            </a:r>
            <a:r>
              <a:rPr lang="en-US" dirty="0"/>
              <a:t> de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riesgos</a:t>
            </a:r>
            <a:r>
              <a:rPr lang="en-US" dirty="0"/>
              <a:t> </a:t>
            </a:r>
            <a:r>
              <a:rPr lang="en-US" dirty="0" err="1"/>
              <a:t>relacionados</a:t>
            </a:r>
            <a:r>
              <a:rPr lang="en-US" dirty="0"/>
              <a:t> con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calor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lugar</a:t>
            </a:r>
            <a:r>
              <a:rPr lang="en-US" dirty="0"/>
              <a:t> de </a:t>
            </a:r>
            <a:r>
              <a:rPr lang="en-US" dirty="0" err="1"/>
              <a:t>trabajo</a:t>
            </a:r>
            <a:r>
              <a:rPr lang="en-US" dirty="0"/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597599-430D-4F1B-8F31-4CC76330FE50}" type="slidenum">
              <a:rPr lang="en-US" smtClean="0"/>
              <a:t>89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000355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Abarcaremos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estrés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frío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la </a:t>
            </a:r>
            <a:r>
              <a:rPr lang="en-US" dirty="0" err="1"/>
              <a:t>próxima</a:t>
            </a:r>
            <a:r>
              <a:rPr lang="en-US" dirty="0"/>
              <a:t> </a:t>
            </a:r>
            <a:r>
              <a:rPr lang="en-US" dirty="0" err="1"/>
              <a:t>sesión</a:t>
            </a:r>
            <a:r>
              <a:rPr lang="en-US" dirty="0"/>
              <a:t> del </a:t>
            </a:r>
            <a:r>
              <a:rPr lang="en-US" dirty="0" err="1"/>
              <a:t>curso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597599-430D-4F1B-8F31-4CC76330FE50}" type="slidenum">
              <a:rPr lang="en-US" smtClean="0"/>
              <a:t>90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4304978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entornos</a:t>
            </a:r>
            <a:r>
              <a:rPr lang="en-US" dirty="0"/>
              <a:t> </a:t>
            </a:r>
            <a:r>
              <a:rPr lang="en-US" dirty="0" err="1"/>
              <a:t>fríos</a:t>
            </a:r>
            <a:r>
              <a:rPr lang="en-US" dirty="0"/>
              <a:t>, la mayor </a:t>
            </a:r>
            <a:r>
              <a:rPr lang="en-US" dirty="0" err="1"/>
              <a:t>parte</a:t>
            </a:r>
            <a:r>
              <a:rPr lang="en-US" dirty="0"/>
              <a:t> de la </a:t>
            </a:r>
            <a:r>
              <a:rPr lang="en-US" dirty="0" err="1"/>
              <a:t>energía</a:t>
            </a:r>
            <a:r>
              <a:rPr lang="en-US" dirty="0"/>
              <a:t> del </a:t>
            </a:r>
            <a:r>
              <a:rPr lang="en-US" dirty="0" err="1"/>
              <a:t>cuerpo</a:t>
            </a:r>
            <a:r>
              <a:rPr lang="en-US" dirty="0"/>
              <a:t> se </a:t>
            </a:r>
            <a:r>
              <a:rPr lang="en-US" dirty="0" err="1"/>
              <a:t>utiliza</a:t>
            </a:r>
            <a:r>
              <a:rPr lang="en-US" dirty="0"/>
              <a:t> para </a:t>
            </a:r>
            <a:r>
              <a:rPr lang="en-US" dirty="0" err="1"/>
              <a:t>mantener</a:t>
            </a:r>
            <a:r>
              <a:rPr lang="en-US" dirty="0"/>
              <a:t> caliente la </a:t>
            </a:r>
            <a:r>
              <a:rPr lang="en-US" dirty="0" err="1"/>
              <a:t>temperatura</a:t>
            </a:r>
            <a:r>
              <a:rPr lang="en-US" dirty="0"/>
              <a:t> corporal interna.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Con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el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tiempo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,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el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cuerpo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empieza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desplazar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el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flujo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sanguíneo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de las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extremidades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(manos, pies,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brazos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y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piernas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) y la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piel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hacia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el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interior (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pecho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y abdomen). 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Este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desplazamiento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hace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que la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piel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y las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extremidades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descubiertas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se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enfríen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rápidamente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, lo que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aumenta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el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riesgo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de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congelamiento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hipotermia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. 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El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estrés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por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frío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ocurre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cuando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la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temperatura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de la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piel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, y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finalmente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la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temperatura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interna del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cuerpo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,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baja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durante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la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exposición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temperaturas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frías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.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Cuando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el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cuerpo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es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incapaz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de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calentarse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lo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suficiente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pueden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ocurrir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graves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problemas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de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salud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597599-430D-4F1B-8F31-4CC76330FE50}" type="slidenum">
              <a:rPr lang="en-US" smtClean="0"/>
              <a:t>91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5775389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La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pérdida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de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temperatura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corporal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puede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causar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daños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en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los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tejidos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e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incluso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la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muerte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. El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aumento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de la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velocidad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del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viento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, la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humedad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y las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temperaturas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externas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mucho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más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bajas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pueden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aumentar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la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pérdida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de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calor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corporal.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Según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los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Valores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Límite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Umbral ("Threshold Limit Values", TLV®,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por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su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nombre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y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siglas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en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inglés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) de la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Conferencia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Americana de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Higienistas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Industriales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Gubernamentales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("American Conference of Governmental Industrial Hygienists", ACGIH®,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por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su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nombre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y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siglas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en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inglés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),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los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trabajadores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deben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protegerse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de la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exposición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al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frío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para que la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temperatura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interna no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baje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de 36 °C (96.8 °F) y para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evitar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la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congelación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de las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extremidades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del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cuerpo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[ACGIH 2019].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i="0" u="none" strike="noStrike" baseline="0" dirty="0">
              <a:solidFill>
                <a:srgbClr val="005FA9"/>
              </a:solidFill>
              <a:latin typeface="Minion Pro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0" u="none" strike="noStrike" baseline="0" dirty="0">
                <a:solidFill>
                  <a:srgbClr val="005FA9"/>
                </a:solidFill>
                <a:latin typeface="Minion Pro"/>
              </a:rPr>
              <a:t>Imagen: 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Dos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trabajadores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con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ropa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de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frío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quitando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nieve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597599-430D-4F1B-8F31-4CC76330FE50}" type="slidenum">
              <a:rPr lang="en-US" smtClean="0"/>
              <a:t>92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5392030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en-US" sz="1200" b="0" i="0" u="none" strike="noStrike" baseline="0" dirty="0">
                <a:solidFill>
                  <a:srgbClr val="000000"/>
                </a:solidFill>
                <a:latin typeface="Minion Pro"/>
              </a:rPr>
              <a:t> 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Los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trabajadores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de interior y exterior,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en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la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industria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manufacturera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(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por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ejemplo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,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en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lugares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mantenidos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fríos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a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propósito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, mal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aislados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o sin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calentar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),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el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transporte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, la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agricultura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, la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construcción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,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el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sector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marítimo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y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otras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industrias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pueden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estar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expuestos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a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estrés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por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frío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ambiental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que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puede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provocar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malestar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térmico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y,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en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algunos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casos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,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incluso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lesiones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graves,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enfermedades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o la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muerte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..  </a:t>
            </a:r>
          </a:p>
          <a:p>
            <a:pPr algn="just"/>
            <a:endParaRPr lang="en-US" sz="1200" b="0" i="0" u="none" strike="noStrike" baseline="0" dirty="0">
              <a:solidFill>
                <a:srgbClr val="000000"/>
              </a:solidFill>
              <a:latin typeface="Minion Pro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Para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los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trabajadores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que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trabajan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en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interiores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,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el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trabajo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en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condiciones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frías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y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húmedas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puede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resultar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incómodo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y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reducir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el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rendimiento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laboral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(es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decir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,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disminuir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la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función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cognitiva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y la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destreza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) o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provocar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enfermedades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o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lesiones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relacionadas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con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el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frío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. Las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condiciones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relacionadas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con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el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frío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también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pueden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empeorar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las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lesiones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musculoesqueléticas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y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los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trastornos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vasculares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i="0" u="none" strike="noStrike" baseline="0" dirty="0">
              <a:solidFill>
                <a:srgbClr val="005FA9"/>
              </a:solidFill>
              <a:latin typeface="Minion Pro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Para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los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trabajadores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al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aire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libre, lo que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constituye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estrés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por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frío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puede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variar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según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las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distintas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zonas del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país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.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En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regiones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donde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los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trabajadores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no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están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acostumbrados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al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clima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invernal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, las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temperaturas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cercanas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al punto de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congelación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se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consideran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factores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de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estrés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por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frío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i="0" u="none" strike="noStrike" baseline="0" dirty="0">
              <a:solidFill>
                <a:srgbClr val="005FA9"/>
              </a:solidFill>
              <a:latin typeface="Minion Pro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0" u="none" strike="noStrike" baseline="0" dirty="0">
                <a:solidFill>
                  <a:srgbClr val="005FA9"/>
                </a:solidFill>
                <a:latin typeface="Minion Pro"/>
              </a:rPr>
              <a:t>Imagen: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Foto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de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una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persona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trabajando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en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equipos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eléctricos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al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aire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libre con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frío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597599-430D-4F1B-8F31-4CC76330FE50}" type="slidenum">
              <a:rPr lang="en-US" smtClean="0"/>
              <a:t>93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3871755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err="1"/>
              <a:t>Algunos</a:t>
            </a:r>
            <a:r>
              <a:rPr lang="en-US"/>
              <a:t> </a:t>
            </a:r>
            <a:r>
              <a:rPr lang="en-US" err="1"/>
              <a:t>factores</a:t>
            </a:r>
            <a:r>
              <a:rPr lang="en-US"/>
              <a:t> de </a:t>
            </a:r>
            <a:r>
              <a:rPr lang="en-US" err="1"/>
              <a:t>riesgo</a:t>
            </a:r>
            <a:r>
              <a:rPr lang="en-US"/>
              <a:t> del </a:t>
            </a:r>
            <a:r>
              <a:rPr lang="en-US" err="1"/>
              <a:t>estrés</a:t>
            </a:r>
            <a:r>
              <a:rPr lang="en-US"/>
              <a:t> </a:t>
            </a:r>
            <a:r>
              <a:rPr lang="en-US" err="1"/>
              <a:t>por</a:t>
            </a:r>
            <a:r>
              <a:rPr lang="en-US"/>
              <a:t> </a:t>
            </a:r>
            <a:r>
              <a:rPr lang="en-US" err="1"/>
              <a:t>frío</a:t>
            </a:r>
            <a:r>
              <a:rPr lang="en-US"/>
              <a:t> son la </a:t>
            </a:r>
            <a:r>
              <a:rPr lang="en-US" err="1"/>
              <a:t>humedad</a:t>
            </a:r>
            <a:r>
              <a:rPr lang="en-US"/>
              <a:t>, la </a:t>
            </a:r>
            <a:r>
              <a:rPr lang="en-US" err="1"/>
              <a:t>ropa</a:t>
            </a:r>
            <a:r>
              <a:rPr lang="en-US"/>
              <a:t> </a:t>
            </a:r>
            <a:r>
              <a:rPr lang="en-US" err="1"/>
              <a:t>inadecuada</a:t>
            </a:r>
            <a:r>
              <a:rPr lang="en-US"/>
              <a:t>, </a:t>
            </a:r>
            <a:r>
              <a:rPr lang="en-US" err="1"/>
              <a:t>el</a:t>
            </a:r>
            <a:r>
              <a:rPr lang="en-US"/>
              <a:t> </a:t>
            </a:r>
            <a:r>
              <a:rPr lang="en-US" err="1"/>
              <a:t>agotamiento</a:t>
            </a:r>
            <a:r>
              <a:rPr lang="en-US"/>
              <a:t>, las </a:t>
            </a:r>
            <a:r>
              <a:rPr lang="en-US" err="1"/>
              <a:t>condiciones</a:t>
            </a:r>
            <a:r>
              <a:rPr lang="en-US"/>
              <a:t> de </a:t>
            </a:r>
            <a:r>
              <a:rPr lang="en-US" err="1"/>
              <a:t>salud</a:t>
            </a:r>
            <a:r>
              <a:rPr lang="en-US"/>
              <a:t> </a:t>
            </a:r>
            <a:r>
              <a:rPr lang="en-US" err="1"/>
              <a:t>predisponentes</a:t>
            </a:r>
            <a:r>
              <a:rPr lang="en-US"/>
              <a:t> (</a:t>
            </a:r>
            <a:r>
              <a:rPr lang="en-US" err="1"/>
              <a:t>por</a:t>
            </a:r>
            <a:r>
              <a:rPr lang="en-US"/>
              <a:t> </a:t>
            </a:r>
            <a:r>
              <a:rPr lang="en-US" err="1"/>
              <a:t>ejemplo</a:t>
            </a:r>
            <a:r>
              <a:rPr lang="en-US"/>
              <a:t>, </a:t>
            </a:r>
            <a:r>
              <a:rPr lang="en-US" err="1"/>
              <a:t>hipertensión</a:t>
            </a:r>
            <a:r>
              <a:rPr lang="en-US"/>
              <a:t>, </a:t>
            </a:r>
            <a:r>
              <a:rPr lang="en-US" err="1"/>
              <a:t>hipotiroidismo</a:t>
            </a:r>
            <a:r>
              <a:rPr lang="en-US"/>
              <a:t>, diabetes y mala </a:t>
            </a:r>
            <a:r>
              <a:rPr lang="en-US" err="1"/>
              <a:t>circulación</a:t>
            </a:r>
            <a:r>
              <a:rPr lang="en-US"/>
              <a:t>), las </a:t>
            </a:r>
            <a:r>
              <a:rPr lang="en-US" err="1"/>
              <a:t>congelaciones</a:t>
            </a:r>
            <a:r>
              <a:rPr lang="en-US"/>
              <a:t> previas, la mala </a:t>
            </a:r>
            <a:r>
              <a:rPr lang="en-US" err="1"/>
              <a:t>condición</a:t>
            </a:r>
            <a:r>
              <a:rPr lang="en-US"/>
              <a:t> </a:t>
            </a:r>
            <a:r>
              <a:rPr lang="en-US" err="1"/>
              <a:t>física</a:t>
            </a:r>
            <a:r>
              <a:rPr lang="en-US"/>
              <a:t> y no </a:t>
            </a:r>
            <a:r>
              <a:rPr lang="en-US" err="1"/>
              <a:t>estar</a:t>
            </a:r>
            <a:r>
              <a:rPr lang="en-US"/>
              <a:t> </a:t>
            </a:r>
            <a:r>
              <a:rPr lang="en-US" err="1"/>
              <a:t>acostumbrado</a:t>
            </a:r>
            <a:r>
              <a:rPr lang="en-US"/>
              <a:t> al </a:t>
            </a:r>
            <a:r>
              <a:rPr lang="en-US" err="1"/>
              <a:t>frío</a:t>
            </a:r>
            <a:r>
              <a:rPr lang="en-US"/>
              <a:t>. </a:t>
            </a:r>
          </a:p>
          <a:p>
            <a:endParaRPr lang="en-US"/>
          </a:p>
          <a:p>
            <a:r>
              <a:rPr lang="en-US" b="1"/>
              <a:t>Imagen 1: </a:t>
            </a:r>
            <a:r>
              <a:rPr lang="en-US" b="0"/>
              <a:t>Dos </a:t>
            </a:r>
            <a:r>
              <a:rPr lang="en-US" b="0" err="1"/>
              <a:t>trabajadores</a:t>
            </a:r>
            <a:r>
              <a:rPr lang="en-US" b="0"/>
              <a:t> </a:t>
            </a:r>
            <a:r>
              <a:rPr lang="en-US" b="0" err="1"/>
              <a:t>en</a:t>
            </a:r>
            <a:r>
              <a:rPr lang="en-US" b="0"/>
              <a:t> un </a:t>
            </a:r>
            <a:r>
              <a:rPr lang="en-US" b="0" err="1"/>
              <a:t>congelador</a:t>
            </a:r>
            <a:r>
              <a:rPr lang="en-US" b="0"/>
              <a:t> industrial.</a:t>
            </a:r>
          </a:p>
          <a:p>
            <a:r>
              <a:rPr lang="en-US" b="1"/>
              <a:t>Imagen 2: </a:t>
            </a:r>
            <a:r>
              <a:rPr lang="en-US" b="0"/>
              <a:t>Un </a:t>
            </a:r>
            <a:r>
              <a:rPr lang="en-US" b="0" err="1"/>
              <a:t>trabajador</a:t>
            </a:r>
            <a:r>
              <a:rPr lang="en-US" b="0"/>
              <a:t> </a:t>
            </a:r>
            <a:r>
              <a:rPr lang="en-US" b="0" err="1"/>
              <a:t>en</a:t>
            </a:r>
            <a:r>
              <a:rPr lang="en-US" b="0"/>
              <a:t> </a:t>
            </a:r>
            <a:r>
              <a:rPr lang="en-US" b="0" err="1"/>
              <a:t>el</a:t>
            </a:r>
            <a:r>
              <a:rPr lang="en-US" b="0"/>
              <a:t> </a:t>
            </a:r>
            <a:r>
              <a:rPr lang="en-US" b="0" err="1"/>
              <a:t>frío</a:t>
            </a:r>
            <a:r>
              <a:rPr lang="en-US" b="0"/>
              <a:t> y sin </a:t>
            </a:r>
            <a:r>
              <a:rPr lang="en-US" b="0" err="1"/>
              <a:t>guantes</a:t>
            </a:r>
            <a:r>
              <a:rPr lang="en-US" b="0"/>
              <a:t>, </a:t>
            </a:r>
            <a:r>
              <a:rPr lang="en-US" b="0" err="1"/>
              <a:t>intentando</a:t>
            </a:r>
            <a:r>
              <a:rPr lang="en-US" b="0"/>
              <a:t> </a:t>
            </a:r>
            <a:r>
              <a:rPr lang="en-US" b="0" err="1"/>
              <a:t>calentarse</a:t>
            </a:r>
            <a:r>
              <a:rPr lang="en-US" b="0"/>
              <a:t> las manos </a:t>
            </a:r>
            <a:r>
              <a:rPr lang="en-US" b="0" err="1"/>
              <a:t>soplando</a:t>
            </a:r>
            <a:r>
              <a:rPr lang="en-US" b="0"/>
              <a:t> </a:t>
            </a:r>
            <a:r>
              <a:rPr lang="en-US" b="0" err="1"/>
              <a:t>aire</a:t>
            </a:r>
            <a:r>
              <a:rPr lang="en-US" b="0"/>
              <a:t> caliente </a:t>
            </a:r>
            <a:r>
              <a:rPr lang="en-US" b="0" err="1"/>
              <a:t>sobre</a:t>
            </a:r>
            <a:r>
              <a:rPr lang="en-US" b="0"/>
              <a:t> </a:t>
            </a:r>
            <a:r>
              <a:rPr lang="en-US" b="0" err="1"/>
              <a:t>ellas</a:t>
            </a:r>
            <a:r>
              <a:rPr lang="en-US" b="0"/>
              <a:t>. </a:t>
            </a:r>
          </a:p>
          <a:p>
            <a:r>
              <a:rPr lang="en-US" b="1"/>
              <a:t>Imagen 3: </a:t>
            </a:r>
            <a:r>
              <a:rPr lang="en-US" b="0"/>
              <a:t>Una persona </a:t>
            </a:r>
            <a:r>
              <a:rPr lang="en-US" b="0" err="1"/>
              <a:t>retirando</a:t>
            </a:r>
            <a:r>
              <a:rPr lang="en-US" b="0"/>
              <a:t> </a:t>
            </a:r>
            <a:r>
              <a:rPr lang="en-US" b="0" err="1"/>
              <a:t>nieve</a:t>
            </a:r>
            <a:r>
              <a:rPr lang="en-US" b="0"/>
              <a:t> de </a:t>
            </a:r>
            <a:r>
              <a:rPr lang="en-US" b="0" err="1"/>
              <a:t>una</a:t>
            </a:r>
            <a:r>
              <a:rPr lang="en-US" b="0"/>
              <a:t> </a:t>
            </a:r>
            <a:r>
              <a:rPr lang="en-US" b="0" err="1"/>
              <a:t>acera</a:t>
            </a:r>
            <a:r>
              <a:rPr lang="en-US" b="0"/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597599-430D-4F1B-8F31-4CC76330FE50}" type="slidenum">
              <a:rPr lang="en-US" smtClean="0"/>
              <a:t>94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7579247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Vamos</a:t>
            </a:r>
            <a:r>
              <a:rPr lang="en-US" dirty="0"/>
              <a:t> a </a:t>
            </a:r>
            <a:r>
              <a:rPr lang="en-US" dirty="0" err="1"/>
              <a:t>hablar</a:t>
            </a:r>
            <a:r>
              <a:rPr lang="en-US" dirty="0"/>
              <a:t> de cuatro </a:t>
            </a:r>
            <a:r>
              <a:rPr lang="en-US" dirty="0" err="1"/>
              <a:t>tipos</a:t>
            </a:r>
            <a:r>
              <a:rPr lang="en-US" dirty="0"/>
              <a:t> de </a:t>
            </a:r>
            <a:r>
              <a:rPr lang="en-US" dirty="0" err="1"/>
              <a:t>trastornos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estrés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frío</a:t>
            </a:r>
            <a:r>
              <a:rPr lang="en-US" dirty="0"/>
              <a:t>: la </a:t>
            </a:r>
            <a:r>
              <a:rPr lang="en-US" dirty="0" err="1"/>
              <a:t>hipotermia</a:t>
            </a:r>
            <a:r>
              <a:rPr lang="en-US" dirty="0"/>
              <a:t>, la </a:t>
            </a:r>
            <a:r>
              <a:rPr lang="en-US" dirty="0" err="1"/>
              <a:t>congelación</a:t>
            </a:r>
            <a:r>
              <a:rPr lang="en-US" dirty="0"/>
              <a:t>, </a:t>
            </a:r>
            <a:r>
              <a:rPr lang="en-US" dirty="0" err="1"/>
              <a:t>el</a:t>
            </a:r>
            <a:r>
              <a:rPr lang="en-US" dirty="0"/>
              <a:t> pie de </a:t>
            </a:r>
            <a:r>
              <a:rPr lang="en-US" dirty="0" err="1"/>
              <a:t>trinchera</a:t>
            </a:r>
            <a:r>
              <a:rPr lang="en-US" dirty="0"/>
              <a:t> (</a:t>
            </a:r>
            <a:r>
              <a:rPr lang="en-US" dirty="0" err="1"/>
              <a:t>también</a:t>
            </a:r>
            <a:r>
              <a:rPr lang="en-US" dirty="0"/>
              <a:t> </a:t>
            </a:r>
            <a:r>
              <a:rPr lang="en-US" dirty="0" err="1"/>
              <a:t>llamado</a:t>
            </a:r>
            <a:r>
              <a:rPr lang="en-US" dirty="0"/>
              <a:t> "</a:t>
            </a:r>
            <a:r>
              <a:rPr lang="en-US" dirty="0" err="1"/>
              <a:t>síndrome</a:t>
            </a:r>
            <a:r>
              <a:rPr lang="en-US" dirty="0"/>
              <a:t> del pie de </a:t>
            </a:r>
            <a:r>
              <a:rPr lang="en-US" dirty="0" err="1"/>
              <a:t>inmersión</a:t>
            </a:r>
            <a:r>
              <a:rPr lang="en-US" dirty="0"/>
              <a:t>") y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sabañones</a:t>
            </a:r>
            <a:r>
              <a:rPr lang="en-US" dirty="0"/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597599-430D-4F1B-8F31-4CC76330FE50}" type="slidenum">
              <a:rPr lang="en-US" smtClean="0"/>
              <a:t>95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5969890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</a:t>
            </a:r>
            <a:r>
              <a:rPr lang="en-US" dirty="0" err="1"/>
              <a:t>hipotermia</a:t>
            </a:r>
            <a:r>
              <a:rPr lang="en-US" dirty="0"/>
              <a:t> es un </a:t>
            </a:r>
            <a:r>
              <a:rPr lang="en-US" dirty="0" err="1"/>
              <a:t>trastorno</a:t>
            </a:r>
            <a:r>
              <a:rPr lang="en-US" dirty="0"/>
              <a:t> que </a:t>
            </a:r>
            <a:r>
              <a:rPr lang="en-US" dirty="0" err="1"/>
              <a:t>ocurre</a:t>
            </a:r>
            <a:r>
              <a:rPr lang="en-US" dirty="0"/>
              <a:t> </a:t>
            </a:r>
            <a:r>
              <a:rPr lang="en-US" dirty="0" err="1"/>
              <a:t>cuando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cuerpo</a:t>
            </a:r>
            <a:r>
              <a:rPr lang="en-US" dirty="0"/>
              <a:t> </a:t>
            </a:r>
            <a:r>
              <a:rPr lang="en-US" dirty="0" err="1"/>
              <a:t>gasta</a:t>
            </a:r>
            <a:r>
              <a:rPr lang="en-US" dirty="0"/>
              <a:t> </a:t>
            </a:r>
            <a:r>
              <a:rPr lang="en-US" dirty="0" err="1"/>
              <a:t>más</a:t>
            </a:r>
            <a:r>
              <a:rPr lang="en-US" dirty="0"/>
              <a:t> </a:t>
            </a:r>
            <a:r>
              <a:rPr lang="en-US" dirty="0" err="1"/>
              <a:t>calor</a:t>
            </a:r>
            <a:r>
              <a:rPr lang="en-US" dirty="0"/>
              <a:t> del que produce. </a:t>
            </a:r>
            <a:r>
              <a:rPr lang="en-US" dirty="0" err="1"/>
              <a:t>Normalmente</a:t>
            </a:r>
            <a:r>
              <a:rPr lang="en-US" dirty="0"/>
              <a:t> </a:t>
            </a:r>
            <a:r>
              <a:rPr lang="en-US" dirty="0" err="1"/>
              <a:t>ocurre</a:t>
            </a:r>
            <a:r>
              <a:rPr lang="en-US" dirty="0"/>
              <a:t> </a:t>
            </a:r>
            <a:r>
              <a:rPr lang="en-US" dirty="0" err="1"/>
              <a:t>tras</a:t>
            </a:r>
            <a:r>
              <a:rPr lang="en-US" dirty="0"/>
              <a:t>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exposición</a:t>
            </a:r>
            <a:r>
              <a:rPr lang="en-US" dirty="0"/>
              <a:t> </a:t>
            </a:r>
            <a:r>
              <a:rPr lang="en-US" dirty="0" err="1"/>
              <a:t>prolongada</a:t>
            </a:r>
            <a:r>
              <a:rPr lang="en-US" dirty="0"/>
              <a:t> al </a:t>
            </a:r>
            <a:r>
              <a:rPr lang="en-US" dirty="0" err="1"/>
              <a:t>frío</a:t>
            </a:r>
            <a:r>
              <a:rPr lang="en-US" dirty="0"/>
              <a:t>. La </a:t>
            </a:r>
            <a:r>
              <a:rPr lang="en-US" dirty="0" err="1"/>
              <a:t>hipotermia</a:t>
            </a:r>
            <a:r>
              <a:rPr lang="en-US" dirty="0"/>
              <a:t> se define </a:t>
            </a:r>
            <a:r>
              <a:rPr lang="en-US" dirty="0" err="1"/>
              <a:t>clínicamente</a:t>
            </a:r>
            <a:r>
              <a:rPr lang="en-US" dirty="0"/>
              <a:t> </a:t>
            </a:r>
            <a:r>
              <a:rPr lang="en-US" dirty="0" err="1"/>
              <a:t>como</a:t>
            </a:r>
            <a:r>
              <a:rPr lang="en-US" dirty="0"/>
              <a:t>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temperatura</a:t>
            </a:r>
            <a:r>
              <a:rPr lang="en-US" dirty="0"/>
              <a:t> corporal inferior a 95 °F.</a:t>
            </a:r>
          </a:p>
          <a:p>
            <a:endParaRPr lang="en-US" sz="1200" b="0" i="0" u="none" strike="noStrike" baseline="0" dirty="0"/>
          </a:p>
          <a:p>
            <a:r>
              <a:rPr lang="en-US" sz="1200" b="1" i="0" u="none" strike="noStrike" baseline="0" dirty="0"/>
              <a:t>Imagen: </a:t>
            </a:r>
            <a:r>
              <a:rPr lang="en-US" sz="1200" b="0" i="0" u="none" strike="noStrike" baseline="0" dirty="0"/>
              <a:t>Tres </a:t>
            </a:r>
            <a:r>
              <a:rPr lang="en-US" sz="1200" b="0" i="0" u="none" strike="noStrike" baseline="0" dirty="0" err="1"/>
              <a:t>diagramas</a:t>
            </a:r>
            <a:r>
              <a:rPr lang="en-US" sz="1200" b="0" i="0" u="none" strike="noStrike" baseline="0" dirty="0"/>
              <a:t> que </a:t>
            </a:r>
            <a:r>
              <a:rPr lang="en-US" sz="1200" b="0" i="0" u="none" strike="noStrike" baseline="0" dirty="0" err="1"/>
              <a:t>muestran</a:t>
            </a:r>
            <a:r>
              <a:rPr lang="en-US" sz="1200" b="0" i="0" u="none" strike="noStrike" baseline="0" dirty="0"/>
              <a:t> </a:t>
            </a:r>
            <a:r>
              <a:rPr lang="en-US" sz="1200" b="0" i="0" u="none" strike="noStrike" baseline="0" dirty="0" err="1"/>
              <a:t>el</a:t>
            </a:r>
            <a:r>
              <a:rPr lang="en-US" sz="1200" b="0" i="0" u="none" strike="noStrike" baseline="0" dirty="0"/>
              <a:t> </a:t>
            </a:r>
            <a:r>
              <a:rPr lang="en-US" sz="1200" b="0" i="0" u="none" strike="noStrike" baseline="0" dirty="0" err="1"/>
              <a:t>cuerpo</a:t>
            </a:r>
            <a:r>
              <a:rPr lang="en-US" sz="1200" b="0" i="0" u="none" strike="noStrike" baseline="0" dirty="0"/>
              <a:t> con </a:t>
            </a:r>
            <a:r>
              <a:rPr lang="en-US" sz="1200" b="0" i="0" u="none" strike="noStrike" baseline="0" dirty="0" err="1"/>
              <a:t>hipertermia</a:t>
            </a:r>
            <a:r>
              <a:rPr lang="en-US" sz="1200" b="0" i="0" u="none" strike="noStrike" baseline="0" dirty="0"/>
              <a:t>, normal e </a:t>
            </a:r>
            <a:r>
              <a:rPr lang="en-US" sz="1200" b="0" i="0" u="none" strike="noStrike" baseline="0" dirty="0" err="1"/>
              <a:t>hipotermia</a:t>
            </a:r>
            <a:r>
              <a:rPr lang="en-US" sz="1200" b="0" i="0" u="none" strike="noStrike" baseline="0" dirty="0"/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597599-430D-4F1B-8F31-4CC76330FE50}" type="slidenum">
              <a:rPr lang="en-US" smtClean="0"/>
              <a:t>96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3494499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Los </a:t>
            </a:r>
            <a:r>
              <a:rPr lang="en-US" dirty="0" err="1"/>
              <a:t>primeros</a:t>
            </a:r>
            <a:r>
              <a:rPr lang="en-US" dirty="0"/>
              <a:t> </a:t>
            </a:r>
            <a:r>
              <a:rPr lang="en-US" dirty="0" err="1"/>
              <a:t>síntomas</a:t>
            </a:r>
            <a:r>
              <a:rPr lang="en-US" dirty="0"/>
              <a:t> de la </a:t>
            </a:r>
            <a:r>
              <a:rPr lang="en-US" dirty="0" err="1"/>
              <a:t>hipotermia</a:t>
            </a:r>
            <a:r>
              <a:rPr lang="en-US" dirty="0"/>
              <a:t> </a:t>
            </a:r>
            <a:r>
              <a:rPr lang="en-US" dirty="0" err="1"/>
              <a:t>incluyen</a:t>
            </a:r>
            <a:r>
              <a:rPr lang="en-US" dirty="0"/>
              <a:t> </a:t>
            </a:r>
            <a:r>
              <a:rPr lang="en-US" dirty="0" err="1"/>
              <a:t>escalofríos</a:t>
            </a:r>
            <a:r>
              <a:rPr lang="en-US" dirty="0"/>
              <a:t>, </a:t>
            </a:r>
            <a:r>
              <a:rPr lang="en-US" dirty="0" err="1"/>
              <a:t>cansancio</a:t>
            </a:r>
            <a:r>
              <a:rPr lang="en-US" dirty="0"/>
              <a:t>, </a:t>
            </a:r>
            <a:r>
              <a:rPr lang="en-US" dirty="0" err="1"/>
              <a:t>pérdida</a:t>
            </a:r>
            <a:r>
              <a:rPr lang="en-US" dirty="0"/>
              <a:t> de </a:t>
            </a:r>
            <a:r>
              <a:rPr lang="en-US" dirty="0" err="1"/>
              <a:t>coordinación</a:t>
            </a:r>
            <a:r>
              <a:rPr lang="en-US" dirty="0"/>
              <a:t>, </a:t>
            </a:r>
            <a:r>
              <a:rPr lang="en-US" dirty="0" err="1"/>
              <a:t>confusión</a:t>
            </a:r>
            <a:r>
              <a:rPr lang="en-US" dirty="0"/>
              <a:t> y </a:t>
            </a:r>
            <a:r>
              <a:rPr lang="en-US" dirty="0" err="1"/>
              <a:t>desorientación</a:t>
            </a:r>
            <a:r>
              <a:rPr lang="en-US" dirty="0"/>
              <a:t>. Los </a:t>
            </a:r>
            <a:r>
              <a:rPr lang="en-US" dirty="0" err="1"/>
              <a:t>síntomas</a:t>
            </a:r>
            <a:r>
              <a:rPr lang="en-US" dirty="0"/>
              <a:t> </a:t>
            </a:r>
            <a:r>
              <a:rPr lang="en-US" dirty="0" err="1"/>
              <a:t>tardíos</a:t>
            </a:r>
            <a:r>
              <a:rPr lang="en-US" dirty="0"/>
              <a:t> </a:t>
            </a:r>
            <a:r>
              <a:rPr lang="en-US" dirty="0" err="1"/>
              <a:t>incluyen</a:t>
            </a:r>
            <a:r>
              <a:rPr lang="en-US" dirty="0"/>
              <a:t> </a:t>
            </a:r>
            <a:r>
              <a:rPr lang="en-US" dirty="0" err="1"/>
              <a:t>ausencia</a:t>
            </a:r>
            <a:r>
              <a:rPr lang="en-US" dirty="0"/>
              <a:t> de </a:t>
            </a:r>
            <a:r>
              <a:rPr lang="en-US" dirty="0" err="1"/>
              <a:t>escalofríos</a:t>
            </a:r>
            <a:r>
              <a:rPr lang="en-US" dirty="0"/>
              <a:t>, </a:t>
            </a:r>
            <a:r>
              <a:rPr lang="en-US" dirty="0" err="1"/>
              <a:t>piel</a:t>
            </a:r>
            <a:r>
              <a:rPr lang="en-US" dirty="0"/>
              <a:t> </a:t>
            </a:r>
            <a:r>
              <a:rPr lang="en-US" dirty="0" err="1"/>
              <a:t>azulada</a:t>
            </a:r>
            <a:r>
              <a:rPr lang="en-US" dirty="0"/>
              <a:t>, </a:t>
            </a:r>
            <a:r>
              <a:rPr lang="en-US" dirty="0" err="1"/>
              <a:t>pupilas</a:t>
            </a:r>
            <a:r>
              <a:rPr lang="en-US" dirty="0"/>
              <a:t> </a:t>
            </a:r>
            <a:r>
              <a:rPr lang="en-US" dirty="0" err="1"/>
              <a:t>dilatadas</a:t>
            </a:r>
            <a:r>
              <a:rPr lang="en-US" dirty="0"/>
              <a:t>, </a:t>
            </a:r>
            <a:r>
              <a:rPr lang="en-US" dirty="0" err="1"/>
              <a:t>pulso</a:t>
            </a:r>
            <a:r>
              <a:rPr lang="en-US" dirty="0"/>
              <a:t> y </a:t>
            </a:r>
            <a:r>
              <a:rPr lang="en-US" dirty="0" err="1"/>
              <a:t>respiración</a:t>
            </a:r>
            <a:r>
              <a:rPr lang="en-US" dirty="0"/>
              <a:t> lentos y la </a:t>
            </a:r>
            <a:r>
              <a:rPr lang="en-US" dirty="0" err="1"/>
              <a:t>pérdida</a:t>
            </a:r>
            <a:r>
              <a:rPr lang="en-US" dirty="0"/>
              <a:t> del </a:t>
            </a:r>
            <a:r>
              <a:rPr lang="en-US" dirty="0" err="1"/>
              <a:t>conocimiento</a:t>
            </a:r>
            <a:r>
              <a:rPr lang="en-US" dirty="0"/>
              <a:t>. </a:t>
            </a:r>
          </a:p>
          <a:p>
            <a:endParaRPr lang="en-US" b="1" dirty="0"/>
          </a:p>
          <a:p>
            <a:r>
              <a:rPr lang="en-US" b="1" dirty="0"/>
              <a:t>Imagen: </a:t>
            </a:r>
            <a:r>
              <a:rPr lang="en-US" b="0" dirty="0" err="1"/>
              <a:t>Foto</a:t>
            </a:r>
            <a:r>
              <a:rPr lang="en-US" b="0" dirty="0"/>
              <a:t> de dos </a:t>
            </a:r>
            <a:r>
              <a:rPr lang="en-US" b="0" dirty="0" err="1"/>
              <a:t>trabajadores</a:t>
            </a:r>
            <a:r>
              <a:rPr lang="en-US" b="0" dirty="0"/>
              <a:t> </a:t>
            </a:r>
            <a:r>
              <a:rPr lang="en-US" b="0" dirty="0" err="1"/>
              <a:t>envolviendo</a:t>
            </a:r>
            <a:r>
              <a:rPr lang="en-US" b="0" dirty="0"/>
              <a:t> a </a:t>
            </a:r>
            <a:r>
              <a:rPr lang="en-US" b="0" dirty="0" err="1"/>
              <a:t>su</a:t>
            </a:r>
            <a:r>
              <a:rPr lang="en-US" b="0" dirty="0"/>
              <a:t> </a:t>
            </a:r>
            <a:r>
              <a:rPr lang="en-US" b="0" dirty="0" err="1"/>
              <a:t>compañero</a:t>
            </a:r>
            <a:r>
              <a:rPr lang="en-US" b="0" dirty="0"/>
              <a:t> </a:t>
            </a:r>
            <a:r>
              <a:rPr lang="en-US" b="0" dirty="0" err="1"/>
              <a:t>en</a:t>
            </a:r>
            <a:r>
              <a:rPr lang="en-US" b="0" dirty="0"/>
              <a:t> </a:t>
            </a:r>
            <a:r>
              <a:rPr lang="en-US" b="0" dirty="0" err="1"/>
              <a:t>una</a:t>
            </a:r>
            <a:r>
              <a:rPr lang="en-US" b="0" dirty="0"/>
              <a:t> </a:t>
            </a:r>
            <a:r>
              <a:rPr lang="en-US" b="0" dirty="0" err="1"/>
              <a:t>cobija</a:t>
            </a:r>
            <a:r>
              <a:rPr lang="en-US" b="0" dirty="0"/>
              <a:t> para </a:t>
            </a:r>
            <a:r>
              <a:rPr lang="en-US" b="0" dirty="0" err="1"/>
              <a:t>calentarlo</a:t>
            </a:r>
            <a:r>
              <a:rPr lang="en-US" b="0" dirty="0"/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597599-430D-4F1B-8F31-4CC76330FE50}" type="slidenum">
              <a:rPr lang="en-US" smtClean="0"/>
              <a:t>97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5480810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b="1" i="0" dirty="0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¿</a:t>
            </a:r>
            <a:r>
              <a:rPr lang="en-US" b="1" i="0" dirty="0" err="1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Qué</a:t>
            </a:r>
            <a:r>
              <a:rPr lang="en-US" b="1" i="0" dirty="0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 se </a:t>
            </a:r>
            <a:r>
              <a:rPr lang="en-US" b="1" i="0" dirty="0" err="1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puede</a:t>
            </a:r>
            <a:r>
              <a:rPr lang="en-US" b="1" i="0" dirty="0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 </a:t>
            </a:r>
            <a:r>
              <a:rPr lang="en-US" b="1" i="0" dirty="0" err="1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hacer</a:t>
            </a:r>
            <a:r>
              <a:rPr lang="en-US" b="1" i="0" dirty="0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 </a:t>
            </a:r>
            <a:r>
              <a:rPr lang="en-US" b="1" i="0" dirty="0" err="1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por</a:t>
            </a:r>
            <a:r>
              <a:rPr lang="en-US" b="1" i="0" dirty="0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 </a:t>
            </a:r>
            <a:r>
              <a:rPr lang="en-US" b="1" i="0" dirty="0" err="1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una</a:t>
            </a:r>
            <a:r>
              <a:rPr lang="en-US" b="1" i="0" dirty="0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 persona que </a:t>
            </a:r>
            <a:r>
              <a:rPr lang="en-US" b="1" i="0" dirty="0" err="1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está</a:t>
            </a:r>
            <a:r>
              <a:rPr lang="en-US" b="1" i="0" dirty="0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 </a:t>
            </a:r>
            <a:r>
              <a:rPr lang="en-US" b="1" i="0" dirty="0" err="1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sufriendo</a:t>
            </a:r>
            <a:r>
              <a:rPr lang="en-US" b="1" i="0" dirty="0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 </a:t>
            </a:r>
            <a:r>
              <a:rPr lang="en-US" b="1" i="0" dirty="0" err="1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hipotermia</a:t>
            </a:r>
            <a:r>
              <a:rPr lang="en-US" b="1" i="0" dirty="0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?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b="0" i="0" dirty="0" err="1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Llame</a:t>
            </a:r>
            <a:r>
              <a:rPr lang="en-US" b="0" i="0" dirty="0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inmediatamente</a:t>
            </a:r>
            <a:r>
              <a:rPr lang="en-US" b="0" i="0" dirty="0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 al 911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en</a:t>
            </a:r>
            <a:r>
              <a:rPr lang="en-US" b="0" i="0" dirty="0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caso</a:t>
            </a:r>
            <a:r>
              <a:rPr lang="en-US" b="0" i="0" dirty="0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 de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emergencia</a:t>
            </a:r>
            <a:r>
              <a:rPr lang="en-US" b="0" i="0" dirty="0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; o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busque</a:t>
            </a:r>
            <a:r>
              <a:rPr lang="en-US" b="0" i="0" dirty="0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ayuda</a:t>
            </a:r>
            <a:r>
              <a:rPr lang="en-US" b="0" i="0" dirty="0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médica</a:t>
            </a:r>
            <a:r>
              <a:rPr lang="en-US" b="0" i="0" dirty="0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 de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inmediato</a:t>
            </a:r>
            <a:r>
              <a:rPr lang="en-US" b="0" i="0" dirty="0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.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b="0" i="0" dirty="0" err="1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Traslade</a:t>
            </a:r>
            <a:r>
              <a:rPr lang="en-US" b="0" i="0" dirty="0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 a la persona a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una</a:t>
            </a:r>
            <a:r>
              <a:rPr lang="en-US" b="0" i="0" dirty="0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habitación</a:t>
            </a:r>
            <a:r>
              <a:rPr lang="en-US" b="0" i="0" dirty="0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 o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vehículo</a:t>
            </a:r>
            <a:r>
              <a:rPr lang="en-US" b="0" i="0" dirty="0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 caliente.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b="0" i="0" dirty="0" err="1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Quítele</a:t>
            </a:r>
            <a:r>
              <a:rPr lang="en-US" b="0" i="0" dirty="0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 la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ropa</a:t>
            </a:r>
            <a:r>
              <a:rPr lang="en-US" b="0" i="0" dirty="0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mojada</a:t>
            </a:r>
            <a:r>
              <a:rPr lang="en-US" b="0" i="0" dirty="0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 y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sustitúyala</a:t>
            </a:r>
            <a:r>
              <a:rPr lang="en-US" b="0" i="0" dirty="0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por</a:t>
            </a:r>
            <a:r>
              <a:rPr lang="en-US" b="0" i="0" dirty="0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ropa</a:t>
            </a:r>
            <a:r>
              <a:rPr lang="en-US" b="0" i="0" dirty="0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seca</a:t>
            </a:r>
            <a:r>
              <a:rPr lang="en-US" b="0" i="0" dirty="0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;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cubra</a:t>
            </a:r>
            <a:r>
              <a:rPr lang="en-US" b="0" i="0" dirty="0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el</a:t>
            </a:r>
            <a:r>
              <a:rPr lang="en-US" b="0" i="0" dirty="0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cuerpo</a:t>
            </a:r>
            <a:r>
              <a:rPr lang="en-US" b="0" i="0" dirty="0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 (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incluyendo</a:t>
            </a:r>
            <a:r>
              <a:rPr lang="en-US" b="0" i="0" dirty="0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 la cabeza y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el</a:t>
            </a:r>
            <a:r>
              <a:rPr lang="en-US" b="0" i="0" dirty="0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cuello</a:t>
            </a:r>
            <a:r>
              <a:rPr lang="en-US" b="0" i="0" dirty="0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) con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cobijas</a:t>
            </a:r>
            <a:r>
              <a:rPr lang="en-US" b="0" i="0" dirty="0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; y con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una</a:t>
            </a:r>
            <a:r>
              <a:rPr lang="en-US" b="0" i="0" dirty="0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 barrera de vapor (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por</a:t>
            </a:r>
            <a:r>
              <a:rPr lang="en-US" b="0" i="0" dirty="0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ejemplo</a:t>
            </a:r>
            <a:r>
              <a:rPr lang="en-US" b="0" i="0" dirty="0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,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una</a:t>
            </a:r>
            <a:r>
              <a:rPr lang="en-US" b="0" i="0" dirty="0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lona</a:t>
            </a:r>
            <a:r>
              <a:rPr lang="en-US" b="0" i="0" dirty="0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 o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una</a:t>
            </a:r>
            <a:r>
              <a:rPr lang="en-US" b="0" i="0" dirty="0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bolsa</a:t>
            </a:r>
            <a:r>
              <a:rPr lang="en-US" b="0" i="0" dirty="0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 de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basura</a:t>
            </a:r>
            <a:r>
              <a:rPr lang="en-US" b="0" i="0" dirty="0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). </a:t>
            </a:r>
            <a:r>
              <a:rPr lang="en-US" b="1" i="0" dirty="0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No</a:t>
            </a:r>
            <a:r>
              <a:rPr lang="en-US" b="0" i="0" dirty="0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 le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cubra</a:t>
            </a:r>
            <a:r>
              <a:rPr lang="en-US" b="0" i="0" dirty="0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 la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cara</a:t>
            </a:r>
            <a:r>
              <a:rPr lang="en-US" b="0" i="0" dirty="0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.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Si la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ayuda</a:t>
            </a:r>
            <a:r>
              <a:rPr lang="en-US" b="0" i="0" dirty="0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médica</a:t>
            </a:r>
            <a:r>
              <a:rPr lang="en-US" b="0" i="0" dirty="0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 se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encuentra</a:t>
            </a:r>
            <a:r>
              <a:rPr lang="en-US" b="0" i="0" dirty="0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 a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más</a:t>
            </a:r>
            <a:r>
              <a:rPr lang="en-US" b="0" i="0" dirty="0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 de 30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minutos</a:t>
            </a:r>
            <a:r>
              <a:rPr lang="en-US" b="0" i="0" dirty="0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:</a:t>
            </a:r>
          </a:p>
          <a:p>
            <a:pPr marL="628650" lvl="1" indent="-171450"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Si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está</a:t>
            </a:r>
            <a:r>
              <a:rPr lang="en-US" b="0" i="0" dirty="0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alerta</a:t>
            </a:r>
            <a:r>
              <a:rPr lang="en-US" b="0" i="0" dirty="0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,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déle</a:t>
            </a:r>
            <a:r>
              <a:rPr lang="en-US" b="0" i="0" dirty="0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bebidas</a:t>
            </a:r>
            <a:r>
              <a:rPr lang="en-US" b="0" i="0" dirty="0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 calientes y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azucaradas</a:t>
            </a:r>
            <a:r>
              <a:rPr lang="en-US" b="0" i="0" dirty="0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 (sin alcohol), para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ayudar</a:t>
            </a:r>
            <a:r>
              <a:rPr lang="en-US" b="0" i="0" dirty="0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 a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subir</a:t>
            </a:r>
            <a:r>
              <a:rPr lang="en-US" b="0" i="0" dirty="0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 la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temperatura</a:t>
            </a:r>
            <a:r>
              <a:rPr lang="en-US" b="0" i="0" dirty="0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 del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cuerpo</a:t>
            </a:r>
            <a:r>
              <a:rPr lang="en-US" b="0" i="0" dirty="0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.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Nunca</a:t>
            </a:r>
            <a:r>
              <a:rPr lang="en-US" b="0" i="0" dirty="0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intente</a:t>
            </a:r>
            <a:r>
              <a:rPr lang="en-US" b="0" i="0" dirty="0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dar</a:t>
            </a:r>
            <a:r>
              <a:rPr lang="en-US" b="0" i="0" dirty="0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 de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beber</a:t>
            </a:r>
            <a:r>
              <a:rPr lang="en-US" b="0" i="0" dirty="0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 a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una</a:t>
            </a:r>
            <a:r>
              <a:rPr lang="en-US" b="0" i="0" dirty="0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 persona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inconsciente</a:t>
            </a:r>
            <a:r>
              <a:rPr lang="en-US" b="0" i="0" dirty="0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.</a:t>
            </a:r>
          </a:p>
          <a:p>
            <a:pPr marL="628650" lvl="1" indent="-171450" algn="l">
              <a:buFont typeface="Arial" panose="020B0604020202020204" pitchFamily="34" charset="0"/>
              <a:buChar char="•"/>
            </a:pPr>
            <a:r>
              <a:rPr lang="en-US" b="0" i="0" dirty="0" err="1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Coloque</a:t>
            </a:r>
            <a:r>
              <a:rPr lang="en-US" b="0" i="0" dirty="0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bolsas</a:t>
            </a:r>
            <a:r>
              <a:rPr lang="en-US" b="0" i="0" dirty="0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 calientes o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compresas</a:t>
            </a:r>
            <a:r>
              <a:rPr lang="en-US" b="0" i="0" dirty="0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 calientes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en</a:t>
            </a:r>
            <a:r>
              <a:rPr lang="en-US" b="0" i="0" dirty="0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 las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axilas</a:t>
            </a:r>
            <a:r>
              <a:rPr lang="en-US" b="0" i="0" dirty="0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,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los</a:t>
            </a:r>
            <a:r>
              <a:rPr lang="en-US" b="0" i="0" dirty="0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lados</a:t>
            </a:r>
            <a:r>
              <a:rPr lang="en-US" b="0" i="0" dirty="0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 del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pecho</a:t>
            </a:r>
            <a:r>
              <a:rPr lang="en-US" b="0" i="0" dirty="0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 y la ingle.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Llame</a:t>
            </a:r>
            <a:r>
              <a:rPr lang="en-US" b="0" i="0" dirty="0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 al 911 para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obtener</a:t>
            </a:r>
            <a:r>
              <a:rPr lang="en-US" b="0" i="0" dirty="0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instrucciones</a:t>
            </a:r>
            <a:r>
              <a:rPr lang="en-US" b="0" i="0" dirty="0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adicionales</a:t>
            </a:r>
            <a:r>
              <a:rPr lang="en-US" b="0" i="0" dirty="0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 de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recalentamiento</a:t>
            </a:r>
            <a:r>
              <a:rPr lang="en-US" b="0" i="0" dirty="0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.</a:t>
            </a:r>
            <a:endParaRPr lang="en-US" b="0" i="0" dirty="0">
              <a:solidFill>
                <a:srgbClr val="212121"/>
              </a:solidFill>
              <a:effectLst/>
              <a:latin typeface="Source Sans Pro" panose="020B0503030403020204" pitchFamily="34" charset="0"/>
            </a:endParaRPr>
          </a:p>
          <a:p>
            <a:pPr lvl="0"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Si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una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persona no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está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respirando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o no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tiene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pulso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:</a:t>
            </a:r>
          </a:p>
          <a:p>
            <a:pPr lvl="1" algn="l">
              <a:buFont typeface="Arial" panose="020B0604020202020204" pitchFamily="34" charset="0"/>
              <a:buChar char="•"/>
            </a:pP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Llame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de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inmediato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al 911 para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pedir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ayuda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médica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de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emergencia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.</a:t>
            </a:r>
          </a:p>
          <a:p>
            <a:pPr lvl="1"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Si no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tiene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pulso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,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comience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la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reanimación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cardiopulmonar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(RCP) y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continúe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durante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los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intentos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de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calentamiento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, hasta que la persona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responda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o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haya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ayuda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médica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disponible.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Aunque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no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tengan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pulsos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palpables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ni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otros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signos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de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vida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, no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deben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desempeñarse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las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compresiones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torácicas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aquellos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pacientes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que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muestren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un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ritmo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normal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un monitor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cardíaco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(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por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ejemplo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, un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desfibrilador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externo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automático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[DEA]). 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Debe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tocarse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a la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víctima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con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mucho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cuidado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y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mantenerla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posición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horizontal,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ya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que,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cuando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está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frío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,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el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corazón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es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propenso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a la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fibrilación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ventricular con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cualquier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perturbación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. Hay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casos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de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individuos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gravemente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hipotérmicos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que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sobrevivieron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neurológicamente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intactos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tras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largos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periodos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(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más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de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una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hora)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estado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de "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animación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suspendida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" [State of Alaska DHSS 2014]. </a:t>
            </a:r>
          </a:p>
          <a:p>
            <a:pPr marL="285750" lvl="0" indent="-285750" algn="l">
              <a:buFont typeface="Arial" panose="020B0604020202020204" pitchFamily="34" charset="0"/>
              <a:buChar char="•"/>
            </a:pPr>
            <a:endParaRPr lang="en-US" b="0" i="0" dirty="0">
              <a:solidFill>
                <a:srgbClr val="212121"/>
              </a:solidFill>
              <a:effectLst/>
              <a:latin typeface="Source Sans Pro" panose="020B0503030403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Fuente: </a:t>
            </a:r>
            <a:r>
              <a:rPr lang="en-US" b="0" dirty="0"/>
              <a:t>Hoja </a:t>
            </a:r>
            <a:r>
              <a:rPr lang="en-US" b="0" dirty="0" err="1"/>
              <a:t>informativa</a:t>
            </a:r>
            <a:r>
              <a:rPr lang="en-US" b="0" dirty="0"/>
              <a:t> de NIOSH </a:t>
            </a:r>
            <a:r>
              <a:rPr lang="en-US" b="0" dirty="0" err="1"/>
              <a:t>sobre</a:t>
            </a:r>
            <a:r>
              <a:rPr lang="en-US" b="0" dirty="0"/>
              <a:t> </a:t>
            </a:r>
            <a:r>
              <a:rPr lang="en-US" b="0" dirty="0" err="1"/>
              <a:t>el</a:t>
            </a:r>
            <a:r>
              <a:rPr lang="en-US" b="0" dirty="0"/>
              <a:t> </a:t>
            </a:r>
            <a:r>
              <a:rPr lang="en-US" b="0" dirty="0" err="1"/>
              <a:t>estrés</a:t>
            </a:r>
            <a:r>
              <a:rPr lang="en-US" b="0" dirty="0"/>
              <a:t> </a:t>
            </a:r>
            <a:r>
              <a:rPr lang="en-US" b="0" dirty="0" err="1"/>
              <a:t>por</a:t>
            </a:r>
            <a:r>
              <a:rPr lang="en-US" b="0" dirty="0"/>
              <a:t> </a:t>
            </a:r>
            <a:r>
              <a:rPr lang="en-US" b="0" dirty="0" err="1"/>
              <a:t>frío</a:t>
            </a:r>
            <a:r>
              <a:rPr lang="en-US" b="0" dirty="0"/>
              <a:t> (https://</a:t>
            </a:r>
            <a:r>
              <a:rPr lang="en-US" b="0" dirty="0" err="1"/>
              <a:t>www.cdc.gov</a:t>
            </a:r>
            <a:r>
              <a:rPr lang="en-US" b="0" dirty="0"/>
              <a:t>/</a:t>
            </a:r>
            <a:r>
              <a:rPr lang="en-US" b="0" dirty="0" err="1"/>
              <a:t>niosh</a:t>
            </a:r>
            <a:r>
              <a:rPr lang="en-US" b="0" dirty="0"/>
              <a:t>/docs/2010-115/pdfs/2010-115.pdf?id=10.26616/NIOSHPUB2010115)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597599-430D-4F1B-8F31-4CC76330FE50}" type="slidenum">
              <a:rPr lang="en-US" smtClean="0"/>
              <a:t>98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8705040"/>
      </p:ext>
    </p:extLst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El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congelamiento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es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una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lesión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causada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por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la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congelación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de la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piel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y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los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tejidos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dirty="0" err="1">
                <a:latin typeface="+mn-lt"/>
              </a:rPr>
              <a:t>subyacentes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que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resulta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en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la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pérdida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de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sensibilidad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y color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en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las zonas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afectadas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. El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congelamiento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puede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causar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daños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permanentes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en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los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tejidos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del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cuerpo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, y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los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casos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graves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pueden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acabar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en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amputación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. Entre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los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factores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de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riesgo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de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congelación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se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incluyen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el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contacto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con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el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metal o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el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agua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, la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deshidratación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, la diabetes,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el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tabaquismo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,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el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abuso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del alcohol,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los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medicamentos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sedantes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o que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alteren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el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juicio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y un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historial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de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congelaciones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. </a:t>
            </a:r>
          </a:p>
          <a:p>
            <a:endParaRPr lang="en-US" sz="1800" b="0" i="0" u="none" strike="noStrike" baseline="0" dirty="0">
              <a:solidFill>
                <a:srgbClr val="005FA9"/>
              </a:solidFill>
              <a:latin typeface="Minion Pro"/>
            </a:endParaRPr>
          </a:p>
          <a:p>
            <a:r>
              <a:rPr lang="en-US" sz="1800" b="1" i="0" u="none" strike="noStrike" baseline="0" dirty="0">
                <a:solidFill>
                  <a:srgbClr val="005FA9"/>
                </a:solidFill>
                <a:latin typeface="Minion Pro"/>
              </a:rPr>
              <a:t>Imagen: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Gráfico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de dos manos con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congelamientos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en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los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dedos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. Los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dedos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se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ven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de color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azul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oscuro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597599-430D-4F1B-8F31-4CC76330FE50}" type="slidenum">
              <a:rPr lang="en-US" smtClean="0"/>
              <a:t>99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4720743"/>
      </p:ext>
    </p:extLst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Los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síntomas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del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congelamiento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incluyen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el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entumecimiento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;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hormigueo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o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escozor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; dolor; y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piel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azulada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o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pálida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y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cerosa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i="0" u="none" strike="noStrike" baseline="0" dirty="0">
              <a:solidFill>
                <a:srgbClr val="005FA9"/>
              </a:solidFill>
              <a:latin typeface="Minion Pro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0" u="none" strike="noStrike" baseline="0" dirty="0">
                <a:solidFill>
                  <a:srgbClr val="005FA9"/>
                </a:solidFill>
                <a:latin typeface="Minion Pro"/>
              </a:rPr>
              <a:t>Imagen: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Foto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de un pie con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los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dedos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afectados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con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congelamiento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597599-430D-4F1B-8F31-4CC76330FE50}" type="slidenum">
              <a:rPr lang="en-US" smtClean="0"/>
              <a:t>100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198766"/>
      </p:ext>
    </p:extLst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b="1" i="0" dirty="0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¿</a:t>
            </a:r>
            <a:r>
              <a:rPr lang="en-US" b="1" i="0" dirty="0" err="1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Qué</a:t>
            </a:r>
            <a:r>
              <a:rPr lang="en-US" b="1" i="0" dirty="0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 se </a:t>
            </a:r>
            <a:r>
              <a:rPr lang="en-US" b="1" i="0" dirty="0" err="1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puede</a:t>
            </a:r>
            <a:r>
              <a:rPr lang="en-US" b="1" i="0" dirty="0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 </a:t>
            </a:r>
            <a:r>
              <a:rPr lang="en-US" b="1" i="0" dirty="0" err="1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hacer</a:t>
            </a:r>
            <a:r>
              <a:rPr lang="en-US" b="1" i="0" dirty="0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 </a:t>
            </a:r>
            <a:r>
              <a:rPr lang="en-US" b="1" i="0" dirty="0" err="1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por</a:t>
            </a:r>
            <a:r>
              <a:rPr lang="en-US" b="1" i="0" dirty="0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 </a:t>
            </a:r>
            <a:r>
              <a:rPr lang="en-US" b="1" i="0" dirty="0" err="1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una</a:t>
            </a:r>
            <a:r>
              <a:rPr lang="en-US" b="1" i="0" dirty="0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 persona que </a:t>
            </a:r>
            <a:r>
              <a:rPr lang="en-US" b="1" i="0" dirty="0" err="1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sufre</a:t>
            </a:r>
            <a:r>
              <a:rPr lang="en-US" b="1" i="0" dirty="0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 </a:t>
            </a:r>
            <a:r>
              <a:rPr lang="en-US" b="1" i="0" dirty="0" err="1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congelamiento</a:t>
            </a:r>
            <a:r>
              <a:rPr lang="en-US" b="1" i="0" dirty="0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?</a:t>
            </a:r>
          </a:p>
          <a:p>
            <a:pPr marL="628650" lvl="1" indent="-171450"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Siga las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recomendaciones</a:t>
            </a:r>
            <a:r>
              <a:rPr lang="en-US" b="0" i="0" dirty="0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explicadas</a:t>
            </a:r>
            <a:r>
              <a:rPr lang="en-US" b="0" i="0" dirty="0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en</a:t>
            </a:r>
            <a:r>
              <a:rPr lang="en-US" b="0" i="0" dirty="0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 las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diapositivas</a:t>
            </a:r>
            <a:r>
              <a:rPr lang="en-US" b="0" i="0" dirty="0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anteriores</a:t>
            </a:r>
            <a:r>
              <a:rPr lang="en-US" b="0" i="0" dirty="0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 para la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hipotermia</a:t>
            </a:r>
            <a:r>
              <a:rPr lang="en-US" b="0" i="0" dirty="0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.</a:t>
            </a:r>
          </a:p>
          <a:p>
            <a:pPr marL="628650" lvl="1" indent="-171450"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No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masajee</a:t>
            </a:r>
            <a:r>
              <a:rPr lang="en-US" b="0" i="0" dirty="0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 la zona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afectada</a:t>
            </a:r>
            <a:r>
              <a:rPr lang="en-US" b="0" i="0" dirty="0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 para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calentarla</a:t>
            </a:r>
            <a:r>
              <a:rPr lang="en-US" b="0" i="0" dirty="0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,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ya</a:t>
            </a:r>
            <a:r>
              <a:rPr lang="en-US" b="0" i="0" dirty="0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 que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podría</a:t>
            </a:r>
            <a:r>
              <a:rPr lang="en-US" b="0" i="0" dirty="0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causar</a:t>
            </a:r>
            <a:r>
              <a:rPr lang="en-US" b="0" i="0" dirty="0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más</a:t>
            </a:r>
            <a:r>
              <a:rPr lang="en-US" b="0" i="0" dirty="0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daños</a:t>
            </a:r>
            <a:r>
              <a:rPr lang="en-US" b="0" i="0" dirty="0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.</a:t>
            </a:r>
          </a:p>
          <a:p>
            <a:pPr marL="628650" lvl="1" indent="-171450"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No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aplique</a:t>
            </a:r>
            <a:r>
              <a:rPr lang="en-US" b="0" i="0" dirty="0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nieve</a:t>
            </a:r>
            <a:r>
              <a:rPr lang="en-US" b="0" i="0" dirty="0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/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agua</a:t>
            </a:r>
            <a:r>
              <a:rPr lang="en-US" b="0" i="0" dirty="0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. No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reviente</a:t>
            </a:r>
            <a:r>
              <a:rPr lang="en-US" b="0" i="0" dirty="0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 las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ampollas</a:t>
            </a:r>
            <a:r>
              <a:rPr lang="en-US" b="0" i="0" dirty="0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.</a:t>
            </a:r>
          </a:p>
          <a:p>
            <a:pPr marL="628650" lvl="1" indent="-171450" algn="l">
              <a:buFont typeface="Arial" panose="020B0604020202020204" pitchFamily="34" charset="0"/>
              <a:buChar char="•"/>
            </a:pPr>
            <a:r>
              <a:rPr lang="en-US" b="0" i="0" dirty="0" err="1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Cubra</a:t>
            </a:r>
            <a:r>
              <a:rPr lang="en-US" b="0" i="0" dirty="0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 la zona sin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apretar</a:t>
            </a:r>
            <a:r>
              <a:rPr lang="en-US" b="0" i="0" dirty="0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 y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protéjala</a:t>
            </a:r>
            <a:r>
              <a:rPr lang="en-US" b="0" i="0" dirty="0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 del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contacto</a:t>
            </a:r>
            <a:r>
              <a:rPr lang="en-US" b="0" i="0" dirty="0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.</a:t>
            </a:r>
          </a:p>
          <a:p>
            <a:pPr marL="628650" lvl="1" indent="-171450"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No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intente</a:t>
            </a:r>
            <a:r>
              <a:rPr lang="en-US" b="0" i="0" dirty="0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recalentar</a:t>
            </a:r>
            <a:r>
              <a:rPr lang="en-US" b="0" i="0" dirty="0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 la zona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congelada</a:t>
            </a:r>
            <a:r>
              <a:rPr lang="en-US" b="0" i="0" dirty="0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 antes de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obtener</a:t>
            </a:r>
            <a:r>
              <a:rPr lang="en-US" b="0" i="0" dirty="0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ayuda</a:t>
            </a:r>
            <a:r>
              <a:rPr lang="en-US" b="0" i="0" dirty="0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médica</a:t>
            </a:r>
            <a:r>
              <a:rPr lang="en-US" b="0" i="0" dirty="0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;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por</a:t>
            </a:r>
            <a:r>
              <a:rPr lang="en-US" b="0" i="0" dirty="0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ejemplo</a:t>
            </a:r>
            <a:r>
              <a:rPr lang="en-US" b="0" i="0" dirty="0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, no la meta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en</a:t>
            </a:r>
            <a:r>
              <a:rPr lang="en-US" b="0" i="0" dirty="0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agua</a:t>
            </a:r>
            <a:r>
              <a:rPr lang="en-US" b="0" i="0" dirty="0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 caliente. Si se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recalienta</a:t>
            </a:r>
            <a:r>
              <a:rPr lang="en-US" b="0" i="0" dirty="0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una</a:t>
            </a:r>
            <a:r>
              <a:rPr lang="en-US" b="0" i="0" dirty="0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 zona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congelada</a:t>
            </a:r>
            <a:r>
              <a:rPr lang="en-US" b="0" i="0" dirty="0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 y se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vuelve</a:t>
            </a:r>
            <a:r>
              <a:rPr lang="en-US" b="0" i="0" dirty="0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 a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congelar</a:t>
            </a:r>
            <a:r>
              <a:rPr lang="en-US" b="0" i="0" dirty="0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,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ocurrirán</a:t>
            </a:r>
            <a:r>
              <a:rPr lang="en-US" b="0" i="0" dirty="0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más</a:t>
            </a:r>
            <a:r>
              <a:rPr lang="en-US" b="0" i="0" dirty="0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daños</a:t>
            </a:r>
            <a:r>
              <a:rPr lang="en-US" b="0" i="0" dirty="0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en</a:t>
            </a:r>
            <a:r>
              <a:rPr lang="en-US" b="0" i="0" dirty="0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los</a:t>
            </a:r>
            <a:r>
              <a:rPr lang="en-US" b="0" i="0" dirty="0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tejidos</a:t>
            </a:r>
            <a:r>
              <a:rPr lang="en-US" b="0" i="0" dirty="0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. Es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más</a:t>
            </a:r>
            <a:r>
              <a:rPr lang="en-US" b="0" i="0" dirty="0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seguro</a:t>
            </a:r>
            <a:r>
              <a:rPr lang="en-US" b="0" i="0" dirty="0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 que la zona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congelada</a:t>
            </a:r>
            <a:r>
              <a:rPr lang="en-US" b="0" i="0" dirty="0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 sea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recalentada</a:t>
            </a:r>
            <a:r>
              <a:rPr lang="en-US" b="0" i="0" dirty="0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por</a:t>
            </a:r>
            <a:r>
              <a:rPr lang="en-US" b="0" i="0" dirty="0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profesionales</a:t>
            </a:r>
            <a:r>
              <a:rPr lang="en-US" b="0" i="0" dirty="0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médicos</a:t>
            </a:r>
            <a:r>
              <a:rPr lang="en-US" b="0" i="0" dirty="0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.</a:t>
            </a:r>
          </a:p>
          <a:p>
            <a:pPr marL="628650" lvl="1" indent="-171450"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No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masajee</a:t>
            </a:r>
            <a:r>
              <a:rPr lang="en-US" b="0" i="0" dirty="0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 la zona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congelada</a:t>
            </a:r>
            <a:r>
              <a:rPr lang="en-US" b="0" i="0" dirty="0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;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puede</a:t>
            </a:r>
            <a:r>
              <a:rPr lang="en-US" b="0" i="0" dirty="0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causar</a:t>
            </a:r>
            <a:r>
              <a:rPr lang="en-US" b="0" i="0" dirty="0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más</a:t>
            </a:r>
            <a:r>
              <a:rPr lang="en-US" b="0" i="0" dirty="0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daños</a:t>
            </a:r>
            <a:r>
              <a:rPr lang="en-US" b="0" i="0" dirty="0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.</a:t>
            </a:r>
          </a:p>
          <a:p>
            <a:pPr marL="628650" lvl="1" indent="-171450"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Si la persona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está</a:t>
            </a:r>
            <a:r>
              <a:rPr lang="en-US" b="0" i="0" dirty="0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despierta</a:t>
            </a:r>
            <a:r>
              <a:rPr lang="en-US" b="0" i="0" dirty="0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,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déle</a:t>
            </a:r>
            <a:r>
              <a:rPr lang="en-US" b="0" i="0" dirty="0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bebidas</a:t>
            </a:r>
            <a:r>
              <a:rPr lang="en-US" b="0" i="0" dirty="0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dulces</a:t>
            </a:r>
            <a:r>
              <a:rPr lang="en-US" b="0" i="0" dirty="0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 y calientes. Evite las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bebidas</a:t>
            </a:r>
            <a:r>
              <a:rPr lang="en-US" b="0" i="0" dirty="0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alcohólicas</a:t>
            </a:r>
            <a:r>
              <a:rPr lang="en-US" b="0" i="0" dirty="0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.</a:t>
            </a:r>
          </a:p>
          <a:p>
            <a:pPr algn="l"/>
            <a:endParaRPr lang="en-US" b="1" i="0" dirty="0">
              <a:solidFill>
                <a:srgbClr val="222222"/>
              </a:solidFill>
              <a:effectLst/>
              <a:latin typeface="Merriweather" panose="00000500000000000000" pitchFamily="2" charset="0"/>
            </a:endParaRPr>
          </a:p>
          <a:p>
            <a:r>
              <a:rPr lang="en-US" b="1" dirty="0"/>
              <a:t>Fuente: </a:t>
            </a:r>
            <a:r>
              <a:rPr lang="en-US" b="0" dirty="0"/>
              <a:t>Hoja </a:t>
            </a:r>
            <a:r>
              <a:rPr lang="en-US" b="0" dirty="0" err="1"/>
              <a:t>informativa</a:t>
            </a:r>
            <a:r>
              <a:rPr lang="en-US" b="0" dirty="0"/>
              <a:t> del NIOSH </a:t>
            </a:r>
            <a:r>
              <a:rPr lang="en-US" b="0" dirty="0" err="1"/>
              <a:t>sobre</a:t>
            </a:r>
            <a:r>
              <a:rPr lang="en-US" b="0" dirty="0"/>
              <a:t> </a:t>
            </a:r>
            <a:r>
              <a:rPr lang="en-US" b="0" dirty="0" err="1"/>
              <a:t>el</a:t>
            </a:r>
            <a:r>
              <a:rPr lang="en-US" b="0" dirty="0"/>
              <a:t> </a:t>
            </a:r>
            <a:r>
              <a:rPr lang="en-US" b="0" dirty="0" err="1"/>
              <a:t>estrés</a:t>
            </a:r>
            <a:r>
              <a:rPr lang="en-US" b="0" dirty="0"/>
              <a:t> </a:t>
            </a:r>
            <a:r>
              <a:rPr lang="en-US" b="0" dirty="0" err="1"/>
              <a:t>por</a:t>
            </a:r>
            <a:r>
              <a:rPr lang="en-US" b="0" dirty="0"/>
              <a:t> </a:t>
            </a:r>
            <a:r>
              <a:rPr lang="en-US" b="0" dirty="0" err="1"/>
              <a:t>frío</a:t>
            </a:r>
            <a:r>
              <a:rPr lang="en-US" b="0" dirty="0"/>
              <a:t> (https://</a:t>
            </a:r>
            <a:r>
              <a:rPr lang="en-US" b="0" dirty="0" err="1"/>
              <a:t>www.cdc.gov</a:t>
            </a:r>
            <a:r>
              <a:rPr lang="en-US" b="0" dirty="0"/>
              <a:t>/</a:t>
            </a:r>
            <a:r>
              <a:rPr lang="en-US" b="0" dirty="0" err="1"/>
              <a:t>niosh</a:t>
            </a:r>
            <a:r>
              <a:rPr lang="en-US" b="0" dirty="0"/>
              <a:t>/docs/2010-115/pdfs/2010-115.pdf?id=10.26616/NIOSHPUB2010115).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597599-430D-4F1B-8F31-4CC76330FE50}" type="slidenum">
              <a:rPr lang="en-US" smtClean="0"/>
              <a:t>101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394486"/>
      </p:ext>
    </p:extLst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b="0"/>
              <a:t>Lea </a:t>
            </a:r>
            <a:r>
              <a:rPr lang="en-US" b="0" err="1"/>
              <a:t>el</a:t>
            </a:r>
            <a:r>
              <a:rPr lang="en-US" b="0"/>
              <a:t> </a:t>
            </a:r>
            <a:r>
              <a:rPr lang="en-US" b="0" err="1"/>
              <a:t>informe</a:t>
            </a:r>
            <a:r>
              <a:rPr lang="en-US" b="0"/>
              <a:t> del </a:t>
            </a:r>
            <a:r>
              <a:rPr lang="en-US" b="0" err="1"/>
              <a:t>caso</a:t>
            </a:r>
            <a:r>
              <a:rPr lang="en-US" b="0"/>
              <a:t> con </a:t>
            </a:r>
            <a:r>
              <a:rPr lang="en-US" b="0" err="1"/>
              <a:t>los</a:t>
            </a:r>
            <a:r>
              <a:rPr lang="en-US" b="0"/>
              <a:t> </a:t>
            </a:r>
            <a:r>
              <a:rPr lang="en-US" b="0" err="1"/>
              <a:t>participantes</a:t>
            </a:r>
            <a:r>
              <a:rPr lang="en-US" b="0"/>
              <a:t>. </a:t>
            </a:r>
          </a:p>
          <a:p>
            <a:pPr algn="l"/>
            <a:endParaRPr lang="en-US" b="0"/>
          </a:p>
          <a:p>
            <a:pPr algn="l"/>
            <a:r>
              <a:rPr lang="en-US" b="1"/>
              <a:t>Fuente: </a:t>
            </a:r>
            <a:r>
              <a:rPr lang="en-US" b="0" err="1"/>
              <a:t>Prevención</a:t>
            </a:r>
            <a:r>
              <a:rPr lang="en-US" b="0"/>
              <a:t> de las </a:t>
            </a:r>
            <a:r>
              <a:rPr lang="en-US" b="0" err="1"/>
              <a:t>enfermedades</a:t>
            </a:r>
            <a:r>
              <a:rPr lang="en-US" b="0"/>
              <a:t> </a:t>
            </a:r>
            <a:r>
              <a:rPr lang="en-US" b="0" err="1"/>
              <a:t>relacionadas</a:t>
            </a:r>
            <a:r>
              <a:rPr lang="en-US" b="0"/>
              <a:t> con </a:t>
            </a:r>
            <a:r>
              <a:rPr lang="en-US" b="0" err="1"/>
              <a:t>el</a:t>
            </a:r>
            <a:r>
              <a:rPr lang="en-US" b="0"/>
              <a:t> </a:t>
            </a:r>
            <a:r>
              <a:rPr lang="en-US" b="0" err="1"/>
              <a:t>frío</a:t>
            </a:r>
            <a:r>
              <a:rPr lang="en-US" b="0"/>
              <a:t> del NIOSH, ( </a:t>
            </a:r>
            <a:r>
              <a:rPr lang="en-US" b="0" err="1"/>
              <a:t>lesiones</a:t>
            </a:r>
            <a:r>
              <a:rPr lang="en-US" b="0"/>
              <a:t> y </a:t>
            </a:r>
            <a:r>
              <a:rPr lang="en-US" b="0" err="1"/>
              <a:t>muertes</a:t>
            </a:r>
            <a:r>
              <a:rPr lang="en-US" b="0"/>
              <a:t> entre </a:t>
            </a:r>
            <a:r>
              <a:rPr lang="en-US" b="0" err="1"/>
              <a:t>los</a:t>
            </a:r>
            <a:r>
              <a:rPr lang="en-US" b="0"/>
              <a:t> </a:t>
            </a:r>
            <a:r>
              <a:rPr lang="en-US" b="0" err="1"/>
              <a:t>trabajadores</a:t>
            </a:r>
            <a:r>
              <a:rPr lang="en-US" b="0"/>
              <a:t>) (https://</a:t>
            </a:r>
            <a:r>
              <a:rPr lang="en-US" b="0" err="1"/>
              <a:t>www.cdc.gov</a:t>
            </a:r>
            <a:r>
              <a:rPr lang="en-US" b="0"/>
              <a:t>/</a:t>
            </a:r>
            <a:r>
              <a:rPr lang="en-US" b="0" err="1"/>
              <a:t>niosh</a:t>
            </a:r>
            <a:r>
              <a:rPr lang="en-US" b="0"/>
              <a:t>/docs/wp-solutions/2019-113/pdfs/2019-113.pdf).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597599-430D-4F1B-8F31-4CC76330FE50}" type="slidenum">
              <a:rPr lang="en-US" smtClean="0"/>
              <a:t>102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465182"/>
      </p:ext>
    </p:extLst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El pie de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trinchera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es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una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enfermedad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de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los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pies que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ocurre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por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una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prolongada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exposición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a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condiciones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húmedas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y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frías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Ocurre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porque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los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pies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mojados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pierden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calor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25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veces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más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rápido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que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los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pies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secos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A fin de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evitar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la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pérdida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de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calor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,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el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cuerpo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constriñe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los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vasos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sanguíneos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de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los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pies, y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por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tanto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el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tejido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cutáneo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empieza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a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morir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Esto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provoca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daños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en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la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circulación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y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en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la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función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nerviosa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de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los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pies. </a:t>
            </a:r>
            <a:r>
              <a:rPr lang="en-US" sz="4000" dirty="0" err="1"/>
              <a:t>Puede</a:t>
            </a:r>
            <a:r>
              <a:rPr lang="en-US" sz="4000" dirty="0"/>
              <a:t> </a:t>
            </a:r>
            <a:r>
              <a:rPr lang="en-US" sz="4000" dirty="0" err="1"/>
              <a:t>ocurrir</a:t>
            </a:r>
            <a:r>
              <a:rPr lang="en-US" sz="4000" dirty="0"/>
              <a:t> a </a:t>
            </a:r>
            <a:r>
              <a:rPr lang="en-US" sz="4000" dirty="0" err="1"/>
              <a:t>temperaturas</a:t>
            </a:r>
            <a:r>
              <a:rPr lang="en-US" sz="4000" dirty="0"/>
              <a:t> de hasta 60 °F </a:t>
            </a:r>
            <a:r>
              <a:rPr lang="en-US" sz="4000" dirty="0" err="1"/>
              <a:t>si</a:t>
            </a:r>
            <a:r>
              <a:rPr lang="en-US" sz="4000" dirty="0"/>
              <a:t> </a:t>
            </a:r>
            <a:r>
              <a:rPr lang="en-US" sz="4000" dirty="0" err="1"/>
              <a:t>los</a:t>
            </a:r>
            <a:r>
              <a:rPr lang="en-US" sz="4000" dirty="0"/>
              <a:t> pies </a:t>
            </a:r>
            <a:r>
              <a:rPr lang="en-US" sz="4000" dirty="0" err="1"/>
              <a:t>están</a:t>
            </a:r>
            <a:r>
              <a:rPr lang="en-US" sz="4000" dirty="0"/>
              <a:t> </a:t>
            </a:r>
            <a:r>
              <a:rPr lang="en-US" sz="4000" dirty="0" err="1"/>
              <a:t>constantemente</a:t>
            </a:r>
            <a:r>
              <a:rPr lang="en-US" sz="4000" dirty="0"/>
              <a:t> </a:t>
            </a:r>
            <a:r>
              <a:rPr lang="en-US" sz="4000" dirty="0" err="1"/>
              <a:t>mojados</a:t>
            </a:r>
            <a:r>
              <a:rPr lang="en-US" sz="4000" dirty="0"/>
              <a:t>. </a:t>
            </a:r>
            <a:endParaRPr lang="en-US" sz="1800" b="0" i="0" u="none" strike="noStrike" baseline="0" dirty="0">
              <a:solidFill>
                <a:srgbClr val="005FA9"/>
              </a:solidFill>
              <a:latin typeface="Minion Pro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Su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nombre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proviene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de la Primera Guerra Mundial,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cuando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miles de soldados que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participaban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en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la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guerra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de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trincheras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se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vieron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afectados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por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el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pie de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trinchera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.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En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el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transcurso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de la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guerra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,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el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pie de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trinchera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se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redujo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en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gran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medida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gracias a las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mejoras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realizadas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en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las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trincheras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, la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modificación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del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calzado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de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los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soldados y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el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suministro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de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grasas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para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evitar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los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daños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causados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por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el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exceso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de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humedad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.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En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el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transcurso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de la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guerra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,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el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pie de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trinchera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se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redujo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en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gran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medida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gracias a las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mejoras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introducidas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en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las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trincheras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, la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modificación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del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calzado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de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los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soldados y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el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empleo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de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grasas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para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evitar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los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daños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causados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por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el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exceso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de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humedad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. Los soldados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también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participaban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en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inspecciones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regulares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de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los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pies,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además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de ser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emparejados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con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otro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soldado que era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responsable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de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los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pies del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otro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.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1800" b="0" i="0" u="none" strike="noStrike" baseline="0" dirty="0">
              <a:solidFill>
                <a:srgbClr val="005FA9"/>
              </a:solidFill>
              <a:latin typeface="Minion Pro"/>
            </a:endParaRPr>
          </a:p>
          <a:p>
            <a:pPr marL="0" lvl="0" indent="0">
              <a:buFont typeface="Arial" panose="020B0604020202020204" pitchFamily="34" charset="0"/>
              <a:buNone/>
            </a:pPr>
            <a:r>
              <a:rPr lang="en-US" sz="1800" b="1" i="0" u="none" strike="noStrike" baseline="0" dirty="0">
                <a:solidFill>
                  <a:srgbClr val="005FA9"/>
                </a:solidFill>
                <a:latin typeface="Minion Pro"/>
              </a:rPr>
              <a:t>Imagen: 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Un cartel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advirtiendo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el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pie de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trinchera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. El cartel dice: "¡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Prevéngalo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!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Mantenga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los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pies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secos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y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limpios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".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Muestra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a un soldado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secándose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los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pies.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Dominio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público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597599-430D-4F1B-8F31-4CC76330FE50}" type="slidenum">
              <a:rPr lang="en-US" smtClean="0"/>
              <a:t>103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014931"/>
      </p:ext>
    </p:extLst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Los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síntomas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del pie de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trinchera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incluyen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enrojecimiento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de la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piel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,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entumecimiento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,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calambres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en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las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piernas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,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hinchazón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, dolor con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hormigueo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,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ampollas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o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llagas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,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hemorragia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bajo la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piel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y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gangrena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(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por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ejemplo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,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el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pie se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vuelve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morado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,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azul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o gris).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i="0" u="none" strike="noStrike" baseline="0" dirty="0">
              <a:solidFill>
                <a:srgbClr val="005FA9"/>
              </a:solidFill>
              <a:latin typeface="Minion Pro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El pie de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trinchera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puede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prevenirse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manteniendo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los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pies calientes,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limpios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y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secos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.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Mantener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los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pies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secos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es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el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primer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tratamiento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. Entre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los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cuidados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para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el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pie de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trinchera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se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incluyen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quitarse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los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zapatos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/botas y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los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calcetines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mojados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,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secar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los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pies y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evitar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caminar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sobre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los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pies,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ya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que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esto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puede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causar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daños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en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los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tejidos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.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También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pueden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aplicarse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polvos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de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talco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para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mantener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los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pies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secos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.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En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casos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graves,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puede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ser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necesaria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la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amputación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i="0" u="none" strike="noStrike" baseline="0" dirty="0">
              <a:solidFill>
                <a:srgbClr val="005FA9"/>
              </a:solidFill>
              <a:latin typeface="Minion Pro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0" u="none" strike="noStrike" baseline="0" dirty="0">
                <a:solidFill>
                  <a:srgbClr val="005FA9"/>
                </a:solidFill>
                <a:latin typeface="Minion Pro"/>
              </a:rPr>
              <a:t>Imagen: 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Soldados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sentados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en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el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suelo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mientras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les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inspeccionan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los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pies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en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busca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de pie de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trinchera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durante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la Primera Guerra Mundial.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i="0" u="none" strike="noStrike" baseline="0" dirty="0">
              <a:solidFill>
                <a:srgbClr val="005FA9"/>
              </a:solidFill>
              <a:latin typeface="Minion Pro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597599-430D-4F1B-8F31-4CC76330FE50}" type="slidenum">
              <a:rPr lang="en-US" smtClean="0"/>
              <a:t>104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7815392"/>
      </p:ext>
    </p:extLst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Los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sabañones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son la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inflamación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dolorosa de las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pequeñas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venas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de la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piel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que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ocurre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como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reacción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a la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exposición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repetida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a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temperaturas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frías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pero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no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heladas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. El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frío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puede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dañar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de forma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permanente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las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pequeñas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venas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de la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piel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,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causando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enrojecimiento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y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picazón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durante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exposiciones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adicionales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. </a:t>
            </a:r>
          </a:p>
          <a:p>
            <a:pPr algn="l"/>
            <a:endParaRPr lang="en-US" sz="1800" b="1" i="0" u="none" strike="noStrike" baseline="0" dirty="0">
              <a:solidFill>
                <a:srgbClr val="005FA9"/>
              </a:solidFill>
              <a:latin typeface="Minion Pro"/>
            </a:endParaRPr>
          </a:p>
          <a:p>
            <a:pPr algn="l"/>
            <a:r>
              <a:rPr lang="en-US" sz="1800" b="1" i="0" u="none" strike="noStrike" baseline="0" dirty="0">
                <a:solidFill>
                  <a:srgbClr val="005FA9"/>
                </a:solidFill>
                <a:latin typeface="Minion Pro"/>
              </a:rPr>
              <a:t>Imagen: 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Un pie con un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dedo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afectado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por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sabañones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597599-430D-4F1B-8F31-4CC76330FE50}" type="slidenum">
              <a:rPr lang="en-US" smtClean="0"/>
              <a:t>105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330376"/>
      </p:ext>
    </p:extLst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Los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síntomas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de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los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sabañones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incluyen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enrojecimiento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,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picazón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,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posibles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ampollas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,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inflamación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y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posibles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llagas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en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los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casos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graves. Los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primeros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auxilios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incluyen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calentar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lentamente la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piel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,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aplicar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cremas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con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corticosteroides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para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aliviar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el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picazón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y la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inflamación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,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evitar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rascarse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la zona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afectada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y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mantener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las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ampollas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y las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llagas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limpias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y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cubiertas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597599-430D-4F1B-8F31-4CC76330FE50}" type="slidenum">
              <a:rPr lang="en-US" smtClean="0"/>
              <a:t>106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2931242"/>
      </p:ext>
    </p:extLst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en-US" sz="2800" b="0" i="0" u="none" strike="noStrike" baseline="0" dirty="0">
                <a:solidFill>
                  <a:srgbClr val="005FA9"/>
                </a:solidFill>
                <a:latin typeface="Minion Pro"/>
              </a:rPr>
              <a:t>Para </a:t>
            </a:r>
            <a:r>
              <a:rPr lang="en-US" sz="2800" b="0" i="0" u="none" strike="noStrike" baseline="0" dirty="0" err="1">
                <a:solidFill>
                  <a:srgbClr val="005FA9"/>
                </a:solidFill>
                <a:latin typeface="Minion Pro"/>
              </a:rPr>
              <a:t>protegerse</a:t>
            </a:r>
            <a:r>
              <a:rPr lang="en-US" sz="2800" b="0" i="0" u="none" strike="noStrike" baseline="0" dirty="0">
                <a:solidFill>
                  <a:srgbClr val="005FA9"/>
                </a:solidFill>
                <a:latin typeface="Minion Pro"/>
              </a:rPr>
              <a:t> del </a:t>
            </a:r>
            <a:r>
              <a:rPr lang="en-US" sz="2800" b="0" i="0" u="none" strike="noStrike" baseline="0" dirty="0" err="1">
                <a:solidFill>
                  <a:srgbClr val="005FA9"/>
                </a:solidFill>
                <a:latin typeface="Minion Pro"/>
              </a:rPr>
              <a:t>estrés</a:t>
            </a:r>
            <a:r>
              <a:rPr lang="en-US" sz="2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2800" b="0" i="0" u="none" strike="noStrike" baseline="0" dirty="0" err="1">
                <a:solidFill>
                  <a:srgbClr val="005FA9"/>
                </a:solidFill>
                <a:latin typeface="Minion Pro"/>
              </a:rPr>
              <a:t>por</a:t>
            </a:r>
            <a:r>
              <a:rPr lang="en-US" sz="2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2800" b="0" i="0" u="none" strike="noStrike" baseline="0" dirty="0" err="1">
                <a:solidFill>
                  <a:srgbClr val="005FA9"/>
                </a:solidFill>
                <a:latin typeface="Minion Pro"/>
              </a:rPr>
              <a:t>frío</a:t>
            </a:r>
            <a:r>
              <a:rPr lang="en-US" sz="2800" b="0" i="0" u="none" strike="noStrike" baseline="0" dirty="0">
                <a:solidFill>
                  <a:srgbClr val="005FA9"/>
                </a:solidFill>
                <a:latin typeface="Minion Pro"/>
              </a:rPr>
              <a:t>, </a:t>
            </a:r>
            <a:r>
              <a:rPr lang="en-US" sz="2800" b="0" i="0" u="none" strike="noStrike" baseline="0" dirty="0" err="1">
                <a:solidFill>
                  <a:srgbClr val="005FA9"/>
                </a:solidFill>
                <a:latin typeface="Minion Pro"/>
              </a:rPr>
              <a:t>los</a:t>
            </a:r>
            <a:r>
              <a:rPr lang="en-US" sz="2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2800" b="0" i="0" u="none" strike="noStrike" baseline="0" dirty="0" err="1">
                <a:solidFill>
                  <a:srgbClr val="005FA9"/>
                </a:solidFill>
                <a:latin typeface="Minion Pro"/>
              </a:rPr>
              <a:t>trabajadores</a:t>
            </a:r>
            <a:r>
              <a:rPr lang="en-US" sz="2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2800" b="0" i="0" u="none" strike="noStrike" baseline="0" dirty="0" err="1">
                <a:solidFill>
                  <a:srgbClr val="005FA9"/>
                </a:solidFill>
                <a:latin typeface="Minion Pro"/>
              </a:rPr>
              <a:t>deben</a:t>
            </a:r>
            <a:r>
              <a:rPr lang="en-US" sz="2800" b="0" i="0" u="none" strike="noStrike" baseline="0" dirty="0">
                <a:solidFill>
                  <a:srgbClr val="005FA9"/>
                </a:solidFill>
                <a:latin typeface="Minion Pro"/>
              </a:rPr>
              <a:t>: 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2800" b="0" i="0" u="none" strike="noStrike" baseline="0" dirty="0" err="1">
                <a:solidFill>
                  <a:srgbClr val="005FA9"/>
                </a:solidFill>
                <a:latin typeface="Minion Pro"/>
              </a:rPr>
              <a:t>Ponerse</a:t>
            </a:r>
            <a:r>
              <a:rPr lang="en-US" sz="2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2800" b="0" i="0" u="none" strike="noStrike" baseline="0" dirty="0" err="1">
                <a:solidFill>
                  <a:srgbClr val="005FA9"/>
                </a:solidFill>
                <a:latin typeface="Minion Pro"/>
              </a:rPr>
              <a:t>ropa</a:t>
            </a:r>
            <a:r>
              <a:rPr lang="en-US" sz="2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2800" b="0" i="0" u="none" strike="noStrike" baseline="0" dirty="0" err="1">
                <a:solidFill>
                  <a:srgbClr val="005FA9"/>
                </a:solidFill>
                <a:latin typeface="Minion Pro"/>
              </a:rPr>
              <a:t>adecuada</a:t>
            </a:r>
            <a:r>
              <a:rPr lang="en-US" sz="2800" b="0" i="0" u="none" strike="noStrike" baseline="0" dirty="0">
                <a:solidFill>
                  <a:srgbClr val="005FA9"/>
                </a:solidFill>
                <a:latin typeface="Minion Pro"/>
              </a:rPr>
              <a:t>. </a:t>
            </a:r>
            <a:r>
              <a:rPr lang="en-US" sz="2800" b="0" i="0" u="none" strike="noStrike" baseline="0" dirty="0" err="1">
                <a:solidFill>
                  <a:srgbClr val="005FA9"/>
                </a:solidFill>
                <a:latin typeface="Minion Pro"/>
              </a:rPr>
              <a:t>Esto</a:t>
            </a:r>
            <a:r>
              <a:rPr lang="en-US" sz="2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2800" b="0" i="0" u="none" strike="noStrike" baseline="0" dirty="0" err="1">
                <a:solidFill>
                  <a:srgbClr val="005FA9"/>
                </a:solidFill>
                <a:latin typeface="Minion Pro"/>
              </a:rPr>
              <a:t>incluye</a:t>
            </a:r>
            <a:r>
              <a:rPr lang="en-US" sz="2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2800" b="0" i="0" u="none" strike="noStrike" baseline="0" dirty="0" err="1">
                <a:solidFill>
                  <a:srgbClr val="005FA9"/>
                </a:solidFill>
                <a:latin typeface="Minion Pro"/>
              </a:rPr>
              <a:t>ponerse</a:t>
            </a:r>
            <a:r>
              <a:rPr lang="en-US" sz="2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2800" b="0" i="0" u="none" strike="noStrike" baseline="0" dirty="0" err="1">
                <a:solidFill>
                  <a:srgbClr val="005FA9"/>
                </a:solidFill>
                <a:latin typeface="Minion Pro"/>
              </a:rPr>
              <a:t>varias</a:t>
            </a:r>
            <a:r>
              <a:rPr lang="en-US" sz="2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2800" b="0" i="0" u="none" strike="noStrike" baseline="0" dirty="0" err="1">
                <a:solidFill>
                  <a:srgbClr val="005FA9"/>
                </a:solidFill>
                <a:latin typeface="Minion Pro"/>
              </a:rPr>
              <a:t>capas</a:t>
            </a:r>
            <a:r>
              <a:rPr lang="en-US" sz="2800" b="0" i="0" u="none" strike="noStrike" baseline="0" dirty="0">
                <a:solidFill>
                  <a:srgbClr val="005FA9"/>
                </a:solidFill>
                <a:latin typeface="Minion Pro"/>
              </a:rPr>
              <a:t> de </a:t>
            </a:r>
            <a:r>
              <a:rPr lang="en-US" sz="2800" b="0" i="0" u="none" strike="noStrike" baseline="0" dirty="0" err="1">
                <a:solidFill>
                  <a:srgbClr val="005FA9"/>
                </a:solidFill>
                <a:latin typeface="Minion Pro"/>
              </a:rPr>
              <a:t>ropa</a:t>
            </a:r>
            <a:r>
              <a:rPr lang="en-US" sz="2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2800" b="0" i="0" u="none" strike="noStrike" baseline="0" dirty="0" err="1">
                <a:solidFill>
                  <a:srgbClr val="005FA9"/>
                </a:solidFill>
                <a:latin typeface="Minion Pro"/>
              </a:rPr>
              <a:t>suelta</a:t>
            </a:r>
            <a:r>
              <a:rPr lang="en-US" sz="2800" b="0" i="0" u="none" strike="noStrike" baseline="0" dirty="0">
                <a:solidFill>
                  <a:srgbClr val="005FA9"/>
                </a:solidFill>
                <a:latin typeface="Minion Pro"/>
              </a:rPr>
              <a:t>. La </a:t>
            </a:r>
            <a:r>
              <a:rPr lang="en-US" sz="2800" b="0" i="0" u="none" strike="noStrike" baseline="0" dirty="0" err="1">
                <a:solidFill>
                  <a:srgbClr val="005FA9"/>
                </a:solidFill>
                <a:latin typeface="Minion Pro"/>
              </a:rPr>
              <a:t>ropa</a:t>
            </a:r>
            <a:r>
              <a:rPr lang="en-US" sz="2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2800" b="0" i="0" u="none" strike="noStrike" baseline="0" dirty="0" err="1">
                <a:solidFill>
                  <a:srgbClr val="005FA9"/>
                </a:solidFill>
                <a:latin typeface="Minion Pro"/>
              </a:rPr>
              <a:t>ajustada</a:t>
            </a:r>
            <a:r>
              <a:rPr lang="en-US" sz="2800" b="0" i="0" u="none" strike="noStrike" baseline="0" dirty="0">
                <a:solidFill>
                  <a:srgbClr val="005FA9"/>
                </a:solidFill>
                <a:latin typeface="Minion Pro"/>
              </a:rPr>
              <a:t> reduce la </a:t>
            </a:r>
            <a:r>
              <a:rPr lang="en-US" sz="2800" b="0" i="0" u="none" strike="noStrike" baseline="0" dirty="0" err="1">
                <a:solidFill>
                  <a:srgbClr val="005FA9"/>
                </a:solidFill>
                <a:latin typeface="Minion Pro"/>
              </a:rPr>
              <a:t>circulación</a:t>
            </a:r>
            <a:r>
              <a:rPr lang="en-US" sz="2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2800" b="0" i="0" u="none" strike="noStrike" baseline="0" dirty="0" err="1">
                <a:solidFill>
                  <a:srgbClr val="005FA9"/>
                </a:solidFill>
                <a:latin typeface="Minion Pro"/>
              </a:rPr>
              <a:t>sanguínea</a:t>
            </a:r>
            <a:r>
              <a:rPr lang="en-US" sz="2800" b="0" i="0" u="none" strike="noStrike" baseline="0" dirty="0">
                <a:solidFill>
                  <a:srgbClr val="005FA9"/>
                </a:solidFill>
                <a:latin typeface="Minion Pro"/>
              </a:rPr>
              <a:t> a las </a:t>
            </a:r>
            <a:r>
              <a:rPr lang="en-US" sz="2800" b="0" i="0" u="none" strike="noStrike" baseline="0" dirty="0" err="1">
                <a:solidFill>
                  <a:srgbClr val="005FA9"/>
                </a:solidFill>
                <a:latin typeface="Minion Pro"/>
              </a:rPr>
              <a:t>extremidades</a:t>
            </a:r>
            <a:r>
              <a:rPr lang="en-US" sz="2800" b="0" i="0" u="none" strike="noStrike" baseline="0" dirty="0">
                <a:solidFill>
                  <a:srgbClr val="005FA9"/>
                </a:solidFill>
                <a:latin typeface="Minion Pro"/>
              </a:rPr>
              <a:t> y no </a:t>
            </a:r>
            <a:r>
              <a:rPr lang="en-US" sz="2800" b="0" i="0" u="none" strike="noStrike" baseline="0" dirty="0" err="1">
                <a:solidFill>
                  <a:srgbClr val="005FA9"/>
                </a:solidFill>
                <a:latin typeface="Minion Pro"/>
              </a:rPr>
              <a:t>debe</a:t>
            </a:r>
            <a:r>
              <a:rPr lang="en-US" sz="2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2800" b="0" i="0" u="none" strike="noStrike" baseline="0" dirty="0" err="1">
                <a:solidFill>
                  <a:srgbClr val="005FA9"/>
                </a:solidFill>
                <a:latin typeface="Minion Pro"/>
              </a:rPr>
              <a:t>utilizarse</a:t>
            </a:r>
            <a:r>
              <a:rPr lang="en-US" sz="2800" b="0" i="0" u="none" strike="noStrike" baseline="0" dirty="0">
                <a:solidFill>
                  <a:srgbClr val="005FA9"/>
                </a:solidFill>
                <a:latin typeface="Minion Pro"/>
              </a:rPr>
              <a:t>. 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2800" b="0" i="0" u="none" strike="noStrike" baseline="0" dirty="0" err="1">
                <a:solidFill>
                  <a:srgbClr val="005FA9"/>
                </a:solidFill>
                <a:latin typeface="Minion Pro"/>
              </a:rPr>
              <a:t>Asegurarse</a:t>
            </a:r>
            <a:r>
              <a:rPr lang="en-US" sz="2800" b="0" i="0" u="none" strike="noStrike" baseline="0" dirty="0">
                <a:solidFill>
                  <a:srgbClr val="005FA9"/>
                </a:solidFill>
                <a:latin typeface="Minion Pro"/>
              </a:rPr>
              <a:t> de que </a:t>
            </a:r>
            <a:r>
              <a:rPr lang="en-US" sz="2800" b="0" i="0" u="none" strike="noStrike" baseline="0" dirty="0" err="1">
                <a:solidFill>
                  <a:srgbClr val="005FA9"/>
                </a:solidFill>
                <a:latin typeface="Minion Pro"/>
              </a:rPr>
              <a:t>los</a:t>
            </a:r>
            <a:r>
              <a:rPr lang="en-US" sz="2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2800" b="0" i="0" u="none" strike="noStrike" baseline="0" dirty="0" err="1">
                <a:solidFill>
                  <a:srgbClr val="005FA9"/>
                </a:solidFill>
                <a:latin typeface="Minion Pro"/>
              </a:rPr>
              <a:t>trabajadores</a:t>
            </a:r>
            <a:r>
              <a:rPr lang="en-US" sz="2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2800" b="0" i="0" u="none" strike="noStrike" baseline="0" dirty="0" err="1">
                <a:solidFill>
                  <a:srgbClr val="005FA9"/>
                </a:solidFill>
                <a:latin typeface="Minion Pro"/>
              </a:rPr>
              <a:t>llevan</a:t>
            </a:r>
            <a:r>
              <a:rPr lang="en-US" sz="2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2800" b="0" i="0" u="none" strike="noStrike" baseline="0" dirty="0" err="1">
                <a:solidFill>
                  <a:srgbClr val="005FA9"/>
                </a:solidFill>
                <a:latin typeface="Minion Pro"/>
              </a:rPr>
              <a:t>calcetines</a:t>
            </a:r>
            <a:r>
              <a:rPr lang="en-US" sz="2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2800" b="0" i="0" u="none" strike="noStrike" baseline="0" dirty="0" err="1">
                <a:solidFill>
                  <a:srgbClr val="005FA9"/>
                </a:solidFill>
                <a:latin typeface="Minion Pro"/>
              </a:rPr>
              <a:t>adicionales</a:t>
            </a:r>
            <a:r>
              <a:rPr lang="en-US" sz="2800" b="0" i="0" u="none" strike="noStrike" baseline="0" dirty="0">
                <a:solidFill>
                  <a:srgbClr val="005FA9"/>
                </a:solidFill>
                <a:latin typeface="Minion Pro"/>
              </a:rPr>
              <a:t>; </a:t>
            </a:r>
            <a:r>
              <a:rPr lang="en-US" sz="2800" b="0" i="0" u="none" strike="noStrike" baseline="0" dirty="0" err="1">
                <a:solidFill>
                  <a:srgbClr val="005FA9"/>
                </a:solidFill>
                <a:latin typeface="Minion Pro"/>
              </a:rPr>
              <a:t>guantes</a:t>
            </a:r>
            <a:r>
              <a:rPr lang="en-US" sz="2800" b="0" i="0" u="none" strike="noStrike" baseline="0" dirty="0">
                <a:solidFill>
                  <a:srgbClr val="005FA9"/>
                </a:solidFill>
                <a:latin typeface="Minion Pro"/>
              </a:rPr>
              <a:t>, </a:t>
            </a:r>
            <a:r>
              <a:rPr lang="en-US" sz="2800" b="0" i="0" u="none" strike="noStrike" baseline="0" dirty="0" err="1">
                <a:solidFill>
                  <a:srgbClr val="005FA9"/>
                </a:solidFill>
                <a:latin typeface="Minion Pro"/>
              </a:rPr>
              <a:t>gorros</a:t>
            </a:r>
            <a:r>
              <a:rPr lang="en-US" sz="2800" b="0" i="0" u="none" strike="noStrike" baseline="0" dirty="0">
                <a:solidFill>
                  <a:srgbClr val="005FA9"/>
                </a:solidFill>
                <a:latin typeface="Minion Pro"/>
              </a:rPr>
              <a:t>, </a:t>
            </a:r>
            <a:r>
              <a:rPr lang="en-US" sz="2800" b="0" i="0" u="none" strike="noStrike" baseline="0" dirty="0" err="1">
                <a:solidFill>
                  <a:srgbClr val="005FA9"/>
                </a:solidFill>
                <a:latin typeface="Minion Pro"/>
              </a:rPr>
              <a:t>chaqueta</a:t>
            </a:r>
            <a:r>
              <a:rPr lang="en-US" sz="2800" b="0" i="0" u="none" strike="noStrike" baseline="0" dirty="0">
                <a:solidFill>
                  <a:srgbClr val="005FA9"/>
                </a:solidFill>
                <a:latin typeface="Minion Pro"/>
              </a:rPr>
              <a:t>, </a:t>
            </a:r>
            <a:r>
              <a:rPr lang="en-US" sz="2800" b="0" i="0" u="none" strike="noStrike" baseline="0" dirty="0" err="1">
                <a:solidFill>
                  <a:srgbClr val="005FA9"/>
                </a:solidFill>
                <a:latin typeface="Minion Pro"/>
              </a:rPr>
              <a:t>cobijas</a:t>
            </a:r>
            <a:r>
              <a:rPr lang="en-US" sz="2800" b="0" i="0" u="none" strike="noStrike" baseline="0" dirty="0">
                <a:solidFill>
                  <a:srgbClr val="005FA9"/>
                </a:solidFill>
                <a:latin typeface="Minion Pro"/>
              </a:rPr>
              <a:t>, un </a:t>
            </a:r>
            <a:r>
              <a:rPr lang="en-US" sz="2800" b="0" i="0" u="none" strike="noStrike" baseline="0" dirty="0" err="1">
                <a:solidFill>
                  <a:srgbClr val="005FA9"/>
                </a:solidFill>
                <a:latin typeface="Minion Pro"/>
              </a:rPr>
              <a:t>cambio</a:t>
            </a:r>
            <a:r>
              <a:rPr lang="en-US" sz="2800" b="0" i="0" u="none" strike="noStrike" baseline="0" dirty="0">
                <a:solidFill>
                  <a:srgbClr val="005FA9"/>
                </a:solidFill>
                <a:latin typeface="Minion Pro"/>
              </a:rPr>
              <a:t> de </a:t>
            </a:r>
            <a:r>
              <a:rPr lang="en-US" sz="2800" b="0" i="0" u="none" strike="noStrike" baseline="0" dirty="0" err="1">
                <a:solidFill>
                  <a:srgbClr val="005FA9"/>
                </a:solidFill>
                <a:latin typeface="Minion Pro"/>
              </a:rPr>
              <a:t>ropa</a:t>
            </a:r>
            <a:r>
              <a:rPr lang="en-US" sz="2800" b="0" i="0" u="none" strike="noStrike" baseline="0" dirty="0">
                <a:solidFill>
                  <a:srgbClr val="005FA9"/>
                </a:solidFill>
                <a:latin typeface="Minion Pro"/>
              </a:rPr>
              <a:t> y un </a:t>
            </a:r>
            <a:r>
              <a:rPr lang="en-US" sz="2800" b="0" i="0" u="none" strike="noStrike" baseline="0" dirty="0" err="1">
                <a:solidFill>
                  <a:srgbClr val="005FA9"/>
                </a:solidFill>
                <a:latin typeface="Minion Pro"/>
              </a:rPr>
              <a:t>termo</a:t>
            </a:r>
            <a:r>
              <a:rPr lang="en-US" sz="2800" b="0" i="0" u="none" strike="noStrike" baseline="0" dirty="0">
                <a:solidFill>
                  <a:srgbClr val="005FA9"/>
                </a:solidFill>
                <a:latin typeface="Minion Pro"/>
              </a:rPr>
              <a:t> con </a:t>
            </a:r>
            <a:r>
              <a:rPr lang="en-US" sz="2800" b="0" i="0" u="none" strike="noStrike" baseline="0" dirty="0" err="1">
                <a:solidFill>
                  <a:srgbClr val="005FA9"/>
                </a:solidFill>
                <a:latin typeface="Minion Pro"/>
              </a:rPr>
              <a:t>líquido</a:t>
            </a:r>
            <a:r>
              <a:rPr lang="en-US" sz="2800" b="0" i="0" u="none" strike="noStrike" baseline="0" dirty="0">
                <a:solidFill>
                  <a:srgbClr val="005FA9"/>
                </a:solidFill>
                <a:latin typeface="Minion Pro"/>
              </a:rPr>
              <a:t> caliente.</a:t>
            </a:r>
          </a:p>
          <a:p>
            <a:pPr marL="457200" marR="0" lvl="0" indent="-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800" b="0" i="0" u="none" strike="noStrike" baseline="0" dirty="0">
                <a:solidFill>
                  <a:srgbClr val="005FA9"/>
                </a:solidFill>
                <a:latin typeface="Minion Pro"/>
              </a:rPr>
              <a:t>Las </a:t>
            </a:r>
            <a:r>
              <a:rPr lang="en-US" sz="2800" b="0" i="0" u="none" strike="noStrike" baseline="0" dirty="0" err="1">
                <a:solidFill>
                  <a:srgbClr val="005FA9"/>
                </a:solidFill>
                <a:latin typeface="Minion Pro"/>
              </a:rPr>
              <a:t>orejas</a:t>
            </a:r>
            <a:r>
              <a:rPr lang="en-US" sz="2800" b="0" i="0" u="none" strike="noStrike" baseline="0" dirty="0">
                <a:solidFill>
                  <a:srgbClr val="005FA9"/>
                </a:solidFill>
                <a:latin typeface="Minion Pro"/>
              </a:rPr>
              <a:t>, la </a:t>
            </a:r>
            <a:r>
              <a:rPr lang="en-US" sz="2800" b="0" i="0" u="none" strike="noStrike" baseline="0" dirty="0" err="1">
                <a:solidFill>
                  <a:srgbClr val="005FA9"/>
                </a:solidFill>
                <a:latin typeface="Minion Pro"/>
              </a:rPr>
              <a:t>cara</a:t>
            </a:r>
            <a:r>
              <a:rPr lang="en-US" sz="2800" b="0" i="0" u="none" strike="noStrike" baseline="0" dirty="0">
                <a:solidFill>
                  <a:srgbClr val="005FA9"/>
                </a:solidFill>
                <a:latin typeface="Minion Pro"/>
              </a:rPr>
              <a:t>, las manos y </a:t>
            </a:r>
            <a:r>
              <a:rPr lang="en-US" sz="2800" b="0" i="0" u="none" strike="noStrike" baseline="0" dirty="0" err="1">
                <a:solidFill>
                  <a:srgbClr val="005FA9"/>
                </a:solidFill>
                <a:latin typeface="Minion Pro"/>
              </a:rPr>
              <a:t>los</a:t>
            </a:r>
            <a:r>
              <a:rPr lang="en-US" sz="2800" b="0" i="0" u="none" strike="noStrike" baseline="0" dirty="0">
                <a:solidFill>
                  <a:srgbClr val="005FA9"/>
                </a:solidFill>
                <a:latin typeface="Minion Pro"/>
              </a:rPr>
              <a:t> pies son </a:t>
            </a:r>
            <a:r>
              <a:rPr lang="en-US" sz="2800" b="0" i="0" u="none" strike="noStrike" baseline="0" dirty="0" err="1">
                <a:solidFill>
                  <a:srgbClr val="005FA9"/>
                </a:solidFill>
                <a:latin typeface="Minion Pro"/>
              </a:rPr>
              <a:t>especialmente</a:t>
            </a:r>
            <a:r>
              <a:rPr lang="en-US" sz="2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2800" b="0" i="0" u="none" strike="noStrike" baseline="0" dirty="0" err="1">
                <a:solidFill>
                  <a:srgbClr val="005FA9"/>
                </a:solidFill>
                <a:latin typeface="Minion Pro"/>
              </a:rPr>
              <a:t>vulnerables</a:t>
            </a:r>
            <a:r>
              <a:rPr lang="en-US" sz="2800" b="0" i="0" u="none" strike="noStrike" baseline="0" dirty="0">
                <a:solidFill>
                  <a:srgbClr val="005FA9"/>
                </a:solidFill>
                <a:latin typeface="Minion Pro"/>
              </a:rPr>
              <a:t> a las </a:t>
            </a:r>
            <a:r>
              <a:rPr lang="en-US" sz="2800" b="0" i="0" u="none" strike="noStrike" baseline="0" dirty="0" err="1">
                <a:solidFill>
                  <a:srgbClr val="005FA9"/>
                </a:solidFill>
                <a:latin typeface="Minion Pro"/>
              </a:rPr>
              <a:t>bajas</a:t>
            </a:r>
            <a:r>
              <a:rPr lang="en-US" sz="2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2800" b="0" i="0" u="none" strike="noStrike" baseline="0" dirty="0" err="1">
                <a:solidFill>
                  <a:srgbClr val="005FA9"/>
                </a:solidFill>
                <a:latin typeface="Minion Pro"/>
              </a:rPr>
              <a:t>temperaturas</a:t>
            </a:r>
            <a:r>
              <a:rPr lang="en-US" sz="2800" b="0" i="0" u="none" strike="noStrike" baseline="0" dirty="0">
                <a:solidFill>
                  <a:srgbClr val="005FA9"/>
                </a:solidFill>
                <a:latin typeface="Minion Pro"/>
              </a:rPr>
              <a:t> y </a:t>
            </a:r>
            <a:r>
              <a:rPr lang="en-US" sz="2800" b="0" i="0" u="none" strike="noStrike" baseline="0" dirty="0" err="1">
                <a:solidFill>
                  <a:srgbClr val="005FA9"/>
                </a:solidFill>
                <a:latin typeface="Minion Pro"/>
              </a:rPr>
              <a:t>deben</a:t>
            </a:r>
            <a:r>
              <a:rPr lang="en-US" sz="2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2800" b="0" i="0" u="none" strike="noStrike" baseline="0" dirty="0" err="1">
                <a:solidFill>
                  <a:srgbClr val="005FA9"/>
                </a:solidFill>
                <a:latin typeface="Minion Pro"/>
              </a:rPr>
              <a:t>protegerse</a:t>
            </a:r>
            <a:r>
              <a:rPr lang="en-US" sz="2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2800" b="0" i="0" u="none" strike="noStrike" baseline="0" dirty="0" err="1">
                <a:solidFill>
                  <a:srgbClr val="005FA9"/>
                </a:solidFill>
                <a:latin typeface="Minion Pro"/>
              </a:rPr>
              <a:t>en</a:t>
            </a:r>
            <a:r>
              <a:rPr lang="en-US" sz="2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2800" b="0" i="0" u="none" strike="noStrike" baseline="0" dirty="0" err="1">
                <a:solidFill>
                  <a:srgbClr val="005FA9"/>
                </a:solidFill>
                <a:latin typeface="Minion Pro"/>
              </a:rPr>
              <a:t>condiciones</a:t>
            </a:r>
            <a:r>
              <a:rPr lang="en-US" sz="2800" b="0" i="0" u="none" strike="noStrike" baseline="0" dirty="0">
                <a:solidFill>
                  <a:srgbClr val="005FA9"/>
                </a:solidFill>
                <a:latin typeface="Minion Pro"/>
              </a:rPr>
              <a:t> de </a:t>
            </a:r>
            <a:r>
              <a:rPr lang="en-US" sz="2800" b="0" i="0" u="none" strike="noStrike" baseline="0" dirty="0" err="1">
                <a:solidFill>
                  <a:srgbClr val="005FA9"/>
                </a:solidFill>
                <a:latin typeface="Minion Pro"/>
              </a:rPr>
              <a:t>frío</a:t>
            </a:r>
            <a:r>
              <a:rPr lang="en-US" sz="2800" b="0" i="0" u="none" strike="noStrike" baseline="0" dirty="0">
                <a:solidFill>
                  <a:srgbClr val="005FA9"/>
                </a:solidFill>
                <a:latin typeface="Minion Pro"/>
              </a:rPr>
              <a:t> y </a:t>
            </a:r>
            <a:r>
              <a:rPr lang="en-US" sz="2800" b="0" i="0" u="none" strike="noStrike" baseline="0" dirty="0" err="1">
                <a:solidFill>
                  <a:srgbClr val="005FA9"/>
                </a:solidFill>
                <a:latin typeface="Minion Pro"/>
              </a:rPr>
              <a:t>humedad</a:t>
            </a:r>
            <a:r>
              <a:rPr lang="en-US" sz="2800" b="0" i="0" u="none" strike="noStrike" baseline="0" dirty="0">
                <a:solidFill>
                  <a:srgbClr val="005FA9"/>
                </a:solidFill>
                <a:latin typeface="Minion Pro"/>
              </a:rPr>
              <a:t>. Las botas </a:t>
            </a:r>
            <a:r>
              <a:rPr lang="en-US" sz="2800" b="0" i="0" u="none" strike="noStrike" baseline="0" dirty="0" err="1">
                <a:solidFill>
                  <a:srgbClr val="005FA9"/>
                </a:solidFill>
                <a:latin typeface="Minion Pro"/>
              </a:rPr>
              <a:t>deben</a:t>
            </a:r>
            <a:r>
              <a:rPr lang="en-US" sz="2800" b="0" i="0" u="none" strike="noStrike" baseline="0" dirty="0">
                <a:solidFill>
                  <a:srgbClr val="005FA9"/>
                </a:solidFill>
                <a:latin typeface="Minion Pro"/>
              </a:rPr>
              <a:t> ser </a:t>
            </a:r>
            <a:r>
              <a:rPr lang="en-US" sz="2800" b="0" i="0" u="none" strike="noStrike" baseline="0" dirty="0" err="1">
                <a:solidFill>
                  <a:srgbClr val="005FA9"/>
                </a:solidFill>
                <a:latin typeface="Minion Pro"/>
              </a:rPr>
              <a:t>impermeables</a:t>
            </a:r>
            <a:r>
              <a:rPr lang="en-US" sz="2800" b="0" i="0" u="none" strike="noStrike" baseline="0" dirty="0">
                <a:solidFill>
                  <a:srgbClr val="005FA9"/>
                </a:solidFill>
                <a:latin typeface="Minion Pro"/>
              </a:rPr>
              <a:t> y </a:t>
            </a:r>
            <a:r>
              <a:rPr lang="en-US" sz="4800" dirty="0" err="1"/>
              <a:t>térmicas</a:t>
            </a:r>
            <a:r>
              <a:rPr lang="en-US" sz="2800" b="0" i="0" u="none" strike="noStrike" baseline="0" dirty="0">
                <a:solidFill>
                  <a:srgbClr val="005FA9"/>
                </a:solidFill>
                <a:latin typeface="Minion Pro"/>
              </a:rPr>
              <a:t>, y </a:t>
            </a:r>
            <a:r>
              <a:rPr lang="en-US" sz="2800" b="0" i="0" u="none" strike="noStrike" baseline="0" dirty="0" err="1">
                <a:solidFill>
                  <a:srgbClr val="005FA9"/>
                </a:solidFill>
                <a:latin typeface="Minion Pro"/>
              </a:rPr>
              <a:t>deben</a:t>
            </a:r>
            <a:r>
              <a:rPr lang="en-US" sz="2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2800" b="0" i="0" u="none" strike="noStrike" baseline="0" dirty="0" err="1">
                <a:solidFill>
                  <a:srgbClr val="005FA9"/>
                </a:solidFill>
                <a:latin typeface="Minion Pro"/>
              </a:rPr>
              <a:t>utilizar</a:t>
            </a:r>
            <a:r>
              <a:rPr lang="en-US" sz="2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2800" b="0" i="0" u="none" strike="noStrike" baseline="0" dirty="0" err="1">
                <a:solidFill>
                  <a:srgbClr val="005FA9"/>
                </a:solidFill>
                <a:latin typeface="Minion Pro"/>
              </a:rPr>
              <a:t>gorros</a:t>
            </a:r>
            <a:r>
              <a:rPr lang="en-US" sz="2800" b="0" i="0" u="none" strike="noStrike" baseline="0" dirty="0">
                <a:solidFill>
                  <a:srgbClr val="005FA9"/>
                </a:solidFill>
                <a:latin typeface="Minion Pro"/>
              </a:rPr>
              <a:t> para </a:t>
            </a:r>
            <a:r>
              <a:rPr lang="en-US" sz="2800" b="0" i="0" u="none" strike="noStrike" baseline="0" dirty="0" err="1">
                <a:solidFill>
                  <a:srgbClr val="005FA9"/>
                </a:solidFill>
                <a:latin typeface="Minion Pro"/>
              </a:rPr>
              <a:t>reducir</a:t>
            </a:r>
            <a:r>
              <a:rPr lang="en-US" sz="2800" b="0" i="0" u="none" strike="noStrike" baseline="0" dirty="0">
                <a:solidFill>
                  <a:srgbClr val="005FA9"/>
                </a:solidFill>
                <a:latin typeface="Minion Pro"/>
              </a:rPr>
              <a:t> la </a:t>
            </a:r>
            <a:r>
              <a:rPr lang="en-US" sz="2800" b="0" i="0" u="none" strike="noStrike" baseline="0" dirty="0" err="1">
                <a:solidFill>
                  <a:srgbClr val="005FA9"/>
                </a:solidFill>
                <a:latin typeface="Minion Pro"/>
              </a:rPr>
              <a:t>pérdida</a:t>
            </a:r>
            <a:r>
              <a:rPr lang="en-US" sz="2800" b="0" i="0" u="none" strike="noStrike" baseline="0" dirty="0">
                <a:solidFill>
                  <a:srgbClr val="005FA9"/>
                </a:solidFill>
                <a:latin typeface="Minion Pro"/>
              </a:rPr>
              <a:t> de </a:t>
            </a:r>
            <a:r>
              <a:rPr lang="en-US" sz="2800" b="0" i="0" u="none" strike="noStrike" baseline="0" dirty="0" err="1">
                <a:solidFill>
                  <a:srgbClr val="005FA9"/>
                </a:solidFill>
                <a:latin typeface="Minion Pro"/>
              </a:rPr>
              <a:t>calor</a:t>
            </a:r>
            <a:r>
              <a:rPr lang="en-US" sz="2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2800" b="0" i="0" u="none" strike="noStrike" baseline="0" dirty="0" err="1">
                <a:solidFill>
                  <a:srgbClr val="005FA9"/>
                </a:solidFill>
                <a:latin typeface="Minion Pro"/>
              </a:rPr>
              <a:t>por</a:t>
            </a:r>
            <a:r>
              <a:rPr lang="en-US" sz="2800" b="0" i="0" u="none" strike="noStrike" baseline="0" dirty="0">
                <a:solidFill>
                  <a:srgbClr val="005FA9"/>
                </a:solidFill>
                <a:latin typeface="Minion Pro"/>
              </a:rPr>
              <a:t> la cabeza. </a:t>
            </a:r>
          </a:p>
          <a:p>
            <a:pPr marL="0" indent="0" algn="just">
              <a:buFont typeface="Arial" panose="020B0604020202020204" pitchFamily="34" charset="0"/>
              <a:buNone/>
            </a:pPr>
            <a:endParaRPr lang="en-US" sz="1800" b="1" dirty="0"/>
          </a:p>
          <a:p>
            <a:pPr marL="0" indent="0" algn="just">
              <a:buFont typeface="Arial" panose="020B0604020202020204" pitchFamily="34" charset="0"/>
              <a:buNone/>
            </a:pPr>
            <a:r>
              <a:rPr lang="en-US" sz="1800" b="1" dirty="0"/>
              <a:t>Imagen: </a:t>
            </a:r>
            <a:r>
              <a:rPr lang="en-US" sz="1800" b="0" dirty="0"/>
              <a:t>Un </a:t>
            </a:r>
            <a:r>
              <a:rPr lang="en-US" sz="1800" b="0" dirty="0" err="1"/>
              <a:t>trabajador</a:t>
            </a:r>
            <a:r>
              <a:rPr lang="en-US" sz="1800" b="0" dirty="0"/>
              <a:t> </a:t>
            </a:r>
            <a:r>
              <a:rPr lang="en-US" sz="1800" b="0" dirty="0" err="1"/>
              <a:t>limpiando</a:t>
            </a:r>
            <a:r>
              <a:rPr lang="en-US" sz="1800" b="0" dirty="0"/>
              <a:t> </a:t>
            </a:r>
            <a:r>
              <a:rPr lang="en-US" sz="1800" b="0" dirty="0" err="1"/>
              <a:t>nieve</a:t>
            </a:r>
            <a:r>
              <a:rPr lang="en-US" sz="1800" b="0" dirty="0"/>
              <a:t> </a:t>
            </a:r>
            <a:r>
              <a:rPr lang="en-US" sz="1800" b="0" dirty="0" err="1"/>
              <a:t>en</a:t>
            </a:r>
            <a:r>
              <a:rPr lang="en-US" sz="1800" b="0" dirty="0"/>
              <a:t> </a:t>
            </a:r>
            <a:r>
              <a:rPr lang="en-US" sz="1800" b="0" dirty="0" err="1"/>
              <a:t>una</a:t>
            </a:r>
            <a:r>
              <a:rPr lang="en-US" sz="1800" b="0" dirty="0"/>
              <a:t> </a:t>
            </a:r>
            <a:r>
              <a:rPr lang="en-US" sz="1800" b="0" dirty="0" err="1"/>
              <a:t>calle</a:t>
            </a:r>
            <a:r>
              <a:rPr lang="en-US" sz="1800" b="0" dirty="0"/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597599-430D-4F1B-8F31-4CC76330FE50}" type="slidenum">
              <a:rPr lang="en-US" smtClean="0"/>
              <a:t>107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850057"/>
      </p:ext>
    </p:extLst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Para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protegerse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del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estrés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por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frío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,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los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trabajadores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deben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: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Descansar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regularmente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para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calentarse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.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Estar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atentos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al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estado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físico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de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ellos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mismos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y de sus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compañeros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de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trabajo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.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Mantenerse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hidratados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bebiendo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mucha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agua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; las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bebidas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calientes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pueden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ayudar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a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aumentar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la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temperatura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del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cuerpo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. Los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trabajadores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aún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pueden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deshidratarse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en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el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frío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,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así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que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necesitan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seguir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hidratándose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con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agua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.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Mantenerse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bien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alimentados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con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meriendas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ricas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en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carbohidratos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.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Deben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evitar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el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contacto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de la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piel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descubierta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con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metales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fríos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o superficies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mojadas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1200" b="0" i="0" u="none" strike="noStrike" baseline="0" dirty="0">
              <a:solidFill>
                <a:srgbClr val="005FA9"/>
              </a:solidFill>
              <a:latin typeface="Minion Pro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b="1" i="0" u="none" strike="noStrike" baseline="0" dirty="0">
                <a:solidFill>
                  <a:srgbClr val="005FA9"/>
                </a:solidFill>
                <a:latin typeface="Minion Pro"/>
              </a:rPr>
              <a:t>Imagen: 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un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gráfico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que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muestra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un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termo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y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una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taza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con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una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bebida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caliente.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597599-430D-4F1B-8F31-4CC76330FE50}" type="slidenum">
              <a:rPr lang="en-US" smtClean="0"/>
              <a:t>108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424306"/>
      </p:ext>
    </p:extLst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El Instituto Nacional de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Seguridad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y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Salud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en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el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Trabajo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(NIOSH)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recomienda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a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los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patronos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que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establezcan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un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programa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de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prevención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de las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enfermedades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y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lesiones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causadas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por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el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frío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.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Éste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debe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incluir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medidas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preventivas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como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el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uso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de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controles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de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ingeniería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,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el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establecimiento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de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horarios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de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trabajo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y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descanso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, la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limitación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del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tiempo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que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los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trabajadores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pasan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en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entornos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fríos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y la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capacitación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de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los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trabajadores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sobre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los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peligros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de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trabajar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en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entornos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fríos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(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en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un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idioma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y con un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vocabulario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que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entiendan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). Los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patronos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también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deben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proporcionar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ropa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adecuada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como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gorros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,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guantes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y botas para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trabajar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en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entornos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fríos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,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además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de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ropa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cortavientos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en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función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de la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velocidad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 del 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viento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. </a:t>
            </a:r>
          </a:p>
          <a:p>
            <a:endParaRPr lang="en-US" sz="1800" b="0" i="0" u="none" strike="noStrike" baseline="0" dirty="0">
              <a:solidFill>
                <a:srgbClr val="005FA9"/>
              </a:solidFill>
              <a:latin typeface="Minion Pro"/>
            </a:endParaRPr>
          </a:p>
          <a:p>
            <a:r>
              <a:rPr lang="en-US" sz="1800" b="1" i="0" u="none" strike="noStrike" baseline="0" dirty="0">
                <a:solidFill>
                  <a:srgbClr val="005FA9"/>
                </a:solidFill>
                <a:latin typeface="Minion Pro"/>
              </a:rPr>
              <a:t>Fuente: 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https://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www.osha.gov</a:t>
            </a:r>
            <a:r>
              <a:rPr lang="en-US" sz="1800" b="0" i="0" u="none" strike="noStrike" baseline="0" dirty="0">
                <a:solidFill>
                  <a:srgbClr val="005FA9"/>
                </a:solidFill>
                <a:latin typeface="Minion Pro"/>
              </a:rPr>
              <a:t>/winter-weather/</a:t>
            </a:r>
            <a:r>
              <a:rPr lang="en-US" sz="1800" b="0" i="0" u="none" strike="noStrike" baseline="0" dirty="0" err="1">
                <a:solidFill>
                  <a:srgbClr val="005FA9"/>
                </a:solidFill>
                <a:latin typeface="Minion Pro"/>
              </a:rPr>
              <a:t>cold-stress#affected</a:t>
            </a:r>
            <a:endParaRPr lang="en-US" sz="1800" b="0" i="0" u="none" strike="noStrike" baseline="0" dirty="0">
              <a:solidFill>
                <a:srgbClr val="005FA9"/>
              </a:solidFill>
              <a:latin typeface="Minion Pro"/>
            </a:endParaRPr>
          </a:p>
          <a:p>
            <a:endParaRPr lang="en-US" sz="1800" b="0" i="0" u="none" strike="noStrike" baseline="0" dirty="0">
              <a:solidFill>
                <a:srgbClr val="005FA9"/>
              </a:solidFill>
              <a:latin typeface="Minion Pro"/>
            </a:endParaRPr>
          </a:p>
          <a:p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597599-430D-4F1B-8F31-4CC76330FE50}" type="slidenum">
              <a:rPr lang="en-US" smtClean="0"/>
              <a:t>109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6396932"/>
      </p:ext>
    </p:extLst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El Instituto Nacional de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Seguridad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y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Salud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en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el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Trabajo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(NIOSH)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recomienda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que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los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patronos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establezcan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un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programa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de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prevención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de las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enfermedades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y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lesiones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por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frío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que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incluya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medidas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preventivas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como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Reduciendo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las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exigencias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físicas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de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los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trabajadores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(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por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ejemplo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,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empleando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a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trabajadores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de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relevo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o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alternando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trabajadores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adicionales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para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trabajos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largos y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exigentes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).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Garantizar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el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acceso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a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áreas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cálidas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y a un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lugar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donde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cambiarse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la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ropa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mojada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Animando a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los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empleados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a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tomar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descansos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para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calentarse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cuando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sea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necesario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,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supervisando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a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los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trabajadores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en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condiciones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de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frío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y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estableciendo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un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sistema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de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compañeros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Incluir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un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termómetro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médico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y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ambiental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y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compresas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calientes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en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los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botiquines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de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primeros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auxilios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Participación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conjunta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de la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gerencia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y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los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empleados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en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el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comité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de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seguridad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Cuando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un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empleado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muestre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síntomas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de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posibles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enfermedades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y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lesiones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por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frío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, se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llamará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a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los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servicios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médicos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de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emergencia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y se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tomarán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medidas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inmediatas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b="0" i="0" u="none" strike="noStrike" baseline="0" dirty="0">
              <a:solidFill>
                <a:srgbClr val="005FA9"/>
              </a:solidFill>
              <a:latin typeface="Minion Pro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b="0" i="0" u="none" strike="noStrike" baseline="0" dirty="0">
              <a:solidFill>
                <a:srgbClr val="005FA9"/>
              </a:solidFill>
              <a:latin typeface="Minion Pro"/>
            </a:endParaRPr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0" u="none" strike="noStrike" baseline="0" dirty="0">
                <a:solidFill>
                  <a:srgbClr val="005FA9"/>
                </a:solidFill>
                <a:latin typeface="Minion Pro"/>
              </a:rPr>
              <a:t>Fuente: 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https://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www.osha.gov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/winter-weather/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cold-stress#affected</a:t>
            </a:r>
            <a:endParaRPr lang="en-US" sz="1200" b="0" i="0" u="none" strike="noStrike" baseline="0" dirty="0">
              <a:solidFill>
                <a:srgbClr val="005FA9"/>
              </a:solidFill>
              <a:latin typeface="Minion Pro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0" u="none" strike="noStrike" baseline="0" dirty="0" err="1">
                <a:solidFill>
                  <a:srgbClr val="005FA9"/>
                </a:solidFill>
                <a:latin typeface="Minion Pro"/>
              </a:rPr>
              <a:t>Foto</a:t>
            </a:r>
            <a:r>
              <a:rPr lang="en-US" sz="1200" b="1" i="0" u="none" strike="noStrike" baseline="0" dirty="0">
                <a:solidFill>
                  <a:srgbClr val="005FA9"/>
                </a:solidFill>
                <a:latin typeface="Minion Pro"/>
              </a:rPr>
              <a:t>: 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Un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empleado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mirando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una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obra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de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construcción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que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está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cubierta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 de 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nieve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597599-430D-4F1B-8F31-4CC76330FE50}" type="slidenum">
              <a:rPr lang="en-US" smtClean="0"/>
              <a:t>110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5505649"/>
      </p:ext>
    </p:extLst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>
                <a:effectLst/>
              </a:rPr>
              <a:t>Aunque</a:t>
            </a:r>
            <a:r>
              <a:rPr lang="en-US" dirty="0">
                <a:effectLst/>
              </a:rPr>
              <a:t> la OSHA no </a:t>
            </a:r>
            <a:r>
              <a:rPr lang="en-US" dirty="0" err="1">
                <a:effectLst/>
              </a:rPr>
              <a:t>tiene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una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norma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específica</a:t>
            </a:r>
            <a:r>
              <a:rPr lang="en-US" dirty="0">
                <a:effectLst/>
              </a:rPr>
              <a:t> que </a:t>
            </a:r>
            <a:r>
              <a:rPr lang="en-US" dirty="0" err="1">
                <a:effectLst/>
              </a:rPr>
              <a:t>abarque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el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trabajo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en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entornos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fríos</a:t>
            </a:r>
            <a:r>
              <a:rPr lang="en-US" dirty="0">
                <a:effectLst/>
              </a:rPr>
              <a:t>, </a:t>
            </a:r>
            <a:r>
              <a:rPr lang="en-US" dirty="0" err="1">
                <a:effectLst/>
              </a:rPr>
              <a:t>en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virtud</a:t>
            </a:r>
            <a:r>
              <a:rPr lang="en-US" dirty="0">
                <a:effectLst/>
              </a:rPr>
              <a:t> de la Ley de </a:t>
            </a:r>
            <a:r>
              <a:rPr lang="en-US" dirty="0" err="1">
                <a:effectLst/>
              </a:rPr>
              <a:t>Seguridad</a:t>
            </a:r>
            <a:r>
              <a:rPr lang="en-US" dirty="0">
                <a:effectLst/>
              </a:rPr>
              <a:t> y </a:t>
            </a:r>
            <a:r>
              <a:rPr lang="en-US" dirty="0" err="1">
                <a:effectLst/>
              </a:rPr>
              <a:t>Salud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Ocupacional</a:t>
            </a:r>
            <a:r>
              <a:rPr lang="en-US" dirty="0">
                <a:effectLst/>
              </a:rPr>
              <a:t> de 1970, </a:t>
            </a:r>
            <a:r>
              <a:rPr lang="en-US" dirty="0" err="1">
                <a:effectLst/>
              </a:rPr>
              <a:t>los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patronos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tienen</a:t>
            </a:r>
            <a:r>
              <a:rPr lang="en-US" dirty="0">
                <a:effectLst/>
              </a:rPr>
              <a:t> la </a:t>
            </a:r>
            <a:r>
              <a:rPr lang="en-US" dirty="0" err="1">
                <a:effectLst/>
              </a:rPr>
              <a:t>obligación</a:t>
            </a:r>
            <a:r>
              <a:rPr lang="en-US" dirty="0">
                <a:effectLst/>
              </a:rPr>
              <a:t> de </a:t>
            </a:r>
            <a:r>
              <a:rPr lang="en-US" dirty="0" err="1">
                <a:effectLst/>
              </a:rPr>
              <a:t>proteger</a:t>
            </a:r>
            <a:r>
              <a:rPr lang="en-US" dirty="0">
                <a:effectLst/>
              </a:rPr>
              <a:t> a </a:t>
            </a:r>
            <a:r>
              <a:rPr lang="en-US" dirty="0" err="1">
                <a:effectLst/>
              </a:rPr>
              <a:t>los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trabajadores</a:t>
            </a:r>
            <a:r>
              <a:rPr lang="en-US" dirty="0">
                <a:effectLst/>
              </a:rPr>
              <a:t> de </a:t>
            </a:r>
            <a:r>
              <a:rPr lang="en-US" dirty="0" err="1">
                <a:effectLst/>
              </a:rPr>
              <a:t>los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riesgos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reconocidos</a:t>
            </a:r>
            <a:r>
              <a:rPr lang="en-US" dirty="0">
                <a:effectLst/>
              </a:rPr>
              <a:t>, entre </a:t>
            </a:r>
            <a:r>
              <a:rPr lang="en-US" dirty="0" err="1">
                <a:effectLst/>
              </a:rPr>
              <a:t>ellos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los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riesgos</a:t>
            </a:r>
            <a:r>
              <a:rPr lang="en-US" dirty="0">
                <a:effectLst/>
              </a:rPr>
              <a:t> de </a:t>
            </a:r>
            <a:r>
              <a:rPr lang="en-US" dirty="0" err="1">
                <a:effectLst/>
              </a:rPr>
              <a:t>estrés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por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frío</a:t>
            </a:r>
            <a:r>
              <a:rPr lang="en-US" dirty="0">
                <a:effectLst/>
              </a:rPr>
              <a:t>, que </a:t>
            </a:r>
            <a:r>
              <a:rPr lang="en-US" dirty="0" err="1">
                <a:effectLst/>
              </a:rPr>
              <a:t>causan</a:t>
            </a:r>
            <a:r>
              <a:rPr lang="en-US" dirty="0">
                <a:effectLst/>
              </a:rPr>
              <a:t> o </a:t>
            </a:r>
            <a:r>
              <a:rPr lang="en-US" dirty="0" err="1">
                <a:effectLst/>
              </a:rPr>
              <a:t>pueden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causar</a:t>
            </a:r>
            <a:r>
              <a:rPr lang="en-US" dirty="0">
                <a:effectLst/>
              </a:rPr>
              <a:t> la </a:t>
            </a:r>
            <a:r>
              <a:rPr lang="en-US" dirty="0" err="1">
                <a:effectLst/>
              </a:rPr>
              <a:t>muerte</a:t>
            </a:r>
            <a:r>
              <a:rPr lang="en-US" dirty="0">
                <a:effectLst/>
              </a:rPr>
              <a:t> o </a:t>
            </a:r>
            <a:r>
              <a:rPr lang="en-US" dirty="0" err="1">
                <a:effectLst/>
              </a:rPr>
              <a:t>daños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físicos</a:t>
            </a:r>
            <a:r>
              <a:rPr lang="en-US" dirty="0">
                <a:effectLst/>
              </a:rPr>
              <a:t> graves </a:t>
            </a:r>
            <a:r>
              <a:rPr lang="en-US" dirty="0" err="1">
                <a:effectLst/>
              </a:rPr>
              <a:t>en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el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lugar</a:t>
            </a:r>
            <a:r>
              <a:rPr lang="en-US" dirty="0">
                <a:effectLst/>
              </a:rPr>
              <a:t> de </a:t>
            </a:r>
            <a:r>
              <a:rPr lang="en-US" dirty="0" err="1">
                <a:effectLst/>
              </a:rPr>
              <a:t>trabajo</a:t>
            </a:r>
            <a:r>
              <a:rPr lang="en-US" dirty="0">
                <a:effectLst/>
              </a:rPr>
              <a:t>. La </a:t>
            </a:r>
            <a:r>
              <a:rPr lang="en-US" dirty="0" err="1">
                <a:effectLst/>
              </a:rPr>
              <a:t>capacitación</a:t>
            </a:r>
            <a:r>
              <a:rPr lang="en-US" dirty="0">
                <a:effectLst/>
              </a:rPr>
              <a:t> es </a:t>
            </a:r>
            <a:r>
              <a:rPr lang="en-US" dirty="0" err="1">
                <a:effectLst/>
              </a:rPr>
              <a:t>muy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importante</a:t>
            </a:r>
            <a:r>
              <a:rPr lang="en-US" dirty="0">
                <a:effectLst/>
              </a:rPr>
              <a:t> para </a:t>
            </a:r>
            <a:r>
              <a:rPr lang="en-US" dirty="0" err="1">
                <a:effectLst/>
              </a:rPr>
              <a:t>proteger</a:t>
            </a:r>
            <a:r>
              <a:rPr lang="en-US" dirty="0">
                <a:effectLst/>
              </a:rPr>
              <a:t> a </a:t>
            </a:r>
            <a:r>
              <a:rPr lang="en-US" dirty="0" err="1">
                <a:effectLst/>
              </a:rPr>
              <a:t>los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trabajadores</a:t>
            </a:r>
            <a:r>
              <a:rPr lang="en-US" dirty="0">
                <a:effectLst/>
              </a:rPr>
              <a:t> de </a:t>
            </a:r>
            <a:r>
              <a:rPr lang="en-US" dirty="0" err="1">
                <a:effectLst/>
              </a:rPr>
              <a:t>los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peligros</a:t>
            </a:r>
            <a:r>
              <a:rPr lang="en-US" dirty="0">
                <a:effectLst/>
              </a:rPr>
              <a:t> del </a:t>
            </a:r>
            <a:r>
              <a:rPr lang="en-US" dirty="0" err="1">
                <a:effectLst/>
              </a:rPr>
              <a:t>estrés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por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frío</a:t>
            </a:r>
            <a:r>
              <a:rPr lang="en-US" dirty="0">
                <a:effectLst/>
              </a:rPr>
              <a:t>. </a:t>
            </a:r>
          </a:p>
          <a:p>
            <a:r>
              <a:rPr lang="en-US" dirty="0">
                <a:effectLst/>
              </a:rPr>
              <a:t>Los </a:t>
            </a:r>
            <a:r>
              <a:rPr lang="en-US" dirty="0" err="1">
                <a:effectLst/>
              </a:rPr>
              <a:t>patronos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deben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capacitar</a:t>
            </a:r>
            <a:r>
              <a:rPr lang="en-US" dirty="0">
                <a:effectLst/>
              </a:rPr>
              <a:t> a </a:t>
            </a:r>
            <a:r>
              <a:rPr lang="en-US" dirty="0" err="1">
                <a:effectLst/>
              </a:rPr>
              <a:t>los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trabajadores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en</a:t>
            </a:r>
            <a:r>
              <a:rPr lang="en-US" dirty="0">
                <a:effectLst/>
              </a:rPr>
              <a:t> lo </a:t>
            </a:r>
            <a:r>
              <a:rPr lang="en-US" dirty="0" err="1">
                <a:effectLst/>
              </a:rPr>
              <a:t>siguiente</a:t>
            </a:r>
            <a:r>
              <a:rPr lang="en-US" dirty="0">
                <a:effectLst/>
              </a:rPr>
              <a:t>: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err="1">
                <a:effectLst/>
              </a:rPr>
              <a:t>Cómo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reconocer</a:t>
            </a:r>
            <a:r>
              <a:rPr lang="en-US" dirty="0">
                <a:effectLst/>
              </a:rPr>
              <a:t> las </a:t>
            </a:r>
            <a:r>
              <a:rPr lang="en-US" dirty="0" err="1">
                <a:effectLst/>
              </a:rPr>
              <a:t>condiciones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ambientales</a:t>
            </a:r>
            <a:r>
              <a:rPr lang="en-US" dirty="0">
                <a:effectLst/>
              </a:rPr>
              <a:t> y del </a:t>
            </a:r>
            <a:r>
              <a:rPr lang="en-US" dirty="0" err="1">
                <a:effectLst/>
              </a:rPr>
              <a:t>lugar</a:t>
            </a:r>
            <a:r>
              <a:rPr lang="en-US" dirty="0">
                <a:effectLst/>
              </a:rPr>
              <a:t> de </a:t>
            </a:r>
            <a:r>
              <a:rPr lang="en-US" dirty="0" err="1">
                <a:effectLst/>
              </a:rPr>
              <a:t>trabajo</a:t>
            </a:r>
            <a:r>
              <a:rPr lang="en-US" dirty="0">
                <a:effectLst/>
              </a:rPr>
              <a:t> que </a:t>
            </a:r>
            <a:r>
              <a:rPr lang="en-US" dirty="0" err="1">
                <a:effectLst/>
              </a:rPr>
              <a:t>pueden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causar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estrés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por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frío</a:t>
            </a:r>
            <a:r>
              <a:rPr lang="en-US" dirty="0">
                <a:effectLst/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effectLst/>
              </a:rPr>
              <a:t>Los </a:t>
            </a:r>
            <a:r>
              <a:rPr lang="en-US" dirty="0" err="1">
                <a:effectLst/>
              </a:rPr>
              <a:t>síntomas</a:t>
            </a:r>
            <a:r>
              <a:rPr lang="en-US" dirty="0">
                <a:effectLst/>
              </a:rPr>
              <a:t> del </a:t>
            </a:r>
            <a:r>
              <a:rPr lang="en-US" dirty="0" err="1">
                <a:effectLst/>
              </a:rPr>
              <a:t>estrés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por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frío</a:t>
            </a:r>
            <a:r>
              <a:rPr lang="en-US" dirty="0">
                <a:effectLst/>
              </a:rPr>
              <a:t>, </a:t>
            </a:r>
            <a:r>
              <a:rPr lang="en-US" dirty="0" err="1">
                <a:effectLst/>
              </a:rPr>
              <a:t>cómo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prevenirlo</a:t>
            </a:r>
            <a:r>
              <a:rPr lang="en-US" dirty="0">
                <a:effectLst/>
              </a:rPr>
              <a:t> y </a:t>
            </a:r>
            <a:r>
              <a:rPr lang="en-US" dirty="0" err="1">
                <a:effectLst/>
              </a:rPr>
              <a:t>qué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hacer</a:t>
            </a:r>
            <a:r>
              <a:rPr lang="en-US" dirty="0">
                <a:effectLst/>
              </a:rPr>
              <a:t> para </a:t>
            </a:r>
            <a:r>
              <a:rPr lang="en-US" dirty="0" err="1">
                <a:effectLst/>
              </a:rPr>
              <a:t>ayudar</a:t>
            </a:r>
            <a:r>
              <a:rPr lang="en-US" dirty="0">
                <a:effectLst/>
              </a:rPr>
              <a:t> a </a:t>
            </a:r>
            <a:r>
              <a:rPr lang="en-US" dirty="0" err="1">
                <a:effectLst/>
              </a:rPr>
              <a:t>quienes</a:t>
            </a:r>
            <a:r>
              <a:rPr lang="en-US" dirty="0">
                <a:effectLst/>
              </a:rPr>
              <a:t> se </a:t>
            </a:r>
            <a:r>
              <a:rPr lang="en-US" dirty="0" err="1">
                <a:effectLst/>
              </a:rPr>
              <a:t>vean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afectados</a:t>
            </a:r>
            <a:r>
              <a:rPr lang="en-US" dirty="0">
                <a:effectLst/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err="1">
                <a:effectLst/>
              </a:rPr>
              <a:t>Cómo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seleccionar</a:t>
            </a:r>
            <a:r>
              <a:rPr lang="en-US" dirty="0">
                <a:effectLst/>
              </a:rPr>
              <a:t> la </a:t>
            </a:r>
            <a:r>
              <a:rPr lang="en-US" dirty="0" err="1">
                <a:effectLst/>
              </a:rPr>
              <a:t>ropa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adecuada</a:t>
            </a:r>
            <a:r>
              <a:rPr lang="en-US" dirty="0">
                <a:effectLst/>
              </a:rPr>
              <a:t> para </a:t>
            </a:r>
            <a:r>
              <a:rPr lang="en-US" dirty="0" err="1">
                <a:effectLst/>
              </a:rPr>
              <a:t>condiciones</a:t>
            </a:r>
            <a:r>
              <a:rPr lang="en-US" dirty="0">
                <a:effectLst/>
              </a:rPr>
              <a:t> de </a:t>
            </a:r>
            <a:r>
              <a:rPr lang="en-US" dirty="0" err="1">
                <a:effectLst/>
              </a:rPr>
              <a:t>frío</a:t>
            </a:r>
            <a:r>
              <a:rPr lang="en-US" dirty="0">
                <a:effectLst/>
              </a:rPr>
              <a:t>, </a:t>
            </a:r>
            <a:r>
              <a:rPr lang="en-US" dirty="0" err="1">
                <a:effectLst/>
              </a:rPr>
              <a:t>humedad</a:t>
            </a:r>
            <a:r>
              <a:rPr lang="en-US" dirty="0">
                <a:effectLst/>
              </a:rPr>
              <a:t> y </a:t>
            </a:r>
            <a:r>
              <a:rPr lang="en-US" dirty="0" err="1">
                <a:effectLst/>
              </a:rPr>
              <a:t>viento</a:t>
            </a:r>
            <a:r>
              <a:rPr lang="en-US" dirty="0">
                <a:effectLst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lang="en-US" dirty="0">
                <a:effectLst/>
              </a:rPr>
            </a:br>
            <a:r>
              <a:rPr lang="en-US" sz="1200" b="1" i="0" u="none" strike="noStrike" baseline="0" dirty="0">
                <a:solidFill>
                  <a:srgbClr val="005FA9"/>
                </a:solidFill>
                <a:latin typeface="Minion Pro"/>
              </a:rPr>
              <a:t>Source: 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https://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www.osha.gov</a:t>
            </a:r>
            <a:r>
              <a:rPr lang="en-US" sz="1200" b="0" i="0" u="none" strike="noStrike" baseline="0" dirty="0">
                <a:solidFill>
                  <a:srgbClr val="005FA9"/>
                </a:solidFill>
                <a:latin typeface="Minion Pro"/>
              </a:rPr>
              <a:t>/winter-weather/</a:t>
            </a:r>
            <a:r>
              <a:rPr lang="en-US" sz="1200" b="0" i="0" u="none" strike="noStrike" baseline="0" dirty="0" err="1">
                <a:solidFill>
                  <a:srgbClr val="005FA9"/>
                </a:solidFill>
                <a:latin typeface="Minion Pro"/>
              </a:rPr>
              <a:t>cold-stress#affected</a:t>
            </a:r>
            <a:endParaRPr lang="en-US" sz="1200" b="0" i="0" u="none" strike="noStrike" baseline="0" dirty="0">
              <a:solidFill>
                <a:srgbClr val="005FA9"/>
              </a:solidFill>
              <a:latin typeface="Minion Pro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597599-430D-4F1B-8F31-4CC76330FE50}" type="slidenum">
              <a:rPr lang="en-US" smtClean="0"/>
              <a:t>111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1243798"/>
      </p:ext>
    </p:extLst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Los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empleadores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deben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establecer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prácticas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de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seguridad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el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trabajo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para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prevenir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el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estrés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por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frío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, que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incluyan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lo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siguiente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: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Proporcionar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abundantes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líquidos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azucarados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calientes 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los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trabajadores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,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ya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que es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fácil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deshidratarse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cuando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hace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frío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.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Si es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posible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,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programar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el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trabajo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pesado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durante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las horas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más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cálidas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del día.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Asignar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las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tareas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por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parejas (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sistema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de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compañeros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), para que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puedan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prestarse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atención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unos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otros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caso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de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signos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de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estrés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por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frío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.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Reducir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la carga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física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de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los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trabajadores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(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por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ejemplo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,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empleando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trabajadores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de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relevo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o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alternando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trabajadores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adicionales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durante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los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trabajos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largos y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arduos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).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Permitir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que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los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trabajadores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paren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su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trabajo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si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se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sienten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extremadamente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incómodos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Proporcionar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los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trabajadores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descansos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frecuentes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áreas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cálidas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.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Aclimatar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los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nuevos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trabajadores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y 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los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que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regresan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tras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un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periodo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de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ausencia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aumentando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gradualmente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su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carga de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trabajo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y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permitiéndoles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descansos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más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frecuentes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zonas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cálidas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, para que se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acostumbren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trabajar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un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entorno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frío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b="1" dirty="0"/>
              <a:t>Fuente: </a:t>
            </a:r>
            <a:r>
              <a:rPr lang="en-US" b="0" dirty="0"/>
              <a:t>NIOSH Preventing Cold-Related Illness, Injury, and Death Among Workers (https://</a:t>
            </a:r>
            <a:r>
              <a:rPr lang="en-US" b="0" dirty="0" err="1"/>
              <a:t>www.cdc.gov</a:t>
            </a:r>
            <a:r>
              <a:rPr lang="en-US" b="0" dirty="0"/>
              <a:t>/</a:t>
            </a:r>
            <a:r>
              <a:rPr lang="en-US" b="0" dirty="0" err="1"/>
              <a:t>niosh</a:t>
            </a:r>
            <a:r>
              <a:rPr lang="en-US" b="0" dirty="0"/>
              <a:t>/docs/wp-solutions/2019-113/pdfs/2019-113.pdf).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b="1" dirty="0"/>
              <a:t>Imagen: </a:t>
            </a:r>
            <a:r>
              <a:rPr lang="en-US" b="0" dirty="0" err="1"/>
              <a:t>Foto</a:t>
            </a:r>
            <a:r>
              <a:rPr lang="en-US" b="0" dirty="0"/>
              <a:t> de </a:t>
            </a:r>
            <a:r>
              <a:rPr lang="en-US" b="0" dirty="0" err="1"/>
              <a:t>alguien</a:t>
            </a:r>
            <a:r>
              <a:rPr lang="en-US" b="0" dirty="0"/>
              <a:t> </a:t>
            </a:r>
            <a:r>
              <a:rPr lang="en-US" b="0" dirty="0" err="1"/>
              <a:t>llenando</a:t>
            </a:r>
            <a:r>
              <a:rPr lang="en-US" b="0" dirty="0"/>
              <a:t> </a:t>
            </a:r>
            <a:r>
              <a:rPr lang="en-US" b="0" dirty="0" err="1"/>
              <a:t>una</a:t>
            </a:r>
            <a:r>
              <a:rPr lang="en-US" b="0" dirty="0"/>
              <a:t> </a:t>
            </a:r>
            <a:r>
              <a:rPr lang="en-US" b="0" dirty="0" err="1"/>
              <a:t>taza</a:t>
            </a:r>
            <a:r>
              <a:rPr lang="en-US" b="0" dirty="0"/>
              <a:t> con </a:t>
            </a:r>
            <a:r>
              <a:rPr lang="en-US" b="0" dirty="0" err="1"/>
              <a:t>líquido</a:t>
            </a:r>
            <a:r>
              <a:rPr lang="en-US" b="0" dirty="0"/>
              <a:t> caliente de un </a:t>
            </a:r>
            <a:r>
              <a:rPr lang="en-US" b="0" dirty="0" err="1"/>
              <a:t>termo</a:t>
            </a:r>
            <a:r>
              <a:rPr lang="en-US" b="0" dirty="0"/>
              <a:t> </a:t>
            </a:r>
            <a:r>
              <a:rPr lang="en-US" b="0" dirty="0" err="1"/>
              <a:t>mientras</a:t>
            </a:r>
            <a:r>
              <a:rPr lang="en-US" b="0" dirty="0"/>
              <a:t> </a:t>
            </a:r>
            <a:r>
              <a:rPr lang="en-US" b="0" dirty="0" err="1"/>
              <a:t>está</a:t>
            </a:r>
            <a:r>
              <a:rPr lang="en-US" b="0" dirty="0"/>
              <a:t> </a:t>
            </a:r>
            <a:r>
              <a:rPr lang="en-US" b="0" dirty="0" err="1"/>
              <a:t>en</a:t>
            </a:r>
            <a:r>
              <a:rPr lang="en-US" b="0" dirty="0"/>
              <a:t> la </a:t>
            </a:r>
            <a:r>
              <a:rPr lang="en-US" b="0" dirty="0" err="1"/>
              <a:t>nieve</a:t>
            </a:r>
            <a:r>
              <a:rPr lang="en-US" b="1" dirty="0"/>
              <a:t>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597599-430D-4F1B-8F31-4CC76330FE50}" type="slidenum">
              <a:rPr lang="en-US" smtClean="0"/>
              <a:t>112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1933326"/>
      </p:ext>
    </p:extLst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en-US" dirty="0" err="1"/>
              <a:t>Sabañones</a:t>
            </a:r>
            <a:r>
              <a:rPr lang="en-US" dirty="0"/>
              <a:t> </a:t>
            </a:r>
          </a:p>
          <a:p>
            <a:pPr marL="228600" indent="-228600">
              <a:buAutoNum type="arabicPeriod"/>
            </a:pPr>
            <a:r>
              <a:rPr lang="en-US" dirty="0"/>
              <a:t>El </a:t>
            </a:r>
            <a:r>
              <a:rPr lang="en-US" dirty="0" err="1"/>
              <a:t>centro</a:t>
            </a:r>
            <a:r>
              <a:rPr lang="en-US" dirty="0"/>
              <a:t> del </a:t>
            </a:r>
            <a:r>
              <a:rPr lang="en-US" dirty="0" err="1"/>
              <a:t>cuerpo</a:t>
            </a:r>
            <a:r>
              <a:rPr lang="en-US" dirty="0"/>
              <a:t>: </a:t>
            </a:r>
            <a:r>
              <a:rPr lang="en-US" dirty="0" err="1"/>
              <a:t>pecho</a:t>
            </a:r>
            <a:r>
              <a:rPr lang="en-US" dirty="0"/>
              <a:t>, </a:t>
            </a:r>
            <a:r>
              <a:rPr lang="en-US" dirty="0" err="1"/>
              <a:t>cuello</a:t>
            </a:r>
            <a:r>
              <a:rPr lang="en-US" dirty="0"/>
              <a:t>, cabeza e ingle - </a:t>
            </a:r>
            <a:r>
              <a:rPr lang="en-US" dirty="0" err="1"/>
              <a:t>utilizando</a:t>
            </a:r>
            <a:r>
              <a:rPr lang="en-US" dirty="0"/>
              <a:t>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cobija</a:t>
            </a:r>
            <a:r>
              <a:rPr lang="en-US" dirty="0"/>
              <a:t> </a:t>
            </a:r>
            <a:r>
              <a:rPr lang="en-US" dirty="0" err="1"/>
              <a:t>eléctrica</a:t>
            </a:r>
            <a:r>
              <a:rPr lang="en-US" dirty="0"/>
              <a:t>; o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contacto</a:t>
            </a:r>
            <a:r>
              <a:rPr lang="en-US" dirty="0"/>
              <a:t> </a:t>
            </a:r>
            <a:r>
              <a:rPr lang="en-US" dirty="0" err="1"/>
              <a:t>piel</a:t>
            </a:r>
            <a:r>
              <a:rPr lang="en-US" dirty="0"/>
              <a:t> con </a:t>
            </a:r>
            <a:r>
              <a:rPr lang="en-US" dirty="0" err="1"/>
              <a:t>piel</a:t>
            </a:r>
            <a:r>
              <a:rPr lang="en-US" dirty="0"/>
              <a:t> bajo </a:t>
            </a:r>
            <a:r>
              <a:rPr lang="en-US" dirty="0" err="1"/>
              <a:t>varias</a:t>
            </a:r>
            <a:r>
              <a:rPr lang="en-US" dirty="0"/>
              <a:t> </a:t>
            </a:r>
            <a:r>
              <a:rPr lang="en-US" dirty="0" err="1"/>
              <a:t>cobijas</a:t>
            </a:r>
            <a:r>
              <a:rPr lang="en-US" dirty="0"/>
              <a:t>, </a:t>
            </a:r>
            <a:r>
              <a:rPr lang="en-US" dirty="0" err="1"/>
              <a:t>ropa</a:t>
            </a:r>
            <a:r>
              <a:rPr lang="en-US" dirty="0"/>
              <a:t> o </a:t>
            </a:r>
            <a:r>
              <a:rPr lang="en-US" dirty="0" err="1"/>
              <a:t>toallas</a:t>
            </a:r>
            <a:r>
              <a:rPr lang="en-US" dirty="0"/>
              <a:t> </a:t>
            </a:r>
            <a:r>
              <a:rPr lang="en-US" dirty="0" err="1"/>
              <a:t>sueltas</a:t>
            </a:r>
            <a:r>
              <a:rPr lang="en-US" dirty="0"/>
              <a:t> y </a:t>
            </a:r>
            <a:r>
              <a:rPr lang="en-US" dirty="0" err="1"/>
              <a:t>secas</a:t>
            </a:r>
            <a:r>
              <a:rPr lang="en-US" dirty="0"/>
              <a:t>.</a:t>
            </a:r>
          </a:p>
          <a:p>
            <a:pPr marL="228600" indent="-228600">
              <a:buAutoNum type="arabicPeriod"/>
            </a:pPr>
            <a:r>
              <a:rPr lang="en-US" dirty="0"/>
              <a:t>FALSO</a:t>
            </a:r>
          </a:p>
          <a:p>
            <a:pPr marL="228600" indent="-228600">
              <a:buAutoNum type="arabicPeriod"/>
            </a:pPr>
            <a:r>
              <a:rPr lang="en-US" dirty="0"/>
              <a:t>VERDADERO Los pies </a:t>
            </a:r>
            <a:r>
              <a:rPr lang="en-US" dirty="0" err="1"/>
              <a:t>mojados</a:t>
            </a:r>
            <a:r>
              <a:rPr lang="en-US" dirty="0"/>
              <a:t> </a:t>
            </a:r>
            <a:r>
              <a:rPr lang="en-US" dirty="0" err="1"/>
              <a:t>pierden</a:t>
            </a:r>
            <a:r>
              <a:rPr lang="en-US" dirty="0"/>
              <a:t> </a:t>
            </a:r>
            <a:r>
              <a:rPr lang="en-US" dirty="0" err="1"/>
              <a:t>calor</a:t>
            </a:r>
            <a:r>
              <a:rPr lang="en-US" dirty="0"/>
              <a:t> 25 </a:t>
            </a:r>
            <a:r>
              <a:rPr lang="en-US" dirty="0" err="1"/>
              <a:t>veces</a:t>
            </a:r>
            <a:r>
              <a:rPr lang="en-US" dirty="0"/>
              <a:t> </a:t>
            </a:r>
            <a:r>
              <a:rPr lang="en-US" dirty="0" err="1"/>
              <a:t>más</a:t>
            </a:r>
            <a:r>
              <a:rPr lang="en-US" dirty="0"/>
              <a:t> </a:t>
            </a:r>
            <a:r>
              <a:rPr lang="en-US" dirty="0" err="1"/>
              <a:t>rápido</a:t>
            </a:r>
            <a:r>
              <a:rPr lang="en-US" dirty="0"/>
              <a:t> que </a:t>
            </a:r>
            <a:r>
              <a:rPr lang="en-US" dirty="0" err="1"/>
              <a:t>los</a:t>
            </a:r>
            <a:r>
              <a:rPr lang="en-US" dirty="0"/>
              <a:t> pies </a:t>
            </a:r>
            <a:r>
              <a:rPr lang="en-US" dirty="0" err="1"/>
              <a:t>secos</a:t>
            </a:r>
            <a:r>
              <a:rPr lang="en-US" dirty="0"/>
              <a:t>.</a:t>
            </a:r>
          </a:p>
          <a:p>
            <a:pPr marL="228600" indent="-228600">
              <a:buAutoNum type="arabicPeriod"/>
            </a:pPr>
            <a:r>
              <a:rPr lang="en-US" dirty="0" err="1"/>
              <a:t>Descansar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lugares</a:t>
            </a:r>
            <a:r>
              <a:rPr lang="en-US" dirty="0"/>
              <a:t> </a:t>
            </a:r>
            <a:r>
              <a:rPr lang="en-US" dirty="0" err="1"/>
              <a:t>cálidos</a:t>
            </a:r>
            <a:r>
              <a:rPr lang="en-US" dirty="0"/>
              <a:t> con </a:t>
            </a:r>
            <a:r>
              <a:rPr lang="en-US" dirty="0" err="1"/>
              <a:t>regularidad</a:t>
            </a:r>
            <a:r>
              <a:rPr lang="en-US" dirty="0"/>
              <a:t>, </a:t>
            </a:r>
            <a:r>
              <a:rPr lang="en-US" dirty="0" err="1"/>
              <a:t>tomar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cuenta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estado</a:t>
            </a:r>
            <a:r>
              <a:rPr lang="en-US" dirty="0"/>
              <a:t> </a:t>
            </a:r>
            <a:r>
              <a:rPr lang="en-US" dirty="0" err="1"/>
              <a:t>físico</a:t>
            </a:r>
            <a:r>
              <a:rPr lang="en-US" dirty="0"/>
              <a:t>, </a:t>
            </a:r>
            <a:r>
              <a:rPr lang="en-US" dirty="0" err="1"/>
              <a:t>llevar</a:t>
            </a:r>
            <a:r>
              <a:rPr lang="en-US" dirty="0"/>
              <a:t> </a:t>
            </a:r>
            <a:r>
              <a:rPr lang="en-US" dirty="0" err="1"/>
              <a:t>ropa</a:t>
            </a:r>
            <a:r>
              <a:rPr lang="en-US" dirty="0"/>
              <a:t> </a:t>
            </a:r>
            <a:r>
              <a:rPr lang="en-US" dirty="0" err="1"/>
              <a:t>adecuada</a:t>
            </a:r>
            <a:r>
              <a:rPr lang="en-US" dirty="0"/>
              <a:t>, </a:t>
            </a:r>
            <a:r>
              <a:rPr lang="en-US" dirty="0" err="1"/>
              <a:t>protegerse</a:t>
            </a:r>
            <a:r>
              <a:rPr lang="en-US" dirty="0"/>
              <a:t>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oídos</a:t>
            </a:r>
            <a:r>
              <a:rPr lang="en-US" dirty="0"/>
              <a:t>, la </a:t>
            </a:r>
            <a:r>
              <a:rPr lang="en-US" dirty="0" err="1"/>
              <a:t>cara</a:t>
            </a:r>
            <a:r>
              <a:rPr lang="en-US" dirty="0"/>
              <a:t>, las manos y </a:t>
            </a:r>
            <a:r>
              <a:rPr lang="en-US" dirty="0" err="1"/>
              <a:t>los</a:t>
            </a:r>
            <a:r>
              <a:rPr lang="en-US" dirty="0"/>
              <a:t> pies, </a:t>
            </a:r>
            <a:r>
              <a:rPr lang="en-US" dirty="0" err="1"/>
              <a:t>mantenerse</a:t>
            </a:r>
            <a:r>
              <a:rPr lang="en-US" dirty="0"/>
              <a:t> </a:t>
            </a:r>
            <a:r>
              <a:rPr lang="en-US" dirty="0" err="1"/>
              <a:t>hidratado</a:t>
            </a:r>
            <a:r>
              <a:rPr lang="en-US" dirty="0"/>
              <a:t> y bien </a:t>
            </a:r>
            <a:r>
              <a:rPr lang="en-US" dirty="0" err="1"/>
              <a:t>alimentado</a:t>
            </a:r>
            <a:r>
              <a:rPr lang="en-US" dirty="0"/>
              <a:t>, y no </a:t>
            </a:r>
            <a:r>
              <a:rPr lang="en-US" dirty="0" err="1"/>
              <a:t>tocar</a:t>
            </a:r>
            <a:r>
              <a:rPr lang="en-US" dirty="0"/>
              <a:t> superficies </a:t>
            </a:r>
            <a:r>
              <a:rPr lang="en-US" dirty="0" err="1"/>
              <a:t>metálicas</a:t>
            </a:r>
            <a:r>
              <a:rPr lang="en-US" dirty="0"/>
              <a:t> </a:t>
            </a:r>
            <a:r>
              <a:rPr lang="en-US" dirty="0" err="1"/>
              <a:t>frías</a:t>
            </a:r>
            <a:r>
              <a:rPr lang="en-US" dirty="0"/>
              <a:t> o </a:t>
            </a:r>
            <a:r>
              <a:rPr lang="en-US" dirty="0" err="1"/>
              <a:t>mojadas</a:t>
            </a:r>
            <a:r>
              <a:rPr lang="en-US" dirty="0"/>
              <a:t> sin </a:t>
            </a:r>
            <a:r>
              <a:rPr lang="en-US" dirty="0" err="1"/>
              <a:t>protegerse</a:t>
            </a:r>
            <a:r>
              <a:rPr lang="en-US" dirty="0"/>
              <a:t> la </a:t>
            </a:r>
            <a:r>
              <a:rPr lang="en-US" dirty="0" err="1"/>
              <a:t>piel</a:t>
            </a:r>
            <a:r>
              <a:rPr lang="en-US" dirty="0"/>
              <a:t>. </a:t>
            </a:r>
          </a:p>
          <a:p>
            <a:pPr marL="228600" indent="-228600">
              <a:buAutoNum type="arabicPeriod"/>
            </a:pPr>
            <a:r>
              <a:rPr lang="en-US" dirty="0" err="1"/>
              <a:t>Capacitar</a:t>
            </a:r>
            <a:r>
              <a:rPr lang="en-US" dirty="0"/>
              <a:t> a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trabajadores</a:t>
            </a:r>
            <a:r>
              <a:rPr lang="en-US" dirty="0"/>
              <a:t> para </a:t>
            </a:r>
            <a:r>
              <a:rPr lang="en-US" dirty="0" err="1"/>
              <a:t>prevenir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estrés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frío</a:t>
            </a:r>
            <a:r>
              <a:rPr lang="en-US" dirty="0"/>
              <a:t>. </a:t>
            </a:r>
            <a:r>
              <a:rPr lang="en-US" dirty="0" err="1"/>
              <a:t>Programar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trabajo</a:t>
            </a:r>
            <a:r>
              <a:rPr lang="en-US" dirty="0"/>
              <a:t> </a:t>
            </a:r>
            <a:r>
              <a:rPr lang="en-US" dirty="0" err="1"/>
              <a:t>pesado</a:t>
            </a:r>
            <a:r>
              <a:rPr lang="en-US" dirty="0"/>
              <a:t> </a:t>
            </a:r>
            <a:r>
              <a:rPr lang="en-US" dirty="0" err="1"/>
              <a:t>durante</a:t>
            </a:r>
            <a:r>
              <a:rPr lang="en-US" dirty="0"/>
              <a:t> las horas </a:t>
            </a:r>
            <a:r>
              <a:rPr lang="en-US" dirty="0" err="1"/>
              <a:t>más</a:t>
            </a:r>
            <a:r>
              <a:rPr lang="en-US" dirty="0"/>
              <a:t> </a:t>
            </a:r>
            <a:r>
              <a:rPr lang="en-US" dirty="0" err="1"/>
              <a:t>cálidas</a:t>
            </a:r>
            <a:r>
              <a:rPr lang="en-US" dirty="0"/>
              <a:t> del día, </a:t>
            </a:r>
            <a:r>
              <a:rPr lang="en-US" dirty="0" err="1"/>
              <a:t>establecer</a:t>
            </a:r>
            <a:r>
              <a:rPr lang="en-US" dirty="0"/>
              <a:t> un </a:t>
            </a:r>
            <a:r>
              <a:rPr lang="en-US" dirty="0" err="1"/>
              <a:t>sistema</a:t>
            </a:r>
            <a:r>
              <a:rPr lang="en-US" dirty="0"/>
              <a:t> de </a:t>
            </a:r>
            <a:r>
              <a:rPr lang="en-US" dirty="0" err="1"/>
              <a:t>compañeros</a:t>
            </a:r>
            <a:r>
              <a:rPr lang="en-US" dirty="0"/>
              <a:t> para que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trabajadores</a:t>
            </a:r>
            <a:r>
              <a:rPr lang="en-US" dirty="0"/>
              <a:t> </a:t>
            </a:r>
            <a:r>
              <a:rPr lang="en-US" dirty="0" err="1"/>
              <a:t>puedan</a:t>
            </a:r>
            <a:r>
              <a:rPr lang="en-US" dirty="0"/>
              <a:t> </a:t>
            </a:r>
            <a:r>
              <a:rPr lang="en-US" dirty="0" err="1"/>
              <a:t>cuidarse</a:t>
            </a:r>
            <a:r>
              <a:rPr lang="en-US" dirty="0"/>
              <a:t> </a:t>
            </a:r>
            <a:r>
              <a:rPr lang="en-US" dirty="0" err="1"/>
              <a:t>unos</a:t>
            </a:r>
            <a:r>
              <a:rPr lang="en-US" dirty="0"/>
              <a:t> a </a:t>
            </a:r>
            <a:r>
              <a:rPr lang="en-US" dirty="0" err="1"/>
              <a:t>otros</a:t>
            </a:r>
            <a:r>
              <a:rPr lang="en-US" dirty="0"/>
              <a:t>, </a:t>
            </a:r>
            <a:r>
              <a:rPr lang="en-US" dirty="0" err="1"/>
              <a:t>reducir</a:t>
            </a:r>
            <a:r>
              <a:rPr lang="en-US" dirty="0"/>
              <a:t> las </a:t>
            </a:r>
            <a:r>
              <a:rPr lang="en-US" dirty="0" err="1"/>
              <a:t>exigencias</a:t>
            </a:r>
            <a:r>
              <a:rPr lang="en-US" dirty="0"/>
              <a:t> </a:t>
            </a:r>
            <a:r>
              <a:rPr lang="en-US" dirty="0" err="1"/>
              <a:t>físicas</a:t>
            </a:r>
            <a:r>
              <a:rPr lang="en-US" dirty="0"/>
              <a:t> de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trabajadores</a:t>
            </a:r>
            <a:r>
              <a:rPr lang="en-US" dirty="0"/>
              <a:t>. </a:t>
            </a:r>
            <a:r>
              <a:rPr lang="en-US" dirty="0" err="1"/>
              <a:t>Proporcionar</a:t>
            </a:r>
            <a:r>
              <a:rPr lang="en-US" dirty="0"/>
              <a:t> </a:t>
            </a:r>
            <a:r>
              <a:rPr lang="en-US" dirty="0" err="1"/>
              <a:t>descansos</a:t>
            </a:r>
            <a:r>
              <a:rPr lang="en-US" dirty="0"/>
              <a:t> </a:t>
            </a:r>
            <a:r>
              <a:rPr lang="en-US" dirty="0" err="1"/>
              <a:t>frecuentes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zonas </a:t>
            </a:r>
            <a:r>
              <a:rPr lang="en-US" dirty="0" err="1"/>
              <a:t>cálidas</a:t>
            </a:r>
            <a:r>
              <a:rPr lang="en-US" dirty="0"/>
              <a:t> y </a:t>
            </a:r>
            <a:r>
              <a:rPr lang="en-US" dirty="0" err="1"/>
              <a:t>dar</a:t>
            </a:r>
            <a:r>
              <a:rPr lang="en-US" dirty="0"/>
              <a:t> </a:t>
            </a:r>
            <a:r>
              <a:rPr lang="en-US" dirty="0" err="1"/>
              <a:t>líquidos</a:t>
            </a:r>
            <a:r>
              <a:rPr lang="en-US" dirty="0"/>
              <a:t> calientes y </a:t>
            </a:r>
            <a:r>
              <a:rPr lang="en-US" dirty="0" err="1"/>
              <a:t>azucarados</a:t>
            </a:r>
            <a:r>
              <a:rPr lang="en-US" dirty="0"/>
              <a:t>. Los </a:t>
            </a:r>
            <a:r>
              <a:rPr lang="en-US" dirty="0" err="1"/>
              <a:t>trabajadores</a:t>
            </a:r>
            <a:r>
              <a:rPr lang="en-US" dirty="0"/>
              <a:t> </a:t>
            </a:r>
            <a:r>
              <a:rPr lang="en-US" dirty="0" err="1"/>
              <a:t>nuevos</a:t>
            </a:r>
            <a:r>
              <a:rPr lang="en-US" dirty="0"/>
              <a:t> y </a:t>
            </a:r>
            <a:r>
              <a:rPr lang="en-US" dirty="0" err="1"/>
              <a:t>los</a:t>
            </a:r>
            <a:r>
              <a:rPr lang="en-US" dirty="0"/>
              <a:t> que </a:t>
            </a:r>
            <a:r>
              <a:rPr lang="en-US" dirty="0" err="1"/>
              <a:t>regresan</a:t>
            </a:r>
            <a:r>
              <a:rPr lang="en-US" dirty="0"/>
              <a:t> </a:t>
            </a:r>
            <a:r>
              <a:rPr lang="en-US" dirty="0" err="1"/>
              <a:t>tras</a:t>
            </a:r>
            <a:r>
              <a:rPr lang="en-US" dirty="0"/>
              <a:t> un </a:t>
            </a:r>
            <a:r>
              <a:rPr lang="en-US" dirty="0" err="1"/>
              <a:t>periodo</a:t>
            </a:r>
            <a:r>
              <a:rPr lang="en-US" dirty="0"/>
              <a:t> de </a:t>
            </a:r>
            <a:r>
              <a:rPr lang="en-US" dirty="0" err="1"/>
              <a:t>ausencia</a:t>
            </a:r>
            <a:r>
              <a:rPr lang="en-US" dirty="0"/>
              <a:t> </a:t>
            </a:r>
            <a:r>
              <a:rPr lang="en-US" dirty="0" err="1"/>
              <a:t>deben</a:t>
            </a:r>
            <a:r>
              <a:rPr lang="en-US" dirty="0"/>
              <a:t> </a:t>
            </a:r>
            <a:r>
              <a:rPr lang="en-US" dirty="0" err="1"/>
              <a:t>aclimatarse</a:t>
            </a:r>
            <a:r>
              <a:rPr lang="en-US" dirty="0"/>
              <a:t>. </a:t>
            </a:r>
          </a:p>
          <a:p>
            <a:pPr marL="228600" indent="-228600">
              <a:buAutoNum type="arabicPeriod"/>
            </a:pPr>
            <a:endParaRPr lang="en-US" dirty="0"/>
          </a:p>
          <a:p>
            <a:pPr marL="228600" indent="-228600">
              <a:buAutoNum type="arabicPeriod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597599-430D-4F1B-8F31-4CC76330FE50}" type="slidenum">
              <a:rPr lang="en-US" smtClean="0"/>
              <a:t>113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89329"/>
      </p:ext>
    </p:extLst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Existen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numerosos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recursos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para la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prevención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del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estrés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por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frío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, tanto para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trabajadores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como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para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empleadores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, entre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ellos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: 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La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página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de la OSHA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sobre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el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tiempo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invernal</a:t>
            </a:r>
            <a:endParaRPr lang="en-US" b="0" i="0" dirty="0">
              <a:solidFill>
                <a:srgbClr val="212121"/>
              </a:solidFill>
              <a:effectLst/>
              <a:latin typeface="Source Sans Pro" panose="020B0503030403020204" pitchFamily="34" charset="0"/>
            </a:endParaRP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La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tarjeta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informativa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de la OSHA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sobre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la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protección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de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los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trabajadores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contra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el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estrés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por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frío</a:t>
            </a:r>
            <a:endParaRPr lang="en-US" b="0" i="0" dirty="0">
              <a:solidFill>
                <a:srgbClr val="212121"/>
              </a:solidFill>
              <a:effectLst/>
              <a:latin typeface="Source Sans Pro" panose="020B0503030403020204" pitchFamily="34" charset="0"/>
            </a:endParaRP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La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calculadora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de la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sensación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térmica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del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Servicio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Meteorológico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Nacional (NWS) y 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La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página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del NIOSH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sobre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el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estrés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por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frío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. </a:t>
            </a:r>
          </a:p>
          <a:p>
            <a:pPr algn="l"/>
            <a:endParaRPr lang="en-US" b="0" i="0" dirty="0">
              <a:solidFill>
                <a:srgbClr val="212121"/>
              </a:solidFill>
              <a:effectLst/>
              <a:latin typeface="Source Sans Pro" panose="020B0503030403020204" pitchFamily="34" charset="0"/>
            </a:endParaRPr>
          </a:p>
          <a:p>
            <a:pPr algn="l"/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*Nota: La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sensación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térmica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es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el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término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utilizado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para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explicar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la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rapidez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con la que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el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cuerpo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pierde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calor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por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el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efecto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combinado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de la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baja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temperatura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del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aire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y la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velocidad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del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viento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.  Es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como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se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siente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la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temperatura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del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aire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la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piel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humana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. Con la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calculadora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,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los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trabajadores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y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los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patronos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pueden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introducir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la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temperatura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del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aire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y la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velocidad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del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viento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, y la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calculadora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dará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la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temperatura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de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sensación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térmica</a:t>
            </a:r>
            <a:r>
              <a:rPr lang="en-US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.</a:t>
            </a:r>
          </a:p>
          <a:p>
            <a:pPr algn="l"/>
            <a:endParaRPr lang="en-US" b="0" i="0" dirty="0">
              <a:solidFill>
                <a:srgbClr val="212121"/>
              </a:solidFill>
              <a:effectLst/>
              <a:latin typeface="Source Sans Pro" panose="020B0503030403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597599-430D-4F1B-8F31-4CC76330FE50}" type="slidenum">
              <a:rPr lang="en-US" smtClean="0"/>
              <a:t>114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926831"/>
      </p:ext>
    </p:extLst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La </a:t>
            </a:r>
            <a:r>
              <a:rPr lang="en-US" err="1"/>
              <a:t>siguiente</a:t>
            </a:r>
            <a:r>
              <a:rPr lang="en-US"/>
              <a:t> </a:t>
            </a:r>
            <a:r>
              <a:rPr lang="en-US" err="1"/>
              <a:t>diapositiva</a:t>
            </a:r>
            <a:r>
              <a:rPr lang="en-US"/>
              <a:t> </a:t>
            </a:r>
            <a:r>
              <a:rPr lang="en-US" err="1"/>
              <a:t>incluye</a:t>
            </a:r>
            <a:r>
              <a:rPr lang="en-US"/>
              <a:t> </a:t>
            </a:r>
            <a:r>
              <a:rPr lang="en-US" err="1"/>
              <a:t>instrucciones</a:t>
            </a:r>
            <a:r>
              <a:rPr lang="en-US"/>
              <a:t> para las </a:t>
            </a:r>
            <a:r>
              <a:rPr lang="en-US" err="1"/>
              <a:t>siguientes</a:t>
            </a:r>
            <a:r>
              <a:rPr lang="en-US"/>
              <a:t> </a:t>
            </a:r>
            <a:r>
              <a:rPr lang="en-US" err="1"/>
              <a:t>actividades</a:t>
            </a:r>
            <a:r>
              <a:rPr lang="en-US"/>
              <a:t>. Los </a:t>
            </a:r>
            <a:r>
              <a:rPr lang="en-US" err="1"/>
              <a:t>grupos</a:t>
            </a:r>
            <a:r>
              <a:rPr lang="en-US"/>
              <a:t> </a:t>
            </a:r>
            <a:r>
              <a:rPr lang="en-US" err="1"/>
              <a:t>revisarán</a:t>
            </a:r>
            <a:r>
              <a:rPr lang="en-US"/>
              <a:t> </a:t>
            </a:r>
            <a:r>
              <a:rPr lang="en-US" err="1"/>
              <a:t>los</a:t>
            </a:r>
            <a:r>
              <a:rPr lang="en-US"/>
              <a:t> </a:t>
            </a:r>
            <a:r>
              <a:rPr lang="en-US" err="1"/>
              <a:t>informes</a:t>
            </a:r>
            <a:r>
              <a:rPr lang="en-US"/>
              <a:t> </a:t>
            </a:r>
            <a:r>
              <a:rPr lang="en-US" err="1"/>
              <a:t>individuales</a:t>
            </a:r>
            <a:r>
              <a:rPr lang="en-US"/>
              <a:t> de NIOSH FACE. 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597599-430D-4F1B-8F31-4CC76330FE50}" type="slidenum">
              <a:rPr lang="en-US" smtClean="0"/>
              <a:t>115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7691039"/>
      </p:ext>
    </p:extLst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err="1"/>
              <a:t>Esta</a:t>
            </a:r>
            <a:r>
              <a:rPr lang="en-US"/>
              <a:t> </a:t>
            </a:r>
            <a:r>
              <a:rPr lang="en-US" err="1"/>
              <a:t>diapositiva</a:t>
            </a:r>
            <a:r>
              <a:rPr lang="en-US"/>
              <a:t> </a:t>
            </a:r>
            <a:r>
              <a:rPr lang="en-US" err="1"/>
              <a:t>incluye</a:t>
            </a:r>
            <a:r>
              <a:rPr lang="en-US"/>
              <a:t> </a:t>
            </a:r>
            <a:r>
              <a:rPr lang="en-US" err="1"/>
              <a:t>instrucciones</a:t>
            </a:r>
            <a:r>
              <a:rPr lang="en-US"/>
              <a:t> </a:t>
            </a:r>
            <a:r>
              <a:rPr lang="en-US" err="1"/>
              <a:t>sobre</a:t>
            </a:r>
            <a:r>
              <a:rPr lang="en-US"/>
              <a:t> </a:t>
            </a:r>
            <a:r>
              <a:rPr lang="en-US" err="1"/>
              <a:t>cómo</a:t>
            </a:r>
            <a:r>
              <a:rPr lang="en-US"/>
              <a:t> </a:t>
            </a:r>
            <a:r>
              <a:rPr lang="en-US" err="1"/>
              <a:t>completar</a:t>
            </a:r>
            <a:r>
              <a:rPr lang="en-US"/>
              <a:t> las </a:t>
            </a:r>
            <a:r>
              <a:rPr lang="en-US" err="1"/>
              <a:t>actividades</a:t>
            </a:r>
            <a:r>
              <a:rPr lang="en-US"/>
              <a:t>. Para </a:t>
            </a:r>
            <a:r>
              <a:rPr lang="en-US" err="1"/>
              <a:t>esta</a:t>
            </a:r>
            <a:r>
              <a:rPr lang="en-US"/>
              <a:t> </a:t>
            </a:r>
            <a:r>
              <a:rPr lang="en-US" err="1"/>
              <a:t>actividad</a:t>
            </a:r>
            <a:r>
              <a:rPr lang="en-US"/>
              <a:t> se </a:t>
            </a:r>
            <a:r>
              <a:rPr lang="en-US" err="1"/>
              <a:t>utilizarán</a:t>
            </a:r>
            <a:r>
              <a:rPr lang="en-US"/>
              <a:t> </a:t>
            </a:r>
            <a:r>
              <a:rPr lang="en-US" err="1"/>
              <a:t>los</a:t>
            </a:r>
            <a:r>
              <a:rPr lang="en-US"/>
              <a:t> </a:t>
            </a:r>
            <a:r>
              <a:rPr lang="en-US" err="1"/>
              <a:t>reportes</a:t>
            </a:r>
            <a:r>
              <a:rPr lang="en-US"/>
              <a:t> FACE de NIOSH.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597599-430D-4F1B-8F31-4CC76330FE50}" type="slidenum">
              <a:rPr lang="en-US" smtClean="0"/>
              <a:t>116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93336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ES Title (cube 3 photos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icture Placeholder 24"/>
          <p:cNvSpPr>
            <a:spLocks noGrp="1" noChangeAspect="1"/>
          </p:cNvSpPr>
          <p:nvPr>
            <p:ph type="pic" sz="quarter" idx="12"/>
          </p:nvPr>
        </p:nvSpPr>
        <p:spPr>
          <a:xfrm>
            <a:off x="7245226" y="1873656"/>
            <a:ext cx="2057396" cy="3343189"/>
          </a:xfrm>
          <a:custGeom>
            <a:avLst/>
            <a:gdLst>
              <a:gd name="connsiteX0" fmla="*/ 124220 w 1698413"/>
              <a:gd name="connsiteY0" fmla="*/ 786 h 2759855"/>
              <a:gd name="connsiteX1" fmla="*/ 226856 w 1698413"/>
              <a:gd name="connsiteY1" fmla="*/ 42487 h 2759855"/>
              <a:gd name="connsiteX2" fmla="*/ 1634920 w 1698413"/>
              <a:gd name="connsiteY2" fmla="*/ 843210 h 2759855"/>
              <a:gd name="connsiteX3" fmla="*/ 1695308 w 1698413"/>
              <a:gd name="connsiteY3" fmla="*/ 1032330 h 2759855"/>
              <a:gd name="connsiteX4" fmla="*/ 1693801 w 1698413"/>
              <a:gd name="connsiteY4" fmla="*/ 2619651 h 2759855"/>
              <a:gd name="connsiteX5" fmla="*/ 1533813 w 1698413"/>
              <a:gd name="connsiteY5" fmla="*/ 2744861 h 2759855"/>
              <a:gd name="connsiteX6" fmla="*/ 101255 w 1698413"/>
              <a:gd name="connsiteY6" fmla="*/ 1919125 h 2759855"/>
              <a:gd name="connsiteX7" fmla="*/ 0 w 1698413"/>
              <a:gd name="connsiteY7" fmla="*/ 1721799 h 2759855"/>
              <a:gd name="connsiteX8" fmla="*/ 5585 w 1698413"/>
              <a:gd name="connsiteY8" fmla="*/ 109833 h 2759855"/>
              <a:gd name="connsiteX9" fmla="*/ 124220 w 1698413"/>
              <a:gd name="connsiteY9" fmla="*/ 786 h 27598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98413" h="2759855">
                <a:moveTo>
                  <a:pt x="124220" y="786"/>
                </a:moveTo>
                <a:cubicBezTo>
                  <a:pt x="152894" y="3879"/>
                  <a:pt x="187012" y="16344"/>
                  <a:pt x="226856" y="42487"/>
                </a:cubicBezTo>
                <a:lnTo>
                  <a:pt x="1634920" y="843210"/>
                </a:lnTo>
                <a:cubicBezTo>
                  <a:pt x="1693485" y="882798"/>
                  <a:pt x="1692951" y="927395"/>
                  <a:pt x="1695308" y="1032330"/>
                </a:cubicBezTo>
                <a:cubicBezTo>
                  <a:pt x="1703385" y="1845269"/>
                  <a:pt x="1693070" y="1795353"/>
                  <a:pt x="1693801" y="2619651"/>
                </a:cubicBezTo>
                <a:cubicBezTo>
                  <a:pt x="1696156" y="2733470"/>
                  <a:pt x="1624057" y="2788636"/>
                  <a:pt x="1533813" y="2744861"/>
                </a:cubicBezTo>
                <a:cubicBezTo>
                  <a:pt x="1056294" y="2469616"/>
                  <a:pt x="574923" y="2202070"/>
                  <a:pt x="101255" y="1919125"/>
                </a:cubicBezTo>
                <a:cubicBezTo>
                  <a:pt x="574" y="1871161"/>
                  <a:pt x="771" y="1830010"/>
                  <a:pt x="0" y="1721799"/>
                </a:cubicBezTo>
                <a:lnTo>
                  <a:pt x="5585" y="109833"/>
                </a:lnTo>
                <a:cubicBezTo>
                  <a:pt x="1183" y="66593"/>
                  <a:pt x="38200" y="-8491"/>
                  <a:pt x="124220" y="786"/>
                </a:cubicBezTo>
                <a:close/>
              </a:path>
            </a:pathLst>
          </a:custGeom>
          <a:solidFill>
            <a:srgbClr val="B3A369">
              <a:alpha val="50000"/>
            </a:srgb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rgbClr val="000000"/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Picture Placeholder 21"/>
          <p:cNvSpPr>
            <a:spLocks noGrp="1" noChangeAspect="1"/>
          </p:cNvSpPr>
          <p:nvPr>
            <p:ph type="pic" sz="quarter" idx="11"/>
          </p:nvPr>
        </p:nvSpPr>
        <p:spPr>
          <a:xfrm>
            <a:off x="9528969" y="1872142"/>
            <a:ext cx="2054421" cy="3345321"/>
          </a:xfrm>
          <a:custGeom>
            <a:avLst/>
            <a:gdLst>
              <a:gd name="connsiteX0" fmla="*/ 1569045 w 1695957"/>
              <a:gd name="connsiteY0" fmla="*/ 1629 h 2761615"/>
              <a:gd name="connsiteX1" fmla="*/ 1694177 w 1695957"/>
              <a:gd name="connsiteY1" fmla="*/ 126376 h 2761615"/>
              <a:gd name="connsiteX2" fmla="*/ 1695913 w 1695957"/>
              <a:gd name="connsiteY2" fmla="*/ 1728717 h 2761615"/>
              <a:gd name="connsiteX3" fmla="*/ 1583106 w 1695957"/>
              <a:gd name="connsiteY3" fmla="*/ 1933743 h 2761615"/>
              <a:gd name="connsiteX4" fmla="*/ 167875 w 1695957"/>
              <a:gd name="connsiteY4" fmla="*/ 2744080 h 2761615"/>
              <a:gd name="connsiteX5" fmla="*/ 187 w 1695957"/>
              <a:gd name="connsiteY5" fmla="*/ 2626571 h 2761615"/>
              <a:gd name="connsiteX6" fmla="*/ 604 w 1695957"/>
              <a:gd name="connsiteY6" fmla="*/ 1027697 h 2761615"/>
              <a:gd name="connsiteX7" fmla="*/ 51367 w 1695957"/>
              <a:gd name="connsiteY7" fmla="*/ 850128 h 2761615"/>
              <a:gd name="connsiteX8" fmla="*/ 1463281 w 1695957"/>
              <a:gd name="connsiteY8" fmla="*/ 49405 h 2761615"/>
              <a:gd name="connsiteX9" fmla="*/ 1569045 w 1695957"/>
              <a:gd name="connsiteY9" fmla="*/ 1629 h 27616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95957" h="2761615">
                <a:moveTo>
                  <a:pt x="1569045" y="1629"/>
                </a:moveTo>
                <a:cubicBezTo>
                  <a:pt x="1656149" y="-12160"/>
                  <a:pt x="1689917" y="64366"/>
                  <a:pt x="1694177" y="126376"/>
                </a:cubicBezTo>
                <a:lnTo>
                  <a:pt x="1695913" y="1728717"/>
                </a:lnTo>
                <a:cubicBezTo>
                  <a:pt x="1697067" y="1871579"/>
                  <a:pt x="1676084" y="1881930"/>
                  <a:pt x="1583106" y="1933743"/>
                </a:cubicBezTo>
                <a:lnTo>
                  <a:pt x="167875" y="2744080"/>
                </a:lnTo>
                <a:cubicBezTo>
                  <a:pt x="89180" y="2787859"/>
                  <a:pt x="-247" y="2750018"/>
                  <a:pt x="187" y="2626571"/>
                </a:cubicBezTo>
                <a:cubicBezTo>
                  <a:pt x="-1009" y="2067930"/>
                  <a:pt x="4079" y="1804061"/>
                  <a:pt x="604" y="1027697"/>
                </a:cubicBezTo>
                <a:cubicBezTo>
                  <a:pt x="1036" y="930462"/>
                  <a:pt x="-7199" y="891641"/>
                  <a:pt x="51367" y="850128"/>
                </a:cubicBezTo>
                <a:lnTo>
                  <a:pt x="1463281" y="49405"/>
                </a:lnTo>
                <a:cubicBezTo>
                  <a:pt x="1505050" y="20856"/>
                  <a:pt x="1540011" y="6225"/>
                  <a:pt x="1569045" y="1629"/>
                </a:cubicBezTo>
                <a:close/>
              </a:path>
            </a:pathLst>
          </a:custGeom>
          <a:solidFill>
            <a:srgbClr val="B3A369">
              <a:alpha val="50000"/>
            </a:srgb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rgbClr val="000000"/>
                </a:solidFill>
              </a:defRPr>
            </a:lvl1pPr>
          </a:lstStyle>
          <a:p>
            <a:endParaRPr lang="en-US"/>
          </a:p>
        </p:txBody>
      </p:sp>
      <p:sp>
        <p:nvSpPr>
          <p:cNvPr id="21" name="Picture Placeholder 20"/>
          <p:cNvSpPr>
            <a:spLocks noGrp="1" noChangeAspect="1"/>
          </p:cNvSpPr>
          <p:nvPr>
            <p:ph type="pic" sz="quarter" idx="10"/>
          </p:nvPr>
        </p:nvSpPr>
        <p:spPr>
          <a:xfrm>
            <a:off x="7499549" y="387474"/>
            <a:ext cx="3832493" cy="2329063"/>
          </a:xfrm>
          <a:custGeom>
            <a:avLst/>
            <a:gdLst>
              <a:gd name="connsiteX0" fmla="*/ 1594482 w 3163783"/>
              <a:gd name="connsiteY0" fmla="*/ 248 h 1922678"/>
              <a:gd name="connsiteX1" fmla="*/ 1704572 w 3163783"/>
              <a:gd name="connsiteY1" fmla="*/ 50225 h 1922678"/>
              <a:gd name="connsiteX2" fmla="*/ 3114820 w 3163783"/>
              <a:gd name="connsiteY2" fmla="*/ 871627 h 1922678"/>
              <a:gd name="connsiteX3" fmla="*/ 3098680 w 3163783"/>
              <a:gd name="connsiteY3" fmla="*/ 1060671 h 1922678"/>
              <a:gd name="connsiteX4" fmla="*/ 1705353 w 3163783"/>
              <a:gd name="connsiteY4" fmla="*/ 1865562 h 1922678"/>
              <a:gd name="connsiteX5" fmla="*/ 1438223 w 3163783"/>
              <a:gd name="connsiteY5" fmla="*/ 1853312 h 1922678"/>
              <a:gd name="connsiteX6" fmla="*/ 62867 w 3163783"/>
              <a:gd name="connsiteY6" fmla="*/ 1061137 h 1922678"/>
              <a:gd name="connsiteX7" fmla="*/ 77354 w 3163783"/>
              <a:gd name="connsiteY7" fmla="*/ 857212 h 1922678"/>
              <a:gd name="connsiteX8" fmla="*/ 1478977 w 3163783"/>
              <a:gd name="connsiteY8" fmla="*/ 41515 h 1922678"/>
              <a:gd name="connsiteX9" fmla="*/ 1594482 w 3163783"/>
              <a:gd name="connsiteY9" fmla="*/ 248 h 1922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163783" h="1922678">
                <a:moveTo>
                  <a:pt x="1594482" y="248"/>
                </a:moveTo>
                <a:cubicBezTo>
                  <a:pt x="1625088" y="2493"/>
                  <a:pt x="1654793" y="19947"/>
                  <a:pt x="1704572" y="50225"/>
                </a:cubicBezTo>
                <a:cubicBezTo>
                  <a:pt x="2448101" y="479807"/>
                  <a:pt x="2561717" y="542497"/>
                  <a:pt x="3114820" y="871627"/>
                </a:cubicBezTo>
                <a:cubicBezTo>
                  <a:pt x="3184993" y="917182"/>
                  <a:pt x="3179849" y="1006392"/>
                  <a:pt x="3098680" y="1060671"/>
                </a:cubicBezTo>
                <a:lnTo>
                  <a:pt x="1705353" y="1865562"/>
                </a:lnTo>
                <a:cubicBezTo>
                  <a:pt x="1575442" y="1947182"/>
                  <a:pt x="1577791" y="1939761"/>
                  <a:pt x="1438223" y="1853312"/>
                </a:cubicBezTo>
                <a:cubicBezTo>
                  <a:pt x="868571" y="1520273"/>
                  <a:pt x="511794" y="1326575"/>
                  <a:pt x="62867" y="1061137"/>
                </a:cubicBezTo>
                <a:cubicBezTo>
                  <a:pt x="-5362" y="1018178"/>
                  <a:pt x="-40796" y="936243"/>
                  <a:pt x="77354" y="857212"/>
                </a:cubicBezTo>
                <a:lnTo>
                  <a:pt x="1478977" y="41515"/>
                </a:lnTo>
                <a:cubicBezTo>
                  <a:pt x="1532366" y="10963"/>
                  <a:pt x="1563875" y="-1998"/>
                  <a:pt x="1594482" y="248"/>
                </a:cubicBezTo>
                <a:close/>
              </a:path>
            </a:pathLst>
          </a:custGeom>
          <a:solidFill>
            <a:srgbClr val="B3A369">
              <a:alpha val="50000"/>
            </a:srgb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rgbClr val="000000"/>
                </a:solidFill>
              </a:defRPr>
            </a:lvl1pPr>
          </a:lstStyle>
          <a:p>
            <a:endParaRPr lang="en-US"/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072" y="5214574"/>
            <a:ext cx="3587167" cy="678493"/>
          </a:xfrm>
          <a:prstGeom prst="rect">
            <a:avLst/>
          </a:prstGeom>
        </p:spPr>
      </p:pic>
      <p:sp>
        <p:nvSpPr>
          <p:cNvPr id="35" name="Rounded Rectangle 11"/>
          <p:cNvSpPr>
            <a:spLocks noChangeAspect="1"/>
          </p:cNvSpPr>
          <p:nvPr userDrawn="1"/>
        </p:nvSpPr>
        <p:spPr>
          <a:xfrm rot="18900000">
            <a:off x="5721740" y="4105471"/>
            <a:ext cx="2838789" cy="2817940"/>
          </a:xfrm>
          <a:custGeom>
            <a:avLst/>
            <a:gdLst>
              <a:gd name="connsiteX0" fmla="*/ 0 w 2309041"/>
              <a:gd name="connsiteY0" fmla="*/ 122448 h 2313432"/>
              <a:gd name="connsiteX1" fmla="*/ 122448 w 2309041"/>
              <a:gd name="connsiteY1" fmla="*/ 0 h 2313432"/>
              <a:gd name="connsiteX2" fmla="*/ 2186593 w 2309041"/>
              <a:gd name="connsiteY2" fmla="*/ 0 h 2313432"/>
              <a:gd name="connsiteX3" fmla="*/ 2309041 w 2309041"/>
              <a:gd name="connsiteY3" fmla="*/ 122448 h 2313432"/>
              <a:gd name="connsiteX4" fmla="*/ 2309041 w 2309041"/>
              <a:gd name="connsiteY4" fmla="*/ 2190984 h 2313432"/>
              <a:gd name="connsiteX5" fmla="*/ 2186593 w 2309041"/>
              <a:gd name="connsiteY5" fmla="*/ 2313432 h 2313432"/>
              <a:gd name="connsiteX6" fmla="*/ 122448 w 2309041"/>
              <a:gd name="connsiteY6" fmla="*/ 2313432 h 2313432"/>
              <a:gd name="connsiteX7" fmla="*/ 0 w 2309041"/>
              <a:gd name="connsiteY7" fmla="*/ 2190984 h 2313432"/>
              <a:gd name="connsiteX8" fmla="*/ 0 w 2309041"/>
              <a:gd name="connsiteY8" fmla="*/ 122448 h 2313432"/>
              <a:gd name="connsiteX0" fmla="*/ 0 w 2756331"/>
              <a:gd name="connsiteY0" fmla="*/ 122448 h 2313432"/>
              <a:gd name="connsiteX1" fmla="*/ 122448 w 2756331"/>
              <a:gd name="connsiteY1" fmla="*/ 0 h 2313432"/>
              <a:gd name="connsiteX2" fmla="*/ 2186593 w 2756331"/>
              <a:gd name="connsiteY2" fmla="*/ 0 h 2313432"/>
              <a:gd name="connsiteX3" fmla="*/ 2309041 w 2756331"/>
              <a:gd name="connsiteY3" fmla="*/ 122448 h 2313432"/>
              <a:gd name="connsiteX4" fmla="*/ 2756331 w 2756331"/>
              <a:gd name="connsiteY4" fmla="*/ 1743694 h 2313432"/>
              <a:gd name="connsiteX5" fmla="*/ 2186593 w 2756331"/>
              <a:gd name="connsiteY5" fmla="*/ 2313432 h 2313432"/>
              <a:gd name="connsiteX6" fmla="*/ 122448 w 2756331"/>
              <a:gd name="connsiteY6" fmla="*/ 2313432 h 2313432"/>
              <a:gd name="connsiteX7" fmla="*/ 0 w 2756331"/>
              <a:gd name="connsiteY7" fmla="*/ 2190984 h 2313432"/>
              <a:gd name="connsiteX8" fmla="*/ 0 w 2756331"/>
              <a:gd name="connsiteY8" fmla="*/ 122448 h 2313432"/>
              <a:gd name="connsiteX0" fmla="*/ 0 w 2756331"/>
              <a:gd name="connsiteY0" fmla="*/ 122448 h 2313432"/>
              <a:gd name="connsiteX1" fmla="*/ 122448 w 2756331"/>
              <a:gd name="connsiteY1" fmla="*/ 0 h 2313432"/>
              <a:gd name="connsiteX2" fmla="*/ 2186593 w 2756331"/>
              <a:gd name="connsiteY2" fmla="*/ 0 h 2313432"/>
              <a:gd name="connsiteX3" fmla="*/ 2309041 w 2756331"/>
              <a:gd name="connsiteY3" fmla="*/ 122448 h 2313432"/>
              <a:gd name="connsiteX4" fmla="*/ 2756331 w 2756331"/>
              <a:gd name="connsiteY4" fmla="*/ 1743694 h 2313432"/>
              <a:gd name="connsiteX5" fmla="*/ 2654369 w 2756331"/>
              <a:gd name="connsiteY5" fmla="*/ 1852485 h 2313432"/>
              <a:gd name="connsiteX6" fmla="*/ 122448 w 2756331"/>
              <a:gd name="connsiteY6" fmla="*/ 2313432 h 2313432"/>
              <a:gd name="connsiteX7" fmla="*/ 0 w 2756331"/>
              <a:gd name="connsiteY7" fmla="*/ 2190984 h 2313432"/>
              <a:gd name="connsiteX8" fmla="*/ 0 w 2756331"/>
              <a:gd name="connsiteY8" fmla="*/ 122448 h 2313432"/>
              <a:gd name="connsiteX0" fmla="*/ 0 w 2756331"/>
              <a:gd name="connsiteY0" fmla="*/ 122448 h 2193261"/>
              <a:gd name="connsiteX1" fmla="*/ 122448 w 2756331"/>
              <a:gd name="connsiteY1" fmla="*/ 0 h 2193261"/>
              <a:gd name="connsiteX2" fmla="*/ 2186593 w 2756331"/>
              <a:gd name="connsiteY2" fmla="*/ 0 h 2193261"/>
              <a:gd name="connsiteX3" fmla="*/ 2309041 w 2756331"/>
              <a:gd name="connsiteY3" fmla="*/ 122448 h 2193261"/>
              <a:gd name="connsiteX4" fmla="*/ 2756331 w 2756331"/>
              <a:gd name="connsiteY4" fmla="*/ 1743694 h 2193261"/>
              <a:gd name="connsiteX5" fmla="*/ 2654369 w 2756331"/>
              <a:gd name="connsiteY5" fmla="*/ 1852485 h 2193261"/>
              <a:gd name="connsiteX6" fmla="*/ 1768205 w 2756331"/>
              <a:gd name="connsiteY6" fmla="*/ 797431 h 2193261"/>
              <a:gd name="connsiteX7" fmla="*/ 0 w 2756331"/>
              <a:gd name="connsiteY7" fmla="*/ 2190984 h 2193261"/>
              <a:gd name="connsiteX8" fmla="*/ 0 w 2756331"/>
              <a:gd name="connsiteY8" fmla="*/ 122448 h 2193261"/>
              <a:gd name="connsiteX0" fmla="*/ 0 w 2756331"/>
              <a:gd name="connsiteY0" fmla="*/ 122448 h 2194935"/>
              <a:gd name="connsiteX1" fmla="*/ 122448 w 2756331"/>
              <a:gd name="connsiteY1" fmla="*/ 0 h 2194935"/>
              <a:gd name="connsiteX2" fmla="*/ 2186593 w 2756331"/>
              <a:gd name="connsiteY2" fmla="*/ 0 h 2194935"/>
              <a:gd name="connsiteX3" fmla="*/ 2309041 w 2756331"/>
              <a:gd name="connsiteY3" fmla="*/ 122448 h 2194935"/>
              <a:gd name="connsiteX4" fmla="*/ 2756331 w 2756331"/>
              <a:gd name="connsiteY4" fmla="*/ 1743694 h 2194935"/>
              <a:gd name="connsiteX5" fmla="*/ 2654369 w 2756331"/>
              <a:gd name="connsiteY5" fmla="*/ 1852485 h 2194935"/>
              <a:gd name="connsiteX6" fmla="*/ 986298 w 2756331"/>
              <a:gd name="connsiteY6" fmla="*/ 1435925 h 2194935"/>
              <a:gd name="connsiteX7" fmla="*/ 0 w 2756331"/>
              <a:gd name="connsiteY7" fmla="*/ 2190984 h 2194935"/>
              <a:gd name="connsiteX8" fmla="*/ 0 w 2756331"/>
              <a:gd name="connsiteY8" fmla="*/ 122448 h 2194935"/>
              <a:gd name="connsiteX0" fmla="*/ 0 w 2756331"/>
              <a:gd name="connsiteY0" fmla="*/ 122448 h 1852485"/>
              <a:gd name="connsiteX1" fmla="*/ 122448 w 2756331"/>
              <a:gd name="connsiteY1" fmla="*/ 0 h 1852485"/>
              <a:gd name="connsiteX2" fmla="*/ 2186593 w 2756331"/>
              <a:gd name="connsiteY2" fmla="*/ 0 h 1852485"/>
              <a:gd name="connsiteX3" fmla="*/ 2309041 w 2756331"/>
              <a:gd name="connsiteY3" fmla="*/ 122448 h 1852485"/>
              <a:gd name="connsiteX4" fmla="*/ 2756331 w 2756331"/>
              <a:gd name="connsiteY4" fmla="*/ 1743694 h 1852485"/>
              <a:gd name="connsiteX5" fmla="*/ 2654369 w 2756331"/>
              <a:gd name="connsiteY5" fmla="*/ 1852485 h 1852485"/>
              <a:gd name="connsiteX6" fmla="*/ 986298 w 2756331"/>
              <a:gd name="connsiteY6" fmla="*/ 1435925 h 1852485"/>
              <a:gd name="connsiteX7" fmla="*/ 894581 w 2756331"/>
              <a:gd name="connsiteY7" fmla="*/ 1337378 h 1852485"/>
              <a:gd name="connsiteX8" fmla="*/ 0 w 2756331"/>
              <a:gd name="connsiteY8" fmla="*/ 122448 h 1852485"/>
              <a:gd name="connsiteX0" fmla="*/ 0 w 2756331"/>
              <a:gd name="connsiteY0" fmla="*/ 539006 h 2269043"/>
              <a:gd name="connsiteX1" fmla="*/ 620956 w 2756331"/>
              <a:gd name="connsiteY1" fmla="*/ 0 h 2269043"/>
              <a:gd name="connsiteX2" fmla="*/ 2186593 w 2756331"/>
              <a:gd name="connsiteY2" fmla="*/ 416558 h 2269043"/>
              <a:gd name="connsiteX3" fmla="*/ 2309041 w 2756331"/>
              <a:gd name="connsiteY3" fmla="*/ 539006 h 2269043"/>
              <a:gd name="connsiteX4" fmla="*/ 2756331 w 2756331"/>
              <a:gd name="connsiteY4" fmla="*/ 2160252 h 2269043"/>
              <a:gd name="connsiteX5" fmla="*/ 2654369 w 2756331"/>
              <a:gd name="connsiteY5" fmla="*/ 2269043 h 2269043"/>
              <a:gd name="connsiteX6" fmla="*/ 986298 w 2756331"/>
              <a:gd name="connsiteY6" fmla="*/ 1852483 h 2269043"/>
              <a:gd name="connsiteX7" fmla="*/ 894581 w 2756331"/>
              <a:gd name="connsiteY7" fmla="*/ 1753936 h 2269043"/>
              <a:gd name="connsiteX8" fmla="*/ 0 w 2756331"/>
              <a:gd name="connsiteY8" fmla="*/ 539006 h 2269043"/>
              <a:gd name="connsiteX0" fmla="*/ 0 w 2288552"/>
              <a:gd name="connsiteY0" fmla="*/ 173665 h 2269043"/>
              <a:gd name="connsiteX1" fmla="*/ 153177 w 2288552"/>
              <a:gd name="connsiteY1" fmla="*/ 0 h 2269043"/>
              <a:gd name="connsiteX2" fmla="*/ 1718814 w 2288552"/>
              <a:gd name="connsiteY2" fmla="*/ 416558 h 2269043"/>
              <a:gd name="connsiteX3" fmla="*/ 1841262 w 2288552"/>
              <a:gd name="connsiteY3" fmla="*/ 539006 h 2269043"/>
              <a:gd name="connsiteX4" fmla="*/ 2288552 w 2288552"/>
              <a:gd name="connsiteY4" fmla="*/ 2160252 h 2269043"/>
              <a:gd name="connsiteX5" fmla="*/ 2186590 w 2288552"/>
              <a:gd name="connsiteY5" fmla="*/ 2269043 h 2269043"/>
              <a:gd name="connsiteX6" fmla="*/ 518519 w 2288552"/>
              <a:gd name="connsiteY6" fmla="*/ 1852483 h 2269043"/>
              <a:gd name="connsiteX7" fmla="*/ 426802 w 2288552"/>
              <a:gd name="connsiteY7" fmla="*/ 1753936 h 2269043"/>
              <a:gd name="connsiteX8" fmla="*/ 0 w 2288552"/>
              <a:gd name="connsiteY8" fmla="*/ 173665 h 2269043"/>
              <a:gd name="connsiteX0" fmla="*/ 0 w 2298796"/>
              <a:gd name="connsiteY0" fmla="*/ 142934 h 2269043"/>
              <a:gd name="connsiteX1" fmla="*/ 163421 w 2298796"/>
              <a:gd name="connsiteY1" fmla="*/ 0 h 2269043"/>
              <a:gd name="connsiteX2" fmla="*/ 1729058 w 2298796"/>
              <a:gd name="connsiteY2" fmla="*/ 416558 h 2269043"/>
              <a:gd name="connsiteX3" fmla="*/ 1851506 w 2298796"/>
              <a:gd name="connsiteY3" fmla="*/ 539006 h 2269043"/>
              <a:gd name="connsiteX4" fmla="*/ 2298796 w 2298796"/>
              <a:gd name="connsiteY4" fmla="*/ 2160252 h 2269043"/>
              <a:gd name="connsiteX5" fmla="*/ 2196834 w 2298796"/>
              <a:gd name="connsiteY5" fmla="*/ 2269043 h 2269043"/>
              <a:gd name="connsiteX6" fmla="*/ 528763 w 2298796"/>
              <a:gd name="connsiteY6" fmla="*/ 1852483 h 2269043"/>
              <a:gd name="connsiteX7" fmla="*/ 437046 w 2298796"/>
              <a:gd name="connsiteY7" fmla="*/ 1753936 h 2269043"/>
              <a:gd name="connsiteX8" fmla="*/ 0 w 2298796"/>
              <a:gd name="connsiteY8" fmla="*/ 142934 h 2269043"/>
              <a:gd name="connsiteX0" fmla="*/ 0 w 2298796"/>
              <a:gd name="connsiteY0" fmla="*/ 145749 h 2271858"/>
              <a:gd name="connsiteX1" fmla="*/ 163421 w 2298796"/>
              <a:gd name="connsiteY1" fmla="*/ 2815 h 2271858"/>
              <a:gd name="connsiteX2" fmla="*/ 1729058 w 2298796"/>
              <a:gd name="connsiteY2" fmla="*/ 419373 h 2271858"/>
              <a:gd name="connsiteX3" fmla="*/ 1851506 w 2298796"/>
              <a:gd name="connsiteY3" fmla="*/ 541821 h 2271858"/>
              <a:gd name="connsiteX4" fmla="*/ 2298796 w 2298796"/>
              <a:gd name="connsiteY4" fmla="*/ 2163067 h 2271858"/>
              <a:gd name="connsiteX5" fmla="*/ 2196834 w 2298796"/>
              <a:gd name="connsiteY5" fmla="*/ 2271858 h 2271858"/>
              <a:gd name="connsiteX6" fmla="*/ 528763 w 2298796"/>
              <a:gd name="connsiteY6" fmla="*/ 1855298 h 2271858"/>
              <a:gd name="connsiteX7" fmla="*/ 437046 w 2298796"/>
              <a:gd name="connsiteY7" fmla="*/ 1756751 h 2271858"/>
              <a:gd name="connsiteX8" fmla="*/ 0 w 2298796"/>
              <a:gd name="connsiteY8" fmla="*/ 145749 h 2271858"/>
              <a:gd name="connsiteX0" fmla="*/ 1583 w 2300379"/>
              <a:gd name="connsiteY0" fmla="*/ 146709 h 2272818"/>
              <a:gd name="connsiteX1" fmla="*/ 165004 w 2300379"/>
              <a:gd name="connsiteY1" fmla="*/ 3775 h 2272818"/>
              <a:gd name="connsiteX2" fmla="*/ 1730641 w 2300379"/>
              <a:gd name="connsiteY2" fmla="*/ 420333 h 2272818"/>
              <a:gd name="connsiteX3" fmla="*/ 1853089 w 2300379"/>
              <a:gd name="connsiteY3" fmla="*/ 542781 h 2272818"/>
              <a:gd name="connsiteX4" fmla="*/ 2300379 w 2300379"/>
              <a:gd name="connsiteY4" fmla="*/ 2164027 h 2272818"/>
              <a:gd name="connsiteX5" fmla="*/ 2198417 w 2300379"/>
              <a:gd name="connsiteY5" fmla="*/ 2272818 h 2272818"/>
              <a:gd name="connsiteX6" fmla="*/ 530346 w 2300379"/>
              <a:gd name="connsiteY6" fmla="*/ 1856258 h 2272818"/>
              <a:gd name="connsiteX7" fmla="*/ 438629 w 2300379"/>
              <a:gd name="connsiteY7" fmla="*/ 1757711 h 2272818"/>
              <a:gd name="connsiteX8" fmla="*/ 1583 w 2300379"/>
              <a:gd name="connsiteY8" fmla="*/ 146709 h 2272818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98751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98751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64606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8243"/>
              <a:gd name="connsiteX1" fmla="*/ 165338 w 2300713"/>
              <a:gd name="connsiteY1" fmla="*/ 6956 h 2288243"/>
              <a:gd name="connsiteX2" fmla="*/ 1730975 w 2300713"/>
              <a:gd name="connsiteY2" fmla="*/ 423514 h 2288243"/>
              <a:gd name="connsiteX3" fmla="*/ 1853423 w 2300713"/>
              <a:gd name="connsiteY3" fmla="*/ 545962 h 2288243"/>
              <a:gd name="connsiteX4" fmla="*/ 2300713 w 2300713"/>
              <a:gd name="connsiteY4" fmla="*/ 2167208 h 2288243"/>
              <a:gd name="connsiteX5" fmla="*/ 2164606 w 2300713"/>
              <a:gd name="connsiteY5" fmla="*/ 2275999 h 2288243"/>
              <a:gd name="connsiteX6" fmla="*/ 530680 w 2300713"/>
              <a:gd name="connsiteY6" fmla="*/ 1859439 h 2288243"/>
              <a:gd name="connsiteX7" fmla="*/ 438963 w 2300713"/>
              <a:gd name="connsiteY7" fmla="*/ 1760892 h 2288243"/>
              <a:gd name="connsiteX8" fmla="*/ 1917 w 2300713"/>
              <a:gd name="connsiteY8" fmla="*/ 149890 h 2288243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08231 w 2303711"/>
              <a:gd name="connsiteY7" fmla="*/ 1682357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08231 w 2303711"/>
              <a:gd name="connsiteY7" fmla="*/ 1682357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77326 w 2303711"/>
              <a:gd name="connsiteY3" fmla="*/ 590351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77326 w 2303711"/>
              <a:gd name="connsiteY3" fmla="*/ 590351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422589 w 2303711"/>
              <a:gd name="connsiteY7" fmla="*/ 1674265 h 2292042"/>
              <a:gd name="connsiteX8" fmla="*/ 1917 w 2303711"/>
              <a:gd name="connsiteY8" fmla="*/ 149890 h 2292042"/>
              <a:gd name="connsiteX0" fmla="*/ 2010 w 2303804"/>
              <a:gd name="connsiteY0" fmla="*/ 147792 h 2289944"/>
              <a:gd name="connsiteX1" fmla="*/ 163186 w 2303804"/>
              <a:gd name="connsiteY1" fmla="*/ 7104 h 2289944"/>
              <a:gd name="connsiteX2" fmla="*/ 1731068 w 2303804"/>
              <a:gd name="connsiteY2" fmla="*/ 421416 h 2289944"/>
              <a:gd name="connsiteX3" fmla="*/ 1877419 w 2303804"/>
              <a:gd name="connsiteY3" fmla="*/ 588253 h 2289944"/>
              <a:gd name="connsiteX4" fmla="*/ 2300806 w 2303804"/>
              <a:gd name="connsiteY4" fmla="*/ 2165110 h 2289944"/>
              <a:gd name="connsiteX5" fmla="*/ 2164699 w 2303804"/>
              <a:gd name="connsiteY5" fmla="*/ 2273901 h 2289944"/>
              <a:gd name="connsiteX6" fmla="*/ 588820 w 2303804"/>
              <a:gd name="connsiteY6" fmla="*/ 1874416 h 2289944"/>
              <a:gd name="connsiteX7" fmla="*/ 422682 w 2303804"/>
              <a:gd name="connsiteY7" fmla="*/ 1672167 h 2289944"/>
              <a:gd name="connsiteX8" fmla="*/ 2010 w 2303804"/>
              <a:gd name="connsiteY8" fmla="*/ 147792 h 2289944"/>
              <a:gd name="connsiteX0" fmla="*/ 2010 w 2303368"/>
              <a:gd name="connsiteY0" fmla="*/ 147792 h 2301573"/>
              <a:gd name="connsiteX1" fmla="*/ 163186 w 2303368"/>
              <a:gd name="connsiteY1" fmla="*/ 7104 h 2301573"/>
              <a:gd name="connsiteX2" fmla="*/ 1731068 w 2303368"/>
              <a:gd name="connsiteY2" fmla="*/ 421416 h 2301573"/>
              <a:gd name="connsiteX3" fmla="*/ 1877419 w 2303368"/>
              <a:gd name="connsiteY3" fmla="*/ 588253 h 2301573"/>
              <a:gd name="connsiteX4" fmla="*/ 2300806 w 2303368"/>
              <a:gd name="connsiteY4" fmla="*/ 2165110 h 2301573"/>
              <a:gd name="connsiteX5" fmla="*/ 2155719 w 2303368"/>
              <a:gd name="connsiteY5" fmla="*/ 2287371 h 2301573"/>
              <a:gd name="connsiteX6" fmla="*/ 588820 w 2303368"/>
              <a:gd name="connsiteY6" fmla="*/ 1874416 h 2301573"/>
              <a:gd name="connsiteX7" fmla="*/ 422682 w 2303368"/>
              <a:gd name="connsiteY7" fmla="*/ 1672167 h 2301573"/>
              <a:gd name="connsiteX8" fmla="*/ 2010 w 2303368"/>
              <a:gd name="connsiteY8" fmla="*/ 147792 h 2301573"/>
              <a:gd name="connsiteX0" fmla="*/ 2010 w 2303368"/>
              <a:gd name="connsiteY0" fmla="*/ 147792 h 2301573"/>
              <a:gd name="connsiteX1" fmla="*/ 163186 w 2303368"/>
              <a:gd name="connsiteY1" fmla="*/ 7104 h 2301573"/>
              <a:gd name="connsiteX2" fmla="*/ 1731068 w 2303368"/>
              <a:gd name="connsiteY2" fmla="*/ 421416 h 2301573"/>
              <a:gd name="connsiteX3" fmla="*/ 1877419 w 2303368"/>
              <a:gd name="connsiteY3" fmla="*/ 588253 h 2301573"/>
              <a:gd name="connsiteX4" fmla="*/ 2300806 w 2303368"/>
              <a:gd name="connsiteY4" fmla="*/ 2165110 h 2301573"/>
              <a:gd name="connsiteX5" fmla="*/ 2155719 w 2303368"/>
              <a:gd name="connsiteY5" fmla="*/ 2287371 h 2301573"/>
              <a:gd name="connsiteX6" fmla="*/ 588820 w 2303368"/>
              <a:gd name="connsiteY6" fmla="*/ 1874416 h 2301573"/>
              <a:gd name="connsiteX7" fmla="*/ 422682 w 2303368"/>
              <a:gd name="connsiteY7" fmla="*/ 1672167 h 2301573"/>
              <a:gd name="connsiteX8" fmla="*/ 2010 w 2303368"/>
              <a:gd name="connsiteY8" fmla="*/ 147792 h 2301573"/>
              <a:gd name="connsiteX0" fmla="*/ 2010 w 2304304"/>
              <a:gd name="connsiteY0" fmla="*/ 147792 h 2296304"/>
              <a:gd name="connsiteX1" fmla="*/ 163186 w 2304304"/>
              <a:gd name="connsiteY1" fmla="*/ 7104 h 2296304"/>
              <a:gd name="connsiteX2" fmla="*/ 1731068 w 2304304"/>
              <a:gd name="connsiteY2" fmla="*/ 421416 h 2296304"/>
              <a:gd name="connsiteX3" fmla="*/ 1877419 w 2304304"/>
              <a:gd name="connsiteY3" fmla="*/ 588253 h 2296304"/>
              <a:gd name="connsiteX4" fmla="*/ 2300806 w 2304304"/>
              <a:gd name="connsiteY4" fmla="*/ 2165110 h 2296304"/>
              <a:gd name="connsiteX5" fmla="*/ 2155719 w 2304304"/>
              <a:gd name="connsiteY5" fmla="*/ 2287371 h 2296304"/>
              <a:gd name="connsiteX6" fmla="*/ 588820 w 2304304"/>
              <a:gd name="connsiteY6" fmla="*/ 1874416 h 2296304"/>
              <a:gd name="connsiteX7" fmla="*/ 422682 w 2304304"/>
              <a:gd name="connsiteY7" fmla="*/ 1672167 h 2296304"/>
              <a:gd name="connsiteX8" fmla="*/ 2010 w 2304304"/>
              <a:gd name="connsiteY8" fmla="*/ 147792 h 2296304"/>
              <a:gd name="connsiteX0" fmla="*/ 2010 w 2300806"/>
              <a:gd name="connsiteY0" fmla="*/ 147792 h 2298797"/>
              <a:gd name="connsiteX1" fmla="*/ 163186 w 2300806"/>
              <a:gd name="connsiteY1" fmla="*/ 7104 h 2298797"/>
              <a:gd name="connsiteX2" fmla="*/ 1731068 w 2300806"/>
              <a:gd name="connsiteY2" fmla="*/ 421416 h 2298797"/>
              <a:gd name="connsiteX3" fmla="*/ 1877419 w 2300806"/>
              <a:gd name="connsiteY3" fmla="*/ 588253 h 2298797"/>
              <a:gd name="connsiteX4" fmla="*/ 2300806 w 2300806"/>
              <a:gd name="connsiteY4" fmla="*/ 2165110 h 2298797"/>
              <a:gd name="connsiteX5" fmla="*/ 2155719 w 2300806"/>
              <a:gd name="connsiteY5" fmla="*/ 2287371 h 2298797"/>
              <a:gd name="connsiteX6" fmla="*/ 588820 w 2300806"/>
              <a:gd name="connsiteY6" fmla="*/ 1874416 h 2298797"/>
              <a:gd name="connsiteX7" fmla="*/ 422682 w 2300806"/>
              <a:gd name="connsiteY7" fmla="*/ 1672167 h 2298797"/>
              <a:gd name="connsiteX8" fmla="*/ 2010 w 2300806"/>
              <a:gd name="connsiteY8" fmla="*/ 147792 h 2298797"/>
              <a:gd name="connsiteX0" fmla="*/ 2010 w 2300806"/>
              <a:gd name="connsiteY0" fmla="*/ 147792 h 2293305"/>
              <a:gd name="connsiteX1" fmla="*/ 163186 w 2300806"/>
              <a:gd name="connsiteY1" fmla="*/ 7104 h 2293305"/>
              <a:gd name="connsiteX2" fmla="*/ 1731068 w 2300806"/>
              <a:gd name="connsiteY2" fmla="*/ 421416 h 2293305"/>
              <a:gd name="connsiteX3" fmla="*/ 1877419 w 2300806"/>
              <a:gd name="connsiteY3" fmla="*/ 588253 h 2293305"/>
              <a:gd name="connsiteX4" fmla="*/ 2300806 w 2300806"/>
              <a:gd name="connsiteY4" fmla="*/ 2165110 h 2293305"/>
              <a:gd name="connsiteX5" fmla="*/ 2155719 w 2300806"/>
              <a:gd name="connsiteY5" fmla="*/ 2287371 h 2293305"/>
              <a:gd name="connsiteX6" fmla="*/ 588820 w 2300806"/>
              <a:gd name="connsiteY6" fmla="*/ 1874416 h 2293305"/>
              <a:gd name="connsiteX7" fmla="*/ 422682 w 2300806"/>
              <a:gd name="connsiteY7" fmla="*/ 1672167 h 2293305"/>
              <a:gd name="connsiteX8" fmla="*/ 2010 w 2300806"/>
              <a:gd name="connsiteY8" fmla="*/ 147792 h 2293305"/>
              <a:gd name="connsiteX0" fmla="*/ 2010 w 2300806"/>
              <a:gd name="connsiteY0" fmla="*/ 147792 h 2290966"/>
              <a:gd name="connsiteX1" fmla="*/ 163186 w 2300806"/>
              <a:gd name="connsiteY1" fmla="*/ 7104 h 2290966"/>
              <a:gd name="connsiteX2" fmla="*/ 1731068 w 2300806"/>
              <a:gd name="connsiteY2" fmla="*/ 421416 h 2290966"/>
              <a:gd name="connsiteX3" fmla="*/ 1877419 w 2300806"/>
              <a:gd name="connsiteY3" fmla="*/ 588253 h 2290966"/>
              <a:gd name="connsiteX4" fmla="*/ 2300806 w 2300806"/>
              <a:gd name="connsiteY4" fmla="*/ 2165110 h 2290966"/>
              <a:gd name="connsiteX5" fmla="*/ 2155719 w 2300806"/>
              <a:gd name="connsiteY5" fmla="*/ 2287371 h 2290966"/>
              <a:gd name="connsiteX6" fmla="*/ 588820 w 2300806"/>
              <a:gd name="connsiteY6" fmla="*/ 1874416 h 2290966"/>
              <a:gd name="connsiteX7" fmla="*/ 422682 w 2300806"/>
              <a:gd name="connsiteY7" fmla="*/ 1672167 h 2290966"/>
              <a:gd name="connsiteX8" fmla="*/ 2010 w 2300806"/>
              <a:gd name="connsiteY8" fmla="*/ 147792 h 2290966"/>
              <a:gd name="connsiteX0" fmla="*/ 2010 w 2300806"/>
              <a:gd name="connsiteY0" fmla="*/ 147792 h 2290966"/>
              <a:gd name="connsiteX1" fmla="*/ 163186 w 2300806"/>
              <a:gd name="connsiteY1" fmla="*/ 7104 h 2290966"/>
              <a:gd name="connsiteX2" fmla="*/ 1731068 w 2300806"/>
              <a:gd name="connsiteY2" fmla="*/ 421416 h 2290966"/>
              <a:gd name="connsiteX3" fmla="*/ 1877419 w 2300806"/>
              <a:gd name="connsiteY3" fmla="*/ 588253 h 2290966"/>
              <a:gd name="connsiteX4" fmla="*/ 2300806 w 2300806"/>
              <a:gd name="connsiteY4" fmla="*/ 2165110 h 2290966"/>
              <a:gd name="connsiteX5" fmla="*/ 2155719 w 2300806"/>
              <a:gd name="connsiteY5" fmla="*/ 2287371 h 2290966"/>
              <a:gd name="connsiteX6" fmla="*/ 588820 w 2300806"/>
              <a:gd name="connsiteY6" fmla="*/ 1874416 h 2290966"/>
              <a:gd name="connsiteX7" fmla="*/ 422682 w 2300806"/>
              <a:gd name="connsiteY7" fmla="*/ 1672167 h 2290966"/>
              <a:gd name="connsiteX8" fmla="*/ 2010 w 2300806"/>
              <a:gd name="connsiteY8" fmla="*/ 147792 h 2290966"/>
              <a:gd name="connsiteX0" fmla="*/ 2321 w 2301117"/>
              <a:gd name="connsiteY0" fmla="*/ 145616 h 2288790"/>
              <a:gd name="connsiteX1" fmla="*/ 163497 w 2301117"/>
              <a:gd name="connsiteY1" fmla="*/ 4928 h 2288790"/>
              <a:gd name="connsiteX2" fmla="*/ 1731379 w 2301117"/>
              <a:gd name="connsiteY2" fmla="*/ 419240 h 2288790"/>
              <a:gd name="connsiteX3" fmla="*/ 1877730 w 2301117"/>
              <a:gd name="connsiteY3" fmla="*/ 586077 h 2288790"/>
              <a:gd name="connsiteX4" fmla="*/ 2301117 w 2301117"/>
              <a:gd name="connsiteY4" fmla="*/ 2162934 h 2288790"/>
              <a:gd name="connsiteX5" fmla="*/ 2156030 w 2301117"/>
              <a:gd name="connsiteY5" fmla="*/ 2285195 h 2288790"/>
              <a:gd name="connsiteX6" fmla="*/ 589131 w 2301117"/>
              <a:gd name="connsiteY6" fmla="*/ 1872240 h 2288790"/>
              <a:gd name="connsiteX7" fmla="*/ 422993 w 2301117"/>
              <a:gd name="connsiteY7" fmla="*/ 1669991 h 2288790"/>
              <a:gd name="connsiteX8" fmla="*/ 2321 w 2301117"/>
              <a:gd name="connsiteY8" fmla="*/ 145616 h 2288790"/>
              <a:gd name="connsiteX0" fmla="*/ 0 w 2298796"/>
              <a:gd name="connsiteY0" fmla="*/ 147175 h 2290349"/>
              <a:gd name="connsiteX1" fmla="*/ 161176 w 2298796"/>
              <a:gd name="connsiteY1" fmla="*/ 6487 h 2290349"/>
              <a:gd name="connsiteX2" fmla="*/ 1729058 w 2298796"/>
              <a:gd name="connsiteY2" fmla="*/ 420799 h 2290349"/>
              <a:gd name="connsiteX3" fmla="*/ 1875409 w 2298796"/>
              <a:gd name="connsiteY3" fmla="*/ 587636 h 2290349"/>
              <a:gd name="connsiteX4" fmla="*/ 2298796 w 2298796"/>
              <a:gd name="connsiteY4" fmla="*/ 2164493 h 2290349"/>
              <a:gd name="connsiteX5" fmla="*/ 2153709 w 2298796"/>
              <a:gd name="connsiteY5" fmla="*/ 2286754 h 2290349"/>
              <a:gd name="connsiteX6" fmla="*/ 586810 w 2298796"/>
              <a:gd name="connsiteY6" fmla="*/ 1873799 h 2290349"/>
              <a:gd name="connsiteX7" fmla="*/ 420672 w 2298796"/>
              <a:gd name="connsiteY7" fmla="*/ 1671550 h 2290349"/>
              <a:gd name="connsiteX8" fmla="*/ 0 w 2298796"/>
              <a:gd name="connsiteY8" fmla="*/ 147175 h 2290349"/>
              <a:gd name="connsiteX0" fmla="*/ 0 w 2298796"/>
              <a:gd name="connsiteY0" fmla="*/ 147356 h 2290530"/>
              <a:gd name="connsiteX1" fmla="*/ 161176 w 2298796"/>
              <a:gd name="connsiteY1" fmla="*/ 6668 h 2290530"/>
              <a:gd name="connsiteX2" fmla="*/ 1729058 w 2298796"/>
              <a:gd name="connsiteY2" fmla="*/ 420980 h 2290530"/>
              <a:gd name="connsiteX3" fmla="*/ 1875409 w 2298796"/>
              <a:gd name="connsiteY3" fmla="*/ 587817 h 2290530"/>
              <a:gd name="connsiteX4" fmla="*/ 2298796 w 2298796"/>
              <a:gd name="connsiteY4" fmla="*/ 2164674 h 2290530"/>
              <a:gd name="connsiteX5" fmla="*/ 2153709 w 2298796"/>
              <a:gd name="connsiteY5" fmla="*/ 2286935 h 2290530"/>
              <a:gd name="connsiteX6" fmla="*/ 586810 w 2298796"/>
              <a:gd name="connsiteY6" fmla="*/ 1873980 h 2290530"/>
              <a:gd name="connsiteX7" fmla="*/ 420672 w 2298796"/>
              <a:gd name="connsiteY7" fmla="*/ 1671731 h 2290530"/>
              <a:gd name="connsiteX8" fmla="*/ 0 w 2298796"/>
              <a:gd name="connsiteY8" fmla="*/ 147356 h 2290530"/>
              <a:gd name="connsiteX0" fmla="*/ 9617 w 2308413"/>
              <a:gd name="connsiteY0" fmla="*/ 144929 h 2288103"/>
              <a:gd name="connsiteX1" fmla="*/ 170793 w 2308413"/>
              <a:gd name="connsiteY1" fmla="*/ 4241 h 2288103"/>
              <a:gd name="connsiteX2" fmla="*/ 1738675 w 2308413"/>
              <a:gd name="connsiteY2" fmla="*/ 418553 h 2288103"/>
              <a:gd name="connsiteX3" fmla="*/ 1885026 w 2308413"/>
              <a:gd name="connsiteY3" fmla="*/ 585390 h 2288103"/>
              <a:gd name="connsiteX4" fmla="*/ 2308413 w 2308413"/>
              <a:gd name="connsiteY4" fmla="*/ 2162247 h 2288103"/>
              <a:gd name="connsiteX5" fmla="*/ 2163326 w 2308413"/>
              <a:gd name="connsiteY5" fmla="*/ 2284508 h 2288103"/>
              <a:gd name="connsiteX6" fmla="*/ 596427 w 2308413"/>
              <a:gd name="connsiteY6" fmla="*/ 1871553 h 2288103"/>
              <a:gd name="connsiteX7" fmla="*/ 430289 w 2308413"/>
              <a:gd name="connsiteY7" fmla="*/ 1669304 h 2288103"/>
              <a:gd name="connsiteX8" fmla="*/ 9617 w 2308413"/>
              <a:gd name="connsiteY8" fmla="*/ 144929 h 2288103"/>
              <a:gd name="connsiteX0" fmla="*/ 8386 w 2307182"/>
              <a:gd name="connsiteY0" fmla="*/ 152138 h 2295312"/>
              <a:gd name="connsiteX1" fmla="*/ 169562 w 2307182"/>
              <a:gd name="connsiteY1" fmla="*/ 11450 h 2295312"/>
              <a:gd name="connsiteX2" fmla="*/ 1737444 w 2307182"/>
              <a:gd name="connsiteY2" fmla="*/ 425762 h 2295312"/>
              <a:gd name="connsiteX3" fmla="*/ 1883795 w 2307182"/>
              <a:gd name="connsiteY3" fmla="*/ 592599 h 2295312"/>
              <a:gd name="connsiteX4" fmla="*/ 2307182 w 2307182"/>
              <a:gd name="connsiteY4" fmla="*/ 2169456 h 2295312"/>
              <a:gd name="connsiteX5" fmla="*/ 2162095 w 2307182"/>
              <a:gd name="connsiteY5" fmla="*/ 2291717 h 2295312"/>
              <a:gd name="connsiteX6" fmla="*/ 595196 w 2307182"/>
              <a:gd name="connsiteY6" fmla="*/ 1878762 h 2295312"/>
              <a:gd name="connsiteX7" fmla="*/ 429058 w 2307182"/>
              <a:gd name="connsiteY7" fmla="*/ 1676513 h 2295312"/>
              <a:gd name="connsiteX8" fmla="*/ 8386 w 2307182"/>
              <a:gd name="connsiteY8" fmla="*/ 152138 h 2295312"/>
              <a:gd name="connsiteX0" fmla="*/ 9020 w 2301081"/>
              <a:gd name="connsiteY0" fmla="*/ 145947 h 2295856"/>
              <a:gd name="connsiteX1" fmla="*/ 163461 w 2301081"/>
              <a:gd name="connsiteY1" fmla="*/ 11994 h 2295856"/>
              <a:gd name="connsiteX2" fmla="*/ 1731343 w 2301081"/>
              <a:gd name="connsiteY2" fmla="*/ 426306 h 2295856"/>
              <a:gd name="connsiteX3" fmla="*/ 1877694 w 2301081"/>
              <a:gd name="connsiteY3" fmla="*/ 593143 h 2295856"/>
              <a:gd name="connsiteX4" fmla="*/ 2301081 w 2301081"/>
              <a:gd name="connsiteY4" fmla="*/ 2170000 h 2295856"/>
              <a:gd name="connsiteX5" fmla="*/ 2155994 w 2301081"/>
              <a:gd name="connsiteY5" fmla="*/ 2292261 h 2295856"/>
              <a:gd name="connsiteX6" fmla="*/ 589095 w 2301081"/>
              <a:gd name="connsiteY6" fmla="*/ 1879306 h 2295856"/>
              <a:gd name="connsiteX7" fmla="*/ 422957 w 2301081"/>
              <a:gd name="connsiteY7" fmla="*/ 1677057 h 2295856"/>
              <a:gd name="connsiteX8" fmla="*/ 9020 w 2301081"/>
              <a:gd name="connsiteY8" fmla="*/ 145947 h 2295856"/>
              <a:gd name="connsiteX0" fmla="*/ 3409 w 2295470"/>
              <a:gd name="connsiteY0" fmla="*/ 146126 h 2296035"/>
              <a:gd name="connsiteX1" fmla="*/ 157850 w 2295470"/>
              <a:gd name="connsiteY1" fmla="*/ 12173 h 2296035"/>
              <a:gd name="connsiteX2" fmla="*/ 1725732 w 2295470"/>
              <a:gd name="connsiteY2" fmla="*/ 426485 h 2296035"/>
              <a:gd name="connsiteX3" fmla="*/ 1872083 w 2295470"/>
              <a:gd name="connsiteY3" fmla="*/ 593322 h 2296035"/>
              <a:gd name="connsiteX4" fmla="*/ 2295470 w 2295470"/>
              <a:gd name="connsiteY4" fmla="*/ 2170179 h 2296035"/>
              <a:gd name="connsiteX5" fmla="*/ 2150383 w 2295470"/>
              <a:gd name="connsiteY5" fmla="*/ 2292440 h 2296035"/>
              <a:gd name="connsiteX6" fmla="*/ 583484 w 2295470"/>
              <a:gd name="connsiteY6" fmla="*/ 1879485 h 2296035"/>
              <a:gd name="connsiteX7" fmla="*/ 417346 w 2295470"/>
              <a:gd name="connsiteY7" fmla="*/ 1677236 h 2296035"/>
              <a:gd name="connsiteX8" fmla="*/ 3409 w 2295470"/>
              <a:gd name="connsiteY8" fmla="*/ 146126 h 2296035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5540 w 2297601"/>
              <a:gd name="connsiteY0" fmla="*/ 143814 h 2293723"/>
              <a:gd name="connsiteX1" fmla="*/ 159981 w 2297601"/>
              <a:gd name="connsiteY1" fmla="*/ 9861 h 2293723"/>
              <a:gd name="connsiteX2" fmla="*/ 1727863 w 2297601"/>
              <a:gd name="connsiteY2" fmla="*/ 424173 h 2293723"/>
              <a:gd name="connsiteX3" fmla="*/ 1874214 w 2297601"/>
              <a:gd name="connsiteY3" fmla="*/ 591010 h 2293723"/>
              <a:gd name="connsiteX4" fmla="*/ 2297601 w 2297601"/>
              <a:gd name="connsiteY4" fmla="*/ 2167867 h 2293723"/>
              <a:gd name="connsiteX5" fmla="*/ 2152514 w 2297601"/>
              <a:gd name="connsiteY5" fmla="*/ 2290128 h 2293723"/>
              <a:gd name="connsiteX6" fmla="*/ 585615 w 2297601"/>
              <a:gd name="connsiteY6" fmla="*/ 1877173 h 2293723"/>
              <a:gd name="connsiteX7" fmla="*/ 419477 w 2297601"/>
              <a:gd name="connsiteY7" fmla="*/ 1674924 h 2293723"/>
              <a:gd name="connsiteX8" fmla="*/ 5540 w 2297601"/>
              <a:gd name="connsiteY8" fmla="*/ 143814 h 2293723"/>
              <a:gd name="connsiteX0" fmla="*/ 5540 w 2297601"/>
              <a:gd name="connsiteY0" fmla="*/ 143814 h 2293723"/>
              <a:gd name="connsiteX1" fmla="*/ 159981 w 2297601"/>
              <a:gd name="connsiteY1" fmla="*/ 9861 h 2293723"/>
              <a:gd name="connsiteX2" fmla="*/ 1727863 w 2297601"/>
              <a:gd name="connsiteY2" fmla="*/ 424173 h 2293723"/>
              <a:gd name="connsiteX3" fmla="*/ 1874214 w 2297601"/>
              <a:gd name="connsiteY3" fmla="*/ 591010 h 2293723"/>
              <a:gd name="connsiteX4" fmla="*/ 2297601 w 2297601"/>
              <a:gd name="connsiteY4" fmla="*/ 2167867 h 2293723"/>
              <a:gd name="connsiteX5" fmla="*/ 2152514 w 2297601"/>
              <a:gd name="connsiteY5" fmla="*/ 2290128 h 2293723"/>
              <a:gd name="connsiteX6" fmla="*/ 585615 w 2297601"/>
              <a:gd name="connsiteY6" fmla="*/ 1877173 h 2293723"/>
              <a:gd name="connsiteX7" fmla="*/ 419477 w 2297601"/>
              <a:gd name="connsiteY7" fmla="*/ 1674924 h 2293723"/>
              <a:gd name="connsiteX8" fmla="*/ 5540 w 2297601"/>
              <a:gd name="connsiteY8" fmla="*/ 143814 h 2293723"/>
              <a:gd name="connsiteX0" fmla="*/ 3923 w 2295984"/>
              <a:gd name="connsiteY0" fmla="*/ 144081 h 2293990"/>
              <a:gd name="connsiteX1" fmla="*/ 158364 w 2295984"/>
              <a:gd name="connsiteY1" fmla="*/ 10128 h 2293990"/>
              <a:gd name="connsiteX2" fmla="*/ 1726246 w 2295984"/>
              <a:gd name="connsiteY2" fmla="*/ 424440 h 2293990"/>
              <a:gd name="connsiteX3" fmla="*/ 1872597 w 2295984"/>
              <a:gd name="connsiteY3" fmla="*/ 591277 h 2293990"/>
              <a:gd name="connsiteX4" fmla="*/ 2295984 w 2295984"/>
              <a:gd name="connsiteY4" fmla="*/ 2168134 h 2293990"/>
              <a:gd name="connsiteX5" fmla="*/ 2150897 w 2295984"/>
              <a:gd name="connsiteY5" fmla="*/ 2290395 h 2293990"/>
              <a:gd name="connsiteX6" fmla="*/ 583998 w 2295984"/>
              <a:gd name="connsiteY6" fmla="*/ 1877440 h 2293990"/>
              <a:gd name="connsiteX7" fmla="*/ 417860 w 2295984"/>
              <a:gd name="connsiteY7" fmla="*/ 1675191 h 2293990"/>
              <a:gd name="connsiteX8" fmla="*/ 3923 w 2295984"/>
              <a:gd name="connsiteY8" fmla="*/ 144081 h 2293990"/>
              <a:gd name="connsiteX0" fmla="*/ 1528 w 2293589"/>
              <a:gd name="connsiteY0" fmla="*/ 144362 h 2294271"/>
              <a:gd name="connsiteX1" fmla="*/ 155969 w 2293589"/>
              <a:gd name="connsiteY1" fmla="*/ 10409 h 2294271"/>
              <a:gd name="connsiteX2" fmla="*/ 1723851 w 2293589"/>
              <a:gd name="connsiteY2" fmla="*/ 424721 h 2294271"/>
              <a:gd name="connsiteX3" fmla="*/ 1870202 w 2293589"/>
              <a:gd name="connsiteY3" fmla="*/ 591558 h 2294271"/>
              <a:gd name="connsiteX4" fmla="*/ 2293589 w 2293589"/>
              <a:gd name="connsiteY4" fmla="*/ 2168415 h 2294271"/>
              <a:gd name="connsiteX5" fmla="*/ 2148502 w 2293589"/>
              <a:gd name="connsiteY5" fmla="*/ 2290676 h 2294271"/>
              <a:gd name="connsiteX6" fmla="*/ 581603 w 2293589"/>
              <a:gd name="connsiteY6" fmla="*/ 1877721 h 2294271"/>
              <a:gd name="connsiteX7" fmla="*/ 415465 w 2293589"/>
              <a:gd name="connsiteY7" fmla="*/ 1675472 h 2294271"/>
              <a:gd name="connsiteX8" fmla="*/ 1528 w 2293589"/>
              <a:gd name="connsiteY8" fmla="*/ 144362 h 2294271"/>
              <a:gd name="connsiteX0" fmla="*/ 1848 w 2293909"/>
              <a:gd name="connsiteY0" fmla="*/ 138202 h 2288111"/>
              <a:gd name="connsiteX1" fmla="*/ 156289 w 2293909"/>
              <a:gd name="connsiteY1" fmla="*/ 4249 h 2288111"/>
              <a:gd name="connsiteX2" fmla="*/ 1724171 w 2293909"/>
              <a:gd name="connsiteY2" fmla="*/ 418561 h 2288111"/>
              <a:gd name="connsiteX3" fmla="*/ 1870522 w 2293909"/>
              <a:gd name="connsiteY3" fmla="*/ 585398 h 2288111"/>
              <a:gd name="connsiteX4" fmla="*/ 2293909 w 2293909"/>
              <a:gd name="connsiteY4" fmla="*/ 2162255 h 2288111"/>
              <a:gd name="connsiteX5" fmla="*/ 2148822 w 2293909"/>
              <a:gd name="connsiteY5" fmla="*/ 2284516 h 2288111"/>
              <a:gd name="connsiteX6" fmla="*/ 581923 w 2293909"/>
              <a:gd name="connsiteY6" fmla="*/ 1871561 h 2288111"/>
              <a:gd name="connsiteX7" fmla="*/ 415785 w 2293909"/>
              <a:gd name="connsiteY7" fmla="*/ 1669312 h 2288111"/>
              <a:gd name="connsiteX8" fmla="*/ 1848 w 2293909"/>
              <a:gd name="connsiteY8" fmla="*/ 138202 h 2288111"/>
              <a:gd name="connsiteX0" fmla="*/ 1289 w 2293350"/>
              <a:gd name="connsiteY0" fmla="*/ 138202 h 2288111"/>
              <a:gd name="connsiteX1" fmla="*/ 155730 w 2293350"/>
              <a:gd name="connsiteY1" fmla="*/ 4249 h 2288111"/>
              <a:gd name="connsiteX2" fmla="*/ 1723612 w 2293350"/>
              <a:gd name="connsiteY2" fmla="*/ 418561 h 2288111"/>
              <a:gd name="connsiteX3" fmla="*/ 1869963 w 2293350"/>
              <a:gd name="connsiteY3" fmla="*/ 585398 h 2288111"/>
              <a:gd name="connsiteX4" fmla="*/ 2293350 w 2293350"/>
              <a:gd name="connsiteY4" fmla="*/ 2162255 h 2288111"/>
              <a:gd name="connsiteX5" fmla="*/ 2148263 w 2293350"/>
              <a:gd name="connsiteY5" fmla="*/ 2284516 h 2288111"/>
              <a:gd name="connsiteX6" fmla="*/ 581364 w 2293350"/>
              <a:gd name="connsiteY6" fmla="*/ 1871561 h 2288111"/>
              <a:gd name="connsiteX7" fmla="*/ 415226 w 2293350"/>
              <a:gd name="connsiteY7" fmla="*/ 1669312 h 2288111"/>
              <a:gd name="connsiteX8" fmla="*/ 1289 w 2293350"/>
              <a:gd name="connsiteY8" fmla="*/ 138202 h 2288111"/>
              <a:gd name="connsiteX0" fmla="*/ 1527 w 2293588"/>
              <a:gd name="connsiteY0" fmla="*/ 138621 h 2288530"/>
              <a:gd name="connsiteX1" fmla="*/ 155968 w 2293588"/>
              <a:gd name="connsiteY1" fmla="*/ 4668 h 2288530"/>
              <a:gd name="connsiteX2" fmla="*/ 1723850 w 2293588"/>
              <a:gd name="connsiteY2" fmla="*/ 418980 h 2288530"/>
              <a:gd name="connsiteX3" fmla="*/ 1870201 w 2293588"/>
              <a:gd name="connsiteY3" fmla="*/ 585817 h 2288530"/>
              <a:gd name="connsiteX4" fmla="*/ 2293588 w 2293588"/>
              <a:gd name="connsiteY4" fmla="*/ 2162674 h 2288530"/>
              <a:gd name="connsiteX5" fmla="*/ 2148501 w 2293588"/>
              <a:gd name="connsiteY5" fmla="*/ 2284935 h 2288530"/>
              <a:gd name="connsiteX6" fmla="*/ 581602 w 2293588"/>
              <a:gd name="connsiteY6" fmla="*/ 1871980 h 2288530"/>
              <a:gd name="connsiteX7" fmla="*/ 415464 w 2293588"/>
              <a:gd name="connsiteY7" fmla="*/ 1669731 h 2288530"/>
              <a:gd name="connsiteX8" fmla="*/ 1527 w 2293588"/>
              <a:gd name="connsiteY8" fmla="*/ 138621 h 2288530"/>
              <a:gd name="connsiteX0" fmla="*/ 4451 w 2296512"/>
              <a:gd name="connsiteY0" fmla="*/ 139388 h 2289297"/>
              <a:gd name="connsiteX1" fmla="*/ 158892 w 2296512"/>
              <a:gd name="connsiteY1" fmla="*/ 5435 h 2289297"/>
              <a:gd name="connsiteX2" fmla="*/ 1726774 w 2296512"/>
              <a:gd name="connsiteY2" fmla="*/ 419747 h 2289297"/>
              <a:gd name="connsiteX3" fmla="*/ 1873125 w 2296512"/>
              <a:gd name="connsiteY3" fmla="*/ 586584 h 2289297"/>
              <a:gd name="connsiteX4" fmla="*/ 2296512 w 2296512"/>
              <a:gd name="connsiteY4" fmla="*/ 2163441 h 2289297"/>
              <a:gd name="connsiteX5" fmla="*/ 2151425 w 2296512"/>
              <a:gd name="connsiteY5" fmla="*/ 2285702 h 2289297"/>
              <a:gd name="connsiteX6" fmla="*/ 584526 w 2296512"/>
              <a:gd name="connsiteY6" fmla="*/ 1872747 h 2289297"/>
              <a:gd name="connsiteX7" fmla="*/ 418388 w 2296512"/>
              <a:gd name="connsiteY7" fmla="*/ 1670498 h 2289297"/>
              <a:gd name="connsiteX8" fmla="*/ 4451 w 2296512"/>
              <a:gd name="connsiteY8" fmla="*/ 139388 h 2289297"/>
              <a:gd name="connsiteX0" fmla="*/ 4451 w 2299782"/>
              <a:gd name="connsiteY0" fmla="*/ 139388 h 2288818"/>
              <a:gd name="connsiteX1" fmla="*/ 158892 w 2299782"/>
              <a:gd name="connsiteY1" fmla="*/ 5435 h 2288818"/>
              <a:gd name="connsiteX2" fmla="*/ 1726774 w 2299782"/>
              <a:gd name="connsiteY2" fmla="*/ 419747 h 2288818"/>
              <a:gd name="connsiteX3" fmla="*/ 1873125 w 2299782"/>
              <a:gd name="connsiteY3" fmla="*/ 586584 h 2288818"/>
              <a:gd name="connsiteX4" fmla="*/ 2296512 w 2299782"/>
              <a:gd name="connsiteY4" fmla="*/ 2163441 h 2288818"/>
              <a:gd name="connsiteX5" fmla="*/ 2151425 w 2299782"/>
              <a:gd name="connsiteY5" fmla="*/ 2285702 h 2288818"/>
              <a:gd name="connsiteX6" fmla="*/ 584526 w 2299782"/>
              <a:gd name="connsiteY6" fmla="*/ 1872747 h 2288818"/>
              <a:gd name="connsiteX7" fmla="*/ 418388 w 2299782"/>
              <a:gd name="connsiteY7" fmla="*/ 1670498 h 2288818"/>
              <a:gd name="connsiteX8" fmla="*/ 4451 w 2299782"/>
              <a:gd name="connsiteY8" fmla="*/ 139388 h 2288818"/>
              <a:gd name="connsiteX0" fmla="*/ 4451 w 2299139"/>
              <a:gd name="connsiteY0" fmla="*/ 139388 h 2287220"/>
              <a:gd name="connsiteX1" fmla="*/ 158892 w 2299139"/>
              <a:gd name="connsiteY1" fmla="*/ 5435 h 2287220"/>
              <a:gd name="connsiteX2" fmla="*/ 1726774 w 2299139"/>
              <a:gd name="connsiteY2" fmla="*/ 419747 h 2287220"/>
              <a:gd name="connsiteX3" fmla="*/ 1873125 w 2299139"/>
              <a:gd name="connsiteY3" fmla="*/ 586584 h 2287220"/>
              <a:gd name="connsiteX4" fmla="*/ 2296512 w 2299139"/>
              <a:gd name="connsiteY4" fmla="*/ 2163441 h 2287220"/>
              <a:gd name="connsiteX5" fmla="*/ 2151425 w 2299139"/>
              <a:gd name="connsiteY5" fmla="*/ 2285702 h 2287220"/>
              <a:gd name="connsiteX6" fmla="*/ 584526 w 2299139"/>
              <a:gd name="connsiteY6" fmla="*/ 1872747 h 2287220"/>
              <a:gd name="connsiteX7" fmla="*/ 418388 w 2299139"/>
              <a:gd name="connsiteY7" fmla="*/ 1670498 h 2287220"/>
              <a:gd name="connsiteX8" fmla="*/ 4451 w 2299139"/>
              <a:gd name="connsiteY8" fmla="*/ 139388 h 2287220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84526 w 2299277"/>
              <a:gd name="connsiteY6" fmla="*/ 1872747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4690 w 2299277"/>
              <a:gd name="connsiteY3" fmla="*/ 585018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4690 w 2299277"/>
              <a:gd name="connsiteY3" fmla="*/ 588149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99277" h="2289265">
                <a:moveTo>
                  <a:pt x="4451" y="139388"/>
                </a:moveTo>
                <a:cubicBezTo>
                  <a:pt x="-13417" y="60766"/>
                  <a:pt x="19464" y="-22226"/>
                  <a:pt x="158892" y="5435"/>
                </a:cubicBezTo>
                <a:lnTo>
                  <a:pt x="1726774" y="419747"/>
                </a:lnTo>
                <a:cubicBezTo>
                  <a:pt x="1822894" y="445626"/>
                  <a:pt x="1861313" y="514526"/>
                  <a:pt x="1880135" y="585426"/>
                </a:cubicBezTo>
                <a:cubicBezTo>
                  <a:pt x="2097057" y="1402519"/>
                  <a:pt x="2138139" y="1539608"/>
                  <a:pt x="2296512" y="2163441"/>
                </a:cubicBezTo>
                <a:cubicBezTo>
                  <a:pt x="2313920" y="2245273"/>
                  <a:pt x="2247201" y="2304717"/>
                  <a:pt x="2151425" y="2285702"/>
                </a:cubicBezTo>
                <a:lnTo>
                  <a:pt x="594791" y="1867358"/>
                </a:lnTo>
                <a:cubicBezTo>
                  <a:pt x="507154" y="1842614"/>
                  <a:pt x="450849" y="1799460"/>
                  <a:pt x="416823" y="1672064"/>
                </a:cubicBezTo>
                <a:cubicBezTo>
                  <a:pt x="286664" y="1184744"/>
                  <a:pt x="134198" y="644520"/>
                  <a:pt x="4451" y="139388"/>
                </a:cubicBezTo>
                <a:close/>
              </a:path>
            </a:pathLst>
          </a:custGeom>
          <a:noFill/>
          <a:ln w="28575" cmpd="sng">
            <a:solidFill>
              <a:srgbClr val="A7934B">
                <a:alpha val="1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ounded Rectangle 11"/>
          <p:cNvSpPr>
            <a:spLocks noChangeAspect="1"/>
          </p:cNvSpPr>
          <p:nvPr userDrawn="1"/>
        </p:nvSpPr>
        <p:spPr>
          <a:xfrm rot="20703236" flipH="1">
            <a:off x="6869144" y="6068047"/>
            <a:ext cx="2838789" cy="2817940"/>
          </a:xfrm>
          <a:custGeom>
            <a:avLst/>
            <a:gdLst>
              <a:gd name="connsiteX0" fmla="*/ 0 w 2309041"/>
              <a:gd name="connsiteY0" fmla="*/ 122448 h 2313432"/>
              <a:gd name="connsiteX1" fmla="*/ 122448 w 2309041"/>
              <a:gd name="connsiteY1" fmla="*/ 0 h 2313432"/>
              <a:gd name="connsiteX2" fmla="*/ 2186593 w 2309041"/>
              <a:gd name="connsiteY2" fmla="*/ 0 h 2313432"/>
              <a:gd name="connsiteX3" fmla="*/ 2309041 w 2309041"/>
              <a:gd name="connsiteY3" fmla="*/ 122448 h 2313432"/>
              <a:gd name="connsiteX4" fmla="*/ 2309041 w 2309041"/>
              <a:gd name="connsiteY4" fmla="*/ 2190984 h 2313432"/>
              <a:gd name="connsiteX5" fmla="*/ 2186593 w 2309041"/>
              <a:gd name="connsiteY5" fmla="*/ 2313432 h 2313432"/>
              <a:gd name="connsiteX6" fmla="*/ 122448 w 2309041"/>
              <a:gd name="connsiteY6" fmla="*/ 2313432 h 2313432"/>
              <a:gd name="connsiteX7" fmla="*/ 0 w 2309041"/>
              <a:gd name="connsiteY7" fmla="*/ 2190984 h 2313432"/>
              <a:gd name="connsiteX8" fmla="*/ 0 w 2309041"/>
              <a:gd name="connsiteY8" fmla="*/ 122448 h 2313432"/>
              <a:gd name="connsiteX0" fmla="*/ 0 w 2756331"/>
              <a:gd name="connsiteY0" fmla="*/ 122448 h 2313432"/>
              <a:gd name="connsiteX1" fmla="*/ 122448 w 2756331"/>
              <a:gd name="connsiteY1" fmla="*/ 0 h 2313432"/>
              <a:gd name="connsiteX2" fmla="*/ 2186593 w 2756331"/>
              <a:gd name="connsiteY2" fmla="*/ 0 h 2313432"/>
              <a:gd name="connsiteX3" fmla="*/ 2309041 w 2756331"/>
              <a:gd name="connsiteY3" fmla="*/ 122448 h 2313432"/>
              <a:gd name="connsiteX4" fmla="*/ 2756331 w 2756331"/>
              <a:gd name="connsiteY4" fmla="*/ 1743694 h 2313432"/>
              <a:gd name="connsiteX5" fmla="*/ 2186593 w 2756331"/>
              <a:gd name="connsiteY5" fmla="*/ 2313432 h 2313432"/>
              <a:gd name="connsiteX6" fmla="*/ 122448 w 2756331"/>
              <a:gd name="connsiteY6" fmla="*/ 2313432 h 2313432"/>
              <a:gd name="connsiteX7" fmla="*/ 0 w 2756331"/>
              <a:gd name="connsiteY7" fmla="*/ 2190984 h 2313432"/>
              <a:gd name="connsiteX8" fmla="*/ 0 w 2756331"/>
              <a:gd name="connsiteY8" fmla="*/ 122448 h 2313432"/>
              <a:gd name="connsiteX0" fmla="*/ 0 w 2756331"/>
              <a:gd name="connsiteY0" fmla="*/ 122448 h 2313432"/>
              <a:gd name="connsiteX1" fmla="*/ 122448 w 2756331"/>
              <a:gd name="connsiteY1" fmla="*/ 0 h 2313432"/>
              <a:gd name="connsiteX2" fmla="*/ 2186593 w 2756331"/>
              <a:gd name="connsiteY2" fmla="*/ 0 h 2313432"/>
              <a:gd name="connsiteX3" fmla="*/ 2309041 w 2756331"/>
              <a:gd name="connsiteY3" fmla="*/ 122448 h 2313432"/>
              <a:gd name="connsiteX4" fmla="*/ 2756331 w 2756331"/>
              <a:gd name="connsiteY4" fmla="*/ 1743694 h 2313432"/>
              <a:gd name="connsiteX5" fmla="*/ 2654369 w 2756331"/>
              <a:gd name="connsiteY5" fmla="*/ 1852485 h 2313432"/>
              <a:gd name="connsiteX6" fmla="*/ 122448 w 2756331"/>
              <a:gd name="connsiteY6" fmla="*/ 2313432 h 2313432"/>
              <a:gd name="connsiteX7" fmla="*/ 0 w 2756331"/>
              <a:gd name="connsiteY7" fmla="*/ 2190984 h 2313432"/>
              <a:gd name="connsiteX8" fmla="*/ 0 w 2756331"/>
              <a:gd name="connsiteY8" fmla="*/ 122448 h 2313432"/>
              <a:gd name="connsiteX0" fmla="*/ 0 w 2756331"/>
              <a:gd name="connsiteY0" fmla="*/ 122448 h 2193261"/>
              <a:gd name="connsiteX1" fmla="*/ 122448 w 2756331"/>
              <a:gd name="connsiteY1" fmla="*/ 0 h 2193261"/>
              <a:gd name="connsiteX2" fmla="*/ 2186593 w 2756331"/>
              <a:gd name="connsiteY2" fmla="*/ 0 h 2193261"/>
              <a:gd name="connsiteX3" fmla="*/ 2309041 w 2756331"/>
              <a:gd name="connsiteY3" fmla="*/ 122448 h 2193261"/>
              <a:gd name="connsiteX4" fmla="*/ 2756331 w 2756331"/>
              <a:gd name="connsiteY4" fmla="*/ 1743694 h 2193261"/>
              <a:gd name="connsiteX5" fmla="*/ 2654369 w 2756331"/>
              <a:gd name="connsiteY5" fmla="*/ 1852485 h 2193261"/>
              <a:gd name="connsiteX6" fmla="*/ 1768205 w 2756331"/>
              <a:gd name="connsiteY6" fmla="*/ 797431 h 2193261"/>
              <a:gd name="connsiteX7" fmla="*/ 0 w 2756331"/>
              <a:gd name="connsiteY7" fmla="*/ 2190984 h 2193261"/>
              <a:gd name="connsiteX8" fmla="*/ 0 w 2756331"/>
              <a:gd name="connsiteY8" fmla="*/ 122448 h 2193261"/>
              <a:gd name="connsiteX0" fmla="*/ 0 w 2756331"/>
              <a:gd name="connsiteY0" fmla="*/ 122448 h 2194935"/>
              <a:gd name="connsiteX1" fmla="*/ 122448 w 2756331"/>
              <a:gd name="connsiteY1" fmla="*/ 0 h 2194935"/>
              <a:gd name="connsiteX2" fmla="*/ 2186593 w 2756331"/>
              <a:gd name="connsiteY2" fmla="*/ 0 h 2194935"/>
              <a:gd name="connsiteX3" fmla="*/ 2309041 w 2756331"/>
              <a:gd name="connsiteY3" fmla="*/ 122448 h 2194935"/>
              <a:gd name="connsiteX4" fmla="*/ 2756331 w 2756331"/>
              <a:gd name="connsiteY4" fmla="*/ 1743694 h 2194935"/>
              <a:gd name="connsiteX5" fmla="*/ 2654369 w 2756331"/>
              <a:gd name="connsiteY5" fmla="*/ 1852485 h 2194935"/>
              <a:gd name="connsiteX6" fmla="*/ 986298 w 2756331"/>
              <a:gd name="connsiteY6" fmla="*/ 1435925 h 2194935"/>
              <a:gd name="connsiteX7" fmla="*/ 0 w 2756331"/>
              <a:gd name="connsiteY7" fmla="*/ 2190984 h 2194935"/>
              <a:gd name="connsiteX8" fmla="*/ 0 w 2756331"/>
              <a:gd name="connsiteY8" fmla="*/ 122448 h 2194935"/>
              <a:gd name="connsiteX0" fmla="*/ 0 w 2756331"/>
              <a:gd name="connsiteY0" fmla="*/ 122448 h 1852485"/>
              <a:gd name="connsiteX1" fmla="*/ 122448 w 2756331"/>
              <a:gd name="connsiteY1" fmla="*/ 0 h 1852485"/>
              <a:gd name="connsiteX2" fmla="*/ 2186593 w 2756331"/>
              <a:gd name="connsiteY2" fmla="*/ 0 h 1852485"/>
              <a:gd name="connsiteX3" fmla="*/ 2309041 w 2756331"/>
              <a:gd name="connsiteY3" fmla="*/ 122448 h 1852485"/>
              <a:gd name="connsiteX4" fmla="*/ 2756331 w 2756331"/>
              <a:gd name="connsiteY4" fmla="*/ 1743694 h 1852485"/>
              <a:gd name="connsiteX5" fmla="*/ 2654369 w 2756331"/>
              <a:gd name="connsiteY5" fmla="*/ 1852485 h 1852485"/>
              <a:gd name="connsiteX6" fmla="*/ 986298 w 2756331"/>
              <a:gd name="connsiteY6" fmla="*/ 1435925 h 1852485"/>
              <a:gd name="connsiteX7" fmla="*/ 894581 w 2756331"/>
              <a:gd name="connsiteY7" fmla="*/ 1337378 h 1852485"/>
              <a:gd name="connsiteX8" fmla="*/ 0 w 2756331"/>
              <a:gd name="connsiteY8" fmla="*/ 122448 h 1852485"/>
              <a:gd name="connsiteX0" fmla="*/ 0 w 2756331"/>
              <a:gd name="connsiteY0" fmla="*/ 539006 h 2269043"/>
              <a:gd name="connsiteX1" fmla="*/ 620956 w 2756331"/>
              <a:gd name="connsiteY1" fmla="*/ 0 h 2269043"/>
              <a:gd name="connsiteX2" fmla="*/ 2186593 w 2756331"/>
              <a:gd name="connsiteY2" fmla="*/ 416558 h 2269043"/>
              <a:gd name="connsiteX3" fmla="*/ 2309041 w 2756331"/>
              <a:gd name="connsiteY3" fmla="*/ 539006 h 2269043"/>
              <a:gd name="connsiteX4" fmla="*/ 2756331 w 2756331"/>
              <a:gd name="connsiteY4" fmla="*/ 2160252 h 2269043"/>
              <a:gd name="connsiteX5" fmla="*/ 2654369 w 2756331"/>
              <a:gd name="connsiteY5" fmla="*/ 2269043 h 2269043"/>
              <a:gd name="connsiteX6" fmla="*/ 986298 w 2756331"/>
              <a:gd name="connsiteY6" fmla="*/ 1852483 h 2269043"/>
              <a:gd name="connsiteX7" fmla="*/ 894581 w 2756331"/>
              <a:gd name="connsiteY7" fmla="*/ 1753936 h 2269043"/>
              <a:gd name="connsiteX8" fmla="*/ 0 w 2756331"/>
              <a:gd name="connsiteY8" fmla="*/ 539006 h 2269043"/>
              <a:gd name="connsiteX0" fmla="*/ 0 w 2288552"/>
              <a:gd name="connsiteY0" fmla="*/ 173665 h 2269043"/>
              <a:gd name="connsiteX1" fmla="*/ 153177 w 2288552"/>
              <a:gd name="connsiteY1" fmla="*/ 0 h 2269043"/>
              <a:gd name="connsiteX2" fmla="*/ 1718814 w 2288552"/>
              <a:gd name="connsiteY2" fmla="*/ 416558 h 2269043"/>
              <a:gd name="connsiteX3" fmla="*/ 1841262 w 2288552"/>
              <a:gd name="connsiteY3" fmla="*/ 539006 h 2269043"/>
              <a:gd name="connsiteX4" fmla="*/ 2288552 w 2288552"/>
              <a:gd name="connsiteY4" fmla="*/ 2160252 h 2269043"/>
              <a:gd name="connsiteX5" fmla="*/ 2186590 w 2288552"/>
              <a:gd name="connsiteY5" fmla="*/ 2269043 h 2269043"/>
              <a:gd name="connsiteX6" fmla="*/ 518519 w 2288552"/>
              <a:gd name="connsiteY6" fmla="*/ 1852483 h 2269043"/>
              <a:gd name="connsiteX7" fmla="*/ 426802 w 2288552"/>
              <a:gd name="connsiteY7" fmla="*/ 1753936 h 2269043"/>
              <a:gd name="connsiteX8" fmla="*/ 0 w 2288552"/>
              <a:gd name="connsiteY8" fmla="*/ 173665 h 2269043"/>
              <a:gd name="connsiteX0" fmla="*/ 0 w 2298796"/>
              <a:gd name="connsiteY0" fmla="*/ 142934 h 2269043"/>
              <a:gd name="connsiteX1" fmla="*/ 163421 w 2298796"/>
              <a:gd name="connsiteY1" fmla="*/ 0 h 2269043"/>
              <a:gd name="connsiteX2" fmla="*/ 1729058 w 2298796"/>
              <a:gd name="connsiteY2" fmla="*/ 416558 h 2269043"/>
              <a:gd name="connsiteX3" fmla="*/ 1851506 w 2298796"/>
              <a:gd name="connsiteY3" fmla="*/ 539006 h 2269043"/>
              <a:gd name="connsiteX4" fmla="*/ 2298796 w 2298796"/>
              <a:gd name="connsiteY4" fmla="*/ 2160252 h 2269043"/>
              <a:gd name="connsiteX5" fmla="*/ 2196834 w 2298796"/>
              <a:gd name="connsiteY5" fmla="*/ 2269043 h 2269043"/>
              <a:gd name="connsiteX6" fmla="*/ 528763 w 2298796"/>
              <a:gd name="connsiteY6" fmla="*/ 1852483 h 2269043"/>
              <a:gd name="connsiteX7" fmla="*/ 437046 w 2298796"/>
              <a:gd name="connsiteY7" fmla="*/ 1753936 h 2269043"/>
              <a:gd name="connsiteX8" fmla="*/ 0 w 2298796"/>
              <a:gd name="connsiteY8" fmla="*/ 142934 h 2269043"/>
              <a:gd name="connsiteX0" fmla="*/ 0 w 2298796"/>
              <a:gd name="connsiteY0" fmla="*/ 145749 h 2271858"/>
              <a:gd name="connsiteX1" fmla="*/ 163421 w 2298796"/>
              <a:gd name="connsiteY1" fmla="*/ 2815 h 2271858"/>
              <a:gd name="connsiteX2" fmla="*/ 1729058 w 2298796"/>
              <a:gd name="connsiteY2" fmla="*/ 419373 h 2271858"/>
              <a:gd name="connsiteX3" fmla="*/ 1851506 w 2298796"/>
              <a:gd name="connsiteY3" fmla="*/ 541821 h 2271858"/>
              <a:gd name="connsiteX4" fmla="*/ 2298796 w 2298796"/>
              <a:gd name="connsiteY4" fmla="*/ 2163067 h 2271858"/>
              <a:gd name="connsiteX5" fmla="*/ 2196834 w 2298796"/>
              <a:gd name="connsiteY5" fmla="*/ 2271858 h 2271858"/>
              <a:gd name="connsiteX6" fmla="*/ 528763 w 2298796"/>
              <a:gd name="connsiteY6" fmla="*/ 1855298 h 2271858"/>
              <a:gd name="connsiteX7" fmla="*/ 437046 w 2298796"/>
              <a:gd name="connsiteY7" fmla="*/ 1756751 h 2271858"/>
              <a:gd name="connsiteX8" fmla="*/ 0 w 2298796"/>
              <a:gd name="connsiteY8" fmla="*/ 145749 h 2271858"/>
              <a:gd name="connsiteX0" fmla="*/ 1583 w 2300379"/>
              <a:gd name="connsiteY0" fmla="*/ 146709 h 2272818"/>
              <a:gd name="connsiteX1" fmla="*/ 165004 w 2300379"/>
              <a:gd name="connsiteY1" fmla="*/ 3775 h 2272818"/>
              <a:gd name="connsiteX2" fmla="*/ 1730641 w 2300379"/>
              <a:gd name="connsiteY2" fmla="*/ 420333 h 2272818"/>
              <a:gd name="connsiteX3" fmla="*/ 1853089 w 2300379"/>
              <a:gd name="connsiteY3" fmla="*/ 542781 h 2272818"/>
              <a:gd name="connsiteX4" fmla="*/ 2300379 w 2300379"/>
              <a:gd name="connsiteY4" fmla="*/ 2164027 h 2272818"/>
              <a:gd name="connsiteX5" fmla="*/ 2198417 w 2300379"/>
              <a:gd name="connsiteY5" fmla="*/ 2272818 h 2272818"/>
              <a:gd name="connsiteX6" fmla="*/ 530346 w 2300379"/>
              <a:gd name="connsiteY6" fmla="*/ 1856258 h 2272818"/>
              <a:gd name="connsiteX7" fmla="*/ 438629 w 2300379"/>
              <a:gd name="connsiteY7" fmla="*/ 1757711 h 2272818"/>
              <a:gd name="connsiteX8" fmla="*/ 1583 w 2300379"/>
              <a:gd name="connsiteY8" fmla="*/ 146709 h 2272818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98751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98751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64606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8243"/>
              <a:gd name="connsiteX1" fmla="*/ 165338 w 2300713"/>
              <a:gd name="connsiteY1" fmla="*/ 6956 h 2288243"/>
              <a:gd name="connsiteX2" fmla="*/ 1730975 w 2300713"/>
              <a:gd name="connsiteY2" fmla="*/ 423514 h 2288243"/>
              <a:gd name="connsiteX3" fmla="*/ 1853423 w 2300713"/>
              <a:gd name="connsiteY3" fmla="*/ 545962 h 2288243"/>
              <a:gd name="connsiteX4" fmla="*/ 2300713 w 2300713"/>
              <a:gd name="connsiteY4" fmla="*/ 2167208 h 2288243"/>
              <a:gd name="connsiteX5" fmla="*/ 2164606 w 2300713"/>
              <a:gd name="connsiteY5" fmla="*/ 2275999 h 2288243"/>
              <a:gd name="connsiteX6" fmla="*/ 530680 w 2300713"/>
              <a:gd name="connsiteY6" fmla="*/ 1859439 h 2288243"/>
              <a:gd name="connsiteX7" fmla="*/ 438963 w 2300713"/>
              <a:gd name="connsiteY7" fmla="*/ 1760892 h 2288243"/>
              <a:gd name="connsiteX8" fmla="*/ 1917 w 2300713"/>
              <a:gd name="connsiteY8" fmla="*/ 149890 h 2288243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08231 w 2303711"/>
              <a:gd name="connsiteY7" fmla="*/ 1682357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08231 w 2303711"/>
              <a:gd name="connsiteY7" fmla="*/ 1682357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77326 w 2303711"/>
              <a:gd name="connsiteY3" fmla="*/ 590351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77326 w 2303711"/>
              <a:gd name="connsiteY3" fmla="*/ 590351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422589 w 2303711"/>
              <a:gd name="connsiteY7" fmla="*/ 1674265 h 2292042"/>
              <a:gd name="connsiteX8" fmla="*/ 1917 w 2303711"/>
              <a:gd name="connsiteY8" fmla="*/ 149890 h 2292042"/>
              <a:gd name="connsiteX0" fmla="*/ 2010 w 2303804"/>
              <a:gd name="connsiteY0" fmla="*/ 147792 h 2289944"/>
              <a:gd name="connsiteX1" fmla="*/ 163186 w 2303804"/>
              <a:gd name="connsiteY1" fmla="*/ 7104 h 2289944"/>
              <a:gd name="connsiteX2" fmla="*/ 1731068 w 2303804"/>
              <a:gd name="connsiteY2" fmla="*/ 421416 h 2289944"/>
              <a:gd name="connsiteX3" fmla="*/ 1877419 w 2303804"/>
              <a:gd name="connsiteY3" fmla="*/ 588253 h 2289944"/>
              <a:gd name="connsiteX4" fmla="*/ 2300806 w 2303804"/>
              <a:gd name="connsiteY4" fmla="*/ 2165110 h 2289944"/>
              <a:gd name="connsiteX5" fmla="*/ 2164699 w 2303804"/>
              <a:gd name="connsiteY5" fmla="*/ 2273901 h 2289944"/>
              <a:gd name="connsiteX6" fmla="*/ 588820 w 2303804"/>
              <a:gd name="connsiteY6" fmla="*/ 1874416 h 2289944"/>
              <a:gd name="connsiteX7" fmla="*/ 422682 w 2303804"/>
              <a:gd name="connsiteY7" fmla="*/ 1672167 h 2289944"/>
              <a:gd name="connsiteX8" fmla="*/ 2010 w 2303804"/>
              <a:gd name="connsiteY8" fmla="*/ 147792 h 2289944"/>
              <a:gd name="connsiteX0" fmla="*/ 2010 w 2303368"/>
              <a:gd name="connsiteY0" fmla="*/ 147792 h 2301573"/>
              <a:gd name="connsiteX1" fmla="*/ 163186 w 2303368"/>
              <a:gd name="connsiteY1" fmla="*/ 7104 h 2301573"/>
              <a:gd name="connsiteX2" fmla="*/ 1731068 w 2303368"/>
              <a:gd name="connsiteY2" fmla="*/ 421416 h 2301573"/>
              <a:gd name="connsiteX3" fmla="*/ 1877419 w 2303368"/>
              <a:gd name="connsiteY3" fmla="*/ 588253 h 2301573"/>
              <a:gd name="connsiteX4" fmla="*/ 2300806 w 2303368"/>
              <a:gd name="connsiteY4" fmla="*/ 2165110 h 2301573"/>
              <a:gd name="connsiteX5" fmla="*/ 2155719 w 2303368"/>
              <a:gd name="connsiteY5" fmla="*/ 2287371 h 2301573"/>
              <a:gd name="connsiteX6" fmla="*/ 588820 w 2303368"/>
              <a:gd name="connsiteY6" fmla="*/ 1874416 h 2301573"/>
              <a:gd name="connsiteX7" fmla="*/ 422682 w 2303368"/>
              <a:gd name="connsiteY7" fmla="*/ 1672167 h 2301573"/>
              <a:gd name="connsiteX8" fmla="*/ 2010 w 2303368"/>
              <a:gd name="connsiteY8" fmla="*/ 147792 h 2301573"/>
              <a:gd name="connsiteX0" fmla="*/ 2010 w 2303368"/>
              <a:gd name="connsiteY0" fmla="*/ 147792 h 2301573"/>
              <a:gd name="connsiteX1" fmla="*/ 163186 w 2303368"/>
              <a:gd name="connsiteY1" fmla="*/ 7104 h 2301573"/>
              <a:gd name="connsiteX2" fmla="*/ 1731068 w 2303368"/>
              <a:gd name="connsiteY2" fmla="*/ 421416 h 2301573"/>
              <a:gd name="connsiteX3" fmla="*/ 1877419 w 2303368"/>
              <a:gd name="connsiteY3" fmla="*/ 588253 h 2301573"/>
              <a:gd name="connsiteX4" fmla="*/ 2300806 w 2303368"/>
              <a:gd name="connsiteY4" fmla="*/ 2165110 h 2301573"/>
              <a:gd name="connsiteX5" fmla="*/ 2155719 w 2303368"/>
              <a:gd name="connsiteY5" fmla="*/ 2287371 h 2301573"/>
              <a:gd name="connsiteX6" fmla="*/ 588820 w 2303368"/>
              <a:gd name="connsiteY6" fmla="*/ 1874416 h 2301573"/>
              <a:gd name="connsiteX7" fmla="*/ 422682 w 2303368"/>
              <a:gd name="connsiteY7" fmla="*/ 1672167 h 2301573"/>
              <a:gd name="connsiteX8" fmla="*/ 2010 w 2303368"/>
              <a:gd name="connsiteY8" fmla="*/ 147792 h 2301573"/>
              <a:gd name="connsiteX0" fmla="*/ 2010 w 2304304"/>
              <a:gd name="connsiteY0" fmla="*/ 147792 h 2296304"/>
              <a:gd name="connsiteX1" fmla="*/ 163186 w 2304304"/>
              <a:gd name="connsiteY1" fmla="*/ 7104 h 2296304"/>
              <a:gd name="connsiteX2" fmla="*/ 1731068 w 2304304"/>
              <a:gd name="connsiteY2" fmla="*/ 421416 h 2296304"/>
              <a:gd name="connsiteX3" fmla="*/ 1877419 w 2304304"/>
              <a:gd name="connsiteY3" fmla="*/ 588253 h 2296304"/>
              <a:gd name="connsiteX4" fmla="*/ 2300806 w 2304304"/>
              <a:gd name="connsiteY4" fmla="*/ 2165110 h 2296304"/>
              <a:gd name="connsiteX5" fmla="*/ 2155719 w 2304304"/>
              <a:gd name="connsiteY5" fmla="*/ 2287371 h 2296304"/>
              <a:gd name="connsiteX6" fmla="*/ 588820 w 2304304"/>
              <a:gd name="connsiteY6" fmla="*/ 1874416 h 2296304"/>
              <a:gd name="connsiteX7" fmla="*/ 422682 w 2304304"/>
              <a:gd name="connsiteY7" fmla="*/ 1672167 h 2296304"/>
              <a:gd name="connsiteX8" fmla="*/ 2010 w 2304304"/>
              <a:gd name="connsiteY8" fmla="*/ 147792 h 2296304"/>
              <a:gd name="connsiteX0" fmla="*/ 2010 w 2300806"/>
              <a:gd name="connsiteY0" fmla="*/ 147792 h 2298797"/>
              <a:gd name="connsiteX1" fmla="*/ 163186 w 2300806"/>
              <a:gd name="connsiteY1" fmla="*/ 7104 h 2298797"/>
              <a:gd name="connsiteX2" fmla="*/ 1731068 w 2300806"/>
              <a:gd name="connsiteY2" fmla="*/ 421416 h 2298797"/>
              <a:gd name="connsiteX3" fmla="*/ 1877419 w 2300806"/>
              <a:gd name="connsiteY3" fmla="*/ 588253 h 2298797"/>
              <a:gd name="connsiteX4" fmla="*/ 2300806 w 2300806"/>
              <a:gd name="connsiteY4" fmla="*/ 2165110 h 2298797"/>
              <a:gd name="connsiteX5" fmla="*/ 2155719 w 2300806"/>
              <a:gd name="connsiteY5" fmla="*/ 2287371 h 2298797"/>
              <a:gd name="connsiteX6" fmla="*/ 588820 w 2300806"/>
              <a:gd name="connsiteY6" fmla="*/ 1874416 h 2298797"/>
              <a:gd name="connsiteX7" fmla="*/ 422682 w 2300806"/>
              <a:gd name="connsiteY7" fmla="*/ 1672167 h 2298797"/>
              <a:gd name="connsiteX8" fmla="*/ 2010 w 2300806"/>
              <a:gd name="connsiteY8" fmla="*/ 147792 h 2298797"/>
              <a:gd name="connsiteX0" fmla="*/ 2010 w 2300806"/>
              <a:gd name="connsiteY0" fmla="*/ 147792 h 2293305"/>
              <a:gd name="connsiteX1" fmla="*/ 163186 w 2300806"/>
              <a:gd name="connsiteY1" fmla="*/ 7104 h 2293305"/>
              <a:gd name="connsiteX2" fmla="*/ 1731068 w 2300806"/>
              <a:gd name="connsiteY2" fmla="*/ 421416 h 2293305"/>
              <a:gd name="connsiteX3" fmla="*/ 1877419 w 2300806"/>
              <a:gd name="connsiteY3" fmla="*/ 588253 h 2293305"/>
              <a:gd name="connsiteX4" fmla="*/ 2300806 w 2300806"/>
              <a:gd name="connsiteY4" fmla="*/ 2165110 h 2293305"/>
              <a:gd name="connsiteX5" fmla="*/ 2155719 w 2300806"/>
              <a:gd name="connsiteY5" fmla="*/ 2287371 h 2293305"/>
              <a:gd name="connsiteX6" fmla="*/ 588820 w 2300806"/>
              <a:gd name="connsiteY6" fmla="*/ 1874416 h 2293305"/>
              <a:gd name="connsiteX7" fmla="*/ 422682 w 2300806"/>
              <a:gd name="connsiteY7" fmla="*/ 1672167 h 2293305"/>
              <a:gd name="connsiteX8" fmla="*/ 2010 w 2300806"/>
              <a:gd name="connsiteY8" fmla="*/ 147792 h 2293305"/>
              <a:gd name="connsiteX0" fmla="*/ 2010 w 2300806"/>
              <a:gd name="connsiteY0" fmla="*/ 147792 h 2290966"/>
              <a:gd name="connsiteX1" fmla="*/ 163186 w 2300806"/>
              <a:gd name="connsiteY1" fmla="*/ 7104 h 2290966"/>
              <a:gd name="connsiteX2" fmla="*/ 1731068 w 2300806"/>
              <a:gd name="connsiteY2" fmla="*/ 421416 h 2290966"/>
              <a:gd name="connsiteX3" fmla="*/ 1877419 w 2300806"/>
              <a:gd name="connsiteY3" fmla="*/ 588253 h 2290966"/>
              <a:gd name="connsiteX4" fmla="*/ 2300806 w 2300806"/>
              <a:gd name="connsiteY4" fmla="*/ 2165110 h 2290966"/>
              <a:gd name="connsiteX5" fmla="*/ 2155719 w 2300806"/>
              <a:gd name="connsiteY5" fmla="*/ 2287371 h 2290966"/>
              <a:gd name="connsiteX6" fmla="*/ 588820 w 2300806"/>
              <a:gd name="connsiteY6" fmla="*/ 1874416 h 2290966"/>
              <a:gd name="connsiteX7" fmla="*/ 422682 w 2300806"/>
              <a:gd name="connsiteY7" fmla="*/ 1672167 h 2290966"/>
              <a:gd name="connsiteX8" fmla="*/ 2010 w 2300806"/>
              <a:gd name="connsiteY8" fmla="*/ 147792 h 2290966"/>
              <a:gd name="connsiteX0" fmla="*/ 2010 w 2300806"/>
              <a:gd name="connsiteY0" fmla="*/ 147792 h 2290966"/>
              <a:gd name="connsiteX1" fmla="*/ 163186 w 2300806"/>
              <a:gd name="connsiteY1" fmla="*/ 7104 h 2290966"/>
              <a:gd name="connsiteX2" fmla="*/ 1731068 w 2300806"/>
              <a:gd name="connsiteY2" fmla="*/ 421416 h 2290966"/>
              <a:gd name="connsiteX3" fmla="*/ 1877419 w 2300806"/>
              <a:gd name="connsiteY3" fmla="*/ 588253 h 2290966"/>
              <a:gd name="connsiteX4" fmla="*/ 2300806 w 2300806"/>
              <a:gd name="connsiteY4" fmla="*/ 2165110 h 2290966"/>
              <a:gd name="connsiteX5" fmla="*/ 2155719 w 2300806"/>
              <a:gd name="connsiteY5" fmla="*/ 2287371 h 2290966"/>
              <a:gd name="connsiteX6" fmla="*/ 588820 w 2300806"/>
              <a:gd name="connsiteY6" fmla="*/ 1874416 h 2290966"/>
              <a:gd name="connsiteX7" fmla="*/ 422682 w 2300806"/>
              <a:gd name="connsiteY7" fmla="*/ 1672167 h 2290966"/>
              <a:gd name="connsiteX8" fmla="*/ 2010 w 2300806"/>
              <a:gd name="connsiteY8" fmla="*/ 147792 h 2290966"/>
              <a:gd name="connsiteX0" fmla="*/ 2321 w 2301117"/>
              <a:gd name="connsiteY0" fmla="*/ 145616 h 2288790"/>
              <a:gd name="connsiteX1" fmla="*/ 163497 w 2301117"/>
              <a:gd name="connsiteY1" fmla="*/ 4928 h 2288790"/>
              <a:gd name="connsiteX2" fmla="*/ 1731379 w 2301117"/>
              <a:gd name="connsiteY2" fmla="*/ 419240 h 2288790"/>
              <a:gd name="connsiteX3" fmla="*/ 1877730 w 2301117"/>
              <a:gd name="connsiteY3" fmla="*/ 586077 h 2288790"/>
              <a:gd name="connsiteX4" fmla="*/ 2301117 w 2301117"/>
              <a:gd name="connsiteY4" fmla="*/ 2162934 h 2288790"/>
              <a:gd name="connsiteX5" fmla="*/ 2156030 w 2301117"/>
              <a:gd name="connsiteY5" fmla="*/ 2285195 h 2288790"/>
              <a:gd name="connsiteX6" fmla="*/ 589131 w 2301117"/>
              <a:gd name="connsiteY6" fmla="*/ 1872240 h 2288790"/>
              <a:gd name="connsiteX7" fmla="*/ 422993 w 2301117"/>
              <a:gd name="connsiteY7" fmla="*/ 1669991 h 2288790"/>
              <a:gd name="connsiteX8" fmla="*/ 2321 w 2301117"/>
              <a:gd name="connsiteY8" fmla="*/ 145616 h 2288790"/>
              <a:gd name="connsiteX0" fmla="*/ 0 w 2298796"/>
              <a:gd name="connsiteY0" fmla="*/ 147175 h 2290349"/>
              <a:gd name="connsiteX1" fmla="*/ 161176 w 2298796"/>
              <a:gd name="connsiteY1" fmla="*/ 6487 h 2290349"/>
              <a:gd name="connsiteX2" fmla="*/ 1729058 w 2298796"/>
              <a:gd name="connsiteY2" fmla="*/ 420799 h 2290349"/>
              <a:gd name="connsiteX3" fmla="*/ 1875409 w 2298796"/>
              <a:gd name="connsiteY3" fmla="*/ 587636 h 2290349"/>
              <a:gd name="connsiteX4" fmla="*/ 2298796 w 2298796"/>
              <a:gd name="connsiteY4" fmla="*/ 2164493 h 2290349"/>
              <a:gd name="connsiteX5" fmla="*/ 2153709 w 2298796"/>
              <a:gd name="connsiteY5" fmla="*/ 2286754 h 2290349"/>
              <a:gd name="connsiteX6" fmla="*/ 586810 w 2298796"/>
              <a:gd name="connsiteY6" fmla="*/ 1873799 h 2290349"/>
              <a:gd name="connsiteX7" fmla="*/ 420672 w 2298796"/>
              <a:gd name="connsiteY7" fmla="*/ 1671550 h 2290349"/>
              <a:gd name="connsiteX8" fmla="*/ 0 w 2298796"/>
              <a:gd name="connsiteY8" fmla="*/ 147175 h 2290349"/>
              <a:gd name="connsiteX0" fmla="*/ 0 w 2298796"/>
              <a:gd name="connsiteY0" fmla="*/ 147356 h 2290530"/>
              <a:gd name="connsiteX1" fmla="*/ 161176 w 2298796"/>
              <a:gd name="connsiteY1" fmla="*/ 6668 h 2290530"/>
              <a:gd name="connsiteX2" fmla="*/ 1729058 w 2298796"/>
              <a:gd name="connsiteY2" fmla="*/ 420980 h 2290530"/>
              <a:gd name="connsiteX3" fmla="*/ 1875409 w 2298796"/>
              <a:gd name="connsiteY3" fmla="*/ 587817 h 2290530"/>
              <a:gd name="connsiteX4" fmla="*/ 2298796 w 2298796"/>
              <a:gd name="connsiteY4" fmla="*/ 2164674 h 2290530"/>
              <a:gd name="connsiteX5" fmla="*/ 2153709 w 2298796"/>
              <a:gd name="connsiteY5" fmla="*/ 2286935 h 2290530"/>
              <a:gd name="connsiteX6" fmla="*/ 586810 w 2298796"/>
              <a:gd name="connsiteY6" fmla="*/ 1873980 h 2290530"/>
              <a:gd name="connsiteX7" fmla="*/ 420672 w 2298796"/>
              <a:gd name="connsiteY7" fmla="*/ 1671731 h 2290530"/>
              <a:gd name="connsiteX8" fmla="*/ 0 w 2298796"/>
              <a:gd name="connsiteY8" fmla="*/ 147356 h 2290530"/>
              <a:gd name="connsiteX0" fmla="*/ 9617 w 2308413"/>
              <a:gd name="connsiteY0" fmla="*/ 144929 h 2288103"/>
              <a:gd name="connsiteX1" fmla="*/ 170793 w 2308413"/>
              <a:gd name="connsiteY1" fmla="*/ 4241 h 2288103"/>
              <a:gd name="connsiteX2" fmla="*/ 1738675 w 2308413"/>
              <a:gd name="connsiteY2" fmla="*/ 418553 h 2288103"/>
              <a:gd name="connsiteX3" fmla="*/ 1885026 w 2308413"/>
              <a:gd name="connsiteY3" fmla="*/ 585390 h 2288103"/>
              <a:gd name="connsiteX4" fmla="*/ 2308413 w 2308413"/>
              <a:gd name="connsiteY4" fmla="*/ 2162247 h 2288103"/>
              <a:gd name="connsiteX5" fmla="*/ 2163326 w 2308413"/>
              <a:gd name="connsiteY5" fmla="*/ 2284508 h 2288103"/>
              <a:gd name="connsiteX6" fmla="*/ 596427 w 2308413"/>
              <a:gd name="connsiteY6" fmla="*/ 1871553 h 2288103"/>
              <a:gd name="connsiteX7" fmla="*/ 430289 w 2308413"/>
              <a:gd name="connsiteY7" fmla="*/ 1669304 h 2288103"/>
              <a:gd name="connsiteX8" fmla="*/ 9617 w 2308413"/>
              <a:gd name="connsiteY8" fmla="*/ 144929 h 2288103"/>
              <a:gd name="connsiteX0" fmla="*/ 8386 w 2307182"/>
              <a:gd name="connsiteY0" fmla="*/ 152138 h 2295312"/>
              <a:gd name="connsiteX1" fmla="*/ 169562 w 2307182"/>
              <a:gd name="connsiteY1" fmla="*/ 11450 h 2295312"/>
              <a:gd name="connsiteX2" fmla="*/ 1737444 w 2307182"/>
              <a:gd name="connsiteY2" fmla="*/ 425762 h 2295312"/>
              <a:gd name="connsiteX3" fmla="*/ 1883795 w 2307182"/>
              <a:gd name="connsiteY3" fmla="*/ 592599 h 2295312"/>
              <a:gd name="connsiteX4" fmla="*/ 2307182 w 2307182"/>
              <a:gd name="connsiteY4" fmla="*/ 2169456 h 2295312"/>
              <a:gd name="connsiteX5" fmla="*/ 2162095 w 2307182"/>
              <a:gd name="connsiteY5" fmla="*/ 2291717 h 2295312"/>
              <a:gd name="connsiteX6" fmla="*/ 595196 w 2307182"/>
              <a:gd name="connsiteY6" fmla="*/ 1878762 h 2295312"/>
              <a:gd name="connsiteX7" fmla="*/ 429058 w 2307182"/>
              <a:gd name="connsiteY7" fmla="*/ 1676513 h 2295312"/>
              <a:gd name="connsiteX8" fmla="*/ 8386 w 2307182"/>
              <a:gd name="connsiteY8" fmla="*/ 152138 h 2295312"/>
              <a:gd name="connsiteX0" fmla="*/ 9020 w 2301081"/>
              <a:gd name="connsiteY0" fmla="*/ 145947 h 2295856"/>
              <a:gd name="connsiteX1" fmla="*/ 163461 w 2301081"/>
              <a:gd name="connsiteY1" fmla="*/ 11994 h 2295856"/>
              <a:gd name="connsiteX2" fmla="*/ 1731343 w 2301081"/>
              <a:gd name="connsiteY2" fmla="*/ 426306 h 2295856"/>
              <a:gd name="connsiteX3" fmla="*/ 1877694 w 2301081"/>
              <a:gd name="connsiteY3" fmla="*/ 593143 h 2295856"/>
              <a:gd name="connsiteX4" fmla="*/ 2301081 w 2301081"/>
              <a:gd name="connsiteY4" fmla="*/ 2170000 h 2295856"/>
              <a:gd name="connsiteX5" fmla="*/ 2155994 w 2301081"/>
              <a:gd name="connsiteY5" fmla="*/ 2292261 h 2295856"/>
              <a:gd name="connsiteX6" fmla="*/ 589095 w 2301081"/>
              <a:gd name="connsiteY6" fmla="*/ 1879306 h 2295856"/>
              <a:gd name="connsiteX7" fmla="*/ 422957 w 2301081"/>
              <a:gd name="connsiteY7" fmla="*/ 1677057 h 2295856"/>
              <a:gd name="connsiteX8" fmla="*/ 9020 w 2301081"/>
              <a:gd name="connsiteY8" fmla="*/ 145947 h 2295856"/>
              <a:gd name="connsiteX0" fmla="*/ 3409 w 2295470"/>
              <a:gd name="connsiteY0" fmla="*/ 146126 h 2296035"/>
              <a:gd name="connsiteX1" fmla="*/ 157850 w 2295470"/>
              <a:gd name="connsiteY1" fmla="*/ 12173 h 2296035"/>
              <a:gd name="connsiteX2" fmla="*/ 1725732 w 2295470"/>
              <a:gd name="connsiteY2" fmla="*/ 426485 h 2296035"/>
              <a:gd name="connsiteX3" fmla="*/ 1872083 w 2295470"/>
              <a:gd name="connsiteY3" fmla="*/ 593322 h 2296035"/>
              <a:gd name="connsiteX4" fmla="*/ 2295470 w 2295470"/>
              <a:gd name="connsiteY4" fmla="*/ 2170179 h 2296035"/>
              <a:gd name="connsiteX5" fmla="*/ 2150383 w 2295470"/>
              <a:gd name="connsiteY5" fmla="*/ 2292440 h 2296035"/>
              <a:gd name="connsiteX6" fmla="*/ 583484 w 2295470"/>
              <a:gd name="connsiteY6" fmla="*/ 1879485 h 2296035"/>
              <a:gd name="connsiteX7" fmla="*/ 417346 w 2295470"/>
              <a:gd name="connsiteY7" fmla="*/ 1677236 h 2296035"/>
              <a:gd name="connsiteX8" fmla="*/ 3409 w 2295470"/>
              <a:gd name="connsiteY8" fmla="*/ 146126 h 2296035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5540 w 2297601"/>
              <a:gd name="connsiteY0" fmla="*/ 143814 h 2293723"/>
              <a:gd name="connsiteX1" fmla="*/ 159981 w 2297601"/>
              <a:gd name="connsiteY1" fmla="*/ 9861 h 2293723"/>
              <a:gd name="connsiteX2" fmla="*/ 1727863 w 2297601"/>
              <a:gd name="connsiteY2" fmla="*/ 424173 h 2293723"/>
              <a:gd name="connsiteX3" fmla="*/ 1874214 w 2297601"/>
              <a:gd name="connsiteY3" fmla="*/ 591010 h 2293723"/>
              <a:gd name="connsiteX4" fmla="*/ 2297601 w 2297601"/>
              <a:gd name="connsiteY4" fmla="*/ 2167867 h 2293723"/>
              <a:gd name="connsiteX5" fmla="*/ 2152514 w 2297601"/>
              <a:gd name="connsiteY5" fmla="*/ 2290128 h 2293723"/>
              <a:gd name="connsiteX6" fmla="*/ 585615 w 2297601"/>
              <a:gd name="connsiteY6" fmla="*/ 1877173 h 2293723"/>
              <a:gd name="connsiteX7" fmla="*/ 419477 w 2297601"/>
              <a:gd name="connsiteY7" fmla="*/ 1674924 h 2293723"/>
              <a:gd name="connsiteX8" fmla="*/ 5540 w 2297601"/>
              <a:gd name="connsiteY8" fmla="*/ 143814 h 2293723"/>
              <a:gd name="connsiteX0" fmla="*/ 5540 w 2297601"/>
              <a:gd name="connsiteY0" fmla="*/ 143814 h 2293723"/>
              <a:gd name="connsiteX1" fmla="*/ 159981 w 2297601"/>
              <a:gd name="connsiteY1" fmla="*/ 9861 h 2293723"/>
              <a:gd name="connsiteX2" fmla="*/ 1727863 w 2297601"/>
              <a:gd name="connsiteY2" fmla="*/ 424173 h 2293723"/>
              <a:gd name="connsiteX3" fmla="*/ 1874214 w 2297601"/>
              <a:gd name="connsiteY3" fmla="*/ 591010 h 2293723"/>
              <a:gd name="connsiteX4" fmla="*/ 2297601 w 2297601"/>
              <a:gd name="connsiteY4" fmla="*/ 2167867 h 2293723"/>
              <a:gd name="connsiteX5" fmla="*/ 2152514 w 2297601"/>
              <a:gd name="connsiteY5" fmla="*/ 2290128 h 2293723"/>
              <a:gd name="connsiteX6" fmla="*/ 585615 w 2297601"/>
              <a:gd name="connsiteY6" fmla="*/ 1877173 h 2293723"/>
              <a:gd name="connsiteX7" fmla="*/ 419477 w 2297601"/>
              <a:gd name="connsiteY7" fmla="*/ 1674924 h 2293723"/>
              <a:gd name="connsiteX8" fmla="*/ 5540 w 2297601"/>
              <a:gd name="connsiteY8" fmla="*/ 143814 h 2293723"/>
              <a:gd name="connsiteX0" fmla="*/ 3923 w 2295984"/>
              <a:gd name="connsiteY0" fmla="*/ 144081 h 2293990"/>
              <a:gd name="connsiteX1" fmla="*/ 158364 w 2295984"/>
              <a:gd name="connsiteY1" fmla="*/ 10128 h 2293990"/>
              <a:gd name="connsiteX2" fmla="*/ 1726246 w 2295984"/>
              <a:gd name="connsiteY2" fmla="*/ 424440 h 2293990"/>
              <a:gd name="connsiteX3" fmla="*/ 1872597 w 2295984"/>
              <a:gd name="connsiteY3" fmla="*/ 591277 h 2293990"/>
              <a:gd name="connsiteX4" fmla="*/ 2295984 w 2295984"/>
              <a:gd name="connsiteY4" fmla="*/ 2168134 h 2293990"/>
              <a:gd name="connsiteX5" fmla="*/ 2150897 w 2295984"/>
              <a:gd name="connsiteY5" fmla="*/ 2290395 h 2293990"/>
              <a:gd name="connsiteX6" fmla="*/ 583998 w 2295984"/>
              <a:gd name="connsiteY6" fmla="*/ 1877440 h 2293990"/>
              <a:gd name="connsiteX7" fmla="*/ 417860 w 2295984"/>
              <a:gd name="connsiteY7" fmla="*/ 1675191 h 2293990"/>
              <a:gd name="connsiteX8" fmla="*/ 3923 w 2295984"/>
              <a:gd name="connsiteY8" fmla="*/ 144081 h 2293990"/>
              <a:gd name="connsiteX0" fmla="*/ 1528 w 2293589"/>
              <a:gd name="connsiteY0" fmla="*/ 144362 h 2294271"/>
              <a:gd name="connsiteX1" fmla="*/ 155969 w 2293589"/>
              <a:gd name="connsiteY1" fmla="*/ 10409 h 2294271"/>
              <a:gd name="connsiteX2" fmla="*/ 1723851 w 2293589"/>
              <a:gd name="connsiteY2" fmla="*/ 424721 h 2294271"/>
              <a:gd name="connsiteX3" fmla="*/ 1870202 w 2293589"/>
              <a:gd name="connsiteY3" fmla="*/ 591558 h 2294271"/>
              <a:gd name="connsiteX4" fmla="*/ 2293589 w 2293589"/>
              <a:gd name="connsiteY4" fmla="*/ 2168415 h 2294271"/>
              <a:gd name="connsiteX5" fmla="*/ 2148502 w 2293589"/>
              <a:gd name="connsiteY5" fmla="*/ 2290676 h 2294271"/>
              <a:gd name="connsiteX6" fmla="*/ 581603 w 2293589"/>
              <a:gd name="connsiteY6" fmla="*/ 1877721 h 2294271"/>
              <a:gd name="connsiteX7" fmla="*/ 415465 w 2293589"/>
              <a:gd name="connsiteY7" fmla="*/ 1675472 h 2294271"/>
              <a:gd name="connsiteX8" fmla="*/ 1528 w 2293589"/>
              <a:gd name="connsiteY8" fmla="*/ 144362 h 2294271"/>
              <a:gd name="connsiteX0" fmla="*/ 1848 w 2293909"/>
              <a:gd name="connsiteY0" fmla="*/ 138202 h 2288111"/>
              <a:gd name="connsiteX1" fmla="*/ 156289 w 2293909"/>
              <a:gd name="connsiteY1" fmla="*/ 4249 h 2288111"/>
              <a:gd name="connsiteX2" fmla="*/ 1724171 w 2293909"/>
              <a:gd name="connsiteY2" fmla="*/ 418561 h 2288111"/>
              <a:gd name="connsiteX3" fmla="*/ 1870522 w 2293909"/>
              <a:gd name="connsiteY3" fmla="*/ 585398 h 2288111"/>
              <a:gd name="connsiteX4" fmla="*/ 2293909 w 2293909"/>
              <a:gd name="connsiteY4" fmla="*/ 2162255 h 2288111"/>
              <a:gd name="connsiteX5" fmla="*/ 2148822 w 2293909"/>
              <a:gd name="connsiteY5" fmla="*/ 2284516 h 2288111"/>
              <a:gd name="connsiteX6" fmla="*/ 581923 w 2293909"/>
              <a:gd name="connsiteY6" fmla="*/ 1871561 h 2288111"/>
              <a:gd name="connsiteX7" fmla="*/ 415785 w 2293909"/>
              <a:gd name="connsiteY7" fmla="*/ 1669312 h 2288111"/>
              <a:gd name="connsiteX8" fmla="*/ 1848 w 2293909"/>
              <a:gd name="connsiteY8" fmla="*/ 138202 h 2288111"/>
              <a:gd name="connsiteX0" fmla="*/ 1289 w 2293350"/>
              <a:gd name="connsiteY0" fmla="*/ 138202 h 2288111"/>
              <a:gd name="connsiteX1" fmla="*/ 155730 w 2293350"/>
              <a:gd name="connsiteY1" fmla="*/ 4249 h 2288111"/>
              <a:gd name="connsiteX2" fmla="*/ 1723612 w 2293350"/>
              <a:gd name="connsiteY2" fmla="*/ 418561 h 2288111"/>
              <a:gd name="connsiteX3" fmla="*/ 1869963 w 2293350"/>
              <a:gd name="connsiteY3" fmla="*/ 585398 h 2288111"/>
              <a:gd name="connsiteX4" fmla="*/ 2293350 w 2293350"/>
              <a:gd name="connsiteY4" fmla="*/ 2162255 h 2288111"/>
              <a:gd name="connsiteX5" fmla="*/ 2148263 w 2293350"/>
              <a:gd name="connsiteY5" fmla="*/ 2284516 h 2288111"/>
              <a:gd name="connsiteX6" fmla="*/ 581364 w 2293350"/>
              <a:gd name="connsiteY6" fmla="*/ 1871561 h 2288111"/>
              <a:gd name="connsiteX7" fmla="*/ 415226 w 2293350"/>
              <a:gd name="connsiteY7" fmla="*/ 1669312 h 2288111"/>
              <a:gd name="connsiteX8" fmla="*/ 1289 w 2293350"/>
              <a:gd name="connsiteY8" fmla="*/ 138202 h 2288111"/>
              <a:gd name="connsiteX0" fmla="*/ 1527 w 2293588"/>
              <a:gd name="connsiteY0" fmla="*/ 138621 h 2288530"/>
              <a:gd name="connsiteX1" fmla="*/ 155968 w 2293588"/>
              <a:gd name="connsiteY1" fmla="*/ 4668 h 2288530"/>
              <a:gd name="connsiteX2" fmla="*/ 1723850 w 2293588"/>
              <a:gd name="connsiteY2" fmla="*/ 418980 h 2288530"/>
              <a:gd name="connsiteX3" fmla="*/ 1870201 w 2293588"/>
              <a:gd name="connsiteY3" fmla="*/ 585817 h 2288530"/>
              <a:gd name="connsiteX4" fmla="*/ 2293588 w 2293588"/>
              <a:gd name="connsiteY4" fmla="*/ 2162674 h 2288530"/>
              <a:gd name="connsiteX5" fmla="*/ 2148501 w 2293588"/>
              <a:gd name="connsiteY5" fmla="*/ 2284935 h 2288530"/>
              <a:gd name="connsiteX6" fmla="*/ 581602 w 2293588"/>
              <a:gd name="connsiteY6" fmla="*/ 1871980 h 2288530"/>
              <a:gd name="connsiteX7" fmla="*/ 415464 w 2293588"/>
              <a:gd name="connsiteY7" fmla="*/ 1669731 h 2288530"/>
              <a:gd name="connsiteX8" fmla="*/ 1527 w 2293588"/>
              <a:gd name="connsiteY8" fmla="*/ 138621 h 2288530"/>
              <a:gd name="connsiteX0" fmla="*/ 4451 w 2296512"/>
              <a:gd name="connsiteY0" fmla="*/ 139388 h 2289297"/>
              <a:gd name="connsiteX1" fmla="*/ 158892 w 2296512"/>
              <a:gd name="connsiteY1" fmla="*/ 5435 h 2289297"/>
              <a:gd name="connsiteX2" fmla="*/ 1726774 w 2296512"/>
              <a:gd name="connsiteY2" fmla="*/ 419747 h 2289297"/>
              <a:gd name="connsiteX3" fmla="*/ 1873125 w 2296512"/>
              <a:gd name="connsiteY3" fmla="*/ 586584 h 2289297"/>
              <a:gd name="connsiteX4" fmla="*/ 2296512 w 2296512"/>
              <a:gd name="connsiteY4" fmla="*/ 2163441 h 2289297"/>
              <a:gd name="connsiteX5" fmla="*/ 2151425 w 2296512"/>
              <a:gd name="connsiteY5" fmla="*/ 2285702 h 2289297"/>
              <a:gd name="connsiteX6" fmla="*/ 584526 w 2296512"/>
              <a:gd name="connsiteY6" fmla="*/ 1872747 h 2289297"/>
              <a:gd name="connsiteX7" fmla="*/ 418388 w 2296512"/>
              <a:gd name="connsiteY7" fmla="*/ 1670498 h 2289297"/>
              <a:gd name="connsiteX8" fmla="*/ 4451 w 2296512"/>
              <a:gd name="connsiteY8" fmla="*/ 139388 h 2289297"/>
              <a:gd name="connsiteX0" fmla="*/ 4451 w 2299782"/>
              <a:gd name="connsiteY0" fmla="*/ 139388 h 2288818"/>
              <a:gd name="connsiteX1" fmla="*/ 158892 w 2299782"/>
              <a:gd name="connsiteY1" fmla="*/ 5435 h 2288818"/>
              <a:gd name="connsiteX2" fmla="*/ 1726774 w 2299782"/>
              <a:gd name="connsiteY2" fmla="*/ 419747 h 2288818"/>
              <a:gd name="connsiteX3" fmla="*/ 1873125 w 2299782"/>
              <a:gd name="connsiteY3" fmla="*/ 586584 h 2288818"/>
              <a:gd name="connsiteX4" fmla="*/ 2296512 w 2299782"/>
              <a:gd name="connsiteY4" fmla="*/ 2163441 h 2288818"/>
              <a:gd name="connsiteX5" fmla="*/ 2151425 w 2299782"/>
              <a:gd name="connsiteY5" fmla="*/ 2285702 h 2288818"/>
              <a:gd name="connsiteX6" fmla="*/ 584526 w 2299782"/>
              <a:gd name="connsiteY6" fmla="*/ 1872747 h 2288818"/>
              <a:gd name="connsiteX7" fmla="*/ 418388 w 2299782"/>
              <a:gd name="connsiteY7" fmla="*/ 1670498 h 2288818"/>
              <a:gd name="connsiteX8" fmla="*/ 4451 w 2299782"/>
              <a:gd name="connsiteY8" fmla="*/ 139388 h 2288818"/>
              <a:gd name="connsiteX0" fmla="*/ 4451 w 2299139"/>
              <a:gd name="connsiteY0" fmla="*/ 139388 h 2287220"/>
              <a:gd name="connsiteX1" fmla="*/ 158892 w 2299139"/>
              <a:gd name="connsiteY1" fmla="*/ 5435 h 2287220"/>
              <a:gd name="connsiteX2" fmla="*/ 1726774 w 2299139"/>
              <a:gd name="connsiteY2" fmla="*/ 419747 h 2287220"/>
              <a:gd name="connsiteX3" fmla="*/ 1873125 w 2299139"/>
              <a:gd name="connsiteY3" fmla="*/ 586584 h 2287220"/>
              <a:gd name="connsiteX4" fmla="*/ 2296512 w 2299139"/>
              <a:gd name="connsiteY4" fmla="*/ 2163441 h 2287220"/>
              <a:gd name="connsiteX5" fmla="*/ 2151425 w 2299139"/>
              <a:gd name="connsiteY5" fmla="*/ 2285702 h 2287220"/>
              <a:gd name="connsiteX6" fmla="*/ 584526 w 2299139"/>
              <a:gd name="connsiteY6" fmla="*/ 1872747 h 2287220"/>
              <a:gd name="connsiteX7" fmla="*/ 418388 w 2299139"/>
              <a:gd name="connsiteY7" fmla="*/ 1670498 h 2287220"/>
              <a:gd name="connsiteX8" fmla="*/ 4451 w 2299139"/>
              <a:gd name="connsiteY8" fmla="*/ 139388 h 2287220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84526 w 2299277"/>
              <a:gd name="connsiteY6" fmla="*/ 1872747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4690 w 2299277"/>
              <a:gd name="connsiteY3" fmla="*/ 585018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4690 w 2299277"/>
              <a:gd name="connsiteY3" fmla="*/ 588149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99277" h="2289265">
                <a:moveTo>
                  <a:pt x="4451" y="139388"/>
                </a:moveTo>
                <a:cubicBezTo>
                  <a:pt x="-13417" y="60766"/>
                  <a:pt x="19464" y="-22226"/>
                  <a:pt x="158892" y="5435"/>
                </a:cubicBezTo>
                <a:lnTo>
                  <a:pt x="1726774" y="419747"/>
                </a:lnTo>
                <a:cubicBezTo>
                  <a:pt x="1822894" y="445626"/>
                  <a:pt x="1861313" y="514526"/>
                  <a:pt x="1880135" y="585426"/>
                </a:cubicBezTo>
                <a:cubicBezTo>
                  <a:pt x="2097057" y="1402519"/>
                  <a:pt x="2138139" y="1539608"/>
                  <a:pt x="2296512" y="2163441"/>
                </a:cubicBezTo>
                <a:cubicBezTo>
                  <a:pt x="2313920" y="2245273"/>
                  <a:pt x="2247201" y="2304717"/>
                  <a:pt x="2151425" y="2285702"/>
                </a:cubicBezTo>
                <a:lnTo>
                  <a:pt x="594791" y="1867358"/>
                </a:lnTo>
                <a:cubicBezTo>
                  <a:pt x="507154" y="1842614"/>
                  <a:pt x="450849" y="1799460"/>
                  <a:pt x="416823" y="1672064"/>
                </a:cubicBezTo>
                <a:cubicBezTo>
                  <a:pt x="286664" y="1184744"/>
                  <a:pt x="134198" y="644520"/>
                  <a:pt x="4451" y="139388"/>
                </a:cubicBezTo>
                <a:close/>
              </a:path>
            </a:pathLst>
          </a:custGeom>
          <a:noFill/>
          <a:ln w="28575" cmpd="sng">
            <a:solidFill>
              <a:srgbClr val="A7934B">
                <a:alpha val="1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ounded Rectangle 11"/>
          <p:cNvSpPr>
            <a:spLocks noChangeAspect="1"/>
          </p:cNvSpPr>
          <p:nvPr userDrawn="1"/>
        </p:nvSpPr>
        <p:spPr>
          <a:xfrm rot="20703236" flipH="1">
            <a:off x="6847248" y="-1804648"/>
            <a:ext cx="2838789" cy="2817940"/>
          </a:xfrm>
          <a:custGeom>
            <a:avLst/>
            <a:gdLst>
              <a:gd name="connsiteX0" fmla="*/ 0 w 2309041"/>
              <a:gd name="connsiteY0" fmla="*/ 122448 h 2313432"/>
              <a:gd name="connsiteX1" fmla="*/ 122448 w 2309041"/>
              <a:gd name="connsiteY1" fmla="*/ 0 h 2313432"/>
              <a:gd name="connsiteX2" fmla="*/ 2186593 w 2309041"/>
              <a:gd name="connsiteY2" fmla="*/ 0 h 2313432"/>
              <a:gd name="connsiteX3" fmla="*/ 2309041 w 2309041"/>
              <a:gd name="connsiteY3" fmla="*/ 122448 h 2313432"/>
              <a:gd name="connsiteX4" fmla="*/ 2309041 w 2309041"/>
              <a:gd name="connsiteY4" fmla="*/ 2190984 h 2313432"/>
              <a:gd name="connsiteX5" fmla="*/ 2186593 w 2309041"/>
              <a:gd name="connsiteY5" fmla="*/ 2313432 h 2313432"/>
              <a:gd name="connsiteX6" fmla="*/ 122448 w 2309041"/>
              <a:gd name="connsiteY6" fmla="*/ 2313432 h 2313432"/>
              <a:gd name="connsiteX7" fmla="*/ 0 w 2309041"/>
              <a:gd name="connsiteY7" fmla="*/ 2190984 h 2313432"/>
              <a:gd name="connsiteX8" fmla="*/ 0 w 2309041"/>
              <a:gd name="connsiteY8" fmla="*/ 122448 h 2313432"/>
              <a:gd name="connsiteX0" fmla="*/ 0 w 2756331"/>
              <a:gd name="connsiteY0" fmla="*/ 122448 h 2313432"/>
              <a:gd name="connsiteX1" fmla="*/ 122448 w 2756331"/>
              <a:gd name="connsiteY1" fmla="*/ 0 h 2313432"/>
              <a:gd name="connsiteX2" fmla="*/ 2186593 w 2756331"/>
              <a:gd name="connsiteY2" fmla="*/ 0 h 2313432"/>
              <a:gd name="connsiteX3" fmla="*/ 2309041 w 2756331"/>
              <a:gd name="connsiteY3" fmla="*/ 122448 h 2313432"/>
              <a:gd name="connsiteX4" fmla="*/ 2756331 w 2756331"/>
              <a:gd name="connsiteY4" fmla="*/ 1743694 h 2313432"/>
              <a:gd name="connsiteX5" fmla="*/ 2186593 w 2756331"/>
              <a:gd name="connsiteY5" fmla="*/ 2313432 h 2313432"/>
              <a:gd name="connsiteX6" fmla="*/ 122448 w 2756331"/>
              <a:gd name="connsiteY6" fmla="*/ 2313432 h 2313432"/>
              <a:gd name="connsiteX7" fmla="*/ 0 w 2756331"/>
              <a:gd name="connsiteY7" fmla="*/ 2190984 h 2313432"/>
              <a:gd name="connsiteX8" fmla="*/ 0 w 2756331"/>
              <a:gd name="connsiteY8" fmla="*/ 122448 h 2313432"/>
              <a:gd name="connsiteX0" fmla="*/ 0 w 2756331"/>
              <a:gd name="connsiteY0" fmla="*/ 122448 h 2313432"/>
              <a:gd name="connsiteX1" fmla="*/ 122448 w 2756331"/>
              <a:gd name="connsiteY1" fmla="*/ 0 h 2313432"/>
              <a:gd name="connsiteX2" fmla="*/ 2186593 w 2756331"/>
              <a:gd name="connsiteY2" fmla="*/ 0 h 2313432"/>
              <a:gd name="connsiteX3" fmla="*/ 2309041 w 2756331"/>
              <a:gd name="connsiteY3" fmla="*/ 122448 h 2313432"/>
              <a:gd name="connsiteX4" fmla="*/ 2756331 w 2756331"/>
              <a:gd name="connsiteY4" fmla="*/ 1743694 h 2313432"/>
              <a:gd name="connsiteX5" fmla="*/ 2654369 w 2756331"/>
              <a:gd name="connsiteY5" fmla="*/ 1852485 h 2313432"/>
              <a:gd name="connsiteX6" fmla="*/ 122448 w 2756331"/>
              <a:gd name="connsiteY6" fmla="*/ 2313432 h 2313432"/>
              <a:gd name="connsiteX7" fmla="*/ 0 w 2756331"/>
              <a:gd name="connsiteY7" fmla="*/ 2190984 h 2313432"/>
              <a:gd name="connsiteX8" fmla="*/ 0 w 2756331"/>
              <a:gd name="connsiteY8" fmla="*/ 122448 h 2313432"/>
              <a:gd name="connsiteX0" fmla="*/ 0 w 2756331"/>
              <a:gd name="connsiteY0" fmla="*/ 122448 h 2193261"/>
              <a:gd name="connsiteX1" fmla="*/ 122448 w 2756331"/>
              <a:gd name="connsiteY1" fmla="*/ 0 h 2193261"/>
              <a:gd name="connsiteX2" fmla="*/ 2186593 w 2756331"/>
              <a:gd name="connsiteY2" fmla="*/ 0 h 2193261"/>
              <a:gd name="connsiteX3" fmla="*/ 2309041 w 2756331"/>
              <a:gd name="connsiteY3" fmla="*/ 122448 h 2193261"/>
              <a:gd name="connsiteX4" fmla="*/ 2756331 w 2756331"/>
              <a:gd name="connsiteY4" fmla="*/ 1743694 h 2193261"/>
              <a:gd name="connsiteX5" fmla="*/ 2654369 w 2756331"/>
              <a:gd name="connsiteY5" fmla="*/ 1852485 h 2193261"/>
              <a:gd name="connsiteX6" fmla="*/ 1768205 w 2756331"/>
              <a:gd name="connsiteY6" fmla="*/ 797431 h 2193261"/>
              <a:gd name="connsiteX7" fmla="*/ 0 w 2756331"/>
              <a:gd name="connsiteY7" fmla="*/ 2190984 h 2193261"/>
              <a:gd name="connsiteX8" fmla="*/ 0 w 2756331"/>
              <a:gd name="connsiteY8" fmla="*/ 122448 h 2193261"/>
              <a:gd name="connsiteX0" fmla="*/ 0 w 2756331"/>
              <a:gd name="connsiteY0" fmla="*/ 122448 h 2194935"/>
              <a:gd name="connsiteX1" fmla="*/ 122448 w 2756331"/>
              <a:gd name="connsiteY1" fmla="*/ 0 h 2194935"/>
              <a:gd name="connsiteX2" fmla="*/ 2186593 w 2756331"/>
              <a:gd name="connsiteY2" fmla="*/ 0 h 2194935"/>
              <a:gd name="connsiteX3" fmla="*/ 2309041 w 2756331"/>
              <a:gd name="connsiteY3" fmla="*/ 122448 h 2194935"/>
              <a:gd name="connsiteX4" fmla="*/ 2756331 w 2756331"/>
              <a:gd name="connsiteY4" fmla="*/ 1743694 h 2194935"/>
              <a:gd name="connsiteX5" fmla="*/ 2654369 w 2756331"/>
              <a:gd name="connsiteY5" fmla="*/ 1852485 h 2194935"/>
              <a:gd name="connsiteX6" fmla="*/ 986298 w 2756331"/>
              <a:gd name="connsiteY6" fmla="*/ 1435925 h 2194935"/>
              <a:gd name="connsiteX7" fmla="*/ 0 w 2756331"/>
              <a:gd name="connsiteY7" fmla="*/ 2190984 h 2194935"/>
              <a:gd name="connsiteX8" fmla="*/ 0 w 2756331"/>
              <a:gd name="connsiteY8" fmla="*/ 122448 h 2194935"/>
              <a:gd name="connsiteX0" fmla="*/ 0 w 2756331"/>
              <a:gd name="connsiteY0" fmla="*/ 122448 h 1852485"/>
              <a:gd name="connsiteX1" fmla="*/ 122448 w 2756331"/>
              <a:gd name="connsiteY1" fmla="*/ 0 h 1852485"/>
              <a:gd name="connsiteX2" fmla="*/ 2186593 w 2756331"/>
              <a:gd name="connsiteY2" fmla="*/ 0 h 1852485"/>
              <a:gd name="connsiteX3" fmla="*/ 2309041 w 2756331"/>
              <a:gd name="connsiteY3" fmla="*/ 122448 h 1852485"/>
              <a:gd name="connsiteX4" fmla="*/ 2756331 w 2756331"/>
              <a:gd name="connsiteY4" fmla="*/ 1743694 h 1852485"/>
              <a:gd name="connsiteX5" fmla="*/ 2654369 w 2756331"/>
              <a:gd name="connsiteY5" fmla="*/ 1852485 h 1852485"/>
              <a:gd name="connsiteX6" fmla="*/ 986298 w 2756331"/>
              <a:gd name="connsiteY6" fmla="*/ 1435925 h 1852485"/>
              <a:gd name="connsiteX7" fmla="*/ 894581 w 2756331"/>
              <a:gd name="connsiteY7" fmla="*/ 1337378 h 1852485"/>
              <a:gd name="connsiteX8" fmla="*/ 0 w 2756331"/>
              <a:gd name="connsiteY8" fmla="*/ 122448 h 1852485"/>
              <a:gd name="connsiteX0" fmla="*/ 0 w 2756331"/>
              <a:gd name="connsiteY0" fmla="*/ 539006 h 2269043"/>
              <a:gd name="connsiteX1" fmla="*/ 620956 w 2756331"/>
              <a:gd name="connsiteY1" fmla="*/ 0 h 2269043"/>
              <a:gd name="connsiteX2" fmla="*/ 2186593 w 2756331"/>
              <a:gd name="connsiteY2" fmla="*/ 416558 h 2269043"/>
              <a:gd name="connsiteX3" fmla="*/ 2309041 w 2756331"/>
              <a:gd name="connsiteY3" fmla="*/ 539006 h 2269043"/>
              <a:gd name="connsiteX4" fmla="*/ 2756331 w 2756331"/>
              <a:gd name="connsiteY4" fmla="*/ 2160252 h 2269043"/>
              <a:gd name="connsiteX5" fmla="*/ 2654369 w 2756331"/>
              <a:gd name="connsiteY5" fmla="*/ 2269043 h 2269043"/>
              <a:gd name="connsiteX6" fmla="*/ 986298 w 2756331"/>
              <a:gd name="connsiteY6" fmla="*/ 1852483 h 2269043"/>
              <a:gd name="connsiteX7" fmla="*/ 894581 w 2756331"/>
              <a:gd name="connsiteY7" fmla="*/ 1753936 h 2269043"/>
              <a:gd name="connsiteX8" fmla="*/ 0 w 2756331"/>
              <a:gd name="connsiteY8" fmla="*/ 539006 h 2269043"/>
              <a:gd name="connsiteX0" fmla="*/ 0 w 2288552"/>
              <a:gd name="connsiteY0" fmla="*/ 173665 h 2269043"/>
              <a:gd name="connsiteX1" fmla="*/ 153177 w 2288552"/>
              <a:gd name="connsiteY1" fmla="*/ 0 h 2269043"/>
              <a:gd name="connsiteX2" fmla="*/ 1718814 w 2288552"/>
              <a:gd name="connsiteY2" fmla="*/ 416558 h 2269043"/>
              <a:gd name="connsiteX3" fmla="*/ 1841262 w 2288552"/>
              <a:gd name="connsiteY3" fmla="*/ 539006 h 2269043"/>
              <a:gd name="connsiteX4" fmla="*/ 2288552 w 2288552"/>
              <a:gd name="connsiteY4" fmla="*/ 2160252 h 2269043"/>
              <a:gd name="connsiteX5" fmla="*/ 2186590 w 2288552"/>
              <a:gd name="connsiteY5" fmla="*/ 2269043 h 2269043"/>
              <a:gd name="connsiteX6" fmla="*/ 518519 w 2288552"/>
              <a:gd name="connsiteY6" fmla="*/ 1852483 h 2269043"/>
              <a:gd name="connsiteX7" fmla="*/ 426802 w 2288552"/>
              <a:gd name="connsiteY7" fmla="*/ 1753936 h 2269043"/>
              <a:gd name="connsiteX8" fmla="*/ 0 w 2288552"/>
              <a:gd name="connsiteY8" fmla="*/ 173665 h 2269043"/>
              <a:gd name="connsiteX0" fmla="*/ 0 w 2298796"/>
              <a:gd name="connsiteY0" fmla="*/ 142934 h 2269043"/>
              <a:gd name="connsiteX1" fmla="*/ 163421 w 2298796"/>
              <a:gd name="connsiteY1" fmla="*/ 0 h 2269043"/>
              <a:gd name="connsiteX2" fmla="*/ 1729058 w 2298796"/>
              <a:gd name="connsiteY2" fmla="*/ 416558 h 2269043"/>
              <a:gd name="connsiteX3" fmla="*/ 1851506 w 2298796"/>
              <a:gd name="connsiteY3" fmla="*/ 539006 h 2269043"/>
              <a:gd name="connsiteX4" fmla="*/ 2298796 w 2298796"/>
              <a:gd name="connsiteY4" fmla="*/ 2160252 h 2269043"/>
              <a:gd name="connsiteX5" fmla="*/ 2196834 w 2298796"/>
              <a:gd name="connsiteY5" fmla="*/ 2269043 h 2269043"/>
              <a:gd name="connsiteX6" fmla="*/ 528763 w 2298796"/>
              <a:gd name="connsiteY6" fmla="*/ 1852483 h 2269043"/>
              <a:gd name="connsiteX7" fmla="*/ 437046 w 2298796"/>
              <a:gd name="connsiteY7" fmla="*/ 1753936 h 2269043"/>
              <a:gd name="connsiteX8" fmla="*/ 0 w 2298796"/>
              <a:gd name="connsiteY8" fmla="*/ 142934 h 2269043"/>
              <a:gd name="connsiteX0" fmla="*/ 0 w 2298796"/>
              <a:gd name="connsiteY0" fmla="*/ 145749 h 2271858"/>
              <a:gd name="connsiteX1" fmla="*/ 163421 w 2298796"/>
              <a:gd name="connsiteY1" fmla="*/ 2815 h 2271858"/>
              <a:gd name="connsiteX2" fmla="*/ 1729058 w 2298796"/>
              <a:gd name="connsiteY2" fmla="*/ 419373 h 2271858"/>
              <a:gd name="connsiteX3" fmla="*/ 1851506 w 2298796"/>
              <a:gd name="connsiteY3" fmla="*/ 541821 h 2271858"/>
              <a:gd name="connsiteX4" fmla="*/ 2298796 w 2298796"/>
              <a:gd name="connsiteY4" fmla="*/ 2163067 h 2271858"/>
              <a:gd name="connsiteX5" fmla="*/ 2196834 w 2298796"/>
              <a:gd name="connsiteY5" fmla="*/ 2271858 h 2271858"/>
              <a:gd name="connsiteX6" fmla="*/ 528763 w 2298796"/>
              <a:gd name="connsiteY6" fmla="*/ 1855298 h 2271858"/>
              <a:gd name="connsiteX7" fmla="*/ 437046 w 2298796"/>
              <a:gd name="connsiteY7" fmla="*/ 1756751 h 2271858"/>
              <a:gd name="connsiteX8" fmla="*/ 0 w 2298796"/>
              <a:gd name="connsiteY8" fmla="*/ 145749 h 2271858"/>
              <a:gd name="connsiteX0" fmla="*/ 1583 w 2300379"/>
              <a:gd name="connsiteY0" fmla="*/ 146709 h 2272818"/>
              <a:gd name="connsiteX1" fmla="*/ 165004 w 2300379"/>
              <a:gd name="connsiteY1" fmla="*/ 3775 h 2272818"/>
              <a:gd name="connsiteX2" fmla="*/ 1730641 w 2300379"/>
              <a:gd name="connsiteY2" fmla="*/ 420333 h 2272818"/>
              <a:gd name="connsiteX3" fmla="*/ 1853089 w 2300379"/>
              <a:gd name="connsiteY3" fmla="*/ 542781 h 2272818"/>
              <a:gd name="connsiteX4" fmla="*/ 2300379 w 2300379"/>
              <a:gd name="connsiteY4" fmla="*/ 2164027 h 2272818"/>
              <a:gd name="connsiteX5" fmla="*/ 2198417 w 2300379"/>
              <a:gd name="connsiteY5" fmla="*/ 2272818 h 2272818"/>
              <a:gd name="connsiteX6" fmla="*/ 530346 w 2300379"/>
              <a:gd name="connsiteY6" fmla="*/ 1856258 h 2272818"/>
              <a:gd name="connsiteX7" fmla="*/ 438629 w 2300379"/>
              <a:gd name="connsiteY7" fmla="*/ 1757711 h 2272818"/>
              <a:gd name="connsiteX8" fmla="*/ 1583 w 2300379"/>
              <a:gd name="connsiteY8" fmla="*/ 146709 h 2272818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98751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98751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64606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8243"/>
              <a:gd name="connsiteX1" fmla="*/ 165338 w 2300713"/>
              <a:gd name="connsiteY1" fmla="*/ 6956 h 2288243"/>
              <a:gd name="connsiteX2" fmla="*/ 1730975 w 2300713"/>
              <a:gd name="connsiteY2" fmla="*/ 423514 h 2288243"/>
              <a:gd name="connsiteX3" fmla="*/ 1853423 w 2300713"/>
              <a:gd name="connsiteY3" fmla="*/ 545962 h 2288243"/>
              <a:gd name="connsiteX4" fmla="*/ 2300713 w 2300713"/>
              <a:gd name="connsiteY4" fmla="*/ 2167208 h 2288243"/>
              <a:gd name="connsiteX5" fmla="*/ 2164606 w 2300713"/>
              <a:gd name="connsiteY5" fmla="*/ 2275999 h 2288243"/>
              <a:gd name="connsiteX6" fmla="*/ 530680 w 2300713"/>
              <a:gd name="connsiteY6" fmla="*/ 1859439 h 2288243"/>
              <a:gd name="connsiteX7" fmla="*/ 438963 w 2300713"/>
              <a:gd name="connsiteY7" fmla="*/ 1760892 h 2288243"/>
              <a:gd name="connsiteX8" fmla="*/ 1917 w 2300713"/>
              <a:gd name="connsiteY8" fmla="*/ 149890 h 2288243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08231 w 2303711"/>
              <a:gd name="connsiteY7" fmla="*/ 1682357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08231 w 2303711"/>
              <a:gd name="connsiteY7" fmla="*/ 1682357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77326 w 2303711"/>
              <a:gd name="connsiteY3" fmla="*/ 590351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77326 w 2303711"/>
              <a:gd name="connsiteY3" fmla="*/ 590351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422589 w 2303711"/>
              <a:gd name="connsiteY7" fmla="*/ 1674265 h 2292042"/>
              <a:gd name="connsiteX8" fmla="*/ 1917 w 2303711"/>
              <a:gd name="connsiteY8" fmla="*/ 149890 h 2292042"/>
              <a:gd name="connsiteX0" fmla="*/ 2010 w 2303804"/>
              <a:gd name="connsiteY0" fmla="*/ 147792 h 2289944"/>
              <a:gd name="connsiteX1" fmla="*/ 163186 w 2303804"/>
              <a:gd name="connsiteY1" fmla="*/ 7104 h 2289944"/>
              <a:gd name="connsiteX2" fmla="*/ 1731068 w 2303804"/>
              <a:gd name="connsiteY2" fmla="*/ 421416 h 2289944"/>
              <a:gd name="connsiteX3" fmla="*/ 1877419 w 2303804"/>
              <a:gd name="connsiteY3" fmla="*/ 588253 h 2289944"/>
              <a:gd name="connsiteX4" fmla="*/ 2300806 w 2303804"/>
              <a:gd name="connsiteY4" fmla="*/ 2165110 h 2289944"/>
              <a:gd name="connsiteX5" fmla="*/ 2164699 w 2303804"/>
              <a:gd name="connsiteY5" fmla="*/ 2273901 h 2289944"/>
              <a:gd name="connsiteX6" fmla="*/ 588820 w 2303804"/>
              <a:gd name="connsiteY6" fmla="*/ 1874416 h 2289944"/>
              <a:gd name="connsiteX7" fmla="*/ 422682 w 2303804"/>
              <a:gd name="connsiteY7" fmla="*/ 1672167 h 2289944"/>
              <a:gd name="connsiteX8" fmla="*/ 2010 w 2303804"/>
              <a:gd name="connsiteY8" fmla="*/ 147792 h 2289944"/>
              <a:gd name="connsiteX0" fmla="*/ 2010 w 2303368"/>
              <a:gd name="connsiteY0" fmla="*/ 147792 h 2301573"/>
              <a:gd name="connsiteX1" fmla="*/ 163186 w 2303368"/>
              <a:gd name="connsiteY1" fmla="*/ 7104 h 2301573"/>
              <a:gd name="connsiteX2" fmla="*/ 1731068 w 2303368"/>
              <a:gd name="connsiteY2" fmla="*/ 421416 h 2301573"/>
              <a:gd name="connsiteX3" fmla="*/ 1877419 w 2303368"/>
              <a:gd name="connsiteY3" fmla="*/ 588253 h 2301573"/>
              <a:gd name="connsiteX4" fmla="*/ 2300806 w 2303368"/>
              <a:gd name="connsiteY4" fmla="*/ 2165110 h 2301573"/>
              <a:gd name="connsiteX5" fmla="*/ 2155719 w 2303368"/>
              <a:gd name="connsiteY5" fmla="*/ 2287371 h 2301573"/>
              <a:gd name="connsiteX6" fmla="*/ 588820 w 2303368"/>
              <a:gd name="connsiteY6" fmla="*/ 1874416 h 2301573"/>
              <a:gd name="connsiteX7" fmla="*/ 422682 w 2303368"/>
              <a:gd name="connsiteY7" fmla="*/ 1672167 h 2301573"/>
              <a:gd name="connsiteX8" fmla="*/ 2010 w 2303368"/>
              <a:gd name="connsiteY8" fmla="*/ 147792 h 2301573"/>
              <a:gd name="connsiteX0" fmla="*/ 2010 w 2303368"/>
              <a:gd name="connsiteY0" fmla="*/ 147792 h 2301573"/>
              <a:gd name="connsiteX1" fmla="*/ 163186 w 2303368"/>
              <a:gd name="connsiteY1" fmla="*/ 7104 h 2301573"/>
              <a:gd name="connsiteX2" fmla="*/ 1731068 w 2303368"/>
              <a:gd name="connsiteY2" fmla="*/ 421416 h 2301573"/>
              <a:gd name="connsiteX3" fmla="*/ 1877419 w 2303368"/>
              <a:gd name="connsiteY3" fmla="*/ 588253 h 2301573"/>
              <a:gd name="connsiteX4" fmla="*/ 2300806 w 2303368"/>
              <a:gd name="connsiteY4" fmla="*/ 2165110 h 2301573"/>
              <a:gd name="connsiteX5" fmla="*/ 2155719 w 2303368"/>
              <a:gd name="connsiteY5" fmla="*/ 2287371 h 2301573"/>
              <a:gd name="connsiteX6" fmla="*/ 588820 w 2303368"/>
              <a:gd name="connsiteY6" fmla="*/ 1874416 h 2301573"/>
              <a:gd name="connsiteX7" fmla="*/ 422682 w 2303368"/>
              <a:gd name="connsiteY7" fmla="*/ 1672167 h 2301573"/>
              <a:gd name="connsiteX8" fmla="*/ 2010 w 2303368"/>
              <a:gd name="connsiteY8" fmla="*/ 147792 h 2301573"/>
              <a:gd name="connsiteX0" fmla="*/ 2010 w 2304304"/>
              <a:gd name="connsiteY0" fmla="*/ 147792 h 2296304"/>
              <a:gd name="connsiteX1" fmla="*/ 163186 w 2304304"/>
              <a:gd name="connsiteY1" fmla="*/ 7104 h 2296304"/>
              <a:gd name="connsiteX2" fmla="*/ 1731068 w 2304304"/>
              <a:gd name="connsiteY2" fmla="*/ 421416 h 2296304"/>
              <a:gd name="connsiteX3" fmla="*/ 1877419 w 2304304"/>
              <a:gd name="connsiteY3" fmla="*/ 588253 h 2296304"/>
              <a:gd name="connsiteX4" fmla="*/ 2300806 w 2304304"/>
              <a:gd name="connsiteY4" fmla="*/ 2165110 h 2296304"/>
              <a:gd name="connsiteX5" fmla="*/ 2155719 w 2304304"/>
              <a:gd name="connsiteY5" fmla="*/ 2287371 h 2296304"/>
              <a:gd name="connsiteX6" fmla="*/ 588820 w 2304304"/>
              <a:gd name="connsiteY6" fmla="*/ 1874416 h 2296304"/>
              <a:gd name="connsiteX7" fmla="*/ 422682 w 2304304"/>
              <a:gd name="connsiteY7" fmla="*/ 1672167 h 2296304"/>
              <a:gd name="connsiteX8" fmla="*/ 2010 w 2304304"/>
              <a:gd name="connsiteY8" fmla="*/ 147792 h 2296304"/>
              <a:gd name="connsiteX0" fmla="*/ 2010 w 2300806"/>
              <a:gd name="connsiteY0" fmla="*/ 147792 h 2298797"/>
              <a:gd name="connsiteX1" fmla="*/ 163186 w 2300806"/>
              <a:gd name="connsiteY1" fmla="*/ 7104 h 2298797"/>
              <a:gd name="connsiteX2" fmla="*/ 1731068 w 2300806"/>
              <a:gd name="connsiteY2" fmla="*/ 421416 h 2298797"/>
              <a:gd name="connsiteX3" fmla="*/ 1877419 w 2300806"/>
              <a:gd name="connsiteY3" fmla="*/ 588253 h 2298797"/>
              <a:gd name="connsiteX4" fmla="*/ 2300806 w 2300806"/>
              <a:gd name="connsiteY4" fmla="*/ 2165110 h 2298797"/>
              <a:gd name="connsiteX5" fmla="*/ 2155719 w 2300806"/>
              <a:gd name="connsiteY5" fmla="*/ 2287371 h 2298797"/>
              <a:gd name="connsiteX6" fmla="*/ 588820 w 2300806"/>
              <a:gd name="connsiteY6" fmla="*/ 1874416 h 2298797"/>
              <a:gd name="connsiteX7" fmla="*/ 422682 w 2300806"/>
              <a:gd name="connsiteY7" fmla="*/ 1672167 h 2298797"/>
              <a:gd name="connsiteX8" fmla="*/ 2010 w 2300806"/>
              <a:gd name="connsiteY8" fmla="*/ 147792 h 2298797"/>
              <a:gd name="connsiteX0" fmla="*/ 2010 w 2300806"/>
              <a:gd name="connsiteY0" fmla="*/ 147792 h 2293305"/>
              <a:gd name="connsiteX1" fmla="*/ 163186 w 2300806"/>
              <a:gd name="connsiteY1" fmla="*/ 7104 h 2293305"/>
              <a:gd name="connsiteX2" fmla="*/ 1731068 w 2300806"/>
              <a:gd name="connsiteY2" fmla="*/ 421416 h 2293305"/>
              <a:gd name="connsiteX3" fmla="*/ 1877419 w 2300806"/>
              <a:gd name="connsiteY3" fmla="*/ 588253 h 2293305"/>
              <a:gd name="connsiteX4" fmla="*/ 2300806 w 2300806"/>
              <a:gd name="connsiteY4" fmla="*/ 2165110 h 2293305"/>
              <a:gd name="connsiteX5" fmla="*/ 2155719 w 2300806"/>
              <a:gd name="connsiteY5" fmla="*/ 2287371 h 2293305"/>
              <a:gd name="connsiteX6" fmla="*/ 588820 w 2300806"/>
              <a:gd name="connsiteY6" fmla="*/ 1874416 h 2293305"/>
              <a:gd name="connsiteX7" fmla="*/ 422682 w 2300806"/>
              <a:gd name="connsiteY7" fmla="*/ 1672167 h 2293305"/>
              <a:gd name="connsiteX8" fmla="*/ 2010 w 2300806"/>
              <a:gd name="connsiteY8" fmla="*/ 147792 h 2293305"/>
              <a:gd name="connsiteX0" fmla="*/ 2010 w 2300806"/>
              <a:gd name="connsiteY0" fmla="*/ 147792 h 2290966"/>
              <a:gd name="connsiteX1" fmla="*/ 163186 w 2300806"/>
              <a:gd name="connsiteY1" fmla="*/ 7104 h 2290966"/>
              <a:gd name="connsiteX2" fmla="*/ 1731068 w 2300806"/>
              <a:gd name="connsiteY2" fmla="*/ 421416 h 2290966"/>
              <a:gd name="connsiteX3" fmla="*/ 1877419 w 2300806"/>
              <a:gd name="connsiteY3" fmla="*/ 588253 h 2290966"/>
              <a:gd name="connsiteX4" fmla="*/ 2300806 w 2300806"/>
              <a:gd name="connsiteY4" fmla="*/ 2165110 h 2290966"/>
              <a:gd name="connsiteX5" fmla="*/ 2155719 w 2300806"/>
              <a:gd name="connsiteY5" fmla="*/ 2287371 h 2290966"/>
              <a:gd name="connsiteX6" fmla="*/ 588820 w 2300806"/>
              <a:gd name="connsiteY6" fmla="*/ 1874416 h 2290966"/>
              <a:gd name="connsiteX7" fmla="*/ 422682 w 2300806"/>
              <a:gd name="connsiteY7" fmla="*/ 1672167 h 2290966"/>
              <a:gd name="connsiteX8" fmla="*/ 2010 w 2300806"/>
              <a:gd name="connsiteY8" fmla="*/ 147792 h 2290966"/>
              <a:gd name="connsiteX0" fmla="*/ 2010 w 2300806"/>
              <a:gd name="connsiteY0" fmla="*/ 147792 h 2290966"/>
              <a:gd name="connsiteX1" fmla="*/ 163186 w 2300806"/>
              <a:gd name="connsiteY1" fmla="*/ 7104 h 2290966"/>
              <a:gd name="connsiteX2" fmla="*/ 1731068 w 2300806"/>
              <a:gd name="connsiteY2" fmla="*/ 421416 h 2290966"/>
              <a:gd name="connsiteX3" fmla="*/ 1877419 w 2300806"/>
              <a:gd name="connsiteY3" fmla="*/ 588253 h 2290966"/>
              <a:gd name="connsiteX4" fmla="*/ 2300806 w 2300806"/>
              <a:gd name="connsiteY4" fmla="*/ 2165110 h 2290966"/>
              <a:gd name="connsiteX5" fmla="*/ 2155719 w 2300806"/>
              <a:gd name="connsiteY5" fmla="*/ 2287371 h 2290966"/>
              <a:gd name="connsiteX6" fmla="*/ 588820 w 2300806"/>
              <a:gd name="connsiteY6" fmla="*/ 1874416 h 2290966"/>
              <a:gd name="connsiteX7" fmla="*/ 422682 w 2300806"/>
              <a:gd name="connsiteY7" fmla="*/ 1672167 h 2290966"/>
              <a:gd name="connsiteX8" fmla="*/ 2010 w 2300806"/>
              <a:gd name="connsiteY8" fmla="*/ 147792 h 2290966"/>
              <a:gd name="connsiteX0" fmla="*/ 2321 w 2301117"/>
              <a:gd name="connsiteY0" fmla="*/ 145616 h 2288790"/>
              <a:gd name="connsiteX1" fmla="*/ 163497 w 2301117"/>
              <a:gd name="connsiteY1" fmla="*/ 4928 h 2288790"/>
              <a:gd name="connsiteX2" fmla="*/ 1731379 w 2301117"/>
              <a:gd name="connsiteY2" fmla="*/ 419240 h 2288790"/>
              <a:gd name="connsiteX3" fmla="*/ 1877730 w 2301117"/>
              <a:gd name="connsiteY3" fmla="*/ 586077 h 2288790"/>
              <a:gd name="connsiteX4" fmla="*/ 2301117 w 2301117"/>
              <a:gd name="connsiteY4" fmla="*/ 2162934 h 2288790"/>
              <a:gd name="connsiteX5" fmla="*/ 2156030 w 2301117"/>
              <a:gd name="connsiteY5" fmla="*/ 2285195 h 2288790"/>
              <a:gd name="connsiteX6" fmla="*/ 589131 w 2301117"/>
              <a:gd name="connsiteY6" fmla="*/ 1872240 h 2288790"/>
              <a:gd name="connsiteX7" fmla="*/ 422993 w 2301117"/>
              <a:gd name="connsiteY7" fmla="*/ 1669991 h 2288790"/>
              <a:gd name="connsiteX8" fmla="*/ 2321 w 2301117"/>
              <a:gd name="connsiteY8" fmla="*/ 145616 h 2288790"/>
              <a:gd name="connsiteX0" fmla="*/ 0 w 2298796"/>
              <a:gd name="connsiteY0" fmla="*/ 147175 h 2290349"/>
              <a:gd name="connsiteX1" fmla="*/ 161176 w 2298796"/>
              <a:gd name="connsiteY1" fmla="*/ 6487 h 2290349"/>
              <a:gd name="connsiteX2" fmla="*/ 1729058 w 2298796"/>
              <a:gd name="connsiteY2" fmla="*/ 420799 h 2290349"/>
              <a:gd name="connsiteX3" fmla="*/ 1875409 w 2298796"/>
              <a:gd name="connsiteY3" fmla="*/ 587636 h 2290349"/>
              <a:gd name="connsiteX4" fmla="*/ 2298796 w 2298796"/>
              <a:gd name="connsiteY4" fmla="*/ 2164493 h 2290349"/>
              <a:gd name="connsiteX5" fmla="*/ 2153709 w 2298796"/>
              <a:gd name="connsiteY5" fmla="*/ 2286754 h 2290349"/>
              <a:gd name="connsiteX6" fmla="*/ 586810 w 2298796"/>
              <a:gd name="connsiteY6" fmla="*/ 1873799 h 2290349"/>
              <a:gd name="connsiteX7" fmla="*/ 420672 w 2298796"/>
              <a:gd name="connsiteY7" fmla="*/ 1671550 h 2290349"/>
              <a:gd name="connsiteX8" fmla="*/ 0 w 2298796"/>
              <a:gd name="connsiteY8" fmla="*/ 147175 h 2290349"/>
              <a:gd name="connsiteX0" fmla="*/ 0 w 2298796"/>
              <a:gd name="connsiteY0" fmla="*/ 147356 h 2290530"/>
              <a:gd name="connsiteX1" fmla="*/ 161176 w 2298796"/>
              <a:gd name="connsiteY1" fmla="*/ 6668 h 2290530"/>
              <a:gd name="connsiteX2" fmla="*/ 1729058 w 2298796"/>
              <a:gd name="connsiteY2" fmla="*/ 420980 h 2290530"/>
              <a:gd name="connsiteX3" fmla="*/ 1875409 w 2298796"/>
              <a:gd name="connsiteY3" fmla="*/ 587817 h 2290530"/>
              <a:gd name="connsiteX4" fmla="*/ 2298796 w 2298796"/>
              <a:gd name="connsiteY4" fmla="*/ 2164674 h 2290530"/>
              <a:gd name="connsiteX5" fmla="*/ 2153709 w 2298796"/>
              <a:gd name="connsiteY5" fmla="*/ 2286935 h 2290530"/>
              <a:gd name="connsiteX6" fmla="*/ 586810 w 2298796"/>
              <a:gd name="connsiteY6" fmla="*/ 1873980 h 2290530"/>
              <a:gd name="connsiteX7" fmla="*/ 420672 w 2298796"/>
              <a:gd name="connsiteY7" fmla="*/ 1671731 h 2290530"/>
              <a:gd name="connsiteX8" fmla="*/ 0 w 2298796"/>
              <a:gd name="connsiteY8" fmla="*/ 147356 h 2290530"/>
              <a:gd name="connsiteX0" fmla="*/ 9617 w 2308413"/>
              <a:gd name="connsiteY0" fmla="*/ 144929 h 2288103"/>
              <a:gd name="connsiteX1" fmla="*/ 170793 w 2308413"/>
              <a:gd name="connsiteY1" fmla="*/ 4241 h 2288103"/>
              <a:gd name="connsiteX2" fmla="*/ 1738675 w 2308413"/>
              <a:gd name="connsiteY2" fmla="*/ 418553 h 2288103"/>
              <a:gd name="connsiteX3" fmla="*/ 1885026 w 2308413"/>
              <a:gd name="connsiteY3" fmla="*/ 585390 h 2288103"/>
              <a:gd name="connsiteX4" fmla="*/ 2308413 w 2308413"/>
              <a:gd name="connsiteY4" fmla="*/ 2162247 h 2288103"/>
              <a:gd name="connsiteX5" fmla="*/ 2163326 w 2308413"/>
              <a:gd name="connsiteY5" fmla="*/ 2284508 h 2288103"/>
              <a:gd name="connsiteX6" fmla="*/ 596427 w 2308413"/>
              <a:gd name="connsiteY6" fmla="*/ 1871553 h 2288103"/>
              <a:gd name="connsiteX7" fmla="*/ 430289 w 2308413"/>
              <a:gd name="connsiteY7" fmla="*/ 1669304 h 2288103"/>
              <a:gd name="connsiteX8" fmla="*/ 9617 w 2308413"/>
              <a:gd name="connsiteY8" fmla="*/ 144929 h 2288103"/>
              <a:gd name="connsiteX0" fmla="*/ 8386 w 2307182"/>
              <a:gd name="connsiteY0" fmla="*/ 152138 h 2295312"/>
              <a:gd name="connsiteX1" fmla="*/ 169562 w 2307182"/>
              <a:gd name="connsiteY1" fmla="*/ 11450 h 2295312"/>
              <a:gd name="connsiteX2" fmla="*/ 1737444 w 2307182"/>
              <a:gd name="connsiteY2" fmla="*/ 425762 h 2295312"/>
              <a:gd name="connsiteX3" fmla="*/ 1883795 w 2307182"/>
              <a:gd name="connsiteY3" fmla="*/ 592599 h 2295312"/>
              <a:gd name="connsiteX4" fmla="*/ 2307182 w 2307182"/>
              <a:gd name="connsiteY4" fmla="*/ 2169456 h 2295312"/>
              <a:gd name="connsiteX5" fmla="*/ 2162095 w 2307182"/>
              <a:gd name="connsiteY5" fmla="*/ 2291717 h 2295312"/>
              <a:gd name="connsiteX6" fmla="*/ 595196 w 2307182"/>
              <a:gd name="connsiteY6" fmla="*/ 1878762 h 2295312"/>
              <a:gd name="connsiteX7" fmla="*/ 429058 w 2307182"/>
              <a:gd name="connsiteY7" fmla="*/ 1676513 h 2295312"/>
              <a:gd name="connsiteX8" fmla="*/ 8386 w 2307182"/>
              <a:gd name="connsiteY8" fmla="*/ 152138 h 2295312"/>
              <a:gd name="connsiteX0" fmla="*/ 9020 w 2301081"/>
              <a:gd name="connsiteY0" fmla="*/ 145947 h 2295856"/>
              <a:gd name="connsiteX1" fmla="*/ 163461 w 2301081"/>
              <a:gd name="connsiteY1" fmla="*/ 11994 h 2295856"/>
              <a:gd name="connsiteX2" fmla="*/ 1731343 w 2301081"/>
              <a:gd name="connsiteY2" fmla="*/ 426306 h 2295856"/>
              <a:gd name="connsiteX3" fmla="*/ 1877694 w 2301081"/>
              <a:gd name="connsiteY3" fmla="*/ 593143 h 2295856"/>
              <a:gd name="connsiteX4" fmla="*/ 2301081 w 2301081"/>
              <a:gd name="connsiteY4" fmla="*/ 2170000 h 2295856"/>
              <a:gd name="connsiteX5" fmla="*/ 2155994 w 2301081"/>
              <a:gd name="connsiteY5" fmla="*/ 2292261 h 2295856"/>
              <a:gd name="connsiteX6" fmla="*/ 589095 w 2301081"/>
              <a:gd name="connsiteY6" fmla="*/ 1879306 h 2295856"/>
              <a:gd name="connsiteX7" fmla="*/ 422957 w 2301081"/>
              <a:gd name="connsiteY7" fmla="*/ 1677057 h 2295856"/>
              <a:gd name="connsiteX8" fmla="*/ 9020 w 2301081"/>
              <a:gd name="connsiteY8" fmla="*/ 145947 h 2295856"/>
              <a:gd name="connsiteX0" fmla="*/ 3409 w 2295470"/>
              <a:gd name="connsiteY0" fmla="*/ 146126 h 2296035"/>
              <a:gd name="connsiteX1" fmla="*/ 157850 w 2295470"/>
              <a:gd name="connsiteY1" fmla="*/ 12173 h 2296035"/>
              <a:gd name="connsiteX2" fmla="*/ 1725732 w 2295470"/>
              <a:gd name="connsiteY2" fmla="*/ 426485 h 2296035"/>
              <a:gd name="connsiteX3" fmla="*/ 1872083 w 2295470"/>
              <a:gd name="connsiteY3" fmla="*/ 593322 h 2296035"/>
              <a:gd name="connsiteX4" fmla="*/ 2295470 w 2295470"/>
              <a:gd name="connsiteY4" fmla="*/ 2170179 h 2296035"/>
              <a:gd name="connsiteX5" fmla="*/ 2150383 w 2295470"/>
              <a:gd name="connsiteY5" fmla="*/ 2292440 h 2296035"/>
              <a:gd name="connsiteX6" fmla="*/ 583484 w 2295470"/>
              <a:gd name="connsiteY6" fmla="*/ 1879485 h 2296035"/>
              <a:gd name="connsiteX7" fmla="*/ 417346 w 2295470"/>
              <a:gd name="connsiteY7" fmla="*/ 1677236 h 2296035"/>
              <a:gd name="connsiteX8" fmla="*/ 3409 w 2295470"/>
              <a:gd name="connsiteY8" fmla="*/ 146126 h 2296035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5540 w 2297601"/>
              <a:gd name="connsiteY0" fmla="*/ 143814 h 2293723"/>
              <a:gd name="connsiteX1" fmla="*/ 159981 w 2297601"/>
              <a:gd name="connsiteY1" fmla="*/ 9861 h 2293723"/>
              <a:gd name="connsiteX2" fmla="*/ 1727863 w 2297601"/>
              <a:gd name="connsiteY2" fmla="*/ 424173 h 2293723"/>
              <a:gd name="connsiteX3" fmla="*/ 1874214 w 2297601"/>
              <a:gd name="connsiteY3" fmla="*/ 591010 h 2293723"/>
              <a:gd name="connsiteX4" fmla="*/ 2297601 w 2297601"/>
              <a:gd name="connsiteY4" fmla="*/ 2167867 h 2293723"/>
              <a:gd name="connsiteX5" fmla="*/ 2152514 w 2297601"/>
              <a:gd name="connsiteY5" fmla="*/ 2290128 h 2293723"/>
              <a:gd name="connsiteX6" fmla="*/ 585615 w 2297601"/>
              <a:gd name="connsiteY6" fmla="*/ 1877173 h 2293723"/>
              <a:gd name="connsiteX7" fmla="*/ 419477 w 2297601"/>
              <a:gd name="connsiteY7" fmla="*/ 1674924 h 2293723"/>
              <a:gd name="connsiteX8" fmla="*/ 5540 w 2297601"/>
              <a:gd name="connsiteY8" fmla="*/ 143814 h 2293723"/>
              <a:gd name="connsiteX0" fmla="*/ 5540 w 2297601"/>
              <a:gd name="connsiteY0" fmla="*/ 143814 h 2293723"/>
              <a:gd name="connsiteX1" fmla="*/ 159981 w 2297601"/>
              <a:gd name="connsiteY1" fmla="*/ 9861 h 2293723"/>
              <a:gd name="connsiteX2" fmla="*/ 1727863 w 2297601"/>
              <a:gd name="connsiteY2" fmla="*/ 424173 h 2293723"/>
              <a:gd name="connsiteX3" fmla="*/ 1874214 w 2297601"/>
              <a:gd name="connsiteY3" fmla="*/ 591010 h 2293723"/>
              <a:gd name="connsiteX4" fmla="*/ 2297601 w 2297601"/>
              <a:gd name="connsiteY4" fmla="*/ 2167867 h 2293723"/>
              <a:gd name="connsiteX5" fmla="*/ 2152514 w 2297601"/>
              <a:gd name="connsiteY5" fmla="*/ 2290128 h 2293723"/>
              <a:gd name="connsiteX6" fmla="*/ 585615 w 2297601"/>
              <a:gd name="connsiteY6" fmla="*/ 1877173 h 2293723"/>
              <a:gd name="connsiteX7" fmla="*/ 419477 w 2297601"/>
              <a:gd name="connsiteY7" fmla="*/ 1674924 h 2293723"/>
              <a:gd name="connsiteX8" fmla="*/ 5540 w 2297601"/>
              <a:gd name="connsiteY8" fmla="*/ 143814 h 2293723"/>
              <a:gd name="connsiteX0" fmla="*/ 3923 w 2295984"/>
              <a:gd name="connsiteY0" fmla="*/ 144081 h 2293990"/>
              <a:gd name="connsiteX1" fmla="*/ 158364 w 2295984"/>
              <a:gd name="connsiteY1" fmla="*/ 10128 h 2293990"/>
              <a:gd name="connsiteX2" fmla="*/ 1726246 w 2295984"/>
              <a:gd name="connsiteY2" fmla="*/ 424440 h 2293990"/>
              <a:gd name="connsiteX3" fmla="*/ 1872597 w 2295984"/>
              <a:gd name="connsiteY3" fmla="*/ 591277 h 2293990"/>
              <a:gd name="connsiteX4" fmla="*/ 2295984 w 2295984"/>
              <a:gd name="connsiteY4" fmla="*/ 2168134 h 2293990"/>
              <a:gd name="connsiteX5" fmla="*/ 2150897 w 2295984"/>
              <a:gd name="connsiteY5" fmla="*/ 2290395 h 2293990"/>
              <a:gd name="connsiteX6" fmla="*/ 583998 w 2295984"/>
              <a:gd name="connsiteY6" fmla="*/ 1877440 h 2293990"/>
              <a:gd name="connsiteX7" fmla="*/ 417860 w 2295984"/>
              <a:gd name="connsiteY7" fmla="*/ 1675191 h 2293990"/>
              <a:gd name="connsiteX8" fmla="*/ 3923 w 2295984"/>
              <a:gd name="connsiteY8" fmla="*/ 144081 h 2293990"/>
              <a:gd name="connsiteX0" fmla="*/ 1528 w 2293589"/>
              <a:gd name="connsiteY0" fmla="*/ 144362 h 2294271"/>
              <a:gd name="connsiteX1" fmla="*/ 155969 w 2293589"/>
              <a:gd name="connsiteY1" fmla="*/ 10409 h 2294271"/>
              <a:gd name="connsiteX2" fmla="*/ 1723851 w 2293589"/>
              <a:gd name="connsiteY2" fmla="*/ 424721 h 2294271"/>
              <a:gd name="connsiteX3" fmla="*/ 1870202 w 2293589"/>
              <a:gd name="connsiteY3" fmla="*/ 591558 h 2294271"/>
              <a:gd name="connsiteX4" fmla="*/ 2293589 w 2293589"/>
              <a:gd name="connsiteY4" fmla="*/ 2168415 h 2294271"/>
              <a:gd name="connsiteX5" fmla="*/ 2148502 w 2293589"/>
              <a:gd name="connsiteY5" fmla="*/ 2290676 h 2294271"/>
              <a:gd name="connsiteX6" fmla="*/ 581603 w 2293589"/>
              <a:gd name="connsiteY6" fmla="*/ 1877721 h 2294271"/>
              <a:gd name="connsiteX7" fmla="*/ 415465 w 2293589"/>
              <a:gd name="connsiteY7" fmla="*/ 1675472 h 2294271"/>
              <a:gd name="connsiteX8" fmla="*/ 1528 w 2293589"/>
              <a:gd name="connsiteY8" fmla="*/ 144362 h 2294271"/>
              <a:gd name="connsiteX0" fmla="*/ 1848 w 2293909"/>
              <a:gd name="connsiteY0" fmla="*/ 138202 h 2288111"/>
              <a:gd name="connsiteX1" fmla="*/ 156289 w 2293909"/>
              <a:gd name="connsiteY1" fmla="*/ 4249 h 2288111"/>
              <a:gd name="connsiteX2" fmla="*/ 1724171 w 2293909"/>
              <a:gd name="connsiteY2" fmla="*/ 418561 h 2288111"/>
              <a:gd name="connsiteX3" fmla="*/ 1870522 w 2293909"/>
              <a:gd name="connsiteY3" fmla="*/ 585398 h 2288111"/>
              <a:gd name="connsiteX4" fmla="*/ 2293909 w 2293909"/>
              <a:gd name="connsiteY4" fmla="*/ 2162255 h 2288111"/>
              <a:gd name="connsiteX5" fmla="*/ 2148822 w 2293909"/>
              <a:gd name="connsiteY5" fmla="*/ 2284516 h 2288111"/>
              <a:gd name="connsiteX6" fmla="*/ 581923 w 2293909"/>
              <a:gd name="connsiteY6" fmla="*/ 1871561 h 2288111"/>
              <a:gd name="connsiteX7" fmla="*/ 415785 w 2293909"/>
              <a:gd name="connsiteY7" fmla="*/ 1669312 h 2288111"/>
              <a:gd name="connsiteX8" fmla="*/ 1848 w 2293909"/>
              <a:gd name="connsiteY8" fmla="*/ 138202 h 2288111"/>
              <a:gd name="connsiteX0" fmla="*/ 1289 w 2293350"/>
              <a:gd name="connsiteY0" fmla="*/ 138202 h 2288111"/>
              <a:gd name="connsiteX1" fmla="*/ 155730 w 2293350"/>
              <a:gd name="connsiteY1" fmla="*/ 4249 h 2288111"/>
              <a:gd name="connsiteX2" fmla="*/ 1723612 w 2293350"/>
              <a:gd name="connsiteY2" fmla="*/ 418561 h 2288111"/>
              <a:gd name="connsiteX3" fmla="*/ 1869963 w 2293350"/>
              <a:gd name="connsiteY3" fmla="*/ 585398 h 2288111"/>
              <a:gd name="connsiteX4" fmla="*/ 2293350 w 2293350"/>
              <a:gd name="connsiteY4" fmla="*/ 2162255 h 2288111"/>
              <a:gd name="connsiteX5" fmla="*/ 2148263 w 2293350"/>
              <a:gd name="connsiteY5" fmla="*/ 2284516 h 2288111"/>
              <a:gd name="connsiteX6" fmla="*/ 581364 w 2293350"/>
              <a:gd name="connsiteY6" fmla="*/ 1871561 h 2288111"/>
              <a:gd name="connsiteX7" fmla="*/ 415226 w 2293350"/>
              <a:gd name="connsiteY7" fmla="*/ 1669312 h 2288111"/>
              <a:gd name="connsiteX8" fmla="*/ 1289 w 2293350"/>
              <a:gd name="connsiteY8" fmla="*/ 138202 h 2288111"/>
              <a:gd name="connsiteX0" fmla="*/ 1527 w 2293588"/>
              <a:gd name="connsiteY0" fmla="*/ 138621 h 2288530"/>
              <a:gd name="connsiteX1" fmla="*/ 155968 w 2293588"/>
              <a:gd name="connsiteY1" fmla="*/ 4668 h 2288530"/>
              <a:gd name="connsiteX2" fmla="*/ 1723850 w 2293588"/>
              <a:gd name="connsiteY2" fmla="*/ 418980 h 2288530"/>
              <a:gd name="connsiteX3" fmla="*/ 1870201 w 2293588"/>
              <a:gd name="connsiteY3" fmla="*/ 585817 h 2288530"/>
              <a:gd name="connsiteX4" fmla="*/ 2293588 w 2293588"/>
              <a:gd name="connsiteY4" fmla="*/ 2162674 h 2288530"/>
              <a:gd name="connsiteX5" fmla="*/ 2148501 w 2293588"/>
              <a:gd name="connsiteY5" fmla="*/ 2284935 h 2288530"/>
              <a:gd name="connsiteX6" fmla="*/ 581602 w 2293588"/>
              <a:gd name="connsiteY6" fmla="*/ 1871980 h 2288530"/>
              <a:gd name="connsiteX7" fmla="*/ 415464 w 2293588"/>
              <a:gd name="connsiteY7" fmla="*/ 1669731 h 2288530"/>
              <a:gd name="connsiteX8" fmla="*/ 1527 w 2293588"/>
              <a:gd name="connsiteY8" fmla="*/ 138621 h 2288530"/>
              <a:gd name="connsiteX0" fmla="*/ 4451 w 2296512"/>
              <a:gd name="connsiteY0" fmla="*/ 139388 h 2289297"/>
              <a:gd name="connsiteX1" fmla="*/ 158892 w 2296512"/>
              <a:gd name="connsiteY1" fmla="*/ 5435 h 2289297"/>
              <a:gd name="connsiteX2" fmla="*/ 1726774 w 2296512"/>
              <a:gd name="connsiteY2" fmla="*/ 419747 h 2289297"/>
              <a:gd name="connsiteX3" fmla="*/ 1873125 w 2296512"/>
              <a:gd name="connsiteY3" fmla="*/ 586584 h 2289297"/>
              <a:gd name="connsiteX4" fmla="*/ 2296512 w 2296512"/>
              <a:gd name="connsiteY4" fmla="*/ 2163441 h 2289297"/>
              <a:gd name="connsiteX5" fmla="*/ 2151425 w 2296512"/>
              <a:gd name="connsiteY5" fmla="*/ 2285702 h 2289297"/>
              <a:gd name="connsiteX6" fmla="*/ 584526 w 2296512"/>
              <a:gd name="connsiteY6" fmla="*/ 1872747 h 2289297"/>
              <a:gd name="connsiteX7" fmla="*/ 418388 w 2296512"/>
              <a:gd name="connsiteY7" fmla="*/ 1670498 h 2289297"/>
              <a:gd name="connsiteX8" fmla="*/ 4451 w 2296512"/>
              <a:gd name="connsiteY8" fmla="*/ 139388 h 2289297"/>
              <a:gd name="connsiteX0" fmla="*/ 4451 w 2299782"/>
              <a:gd name="connsiteY0" fmla="*/ 139388 h 2288818"/>
              <a:gd name="connsiteX1" fmla="*/ 158892 w 2299782"/>
              <a:gd name="connsiteY1" fmla="*/ 5435 h 2288818"/>
              <a:gd name="connsiteX2" fmla="*/ 1726774 w 2299782"/>
              <a:gd name="connsiteY2" fmla="*/ 419747 h 2288818"/>
              <a:gd name="connsiteX3" fmla="*/ 1873125 w 2299782"/>
              <a:gd name="connsiteY3" fmla="*/ 586584 h 2288818"/>
              <a:gd name="connsiteX4" fmla="*/ 2296512 w 2299782"/>
              <a:gd name="connsiteY4" fmla="*/ 2163441 h 2288818"/>
              <a:gd name="connsiteX5" fmla="*/ 2151425 w 2299782"/>
              <a:gd name="connsiteY5" fmla="*/ 2285702 h 2288818"/>
              <a:gd name="connsiteX6" fmla="*/ 584526 w 2299782"/>
              <a:gd name="connsiteY6" fmla="*/ 1872747 h 2288818"/>
              <a:gd name="connsiteX7" fmla="*/ 418388 w 2299782"/>
              <a:gd name="connsiteY7" fmla="*/ 1670498 h 2288818"/>
              <a:gd name="connsiteX8" fmla="*/ 4451 w 2299782"/>
              <a:gd name="connsiteY8" fmla="*/ 139388 h 2288818"/>
              <a:gd name="connsiteX0" fmla="*/ 4451 w 2299139"/>
              <a:gd name="connsiteY0" fmla="*/ 139388 h 2287220"/>
              <a:gd name="connsiteX1" fmla="*/ 158892 w 2299139"/>
              <a:gd name="connsiteY1" fmla="*/ 5435 h 2287220"/>
              <a:gd name="connsiteX2" fmla="*/ 1726774 w 2299139"/>
              <a:gd name="connsiteY2" fmla="*/ 419747 h 2287220"/>
              <a:gd name="connsiteX3" fmla="*/ 1873125 w 2299139"/>
              <a:gd name="connsiteY3" fmla="*/ 586584 h 2287220"/>
              <a:gd name="connsiteX4" fmla="*/ 2296512 w 2299139"/>
              <a:gd name="connsiteY4" fmla="*/ 2163441 h 2287220"/>
              <a:gd name="connsiteX5" fmla="*/ 2151425 w 2299139"/>
              <a:gd name="connsiteY5" fmla="*/ 2285702 h 2287220"/>
              <a:gd name="connsiteX6" fmla="*/ 584526 w 2299139"/>
              <a:gd name="connsiteY6" fmla="*/ 1872747 h 2287220"/>
              <a:gd name="connsiteX7" fmla="*/ 418388 w 2299139"/>
              <a:gd name="connsiteY7" fmla="*/ 1670498 h 2287220"/>
              <a:gd name="connsiteX8" fmla="*/ 4451 w 2299139"/>
              <a:gd name="connsiteY8" fmla="*/ 139388 h 2287220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84526 w 2299277"/>
              <a:gd name="connsiteY6" fmla="*/ 1872747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4690 w 2299277"/>
              <a:gd name="connsiteY3" fmla="*/ 585018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4690 w 2299277"/>
              <a:gd name="connsiteY3" fmla="*/ 588149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99277" h="2289265">
                <a:moveTo>
                  <a:pt x="4451" y="139388"/>
                </a:moveTo>
                <a:cubicBezTo>
                  <a:pt x="-13417" y="60766"/>
                  <a:pt x="19464" y="-22226"/>
                  <a:pt x="158892" y="5435"/>
                </a:cubicBezTo>
                <a:lnTo>
                  <a:pt x="1726774" y="419747"/>
                </a:lnTo>
                <a:cubicBezTo>
                  <a:pt x="1822894" y="445626"/>
                  <a:pt x="1861313" y="514526"/>
                  <a:pt x="1880135" y="585426"/>
                </a:cubicBezTo>
                <a:cubicBezTo>
                  <a:pt x="2097057" y="1402519"/>
                  <a:pt x="2138139" y="1539608"/>
                  <a:pt x="2296512" y="2163441"/>
                </a:cubicBezTo>
                <a:cubicBezTo>
                  <a:pt x="2313920" y="2245273"/>
                  <a:pt x="2247201" y="2304717"/>
                  <a:pt x="2151425" y="2285702"/>
                </a:cubicBezTo>
                <a:lnTo>
                  <a:pt x="594791" y="1867358"/>
                </a:lnTo>
                <a:cubicBezTo>
                  <a:pt x="507154" y="1842614"/>
                  <a:pt x="450849" y="1799460"/>
                  <a:pt x="416823" y="1672064"/>
                </a:cubicBezTo>
                <a:cubicBezTo>
                  <a:pt x="286664" y="1184744"/>
                  <a:pt x="134198" y="644520"/>
                  <a:pt x="4451" y="139388"/>
                </a:cubicBezTo>
                <a:close/>
              </a:path>
            </a:pathLst>
          </a:custGeom>
          <a:noFill/>
          <a:ln w="28575" cmpd="sng">
            <a:solidFill>
              <a:srgbClr val="A7934B">
                <a:alpha val="1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ounded Rectangle 11"/>
          <p:cNvSpPr>
            <a:spLocks noChangeAspect="1"/>
          </p:cNvSpPr>
          <p:nvPr userDrawn="1"/>
        </p:nvSpPr>
        <p:spPr>
          <a:xfrm rot="18900000">
            <a:off x="10303773" y="4094523"/>
            <a:ext cx="2838789" cy="2817940"/>
          </a:xfrm>
          <a:custGeom>
            <a:avLst/>
            <a:gdLst>
              <a:gd name="connsiteX0" fmla="*/ 0 w 2309041"/>
              <a:gd name="connsiteY0" fmla="*/ 122448 h 2313432"/>
              <a:gd name="connsiteX1" fmla="*/ 122448 w 2309041"/>
              <a:gd name="connsiteY1" fmla="*/ 0 h 2313432"/>
              <a:gd name="connsiteX2" fmla="*/ 2186593 w 2309041"/>
              <a:gd name="connsiteY2" fmla="*/ 0 h 2313432"/>
              <a:gd name="connsiteX3" fmla="*/ 2309041 w 2309041"/>
              <a:gd name="connsiteY3" fmla="*/ 122448 h 2313432"/>
              <a:gd name="connsiteX4" fmla="*/ 2309041 w 2309041"/>
              <a:gd name="connsiteY4" fmla="*/ 2190984 h 2313432"/>
              <a:gd name="connsiteX5" fmla="*/ 2186593 w 2309041"/>
              <a:gd name="connsiteY5" fmla="*/ 2313432 h 2313432"/>
              <a:gd name="connsiteX6" fmla="*/ 122448 w 2309041"/>
              <a:gd name="connsiteY6" fmla="*/ 2313432 h 2313432"/>
              <a:gd name="connsiteX7" fmla="*/ 0 w 2309041"/>
              <a:gd name="connsiteY7" fmla="*/ 2190984 h 2313432"/>
              <a:gd name="connsiteX8" fmla="*/ 0 w 2309041"/>
              <a:gd name="connsiteY8" fmla="*/ 122448 h 2313432"/>
              <a:gd name="connsiteX0" fmla="*/ 0 w 2756331"/>
              <a:gd name="connsiteY0" fmla="*/ 122448 h 2313432"/>
              <a:gd name="connsiteX1" fmla="*/ 122448 w 2756331"/>
              <a:gd name="connsiteY1" fmla="*/ 0 h 2313432"/>
              <a:gd name="connsiteX2" fmla="*/ 2186593 w 2756331"/>
              <a:gd name="connsiteY2" fmla="*/ 0 h 2313432"/>
              <a:gd name="connsiteX3" fmla="*/ 2309041 w 2756331"/>
              <a:gd name="connsiteY3" fmla="*/ 122448 h 2313432"/>
              <a:gd name="connsiteX4" fmla="*/ 2756331 w 2756331"/>
              <a:gd name="connsiteY4" fmla="*/ 1743694 h 2313432"/>
              <a:gd name="connsiteX5" fmla="*/ 2186593 w 2756331"/>
              <a:gd name="connsiteY5" fmla="*/ 2313432 h 2313432"/>
              <a:gd name="connsiteX6" fmla="*/ 122448 w 2756331"/>
              <a:gd name="connsiteY6" fmla="*/ 2313432 h 2313432"/>
              <a:gd name="connsiteX7" fmla="*/ 0 w 2756331"/>
              <a:gd name="connsiteY7" fmla="*/ 2190984 h 2313432"/>
              <a:gd name="connsiteX8" fmla="*/ 0 w 2756331"/>
              <a:gd name="connsiteY8" fmla="*/ 122448 h 2313432"/>
              <a:gd name="connsiteX0" fmla="*/ 0 w 2756331"/>
              <a:gd name="connsiteY0" fmla="*/ 122448 h 2313432"/>
              <a:gd name="connsiteX1" fmla="*/ 122448 w 2756331"/>
              <a:gd name="connsiteY1" fmla="*/ 0 h 2313432"/>
              <a:gd name="connsiteX2" fmla="*/ 2186593 w 2756331"/>
              <a:gd name="connsiteY2" fmla="*/ 0 h 2313432"/>
              <a:gd name="connsiteX3" fmla="*/ 2309041 w 2756331"/>
              <a:gd name="connsiteY3" fmla="*/ 122448 h 2313432"/>
              <a:gd name="connsiteX4" fmla="*/ 2756331 w 2756331"/>
              <a:gd name="connsiteY4" fmla="*/ 1743694 h 2313432"/>
              <a:gd name="connsiteX5" fmla="*/ 2654369 w 2756331"/>
              <a:gd name="connsiteY5" fmla="*/ 1852485 h 2313432"/>
              <a:gd name="connsiteX6" fmla="*/ 122448 w 2756331"/>
              <a:gd name="connsiteY6" fmla="*/ 2313432 h 2313432"/>
              <a:gd name="connsiteX7" fmla="*/ 0 w 2756331"/>
              <a:gd name="connsiteY7" fmla="*/ 2190984 h 2313432"/>
              <a:gd name="connsiteX8" fmla="*/ 0 w 2756331"/>
              <a:gd name="connsiteY8" fmla="*/ 122448 h 2313432"/>
              <a:gd name="connsiteX0" fmla="*/ 0 w 2756331"/>
              <a:gd name="connsiteY0" fmla="*/ 122448 h 2193261"/>
              <a:gd name="connsiteX1" fmla="*/ 122448 w 2756331"/>
              <a:gd name="connsiteY1" fmla="*/ 0 h 2193261"/>
              <a:gd name="connsiteX2" fmla="*/ 2186593 w 2756331"/>
              <a:gd name="connsiteY2" fmla="*/ 0 h 2193261"/>
              <a:gd name="connsiteX3" fmla="*/ 2309041 w 2756331"/>
              <a:gd name="connsiteY3" fmla="*/ 122448 h 2193261"/>
              <a:gd name="connsiteX4" fmla="*/ 2756331 w 2756331"/>
              <a:gd name="connsiteY4" fmla="*/ 1743694 h 2193261"/>
              <a:gd name="connsiteX5" fmla="*/ 2654369 w 2756331"/>
              <a:gd name="connsiteY5" fmla="*/ 1852485 h 2193261"/>
              <a:gd name="connsiteX6" fmla="*/ 1768205 w 2756331"/>
              <a:gd name="connsiteY6" fmla="*/ 797431 h 2193261"/>
              <a:gd name="connsiteX7" fmla="*/ 0 w 2756331"/>
              <a:gd name="connsiteY7" fmla="*/ 2190984 h 2193261"/>
              <a:gd name="connsiteX8" fmla="*/ 0 w 2756331"/>
              <a:gd name="connsiteY8" fmla="*/ 122448 h 2193261"/>
              <a:gd name="connsiteX0" fmla="*/ 0 w 2756331"/>
              <a:gd name="connsiteY0" fmla="*/ 122448 h 2194935"/>
              <a:gd name="connsiteX1" fmla="*/ 122448 w 2756331"/>
              <a:gd name="connsiteY1" fmla="*/ 0 h 2194935"/>
              <a:gd name="connsiteX2" fmla="*/ 2186593 w 2756331"/>
              <a:gd name="connsiteY2" fmla="*/ 0 h 2194935"/>
              <a:gd name="connsiteX3" fmla="*/ 2309041 w 2756331"/>
              <a:gd name="connsiteY3" fmla="*/ 122448 h 2194935"/>
              <a:gd name="connsiteX4" fmla="*/ 2756331 w 2756331"/>
              <a:gd name="connsiteY4" fmla="*/ 1743694 h 2194935"/>
              <a:gd name="connsiteX5" fmla="*/ 2654369 w 2756331"/>
              <a:gd name="connsiteY5" fmla="*/ 1852485 h 2194935"/>
              <a:gd name="connsiteX6" fmla="*/ 986298 w 2756331"/>
              <a:gd name="connsiteY6" fmla="*/ 1435925 h 2194935"/>
              <a:gd name="connsiteX7" fmla="*/ 0 w 2756331"/>
              <a:gd name="connsiteY7" fmla="*/ 2190984 h 2194935"/>
              <a:gd name="connsiteX8" fmla="*/ 0 w 2756331"/>
              <a:gd name="connsiteY8" fmla="*/ 122448 h 2194935"/>
              <a:gd name="connsiteX0" fmla="*/ 0 w 2756331"/>
              <a:gd name="connsiteY0" fmla="*/ 122448 h 1852485"/>
              <a:gd name="connsiteX1" fmla="*/ 122448 w 2756331"/>
              <a:gd name="connsiteY1" fmla="*/ 0 h 1852485"/>
              <a:gd name="connsiteX2" fmla="*/ 2186593 w 2756331"/>
              <a:gd name="connsiteY2" fmla="*/ 0 h 1852485"/>
              <a:gd name="connsiteX3" fmla="*/ 2309041 w 2756331"/>
              <a:gd name="connsiteY3" fmla="*/ 122448 h 1852485"/>
              <a:gd name="connsiteX4" fmla="*/ 2756331 w 2756331"/>
              <a:gd name="connsiteY4" fmla="*/ 1743694 h 1852485"/>
              <a:gd name="connsiteX5" fmla="*/ 2654369 w 2756331"/>
              <a:gd name="connsiteY5" fmla="*/ 1852485 h 1852485"/>
              <a:gd name="connsiteX6" fmla="*/ 986298 w 2756331"/>
              <a:gd name="connsiteY6" fmla="*/ 1435925 h 1852485"/>
              <a:gd name="connsiteX7" fmla="*/ 894581 w 2756331"/>
              <a:gd name="connsiteY7" fmla="*/ 1337378 h 1852485"/>
              <a:gd name="connsiteX8" fmla="*/ 0 w 2756331"/>
              <a:gd name="connsiteY8" fmla="*/ 122448 h 1852485"/>
              <a:gd name="connsiteX0" fmla="*/ 0 w 2756331"/>
              <a:gd name="connsiteY0" fmla="*/ 539006 h 2269043"/>
              <a:gd name="connsiteX1" fmla="*/ 620956 w 2756331"/>
              <a:gd name="connsiteY1" fmla="*/ 0 h 2269043"/>
              <a:gd name="connsiteX2" fmla="*/ 2186593 w 2756331"/>
              <a:gd name="connsiteY2" fmla="*/ 416558 h 2269043"/>
              <a:gd name="connsiteX3" fmla="*/ 2309041 w 2756331"/>
              <a:gd name="connsiteY3" fmla="*/ 539006 h 2269043"/>
              <a:gd name="connsiteX4" fmla="*/ 2756331 w 2756331"/>
              <a:gd name="connsiteY4" fmla="*/ 2160252 h 2269043"/>
              <a:gd name="connsiteX5" fmla="*/ 2654369 w 2756331"/>
              <a:gd name="connsiteY5" fmla="*/ 2269043 h 2269043"/>
              <a:gd name="connsiteX6" fmla="*/ 986298 w 2756331"/>
              <a:gd name="connsiteY6" fmla="*/ 1852483 h 2269043"/>
              <a:gd name="connsiteX7" fmla="*/ 894581 w 2756331"/>
              <a:gd name="connsiteY7" fmla="*/ 1753936 h 2269043"/>
              <a:gd name="connsiteX8" fmla="*/ 0 w 2756331"/>
              <a:gd name="connsiteY8" fmla="*/ 539006 h 2269043"/>
              <a:gd name="connsiteX0" fmla="*/ 0 w 2288552"/>
              <a:gd name="connsiteY0" fmla="*/ 173665 h 2269043"/>
              <a:gd name="connsiteX1" fmla="*/ 153177 w 2288552"/>
              <a:gd name="connsiteY1" fmla="*/ 0 h 2269043"/>
              <a:gd name="connsiteX2" fmla="*/ 1718814 w 2288552"/>
              <a:gd name="connsiteY2" fmla="*/ 416558 h 2269043"/>
              <a:gd name="connsiteX3" fmla="*/ 1841262 w 2288552"/>
              <a:gd name="connsiteY3" fmla="*/ 539006 h 2269043"/>
              <a:gd name="connsiteX4" fmla="*/ 2288552 w 2288552"/>
              <a:gd name="connsiteY4" fmla="*/ 2160252 h 2269043"/>
              <a:gd name="connsiteX5" fmla="*/ 2186590 w 2288552"/>
              <a:gd name="connsiteY5" fmla="*/ 2269043 h 2269043"/>
              <a:gd name="connsiteX6" fmla="*/ 518519 w 2288552"/>
              <a:gd name="connsiteY6" fmla="*/ 1852483 h 2269043"/>
              <a:gd name="connsiteX7" fmla="*/ 426802 w 2288552"/>
              <a:gd name="connsiteY7" fmla="*/ 1753936 h 2269043"/>
              <a:gd name="connsiteX8" fmla="*/ 0 w 2288552"/>
              <a:gd name="connsiteY8" fmla="*/ 173665 h 2269043"/>
              <a:gd name="connsiteX0" fmla="*/ 0 w 2298796"/>
              <a:gd name="connsiteY0" fmla="*/ 142934 h 2269043"/>
              <a:gd name="connsiteX1" fmla="*/ 163421 w 2298796"/>
              <a:gd name="connsiteY1" fmla="*/ 0 h 2269043"/>
              <a:gd name="connsiteX2" fmla="*/ 1729058 w 2298796"/>
              <a:gd name="connsiteY2" fmla="*/ 416558 h 2269043"/>
              <a:gd name="connsiteX3" fmla="*/ 1851506 w 2298796"/>
              <a:gd name="connsiteY3" fmla="*/ 539006 h 2269043"/>
              <a:gd name="connsiteX4" fmla="*/ 2298796 w 2298796"/>
              <a:gd name="connsiteY4" fmla="*/ 2160252 h 2269043"/>
              <a:gd name="connsiteX5" fmla="*/ 2196834 w 2298796"/>
              <a:gd name="connsiteY5" fmla="*/ 2269043 h 2269043"/>
              <a:gd name="connsiteX6" fmla="*/ 528763 w 2298796"/>
              <a:gd name="connsiteY6" fmla="*/ 1852483 h 2269043"/>
              <a:gd name="connsiteX7" fmla="*/ 437046 w 2298796"/>
              <a:gd name="connsiteY7" fmla="*/ 1753936 h 2269043"/>
              <a:gd name="connsiteX8" fmla="*/ 0 w 2298796"/>
              <a:gd name="connsiteY8" fmla="*/ 142934 h 2269043"/>
              <a:gd name="connsiteX0" fmla="*/ 0 w 2298796"/>
              <a:gd name="connsiteY0" fmla="*/ 145749 h 2271858"/>
              <a:gd name="connsiteX1" fmla="*/ 163421 w 2298796"/>
              <a:gd name="connsiteY1" fmla="*/ 2815 h 2271858"/>
              <a:gd name="connsiteX2" fmla="*/ 1729058 w 2298796"/>
              <a:gd name="connsiteY2" fmla="*/ 419373 h 2271858"/>
              <a:gd name="connsiteX3" fmla="*/ 1851506 w 2298796"/>
              <a:gd name="connsiteY3" fmla="*/ 541821 h 2271858"/>
              <a:gd name="connsiteX4" fmla="*/ 2298796 w 2298796"/>
              <a:gd name="connsiteY4" fmla="*/ 2163067 h 2271858"/>
              <a:gd name="connsiteX5" fmla="*/ 2196834 w 2298796"/>
              <a:gd name="connsiteY5" fmla="*/ 2271858 h 2271858"/>
              <a:gd name="connsiteX6" fmla="*/ 528763 w 2298796"/>
              <a:gd name="connsiteY6" fmla="*/ 1855298 h 2271858"/>
              <a:gd name="connsiteX7" fmla="*/ 437046 w 2298796"/>
              <a:gd name="connsiteY7" fmla="*/ 1756751 h 2271858"/>
              <a:gd name="connsiteX8" fmla="*/ 0 w 2298796"/>
              <a:gd name="connsiteY8" fmla="*/ 145749 h 2271858"/>
              <a:gd name="connsiteX0" fmla="*/ 1583 w 2300379"/>
              <a:gd name="connsiteY0" fmla="*/ 146709 h 2272818"/>
              <a:gd name="connsiteX1" fmla="*/ 165004 w 2300379"/>
              <a:gd name="connsiteY1" fmla="*/ 3775 h 2272818"/>
              <a:gd name="connsiteX2" fmla="*/ 1730641 w 2300379"/>
              <a:gd name="connsiteY2" fmla="*/ 420333 h 2272818"/>
              <a:gd name="connsiteX3" fmla="*/ 1853089 w 2300379"/>
              <a:gd name="connsiteY3" fmla="*/ 542781 h 2272818"/>
              <a:gd name="connsiteX4" fmla="*/ 2300379 w 2300379"/>
              <a:gd name="connsiteY4" fmla="*/ 2164027 h 2272818"/>
              <a:gd name="connsiteX5" fmla="*/ 2198417 w 2300379"/>
              <a:gd name="connsiteY5" fmla="*/ 2272818 h 2272818"/>
              <a:gd name="connsiteX6" fmla="*/ 530346 w 2300379"/>
              <a:gd name="connsiteY6" fmla="*/ 1856258 h 2272818"/>
              <a:gd name="connsiteX7" fmla="*/ 438629 w 2300379"/>
              <a:gd name="connsiteY7" fmla="*/ 1757711 h 2272818"/>
              <a:gd name="connsiteX8" fmla="*/ 1583 w 2300379"/>
              <a:gd name="connsiteY8" fmla="*/ 146709 h 2272818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98751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98751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64606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8243"/>
              <a:gd name="connsiteX1" fmla="*/ 165338 w 2300713"/>
              <a:gd name="connsiteY1" fmla="*/ 6956 h 2288243"/>
              <a:gd name="connsiteX2" fmla="*/ 1730975 w 2300713"/>
              <a:gd name="connsiteY2" fmla="*/ 423514 h 2288243"/>
              <a:gd name="connsiteX3" fmla="*/ 1853423 w 2300713"/>
              <a:gd name="connsiteY3" fmla="*/ 545962 h 2288243"/>
              <a:gd name="connsiteX4" fmla="*/ 2300713 w 2300713"/>
              <a:gd name="connsiteY4" fmla="*/ 2167208 h 2288243"/>
              <a:gd name="connsiteX5" fmla="*/ 2164606 w 2300713"/>
              <a:gd name="connsiteY5" fmla="*/ 2275999 h 2288243"/>
              <a:gd name="connsiteX6" fmla="*/ 530680 w 2300713"/>
              <a:gd name="connsiteY6" fmla="*/ 1859439 h 2288243"/>
              <a:gd name="connsiteX7" fmla="*/ 438963 w 2300713"/>
              <a:gd name="connsiteY7" fmla="*/ 1760892 h 2288243"/>
              <a:gd name="connsiteX8" fmla="*/ 1917 w 2300713"/>
              <a:gd name="connsiteY8" fmla="*/ 149890 h 2288243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08231 w 2303711"/>
              <a:gd name="connsiteY7" fmla="*/ 1682357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08231 w 2303711"/>
              <a:gd name="connsiteY7" fmla="*/ 1682357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77326 w 2303711"/>
              <a:gd name="connsiteY3" fmla="*/ 590351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77326 w 2303711"/>
              <a:gd name="connsiteY3" fmla="*/ 590351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422589 w 2303711"/>
              <a:gd name="connsiteY7" fmla="*/ 1674265 h 2292042"/>
              <a:gd name="connsiteX8" fmla="*/ 1917 w 2303711"/>
              <a:gd name="connsiteY8" fmla="*/ 149890 h 2292042"/>
              <a:gd name="connsiteX0" fmla="*/ 2010 w 2303804"/>
              <a:gd name="connsiteY0" fmla="*/ 147792 h 2289944"/>
              <a:gd name="connsiteX1" fmla="*/ 163186 w 2303804"/>
              <a:gd name="connsiteY1" fmla="*/ 7104 h 2289944"/>
              <a:gd name="connsiteX2" fmla="*/ 1731068 w 2303804"/>
              <a:gd name="connsiteY2" fmla="*/ 421416 h 2289944"/>
              <a:gd name="connsiteX3" fmla="*/ 1877419 w 2303804"/>
              <a:gd name="connsiteY3" fmla="*/ 588253 h 2289944"/>
              <a:gd name="connsiteX4" fmla="*/ 2300806 w 2303804"/>
              <a:gd name="connsiteY4" fmla="*/ 2165110 h 2289944"/>
              <a:gd name="connsiteX5" fmla="*/ 2164699 w 2303804"/>
              <a:gd name="connsiteY5" fmla="*/ 2273901 h 2289944"/>
              <a:gd name="connsiteX6" fmla="*/ 588820 w 2303804"/>
              <a:gd name="connsiteY6" fmla="*/ 1874416 h 2289944"/>
              <a:gd name="connsiteX7" fmla="*/ 422682 w 2303804"/>
              <a:gd name="connsiteY7" fmla="*/ 1672167 h 2289944"/>
              <a:gd name="connsiteX8" fmla="*/ 2010 w 2303804"/>
              <a:gd name="connsiteY8" fmla="*/ 147792 h 2289944"/>
              <a:gd name="connsiteX0" fmla="*/ 2010 w 2303368"/>
              <a:gd name="connsiteY0" fmla="*/ 147792 h 2301573"/>
              <a:gd name="connsiteX1" fmla="*/ 163186 w 2303368"/>
              <a:gd name="connsiteY1" fmla="*/ 7104 h 2301573"/>
              <a:gd name="connsiteX2" fmla="*/ 1731068 w 2303368"/>
              <a:gd name="connsiteY2" fmla="*/ 421416 h 2301573"/>
              <a:gd name="connsiteX3" fmla="*/ 1877419 w 2303368"/>
              <a:gd name="connsiteY3" fmla="*/ 588253 h 2301573"/>
              <a:gd name="connsiteX4" fmla="*/ 2300806 w 2303368"/>
              <a:gd name="connsiteY4" fmla="*/ 2165110 h 2301573"/>
              <a:gd name="connsiteX5" fmla="*/ 2155719 w 2303368"/>
              <a:gd name="connsiteY5" fmla="*/ 2287371 h 2301573"/>
              <a:gd name="connsiteX6" fmla="*/ 588820 w 2303368"/>
              <a:gd name="connsiteY6" fmla="*/ 1874416 h 2301573"/>
              <a:gd name="connsiteX7" fmla="*/ 422682 w 2303368"/>
              <a:gd name="connsiteY7" fmla="*/ 1672167 h 2301573"/>
              <a:gd name="connsiteX8" fmla="*/ 2010 w 2303368"/>
              <a:gd name="connsiteY8" fmla="*/ 147792 h 2301573"/>
              <a:gd name="connsiteX0" fmla="*/ 2010 w 2303368"/>
              <a:gd name="connsiteY0" fmla="*/ 147792 h 2301573"/>
              <a:gd name="connsiteX1" fmla="*/ 163186 w 2303368"/>
              <a:gd name="connsiteY1" fmla="*/ 7104 h 2301573"/>
              <a:gd name="connsiteX2" fmla="*/ 1731068 w 2303368"/>
              <a:gd name="connsiteY2" fmla="*/ 421416 h 2301573"/>
              <a:gd name="connsiteX3" fmla="*/ 1877419 w 2303368"/>
              <a:gd name="connsiteY3" fmla="*/ 588253 h 2301573"/>
              <a:gd name="connsiteX4" fmla="*/ 2300806 w 2303368"/>
              <a:gd name="connsiteY4" fmla="*/ 2165110 h 2301573"/>
              <a:gd name="connsiteX5" fmla="*/ 2155719 w 2303368"/>
              <a:gd name="connsiteY5" fmla="*/ 2287371 h 2301573"/>
              <a:gd name="connsiteX6" fmla="*/ 588820 w 2303368"/>
              <a:gd name="connsiteY6" fmla="*/ 1874416 h 2301573"/>
              <a:gd name="connsiteX7" fmla="*/ 422682 w 2303368"/>
              <a:gd name="connsiteY7" fmla="*/ 1672167 h 2301573"/>
              <a:gd name="connsiteX8" fmla="*/ 2010 w 2303368"/>
              <a:gd name="connsiteY8" fmla="*/ 147792 h 2301573"/>
              <a:gd name="connsiteX0" fmla="*/ 2010 w 2304304"/>
              <a:gd name="connsiteY0" fmla="*/ 147792 h 2296304"/>
              <a:gd name="connsiteX1" fmla="*/ 163186 w 2304304"/>
              <a:gd name="connsiteY1" fmla="*/ 7104 h 2296304"/>
              <a:gd name="connsiteX2" fmla="*/ 1731068 w 2304304"/>
              <a:gd name="connsiteY2" fmla="*/ 421416 h 2296304"/>
              <a:gd name="connsiteX3" fmla="*/ 1877419 w 2304304"/>
              <a:gd name="connsiteY3" fmla="*/ 588253 h 2296304"/>
              <a:gd name="connsiteX4" fmla="*/ 2300806 w 2304304"/>
              <a:gd name="connsiteY4" fmla="*/ 2165110 h 2296304"/>
              <a:gd name="connsiteX5" fmla="*/ 2155719 w 2304304"/>
              <a:gd name="connsiteY5" fmla="*/ 2287371 h 2296304"/>
              <a:gd name="connsiteX6" fmla="*/ 588820 w 2304304"/>
              <a:gd name="connsiteY6" fmla="*/ 1874416 h 2296304"/>
              <a:gd name="connsiteX7" fmla="*/ 422682 w 2304304"/>
              <a:gd name="connsiteY7" fmla="*/ 1672167 h 2296304"/>
              <a:gd name="connsiteX8" fmla="*/ 2010 w 2304304"/>
              <a:gd name="connsiteY8" fmla="*/ 147792 h 2296304"/>
              <a:gd name="connsiteX0" fmla="*/ 2010 w 2300806"/>
              <a:gd name="connsiteY0" fmla="*/ 147792 h 2298797"/>
              <a:gd name="connsiteX1" fmla="*/ 163186 w 2300806"/>
              <a:gd name="connsiteY1" fmla="*/ 7104 h 2298797"/>
              <a:gd name="connsiteX2" fmla="*/ 1731068 w 2300806"/>
              <a:gd name="connsiteY2" fmla="*/ 421416 h 2298797"/>
              <a:gd name="connsiteX3" fmla="*/ 1877419 w 2300806"/>
              <a:gd name="connsiteY3" fmla="*/ 588253 h 2298797"/>
              <a:gd name="connsiteX4" fmla="*/ 2300806 w 2300806"/>
              <a:gd name="connsiteY4" fmla="*/ 2165110 h 2298797"/>
              <a:gd name="connsiteX5" fmla="*/ 2155719 w 2300806"/>
              <a:gd name="connsiteY5" fmla="*/ 2287371 h 2298797"/>
              <a:gd name="connsiteX6" fmla="*/ 588820 w 2300806"/>
              <a:gd name="connsiteY6" fmla="*/ 1874416 h 2298797"/>
              <a:gd name="connsiteX7" fmla="*/ 422682 w 2300806"/>
              <a:gd name="connsiteY7" fmla="*/ 1672167 h 2298797"/>
              <a:gd name="connsiteX8" fmla="*/ 2010 w 2300806"/>
              <a:gd name="connsiteY8" fmla="*/ 147792 h 2298797"/>
              <a:gd name="connsiteX0" fmla="*/ 2010 w 2300806"/>
              <a:gd name="connsiteY0" fmla="*/ 147792 h 2293305"/>
              <a:gd name="connsiteX1" fmla="*/ 163186 w 2300806"/>
              <a:gd name="connsiteY1" fmla="*/ 7104 h 2293305"/>
              <a:gd name="connsiteX2" fmla="*/ 1731068 w 2300806"/>
              <a:gd name="connsiteY2" fmla="*/ 421416 h 2293305"/>
              <a:gd name="connsiteX3" fmla="*/ 1877419 w 2300806"/>
              <a:gd name="connsiteY3" fmla="*/ 588253 h 2293305"/>
              <a:gd name="connsiteX4" fmla="*/ 2300806 w 2300806"/>
              <a:gd name="connsiteY4" fmla="*/ 2165110 h 2293305"/>
              <a:gd name="connsiteX5" fmla="*/ 2155719 w 2300806"/>
              <a:gd name="connsiteY5" fmla="*/ 2287371 h 2293305"/>
              <a:gd name="connsiteX6" fmla="*/ 588820 w 2300806"/>
              <a:gd name="connsiteY6" fmla="*/ 1874416 h 2293305"/>
              <a:gd name="connsiteX7" fmla="*/ 422682 w 2300806"/>
              <a:gd name="connsiteY7" fmla="*/ 1672167 h 2293305"/>
              <a:gd name="connsiteX8" fmla="*/ 2010 w 2300806"/>
              <a:gd name="connsiteY8" fmla="*/ 147792 h 2293305"/>
              <a:gd name="connsiteX0" fmla="*/ 2010 w 2300806"/>
              <a:gd name="connsiteY0" fmla="*/ 147792 h 2290966"/>
              <a:gd name="connsiteX1" fmla="*/ 163186 w 2300806"/>
              <a:gd name="connsiteY1" fmla="*/ 7104 h 2290966"/>
              <a:gd name="connsiteX2" fmla="*/ 1731068 w 2300806"/>
              <a:gd name="connsiteY2" fmla="*/ 421416 h 2290966"/>
              <a:gd name="connsiteX3" fmla="*/ 1877419 w 2300806"/>
              <a:gd name="connsiteY3" fmla="*/ 588253 h 2290966"/>
              <a:gd name="connsiteX4" fmla="*/ 2300806 w 2300806"/>
              <a:gd name="connsiteY4" fmla="*/ 2165110 h 2290966"/>
              <a:gd name="connsiteX5" fmla="*/ 2155719 w 2300806"/>
              <a:gd name="connsiteY5" fmla="*/ 2287371 h 2290966"/>
              <a:gd name="connsiteX6" fmla="*/ 588820 w 2300806"/>
              <a:gd name="connsiteY6" fmla="*/ 1874416 h 2290966"/>
              <a:gd name="connsiteX7" fmla="*/ 422682 w 2300806"/>
              <a:gd name="connsiteY7" fmla="*/ 1672167 h 2290966"/>
              <a:gd name="connsiteX8" fmla="*/ 2010 w 2300806"/>
              <a:gd name="connsiteY8" fmla="*/ 147792 h 2290966"/>
              <a:gd name="connsiteX0" fmla="*/ 2010 w 2300806"/>
              <a:gd name="connsiteY0" fmla="*/ 147792 h 2290966"/>
              <a:gd name="connsiteX1" fmla="*/ 163186 w 2300806"/>
              <a:gd name="connsiteY1" fmla="*/ 7104 h 2290966"/>
              <a:gd name="connsiteX2" fmla="*/ 1731068 w 2300806"/>
              <a:gd name="connsiteY2" fmla="*/ 421416 h 2290966"/>
              <a:gd name="connsiteX3" fmla="*/ 1877419 w 2300806"/>
              <a:gd name="connsiteY3" fmla="*/ 588253 h 2290966"/>
              <a:gd name="connsiteX4" fmla="*/ 2300806 w 2300806"/>
              <a:gd name="connsiteY4" fmla="*/ 2165110 h 2290966"/>
              <a:gd name="connsiteX5" fmla="*/ 2155719 w 2300806"/>
              <a:gd name="connsiteY5" fmla="*/ 2287371 h 2290966"/>
              <a:gd name="connsiteX6" fmla="*/ 588820 w 2300806"/>
              <a:gd name="connsiteY6" fmla="*/ 1874416 h 2290966"/>
              <a:gd name="connsiteX7" fmla="*/ 422682 w 2300806"/>
              <a:gd name="connsiteY7" fmla="*/ 1672167 h 2290966"/>
              <a:gd name="connsiteX8" fmla="*/ 2010 w 2300806"/>
              <a:gd name="connsiteY8" fmla="*/ 147792 h 2290966"/>
              <a:gd name="connsiteX0" fmla="*/ 2321 w 2301117"/>
              <a:gd name="connsiteY0" fmla="*/ 145616 h 2288790"/>
              <a:gd name="connsiteX1" fmla="*/ 163497 w 2301117"/>
              <a:gd name="connsiteY1" fmla="*/ 4928 h 2288790"/>
              <a:gd name="connsiteX2" fmla="*/ 1731379 w 2301117"/>
              <a:gd name="connsiteY2" fmla="*/ 419240 h 2288790"/>
              <a:gd name="connsiteX3" fmla="*/ 1877730 w 2301117"/>
              <a:gd name="connsiteY3" fmla="*/ 586077 h 2288790"/>
              <a:gd name="connsiteX4" fmla="*/ 2301117 w 2301117"/>
              <a:gd name="connsiteY4" fmla="*/ 2162934 h 2288790"/>
              <a:gd name="connsiteX5" fmla="*/ 2156030 w 2301117"/>
              <a:gd name="connsiteY5" fmla="*/ 2285195 h 2288790"/>
              <a:gd name="connsiteX6" fmla="*/ 589131 w 2301117"/>
              <a:gd name="connsiteY6" fmla="*/ 1872240 h 2288790"/>
              <a:gd name="connsiteX7" fmla="*/ 422993 w 2301117"/>
              <a:gd name="connsiteY7" fmla="*/ 1669991 h 2288790"/>
              <a:gd name="connsiteX8" fmla="*/ 2321 w 2301117"/>
              <a:gd name="connsiteY8" fmla="*/ 145616 h 2288790"/>
              <a:gd name="connsiteX0" fmla="*/ 0 w 2298796"/>
              <a:gd name="connsiteY0" fmla="*/ 147175 h 2290349"/>
              <a:gd name="connsiteX1" fmla="*/ 161176 w 2298796"/>
              <a:gd name="connsiteY1" fmla="*/ 6487 h 2290349"/>
              <a:gd name="connsiteX2" fmla="*/ 1729058 w 2298796"/>
              <a:gd name="connsiteY2" fmla="*/ 420799 h 2290349"/>
              <a:gd name="connsiteX3" fmla="*/ 1875409 w 2298796"/>
              <a:gd name="connsiteY3" fmla="*/ 587636 h 2290349"/>
              <a:gd name="connsiteX4" fmla="*/ 2298796 w 2298796"/>
              <a:gd name="connsiteY4" fmla="*/ 2164493 h 2290349"/>
              <a:gd name="connsiteX5" fmla="*/ 2153709 w 2298796"/>
              <a:gd name="connsiteY5" fmla="*/ 2286754 h 2290349"/>
              <a:gd name="connsiteX6" fmla="*/ 586810 w 2298796"/>
              <a:gd name="connsiteY6" fmla="*/ 1873799 h 2290349"/>
              <a:gd name="connsiteX7" fmla="*/ 420672 w 2298796"/>
              <a:gd name="connsiteY7" fmla="*/ 1671550 h 2290349"/>
              <a:gd name="connsiteX8" fmla="*/ 0 w 2298796"/>
              <a:gd name="connsiteY8" fmla="*/ 147175 h 2290349"/>
              <a:gd name="connsiteX0" fmla="*/ 0 w 2298796"/>
              <a:gd name="connsiteY0" fmla="*/ 147356 h 2290530"/>
              <a:gd name="connsiteX1" fmla="*/ 161176 w 2298796"/>
              <a:gd name="connsiteY1" fmla="*/ 6668 h 2290530"/>
              <a:gd name="connsiteX2" fmla="*/ 1729058 w 2298796"/>
              <a:gd name="connsiteY2" fmla="*/ 420980 h 2290530"/>
              <a:gd name="connsiteX3" fmla="*/ 1875409 w 2298796"/>
              <a:gd name="connsiteY3" fmla="*/ 587817 h 2290530"/>
              <a:gd name="connsiteX4" fmla="*/ 2298796 w 2298796"/>
              <a:gd name="connsiteY4" fmla="*/ 2164674 h 2290530"/>
              <a:gd name="connsiteX5" fmla="*/ 2153709 w 2298796"/>
              <a:gd name="connsiteY5" fmla="*/ 2286935 h 2290530"/>
              <a:gd name="connsiteX6" fmla="*/ 586810 w 2298796"/>
              <a:gd name="connsiteY6" fmla="*/ 1873980 h 2290530"/>
              <a:gd name="connsiteX7" fmla="*/ 420672 w 2298796"/>
              <a:gd name="connsiteY7" fmla="*/ 1671731 h 2290530"/>
              <a:gd name="connsiteX8" fmla="*/ 0 w 2298796"/>
              <a:gd name="connsiteY8" fmla="*/ 147356 h 2290530"/>
              <a:gd name="connsiteX0" fmla="*/ 9617 w 2308413"/>
              <a:gd name="connsiteY0" fmla="*/ 144929 h 2288103"/>
              <a:gd name="connsiteX1" fmla="*/ 170793 w 2308413"/>
              <a:gd name="connsiteY1" fmla="*/ 4241 h 2288103"/>
              <a:gd name="connsiteX2" fmla="*/ 1738675 w 2308413"/>
              <a:gd name="connsiteY2" fmla="*/ 418553 h 2288103"/>
              <a:gd name="connsiteX3" fmla="*/ 1885026 w 2308413"/>
              <a:gd name="connsiteY3" fmla="*/ 585390 h 2288103"/>
              <a:gd name="connsiteX4" fmla="*/ 2308413 w 2308413"/>
              <a:gd name="connsiteY4" fmla="*/ 2162247 h 2288103"/>
              <a:gd name="connsiteX5" fmla="*/ 2163326 w 2308413"/>
              <a:gd name="connsiteY5" fmla="*/ 2284508 h 2288103"/>
              <a:gd name="connsiteX6" fmla="*/ 596427 w 2308413"/>
              <a:gd name="connsiteY6" fmla="*/ 1871553 h 2288103"/>
              <a:gd name="connsiteX7" fmla="*/ 430289 w 2308413"/>
              <a:gd name="connsiteY7" fmla="*/ 1669304 h 2288103"/>
              <a:gd name="connsiteX8" fmla="*/ 9617 w 2308413"/>
              <a:gd name="connsiteY8" fmla="*/ 144929 h 2288103"/>
              <a:gd name="connsiteX0" fmla="*/ 8386 w 2307182"/>
              <a:gd name="connsiteY0" fmla="*/ 152138 h 2295312"/>
              <a:gd name="connsiteX1" fmla="*/ 169562 w 2307182"/>
              <a:gd name="connsiteY1" fmla="*/ 11450 h 2295312"/>
              <a:gd name="connsiteX2" fmla="*/ 1737444 w 2307182"/>
              <a:gd name="connsiteY2" fmla="*/ 425762 h 2295312"/>
              <a:gd name="connsiteX3" fmla="*/ 1883795 w 2307182"/>
              <a:gd name="connsiteY3" fmla="*/ 592599 h 2295312"/>
              <a:gd name="connsiteX4" fmla="*/ 2307182 w 2307182"/>
              <a:gd name="connsiteY4" fmla="*/ 2169456 h 2295312"/>
              <a:gd name="connsiteX5" fmla="*/ 2162095 w 2307182"/>
              <a:gd name="connsiteY5" fmla="*/ 2291717 h 2295312"/>
              <a:gd name="connsiteX6" fmla="*/ 595196 w 2307182"/>
              <a:gd name="connsiteY6" fmla="*/ 1878762 h 2295312"/>
              <a:gd name="connsiteX7" fmla="*/ 429058 w 2307182"/>
              <a:gd name="connsiteY7" fmla="*/ 1676513 h 2295312"/>
              <a:gd name="connsiteX8" fmla="*/ 8386 w 2307182"/>
              <a:gd name="connsiteY8" fmla="*/ 152138 h 2295312"/>
              <a:gd name="connsiteX0" fmla="*/ 9020 w 2301081"/>
              <a:gd name="connsiteY0" fmla="*/ 145947 h 2295856"/>
              <a:gd name="connsiteX1" fmla="*/ 163461 w 2301081"/>
              <a:gd name="connsiteY1" fmla="*/ 11994 h 2295856"/>
              <a:gd name="connsiteX2" fmla="*/ 1731343 w 2301081"/>
              <a:gd name="connsiteY2" fmla="*/ 426306 h 2295856"/>
              <a:gd name="connsiteX3" fmla="*/ 1877694 w 2301081"/>
              <a:gd name="connsiteY3" fmla="*/ 593143 h 2295856"/>
              <a:gd name="connsiteX4" fmla="*/ 2301081 w 2301081"/>
              <a:gd name="connsiteY4" fmla="*/ 2170000 h 2295856"/>
              <a:gd name="connsiteX5" fmla="*/ 2155994 w 2301081"/>
              <a:gd name="connsiteY5" fmla="*/ 2292261 h 2295856"/>
              <a:gd name="connsiteX6" fmla="*/ 589095 w 2301081"/>
              <a:gd name="connsiteY6" fmla="*/ 1879306 h 2295856"/>
              <a:gd name="connsiteX7" fmla="*/ 422957 w 2301081"/>
              <a:gd name="connsiteY7" fmla="*/ 1677057 h 2295856"/>
              <a:gd name="connsiteX8" fmla="*/ 9020 w 2301081"/>
              <a:gd name="connsiteY8" fmla="*/ 145947 h 2295856"/>
              <a:gd name="connsiteX0" fmla="*/ 3409 w 2295470"/>
              <a:gd name="connsiteY0" fmla="*/ 146126 h 2296035"/>
              <a:gd name="connsiteX1" fmla="*/ 157850 w 2295470"/>
              <a:gd name="connsiteY1" fmla="*/ 12173 h 2296035"/>
              <a:gd name="connsiteX2" fmla="*/ 1725732 w 2295470"/>
              <a:gd name="connsiteY2" fmla="*/ 426485 h 2296035"/>
              <a:gd name="connsiteX3" fmla="*/ 1872083 w 2295470"/>
              <a:gd name="connsiteY3" fmla="*/ 593322 h 2296035"/>
              <a:gd name="connsiteX4" fmla="*/ 2295470 w 2295470"/>
              <a:gd name="connsiteY4" fmla="*/ 2170179 h 2296035"/>
              <a:gd name="connsiteX5" fmla="*/ 2150383 w 2295470"/>
              <a:gd name="connsiteY5" fmla="*/ 2292440 h 2296035"/>
              <a:gd name="connsiteX6" fmla="*/ 583484 w 2295470"/>
              <a:gd name="connsiteY6" fmla="*/ 1879485 h 2296035"/>
              <a:gd name="connsiteX7" fmla="*/ 417346 w 2295470"/>
              <a:gd name="connsiteY7" fmla="*/ 1677236 h 2296035"/>
              <a:gd name="connsiteX8" fmla="*/ 3409 w 2295470"/>
              <a:gd name="connsiteY8" fmla="*/ 146126 h 2296035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5540 w 2297601"/>
              <a:gd name="connsiteY0" fmla="*/ 143814 h 2293723"/>
              <a:gd name="connsiteX1" fmla="*/ 159981 w 2297601"/>
              <a:gd name="connsiteY1" fmla="*/ 9861 h 2293723"/>
              <a:gd name="connsiteX2" fmla="*/ 1727863 w 2297601"/>
              <a:gd name="connsiteY2" fmla="*/ 424173 h 2293723"/>
              <a:gd name="connsiteX3" fmla="*/ 1874214 w 2297601"/>
              <a:gd name="connsiteY3" fmla="*/ 591010 h 2293723"/>
              <a:gd name="connsiteX4" fmla="*/ 2297601 w 2297601"/>
              <a:gd name="connsiteY4" fmla="*/ 2167867 h 2293723"/>
              <a:gd name="connsiteX5" fmla="*/ 2152514 w 2297601"/>
              <a:gd name="connsiteY5" fmla="*/ 2290128 h 2293723"/>
              <a:gd name="connsiteX6" fmla="*/ 585615 w 2297601"/>
              <a:gd name="connsiteY6" fmla="*/ 1877173 h 2293723"/>
              <a:gd name="connsiteX7" fmla="*/ 419477 w 2297601"/>
              <a:gd name="connsiteY7" fmla="*/ 1674924 h 2293723"/>
              <a:gd name="connsiteX8" fmla="*/ 5540 w 2297601"/>
              <a:gd name="connsiteY8" fmla="*/ 143814 h 2293723"/>
              <a:gd name="connsiteX0" fmla="*/ 5540 w 2297601"/>
              <a:gd name="connsiteY0" fmla="*/ 143814 h 2293723"/>
              <a:gd name="connsiteX1" fmla="*/ 159981 w 2297601"/>
              <a:gd name="connsiteY1" fmla="*/ 9861 h 2293723"/>
              <a:gd name="connsiteX2" fmla="*/ 1727863 w 2297601"/>
              <a:gd name="connsiteY2" fmla="*/ 424173 h 2293723"/>
              <a:gd name="connsiteX3" fmla="*/ 1874214 w 2297601"/>
              <a:gd name="connsiteY3" fmla="*/ 591010 h 2293723"/>
              <a:gd name="connsiteX4" fmla="*/ 2297601 w 2297601"/>
              <a:gd name="connsiteY4" fmla="*/ 2167867 h 2293723"/>
              <a:gd name="connsiteX5" fmla="*/ 2152514 w 2297601"/>
              <a:gd name="connsiteY5" fmla="*/ 2290128 h 2293723"/>
              <a:gd name="connsiteX6" fmla="*/ 585615 w 2297601"/>
              <a:gd name="connsiteY6" fmla="*/ 1877173 h 2293723"/>
              <a:gd name="connsiteX7" fmla="*/ 419477 w 2297601"/>
              <a:gd name="connsiteY7" fmla="*/ 1674924 h 2293723"/>
              <a:gd name="connsiteX8" fmla="*/ 5540 w 2297601"/>
              <a:gd name="connsiteY8" fmla="*/ 143814 h 2293723"/>
              <a:gd name="connsiteX0" fmla="*/ 3923 w 2295984"/>
              <a:gd name="connsiteY0" fmla="*/ 144081 h 2293990"/>
              <a:gd name="connsiteX1" fmla="*/ 158364 w 2295984"/>
              <a:gd name="connsiteY1" fmla="*/ 10128 h 2293990"/>
              <a:gd name="connsiteX2" fmla="*/ 1726246 w 2295984"/>
              <a:gd name="connsiteY2" fmla="*/ 424440 h 2293990"/>
              <a:gd name="connsiteX3" fmla="*/ 1872597 w 2295984"/>
              <a:gd name="connsiteY3" fmla="*/ 591277 h 2293990"/>
              <a:gd name="connsiteX4" fmla="*/ 2295984 w 2295984"/>
              <a:gd name="connsiteY4" fmla="*/ 2168134 h 2293990"/>
              <a:gd name="connsiteX5" fmla="*/ 2150897 w 2295984"/>
              <a:gd name="connsiteY5" fmla="*/ 2290395 h 2293990"/>
              <a:gd name="connsiteX6" fmla="*/ 583998 w 2295984"/>
              <a:gd name="connsiteY6" fmla="*/ 1877440 h 2293990"/>
              <a:gd name="connsiteX7" fmla="*/ 417860 w 2295984"/>
              <a:gd name="connsiteY7" fmla="*/ 1675191 h 2293990"/>
              <a:gd name="connsiteX8" fmla="*/ 3923 w 2295984"/>
              <a:gd name="connsiteY8" fmla="*/ 144081 h 2293990"/>
              <a:gd name="connsiteX0" fmla="*/ 1528 w 2293589"/>
              <a:gd name="connsiteY0" fmla="*/ 144362 h 2294271"/>
              <a:gd name="connsiteX1" fmla="*/ 155969 w 2293589"/>
              <a:gd name="connsiteY1" fmla="*/ 10409 h 2294271"/>
              <a:gd name="connsiteX2" fmla="*/ 1723851 w 2293589"/>
              <a:gd name="connsiteY2" fmla="*/ 424721 h 2294271"/>
              <a:gd name="connsiteX3" fmla="*/ 1870202 w 2293589"/>
              <a:gd name="connsiteY3" fmla="*/ 591558 h 2294271"/>
              <a:gd name="connsiteX4" fmla="*/ 2293589 w 2293589"/>
              <a:gd name="connsiteY4" fmla="*/ 2168415 h 2294271"/>
              <a:gd name="connsiteX5" fmla="*/ 2148502 w 2293589"/>
              <a:gd name="connsiteY5" fmla="*/ 2290676 h 2294271"/>
              <a:gd name="connsiteX6" fmla="*/ 581603 w 2293589"/>
              <a:gd name="connsiteY6" fmla="*/ 1877721 h 2294271"/>
              <a:gd name="connsiteX7" fmla="*/ 415465 w 2293589"/>
              <a:gd name="connsiteY7" fmla="*/ 1675472 h 2294271"/>
              <a:gd name="connsiteX8" fmla="*/ 1528 w 2293589"/>
              <a:gd name="connsiteY8" fmla="*/ 144362 h 2294271"/>
              <a:gd name="connsiteX0" fmla="*/ 1848 w 2293909"/>
              <a:gd name="connsiteY0" fmla="*/ 138202 h 2288111"/>
              <a:gd name="connsiteX1" fmla="*/ 156289 w 2293909"/>
              <a:gd name="connsiteY1" fmla="*/ 4249 h 2288111"/>
              <a:gd name="connsiteX2" fmla="*/ 1724171 w 2293909"/>
              <a:gd name="connsiteY2" fmla="*/ 418561 h 2288111"/>
              <a:gd name="connsiteX3" fmla="*/ 1870522 w 2293909"/>
              <a:gd name="connsiteY3" fmla="*/ 585398 h 2288111"/>
              <a:gd name="connsiteX4" fmla="*/ 2293909 w 2293909"/>
              <a:gd name="connsiteY4" fmla="*/ 2162255 h 2288111"/>
              <a:gd name="connsiteX5" fmla="*/ 2148822 w 2293909"/>
              <a:gd name="connsiteY5" fmla="*/ 2284516 h 2288111"/>
              <a:gd name="connsiteX6" fmla="*/ 581923 w 2293909"/>
              <a:gd name="connsiteY6" fmla="*/ 1871561 h 2288111"/>
              <a:gd name="connsiteX7" fmla="*/ 415785 w 2293909"/>
              <a:gd name="connsiteY7" fmla="*/ 1669312 h 2288111"/>
              <a:gd name="connsiteX8" fmla="*/ 1848 w 2293909"/>
              <a:gd name="connsiteY8" fmla="*/ 138202 h 2288111"/>
              <a:gd name="connsiteX0" fmla="*/ 1289 w 2293350"/>
              <a:gd name="connsiteY0" fmla="*/ 138202 h 2288111"/>
              <a:gd name="connsiteX1" fmla="*/ 155730 w 2293350"/>
              <a:gd name="connsiteY1" fmla="*/ 4249 h 2288111"/>
              <a:gd name="connsiteX2" fmla="*/ 1723612 w 2293350"/>
              <a:gd name="connsiteY2" fmla="*/ 418561 h 2288111"/>
              <a:gd name="connsiteX3" fmla="*/ 1869963 w 2293350"/>
              <a:gd name="connsiteY3" fmla="*/ 585398 h 2288111"/>
              <a:gd name="connsiteX4" fmla="*/ 2293350 w 2293350"/>
              <a:gd name="connsiteY4" fmla="*/ 2162255 h 2288111"/>
              <a:gd name="connsiteX5" fmla="*/ 2148263 w 2293350"/>
              <a:gd name="connsiteY5" fmla="*/ 2284516 h 2288111"/>
              <a:gd name="connsiteX6" fmla="*/ 581364 w 2293350"/>
              <a:gd name="connsiteY6" fmla="*/ 1871561 h 2288111"/>
              <a:gd name="connsiteX7" fmla="*/ 415226 w 2293350"/>
              <a:gd name="connsiteY7" fmla="*/ 1669312 h 2288111"/>
              <a:gd name="connsiteX8" fmla="*/ 1289 w 2293350"/>
              <a:gd name="connsiteY8" fmla="*/ 138202 h 2288111"/>
              <a:gd name="connsiteX0" fmla="*/ 1527 w 2293588"/>
              <a:gd name="connsiteY0" fmla="*/ 138621 h 2288530"/>
              <a:gd name="connsiteX1" fmla="*/ 155968 w 2293588"/>
              <a:gd name="connsiteY1" fmla="*/ 4668 h 2288530"/>
              <a:gd name="connsiteX2" fmla="*/ 1723850 w 2293588"/>
              <a:gd name="connsiteY2" fmla="*/ 418980 h 2288530"/>
              <a:gd name="connsiteX3" fmla="*/ 1870201 w 2293588"/>
              <a:gd name="connsiteY3" fmla="*/ 585817 h 2288530"/>
              <a:gd name="connsiteX4" fmla="*/ 2293588 w 2293588"/>
              <a:gd name="connsiteY4" fmla="*/ 2162674 h 2288530"/>
              <a:gd name="connsiteX5" fmla="*/ 2148501 w 2293588"/>
              <a:gd name="connsiteY5" fmla="*/ 2284935 h 2288530"/>
              <a:gd name="connsiteX6" fmla="*/ 581602 w 2293588"/>
              <a:gd name="connsiteY6" fmla="*/ 1871980 h 2288530"/>
              <a:gd name="connsiteX7" fmla="*/ 415464 w 2293588"/>
              <a:gd name="connsiteY7" fmla="*/ 1669731 h 2288530"/>
              <a:gd name="connsiteX8" fmla="*/ 1527 w 2293588"/>
              <a:gd name="connsiteY8" fmla="*/ 138621 h 2288530"/>
              <a:gd name="connsiteX0" fmla="*/ 4451 w 2296512"/>
              <a:gd name="connsiteY0" fmla="*/ 139388 h 2289297"/>
              <a:gd name="connsiteX1" fmla="*/ 158892 w 2296512"/>
              <a:gd name="connsiteY1" fmla="*/ 5435 h 2289297"/>
              <a:gd name="connsiteX2" fmla="*/ 1726774 w 2296512"/>
              <a:gd name="connsiteY2" fmla="*/ 419747 h 2289297"/>
              <a:gd name="connsiteX3" fmla="*/ 1873125 w 2296512"/>
              <a:gd name="connsiteY3" fmla="*/ 586584 h 2289297"/>
              <a:gd name="connsiteX4" fmla="*/ 2296512 w 2296512"/>
              <a:gd name="connsiteY4" fmla="*/ 2163441 h 2289297"/>
              <a:gd name="connsiteX5" fmla="*/ 2151425 w 2296512"/>
              <a:gd name="connsiteY5" fmla="*/ 2285702 h 2289297"/>
              <a:gd name="connsiteX6" fmla="*/ 584526 w 2296512"/>
              <a:gd name="connsiteY6" fmla="*/ 1872747 h 2289297"/>
              <a:gd name="connsiteX7" fmla="*/ 418388 w 2296512"/>
              <a:gd name="connsiteY7" fmla="*/ 1670498 h 2289297"/>
              <a:gd name="connsiteX8" fmla="*/ 4451 w 2296512"/>
              <a:gd name="connsiteY8" fmla="*/ 139388 h 2289297"/>
              <a:gd name="connsiteX0" fmla="*/ 4451 w 2299782"/>
              <a:gd name="connsiteY0" fmla="*/ 139388 h 2288818"/>
              <a:gd name="connsiteX1" fmla="*/ 158892 w 2299782"/>
              <a:gd name="connsiteY1" fmla="*/ 5435 h 2288818"/>
              <a:gd name="connsiteX2" fmla="*/ 1726774 w 2299782"/>
              <a:gd name="connsiteY2" fmla="*/ 419747 h 2288818"/>
              <a:gd name="connsiteX3" fmla="*/ 1873125 w 2299782"/>
              <a:gd name="connsiteY3" fmla="*/ 586584 h 2288818"/>
              <a:gd name="connsiteX4" fmla="*/ 2296512 w 2299782"/>
              <a:gd name="connsiteY4" fmla="*/ 2163441 h 2288818"/>
              <a:gd name="connsiteX5" fmla="*/ 2151425 w 2299782"/>
              <a:gd name="connsiteY5" fmla="*/ 2285702 h 2288818"/>
              <a:gd name="connsiteX6" fmla="*/ 584526 w 2299782"/>
              <a:gd name="connsiteY6" fmla="*/ 1872747 h 2288818"/>
              <a:gd name="connsiteX7" fmla="*/ 418388 w 2299782"/>
              <a:gd name="connsiteY7" fmla="*/ 1670498 h 2288818"/>
              <a:gd name="connsiteX8" fmla="*/ 4451 w 2299782"/>
              <a:gd name="connsiteY8" fmla="*/ 139388 h 2288818"/>
              <a:gd name="connsiteX0" fmla="*/ 4451 w 2299139"/>
              <a:gd name="connsiteY0" fmla="*/ 139388 h 2287220"/>
              <a:gd name="connsiteX1" fmla="*/ 158892 w 2299139"/>
              <a:gd name="connsiteY1" fmla="*/ 5435 h 2287220"/>
              <a:gd name="connsiteX2" fmla="*/ 1726774 w 2299139"/>
              <a:gd name="connsiteY2" fmla="*/ 419747 h 2287220"/>
              <a:gd name="connsiteX3" fmla="*/ 1873125 w 2299139"/>
              <a:gd name="connsiteY3" fmla="*/ 586584 h 2287220"/>
              <a:gd name="connsiteX4" fmla="*/ 2296512 w 2299139"/>
              <a:gd name="connsiteY4" fmla="*/ 2163441 h 2287220"/>
              <a:gd name="connsiteX5" fmla="*/ 2151425 w 2299139"/>
              <a:gd name="connsiteY5" fmla="*/ 2285702 h 2287220"/>
              <a:gd name="connsiteX6" fmla="*/ 584526 w 2299139"/>
              <a:gd name="connsiteY6" fmla="*/ 1872747 h 2287220"/>
              <a:gd name="connsiteX7" fmla="*/ 418388 w 2299139"/>
              <a:gd name="connsiteY7" fmla="*/ 1670498 h 2287220"/>
              <a:gd name="connsiteX8" fmla="*/ 4451 w 2299139"/>
              <a:gd name="connsiteY8" fmla="*/ 139388 h 2287220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84526 w 2299277"/>
              <a:gd name="connsiteY6" fmla="*/ 1872747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4690 w 2299277"/>
              <a:gd name="connsiteY3" fmla="*/ 585018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4690 w 2299277"/>
              <a:gd name="connsiteY3" fmla="*/ 588149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99277" h="2289265">
                <a:moveTo>
                  <a:pt x="4451" y="139388"/>
                </a:moveTo>
                <a:cubicBezTo>
                  <a:pt x="-13417" y="60766"/>
                  <a:pt x="19464" y="-22226"/>
                  <a:pt x="158892" y="5435"/>
                </a:cubicBezTo>
                <a:lnTo>
                  <a:pt x="1726774" y="419747"/>
                </a:lnTo>
                <a:cubicBezTo>
                  <a:pt x="1822894" y="445626"/>
                  <a:pt x="1861313" y="514526"/>
                  <a:pt x="1880135" y="585426"/>
                </a:cubicBezTo>
                <a:cubicBezTo>
                  <a:pt x="2097057" y="1402519"/>
                  <a:pt x="2138139" y="1539608"/>
                  <a:pt x="2296512" y="2163441"/>
                </a:cubicBezTo>
                <a:cubicBezTo>
                  <a:pt x="2313920" y="2245273"/>
                  <a:pt x="2247201" y="2304717"/>
                  <a:pt x="2151425" y="2285702"/>
                </a:cubicBezTo>
                <a:lnTo>
                  <a:pt x="594791" y="1867358"/>
                </a:lnTo>
                <a:cubicBezTo>
                  <a:pt x="507154" y="1842614"/>
                  <a:pt x="450849" y="1799460"/>
                  <a:pt x="416823" y="1672064"/>
                </a:cubicBezTo>
                <a:cubicBezTo>
                  <a:pt x="286664" y="1184744"/>
                  <a:pt x="134198" y="644520"/>
                  <a:pt x="4451" y="139388"/>
                </a:cubicBezTo>
                <a:close/>
              </a:path>
            </a:pathLst>
          </a:custGeom>
          <a:noFill/>
          <a:ln w="28575" cmpd="sng">
            <a:solidFill>
              <a:srgbClr val="A7934B">
                <a:alpha val="1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ounded Rectangle 11"/>
          <p:cNvSpPr>
            <a:spLocks noChangeAspect="1"/>
          </p:cNvSpPr>
          <p:nvPr userDrawn="1"/>
        </p:nvSpPr>
        <p:spPr>
          <a:xfrm rot="896764">
            <a:off x="9153704" y="6068047"/>
            <a:ext cx="2838789" cy="2817940"/>
          </a:xfrm>
          <a:custGeom>
            <a:avLst/>
            <a:gdLst>
              <a:gd name="connsiteX0" fmla="*/ 0 w 2309041"/>
              <a:gd name="connsiteY0" fmla="*/ 122448 h 2313432"/>
              <a:gd name="connsiteX1" fmla="*/ 122448 w 2309041"/>
              <a:gd name="connsiteY1" fmla="*/ 0 h 2313432"/>
              <a:gd name="connsiteX2" fmla="*/ 2186593 w 2309041"/>
              <a:gd name="connsiteY2" fmla="*/ 0 h 2313432"/>
              <a:gd name="connsiteX3" fmla="*/ 2309041 w 2309041"/>
              <a:gd name="connsiteY3" fmla="*/ 122448 h 2313432"/>
              <a:gd name="connsiteX4" fmla="*/ 2309041 w 2309041"/>
              <a:gd name="connsiteY4" fmla="*/ 2190984 h 2313432"/>
              <a:gd name="connsiteX5" fmla="*/ 2186593 w 2309041"/>
              <a:gd name="connsiteY5" fmla="*/ 2313432 h 2313432"/>
              <a:gd name="connsiteX6" fmla="*/ 122448 w 2309041"/>
              <a:gd name="connsiteY6" fmla="*/ 2313432 h 2313432"/>
              <a:gd name="connsiteX7" fmla="*/ 0 w 2309041"/>
              <a:gd name="connsiteY7" fmla="*/ 2190984 h 2313432"/>
              <a:gd name="connsiteX8" fmla="*/ 0 w 2309041"/>
              <a:gd name="connsiteY8" fmla="*/ 122448 h 2313432"/>
              <a:gd name="connsiteX0" fmla="*/ 0 w 2756331"/>
              <a:gd name="connsiteY0" fmla="*/ 122448 h 2313432"/>
              <a:gd name="connsiteX1" fmla="*/ 122448 w 2756331"/>
              <a:gd name="connsiteY1" fmla="*/ 0 h 2313432"/>
              <a:gd name="connsiteX2" fmla="*/ 2186593 w 2756331"/>
              <a:gd name="connsiteY2" fmla="*/ 0 h 2313432"/>
              <a:gd name="connsiteX3" fmla="*/ 2309041 w 2756331"/>
              <a:gd name="connsiteY3" fmla="*/ 122448 h 2313432"/>
              <a:gd name="connsiteX4" fmla="*/ 2756331 w 2756331"/>
              <a:gd name="connsiteY4" fmla="*/ 1743694 h 2313432"/>
              <a:gd name="connsiteX5" fmla="*/ 2186593 w 2756331"/>
              <a:gd name="connsiteY5" fmla="*/ 2313432 h 2313432"/>
              <a:gd name="connsiteX6" fmla="*/ 122448 w 2756331"/>
              <a:gd name="connsiteY6" fmla="*/ 2313432 h 2313432"/>
              <a:gd name="connsiteX7" fmla="*/ 0 w 2756331"/>
              <a:gd name="connsiteY7" fmla="*/ 2190984 h 2313432"/>
              <a:gd name="connsiteX8" fmla="*/ 0 w 2756331"/>
              <a:gd name="connsiteY8" fmla="*/ 122448 h 2313432"/>
              <a:gd name="connsiteX0" fmla="*/ 0 w 2756331"/>
              <a:gd name="connsiteY0" fmla="*/ 122448 h 2313432"/>
              <a:gd name="connsiteX1" fmla="*/ 122448 w 2756331"/>
              <a:gd name="connsiteY1" fmla="*/ 0 h 2313432"/>
              <a:gd name="connsiteX2" fmla="*/ 2186593 w 2756331"/>
              <a:gd name="connsiteY2" fmla="*/ 0 h 2313432"/>
              <a:gd name="connsiteX3" fmla="*/ 2309041 w 2756331"/>
              <a:gd name="connsiteY3" fmla="*/ 122448 h 2313432"/>
              <a:gd name="connsiteX4" fmla="*/ 2756331 w 2756331"/>
              <a:gd name="connsiteY4" fmla="*/ 1743694 h 2313432"/>
              <a:gd name="connsiteX5" fmla="*/ 2654369 w 2756331"/>
              <a:gd name="connsiteY5" fmla="*/ 1852485 h 2313432"/>
              <a:gd name="connsiteX6" fmla="*/ 122448 w 2756331"/>
              <a:gd name="connsiteY6" fmla="*/ 2313432 h 2313432"/>
              <a:gd name="connsiteX7" fmla="*/ 0 w 2756331"/>
              <a:gd name="connsiteY7" fmla="*/ 2190984 h 2313432"/>
              <a:gd name="connsiteX8" fmla="*/ 0 w 2756331"/>
              <a:gd name="connsiteY8" fmla="*/ 122448 h 2313432"/>
              <a:gd name="connsiteX0" fmla="*/ 0 w 2756331"/>
              <a:gd name="connsiteY0" fmla="*/ 122448 h 2193261"/>
              <a:gd name="connsiteX1" fmla="*/ 122448 w 2756331"/>
              <a:gd name="connsiteY1" fmla="*/ 0 h 2193261"/>
              <a:gd name="connsiteX2" fmla="*/ 2186593 w 2756331"/>
              <a:gd name="connsiteY2" fmla="*/ 0 h 2193261"/>
              <a:gd name="connsiteX3" fmla="*/ 2309041 w 2756331"/>
              <a:gd name="connsiteY3" fmla="*/ 122448 h 2193261"/>
              <a:gd name="connsiteX4" fmla="*/ 2756331 w 2756331"/>
              <a:gd name="connsiteY4" fmla="*/ 1743694 h 2193261"/>
              <a:gd name="connsiteX5" fmla="*/ 2654369 w 2756331"/>
              <a:gd name="connsiteY5" fmla="*/ 1852485 h 2193261"/>
              <a:gd name="connsiteX6" fmla="*/ 1768205 w 2756331"/>
              <a:gd name="connsiteY6" fmla="*/ 797431 h 2193261"/>
              <a:gd name="connsiteX7" fmla="*/ 0 w 2756331"/>
              <a:gd name="connsiteY7" fmla="*/ 2190984 h 2193261"/>
              <a:gd name="connsiteX8" fmla="*/ 0 w 2756331"/>
              <a:gd name="connsiteY8" fmla="*/ 122448 h 2193261"/>
              <a:gd name="connsiteX0" fmla="*/ 0 w 2756331"/>
              <a:gd name="connsiteY0" fmla="*/ 122448 h 2194935"/>
              <a:gd name="connsiteX1" fmla="*/ 122448 w 2756331"/>
              <a:gd name="connsiteY1" fmla="*/ 0 h 2194935"/>
              <a:gd name="connsiteX2" fmla="*/ 2186593 w 2756331"/>
              <a:gd name="connsiteY2" fmla="*/ 0 h 2194935"/>
              <a:gd name="connsiteX3" fmla="*/ 2309041 w 2756331"/>
              <a:gd name="connsiteY3" fmla="*/ 122448 h 2194935"/>
              <a:gd name="connsiteX4" fmla="*/ 2756331 w 2756331"/>
              <a:gd name="connsiteY4" fmla="*/ 1743694 h 2194935"/>
              <a:gd name="connsiteX5" fmla="*/ 2654369 w 2756331"/>
              <a:gd name="connsiteY5" fmla="*/ 1852485 h 2194935"/>
              <a:gd name="connsiteX6" fmla="*/ 986298 w 2756331"/>
              <a:gd name="connsiteY6" fmla="*/ 1435925 h 2194935"/>
              <a:gd name="connsiteX7" fmla="*/ 0 w 2756331"/>
              <a:gd name="connsiteY7" fmla="*/ 2190984 h 2194935"/>
              <a:gd name="connsiteX8" fmla="*/ 0 w 2756331"/>
              <a:gd name="connsiteY8" fmla="*/ 122448 h 2194935"/>
              <a:gd name="connsiteX0" fmla="*/ 0 w 2756331"/>
              <a:gd name="connsiteY0" fmla="*/ 122448 h 1852485"/>
              <a:gd name="connsiteX1" fmla="*/ 122448 w 2756331"/>
              <a:gd name="connsiteY1" fmla="*/ 0 h 1852485"/>
              <a:gd name="connsiteX2" fmla="*/ 2186593 w 2756331"/>
              <a:gd name="connsiteY2" fmla="*/ 0 h 1852485"/>
              <a:gd name="connsiteX3" fmla="*/ 2309041 w 2756331"/>
              <a:gd name="connsiteY3" fmla="*/ 122448 h 1852485"/>
              <a:gd name="connsiteX4" fmla="*/ 2756331 w 2756331"/>
              <a:gd name="connsiteY4" fmla="*/ 1743694 h 1852485"/>
              <a:gd name="connsiteX5" fmla="*/ 2654369 w 2756331"/>
              <a:gd name="connsiteY5" fmla="*/ 1852485 h 1852485"/>
              <a:gd name="connsiteX6" fmla="*/ 986298 w 2756331"/>
              <a:gd name="connsiteY6" fmla="*/ 1435925 h 1852485"/>
              <a:gd name="connsiteX7" fmla="*/ 894581 w 2756331"/>
              <a:gd name="connsiteY7" fmla="*/ 1337378 h 1852485"/>
              <a:gd name="connsiteX8" fmla="*/ 0 w 2756331"/>
              <a:gd name="connsiteY8" fmla="*/ 122448 h 1852485"/>
              <a:gd name="connsiteX0" fmla="*/ 0 w 2756331"/>
              <a:gd name="connsiteY0" fmla="*/ 539006 h 2269043"/>
              <a:gd name="connsiteX1" fmla="*/ 620956 w 2756331"/>
              <a:gd name="connsiteY1" fmla="*/ 0 h 2269043"/>
              <a:gd name="connsiteX2" fmla="*/ 2186593 w 2756331"/>
              <a:gd name="connsiteY2" fmla="*/ 416558 h 2269043"/>
              <a:gd name="connsiteX3" fmla="*/ 2309041 w 2756331"/>
              <a:gd name="connsiteY3" fmla="*/ 539006 h 2269043"/>
              <a:gd name="connsiteX4" fmla="*/ 2756331 w 2756331"/>
              <a:gd name="connsiteY4" fmla="*/ 2160252 h 2269043"/>
              <a:gd name="connsiteX5" fmla="*/ 2654369 w 2756331"/>
              <a:gd name="connsiteY5" fmla="*/ 2269043 h 2269043"/>
              <a:gd name="connsiteX6" fmla="*/ 986298 w 2756331"/>
              <a:gd name="connsiteY6" fmla="*/ 1852483 h 2269043"/>
              <a:gd name="connsiteX7" fmla="*/ 894581 w 2756331"/>
              <a:gd name="connsiteY7" fmla="*/ 1753936 h 2269043"/>
              <a:gd name="connsiteX8" fmla="*/ 0 w 2756331"/>
              <a:gd name="connsiteY8" fmla="*/ 539006 h 2269043"/>
              <a:gd name="connsiteX0" fmla="*/ 0 w 2288552"/>
              <a:gd name="connsiteY0" fmla="*/ 173665 h 2269043"/>
              <a:gd name="connsiteX1" fmla="*/ 153177 w 2288552"/>
              <a:gd name="connsiteY1" fmla="*/ 0 h 2269043"/>
              <a:gd name="connsiteX2" fmla="*/ 1718814 w 2288552"/>
              <a:gd name="connsiteY2" fmla="*/ 416558 h 2269043"/>
              <a:gd name="connsiteX3" fmla="*/ 1841262 w 2288552"/>
              <a:gd name="connsiteY3" fmla="*/ 539006 h 2269043"/>
              <a:gd name="connsiteX4" fmla="*/ 2288552 w 2288552"/>
              <a:gd name="connsiteY4" fmla="*/ 2160252 h 2269043"/>
              <a:gd name="connsiteX5" fmla="*/ 2186590 w 2288552"/>
              <a:gd name="connsiteY5" fmla="*/ 2269043 h 2269043"/>
              <a:gd name="connsiteX6" fmla="*/ 518519 w 2288552"/>
              <a:gd name="connsiteY6" fmla="*/ 1852483 h 2269043"/>
              <a:gd name="connsiteX7" fmla="*/ 426802 w 2288552"/>
              <a:gd name="connsiteY7" fmla="*/ 1753936 h 2269043"/>
              <a:gd name="connsiteX8" fmla="*/ 0 w 2288552"/>
              <a:gd name="connsiteY8" fmla="*/ 173665 h 2269043"/>
              <a:gd name="connsiteX0" fmla="*/ 0 w 2298796"/>
              <a:gd name="connsiteY0" fmla="*/ 142934 h 2269043"/>
              <a:gd name="connsiteX1" fmla="*/ 163421 w 2298796"/>
              <a:gd name="connsiteY1" fmla="*/ 0 h 2269043"/>
              <a:gd name="connsiteX2" fmla="*/ 1729058 w 2298796"/>
              <a:gd name="connsiteY2" fmla="*/ 416558 h 2269043"/>
              <a:gd name="connsiteX3" fmla="*/ 1851506 w 2298796"/>
              <a:gd name="connsiteY3" fmla="*/ 539006 h 2269043"/>
              <a:gd name="connsiteX4" fmla="*/ 2298796 w 2298796"/>
              <a:gd name="connsiteY4" fmla="*/ 2160252 h 2269043"/>
              <a:gd name="connsiteX5" fmla="*/ 2196834 w 2298796"/>
              <a:gd name="connsiteY5" fmla="*/ 2269043 h 2269043"/>
              <a:gd name="connsiteX6" fmla="*/ 528763 w 2298796"/>
              <a:gd name="connsiteY6" fmla="*/ 1852483 h 2269043"/>
              <a:gd name="connsiteX7" fmla="*/ 437046 w 2298796"/>
              <a:gd name="connsiteY7" fmla="*/ 1753936 h 2269043"/>
              <a:gd name="connsiteX8" fmla="*/ 0 w 2298796"/>
              <a:gd name="connsiteY8" fmla="*/ 142934 h 2269043"/>
              <a:gd name="connsiteX0" fmla="*/ 0 w 2298796"/>
              <a:gd name="connsiteY0" fmla="*/ 145749 h 2271858"/>
              <a:gd name="connsiteX1" fmla="*/ 163421 w 2298796"/>
              <a:gd name="connsiteY1" fmla="*/ 2815 h 2271858"/>
              <a:gd name="connsiteX2" fmla="*/ 1729058 w 2298796"/>
              <a:gd name="connsiteY2" fmla="*/ 419373 h 2271858"/>
              <a:gd name="connsiteX3" fmla="*/ 1851506 w 2298796"/>
              <a:gd name="connsiteY3" fmla="*/ 541821 h 2271858"/>
              <a:gd name="connsiteX4" fmla="*/ 2298796 w 2298796"/>
              <a:gd name="connsiteY4" fmla="*/ 2163067 h 2271858"/>
              <a:gd name="connsiteX5" fmla="*/ 2196834 w 2298796"/>
              <a:gd name="connsiteY5" fmla="*/ 2271858 h 2271858"/>
              <a:gd name="connsiteX6" fmla="*/ 528763 w 2298796"/>
              <a:gd name="connsiteY6" fmla="*/ 1855298 h 2271858"/>
              <a:gd name="connsiteX7" fmla="*/ 437046 w 2298796"/>
              <a:gd name="connsiteY7" fmla="*/ 1756751 h 2271858"/>
              <a:gd name="connsiteX8" fmla="*/ 0 w 2298796"/>
              <a:gd name="connsiteY8" fmla="*/ 145749 h 2271858"/>
              <a:gd name="connsiteX0" fmla="*/ 1583 w 2300379"/>
              <a:gd name="connsiteY0" fmla="*/ 146709 h 2272818"/>
              <a:gd name="connsiteX1" fmla="*/ 165004 w 2300379"/>
              <a:gd name="connsiteY1" fmla="*/ 3775 h 2272818"/>
              <a:gd name="connsiteX2" fmla="*/ 1730641 w 2300379"/>
              <a:gd name="connsiteY2" fmla="*/ 420333 h 2272818"/>
              <a:gd name="connsiteX3" fmla="*/ 1853089 w 2300379"/>
              <a:gd name="connsiteY3" fmla="*/ 542781 h 2272818"/>
              <a:gd name="connsiteX4" fmla="*/ 2300379 w 2300379"/>
              <a:gd name="connsiteY4" fmla="*/ 2164027 h 2272818"/>
              <a:gd name="connsiteX5" fmla="*/ 2198417 w 2300379"/>
              <a:gd name="connsiteY5" fmla="*/ 2272818 h 2272818"/>
              <a:gd name="connsiteX6" fmla="*/ 530346 w 2300379"/>
              <a:gd name="connsiteY6" fmla="*/ 1856258 h 2272818"/>
              <a:gd name="connsiteX7" fmla="*/ 438629 w 2300379"/>
              <a:gd name="connsiteY7" fmla="*/ 1757711 h 2272818"/>
              <a:gd name="connsiteX8" fmla="*/ 1583 w 2300379"/>
              <a:gd name="connsiteY8" fmla="*/ 146709 h 2272818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98751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98751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64606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8243"/>
              <a:gd name="connsiteX1" fmla="*/ 165338 w 2300713"/>
              <a:gd name="connsiteY1" fmla="*/ 6956 h 2288243"/>
              <a:gd name="connsiteX2" fmla="*/ 1730975 w 2300713"/>
              <a:gd name="connsiteY2" fmla="*/ 423514 h 2288243"/>
              <a:gd name="connsiteX3" fmla="*/ 1853423 w 2300713"/>
              <a:gd name="connsiteY3" fmla="*/ 545962 h 2288243"/>
              <a:gd name="connsiteX4" fmla="*/ 2300713 w 2300713"/>
              <a:gd name="connsiteY4" fmla="*/ 2167208 h 2288243"/>
              <a:gd name="connsiteX5" fmla="*/ 2164606 w 2300713"/>
              <a:gd name="connsiteY5" fmla="*/ 2275999 h 2288243"/>
              <a:gd name="connsiteX6" fmla="*/ 530680 w 2300713"/>
              <a:gd name="connsiteY6" fmla="*/ 1859439 h 2288243"/>
              <a:gd name="connsiteX7" fmla="*/ 438963 w 2300713"/>
              <a:gd name="connsiteY7" fmla="*/ 1760892 h 2288243"/>
              <a:gd name="connsiteX8" fmla="*/ 1917 w 2300713"/>
              <a:gd name="connsiteY8" fmla="*/ 149890 h 2288243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08231 w 2303711"/>
              <a:gd name="connsiteY7" fmla="*/ 1682357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08231 w 2303711"/>
              <a:gd name="connsiteY7" fmla="*/ 1682357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77326 w 2303711"/>
              <a:gd name="connsiteY3" fmla="*/ 590351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77326 w 2303711"/>
              <a:gd name="connsiteY3" fmla="*/ 590351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422589 w 2303711"/>
              <a:gd name="connsiteY7" fmla="*/ 1674265 h 2292042"/>
              <a:gd name="connsiteX8" fmla="*/ 1917 w 2303711"/>
              <a:gd name="connsiteY8" fmla="*/ 149890 h 2292042"/>
              <a:gd name="connsiteX0" fmla="*/ 2010 w 2303804"/>
              <a:gd name="connsiteY0" fmla="*/ 147792 h 2289944"/>
              <a:gd name="connsiteX1" fmla="*/ 163186 w 2303804"/>
              <a:gd name="connsiteY1" fmla="*/ 7104 h 2289944"/>
              <a:gd name="connsiteX2" fmla="*/ 1731068 w 2303804"/>
              <a:gd name="connsiteY2" fmla="*/ 421416 h 2289944"/>
              <a:gd name="connsiteX3" fmla="*/ 1877419 w 2303804"/>
              <a:gd name="connsiteY3" fmla="*/ 588253 h 2289944"/>
              <a:gd name="connsiteX4" fmla="*/ 2300806 w 2303804"/>
              <a:gd name="connsiteY4" fmla="*/ 2165110 h 2289944"/>
              <a:gd name="connsiteX5" fmla="*/ 2164699 w 2303804"/>
              <a:gd name="connsiteY5" fmla="*/ 2273901 h 2289944"/>
              <a:gd name="connsiteX6" fmla="*/ 588820 w 2303804"/>
              <a:gd name="connsiteY6" fmla="*/ 1874416 h 2289944"/>
              <a:gd name="connsiteX7" fmla="*/ 422682 w 2303804"/>
              <a:gd name="connsiteY7" fmla="*/ 1672167 h 2289944"/>
              <a:gd name="connsiteX8" fmla="*/ 2010 w 2303804"/>
              <a:gd name="connsiteY8" fmla="*/ 147792 h 2289944"/>
              <a:gd name="connsiteX0" fmla="*/ 2010 w 2303368"/>
              <a:gd name="connsiteY0" fmla="*/ 147792 h 2301573"/>
              <a:gd name="connsiteX1" fmla="*/ 163186 w 2303368"/>
              <a:gd name="connsiteY1" fmla="*/ 7104 h 2301573"/>
              <a:gd name="connsiteX2" fmla="*/ 1731068 w 2303368"/>
              <a:gd name="connsiteY2" fmla="*/ 421416 h 2301573"/>
              <a:gd name="connsiteX3" fmla="*/ 1877419 w 2303368"/>
              <a:gd name="connsiteY3" fmla="*/ 588253 h 2301573"/>
              <a:gd name="connsiteX4" fmla="*/ 2300806 w 2303368"/>
              <a:gd name="connsiteY4" fmla="*/ 2165110 h 2301573"/>
              <a:gd name="connsiteX5" fmla="*/ 2155719 w 2303368"/>
              <a:gd name="connsiteY5" fmla="*/ 2287371 h 2301573"/>
              <a:gd name="connsiteX6" fmla="*/ 588820 w 2303368"/>
              <a:gd name="connsiteY6" fmla="*/ 1874416 h 2301573"/>
              <a:gd name="connsiteX7" fmla="*/ 422682 w 2303368"/>
              <a:gd name="connsiteY7" fmla="*/ 1672167 h 2301573"/>
              <a:gd name="connsiteX8" fmla="*/ 2010 w 2303368"/>
              <a:gd name="connsiteY8" fmla="*/ 147792 h 2301573"/>
              <a:gd name="connsiteX0" fmla="*/ 2010 w 2303368"/>
              <a:gd name="connsiteY0" fmla="*/ 147792 h 2301573"/>
              <a:gd name="connsiteX1" fmla="*/ 163186 w 2303368"/>
              <a:gd name="connsiteY1" fmla="*/ 7104 h 2301573"/>
              <a:gd name="connsiteX2" fmla="*/ 1731068 w 2303368"/>
              <a:gd name="connsiteY2" fmla="*/ 421416 h 2301573"/>
              <a:gd name="connsiteX3" fmla="*/ 1877419 w 2303368"/>
              <a:gd name="connsiteY3" fmla="*/ 588253 h 2301573"/>
              <a:gd name="connsiteX4" fmla="*/ 2300806 w 2303368"/>
              <a:gd name="connsiteY4" fmla="*/ 2165110 h 2301573"/>
              <a:gd name="connsiteX5" fmla="*/ 2155719 w 2303368"/>
              <a:gd name="connsiteY5" fmla="*/ 2287371 h 2301573"/>
              <a:gd name="connsiteX6" fmla="*/ 588820 w 2303368"/>
              <a:gd name="connsiteY6" fmla="*/ 1874416 h 2301573"/>
              <a:gd name="connsiteX7" fmla="*/ 422682 w 2303368"/>
              <a:gd name="connsiteY7" fmla="*/ 1672167 h 2301573"/>
              <a:gd name="connsiteX8" fmla="*/ 2010 w 2303368"/>
              <a:gd name="connsiteY8" fmla="*/ 147792 h 2301573"/>
              <a:gd name="connsiteX0" fmla="*/ 2010 w 2304304"/>
              <a:gd name="connsiteY0" fmla="*/ 147792 h 2296304"/>
              <a:gd name="connsiteX1" fmla="*/ 163186 w 2304304"/>
              <a:gd name="connsiteY1" fmla="*/ 7104 h 2296304"/>
              <a:gd name="connsiteX2" fmla="*/ 1731068 w 2304304"/>
              <a:gd name="connsiteY2" fmla="*/ 421416 h 2296304"/>
              <a:gd name="connsiteX3" fmla="*/ 1877419 w 2304304"/>
              <a:gd name="connsiteY3" fmla="*/ 588253 h 2296304"/>
              <a:gd name="connsiteX4" fmla="*/ 2300806 w 2304304"/>
              <a:gd name="connsiteY4" fmla="*/ 2165110 h 2296304"/>
              <a:gd name="connsiteX5" fmla="*/ 2155719 w 2304304"/>
              <a:gd name="connsiteY5" fmla="*/ 2287371 h 2296304"/>
              <a:gd name="connsiteX6" fmla="*/ 588820 w 2304304"/>
              <a:gd name="connsiteY6" fmla="*/ 1874416 h 2296304"/>
              <a:gd name="connsiteX7" fmla="*/ 422682 w 2304304"/>
              <a:gd name="connsiteY7" fmla="*/ 1672167 h 2296304"/>
              <a:gd name="connsiteX8" fmla="*/ 2010 w 2304304"/>
              <a:gd name="connsiteY8" fmla="*/ 147792 h 2296304"/>
              <a:gd name="connsiteX0" fmla="*/ 2010 w 2300806"/>
              <a:gd name="connsiteY0" fmla="*/ 147792 h 2298797"/>
              <a:gd name="connsiteX1" fmla="*/ 163186 w 2300806"/>
              <a:gd name="connsiteY1" fmla="*/ 7104 h 2298797"/>
              <a:gd name="connsiteX2" fmla="*/ 1731068 w 2300806"/>
              <a:gd name="connsiteY2" fmla="*/ 421416 h 2298797"/>
              <a:gd name="connsiteX3" fmla="*/ 1877419 w 2300806"/>
              <a:gd name="connsiteY3" fmla="*/ 588253 h 2298797"/>
              <a:gd name="connsiteX4" fmla="*/ 2300806 w 2300806"/>
              <a:gd name="connsiteY4" fmla="*/ 2165110 h 2298797"/>
              <a:gd name="connsiteX5" fmla="*/ 2155719 w 2300806"/>
              <a:gd name="connsiteY5" fmla="*/ 2287371 h 2298797"/>
              <a:gd name="connsiteX6" fmla="*/ 588820 w 2300806"/>
              <a:gd name="connsiteY6" fmla="*/ 1874416 h 2298797"/>
              <a:gd name="connsiteX7" fmla="*/ 422682 w 2300806"/>
              <a:gd name="connsiteY7" fmla="*/ 1672167 h 2298797"/>
              <a:gd name="connsiteX8" fmla="*/ 2010 w 2300806"/>
              <a:gd name="connsiteY8" fmla="*/ 147792 h 2298797"/>
              <a:gd name="connsiteX0" fmla="*/ 2010 w 2300806"/>
              <a:gd name="connsiteY0" fmla="*/ 147792 h 2293305"/>
              <a:gd name="connsiteX1" fmla="*/ 163186 w 2300806"/>
              <a:gd name="connsiteY1" fmla="*/ 7104 h 2293305"/>
              <a:gd name="connsiteX2" fmla="*/ 1731068 w 2300806"/>
              <a:gd name="connsiteY2" fmla="*/ 421416 h 2293305"/>
              <a:gd name="connsiteX3" fmla="*/ 1877419 w 2300806"/>
              <a:gd name="connsiteY3" fmla="*/ 588253 h 2293305"/>
              <a:gd name="connsiteX4" fmla="*/ 2300806 w 2300806"/>
              <a:gd name="connsiteY4" fmla="*/ 2165110 h 2293305"/>
              <a:gd name="connsiteX5" fmla="*/ 2155719 w 2300806"/>
              <a:gd name="connsiteY5" fmla="*/ 2287371 h 2293305"/>
              <a:gd name="connsiteX6" fmla="*/ 588820 w 2300806"/>
              <a:gd name="connsiteY6" fmla="*/ 1874416 h 2293305"/>
              <a:gd name="connsiteX7" fmla="*/ 422682 w 2300806"/>
              <a:gd name="connsiteY7" fmla="*/ 1672167 h 2293305"/>
              <a:gd name="connsiteX8" fmla="*/ 2010 w 2300806"/>
              <a:gd name="connsiteY8" fmla="*/ 147792 h 2293305"/>
              <a:gd name="connsiteX0" fmla="*/ 2010 w 2300806"/>
              <a:gd name="connsiteY0" fmla="*/ 147792 h 2290966"/>
              <a:gd name="connsiteX1" fmla="*/ 163186 w 2300806"/>
              <a:gd name="connsiteY1" fmla="*/ 7104 h 2290966"/>
              <a:gd name="connsiteX2" fmla="*/ 1731068 w 2300806"/>
              <a:gd name="connsiteY2" fmla="*/ 421416 h 2290966"/>
              <a:gd name="connsiteX3" fmla="*/ 1877419 w 2300806"/>
              <a:gd name="connsiteY3" fmla="*/ 588253 h 2290966"/>
              <a:gd name="connsiteX4" fmla="*/ 2300806 w 2300806"/>
              <a:gd name="connsiteY4" fmla="*/ 2165110 h 2290966"/>
              <a:gd name="connsiteX5" fmla="*/ 2155719 w 2300806"/>
              <a:gd name="connsiteY5" fmla="*/ 2287371 h 2290966"/>
              <a:gd name="connsiteX6" fmla="*/ 588820 w 2300806"/>
              <a:gd name="connsiteY6" fmla="*/ 1874416 h 2290966"/>
              <a:gd name="connsiteX7" fmla="*/ 422682 w 2300806"/>
              <a:gd name="connsiteY7" fmla="*/ 1672167 h 2290966"/>
              <a:gd name="connsiteX8" fmla="*/ 2010 w 2300806"/>
              <a:gd name="connsiteY8" fmla="*/ 147792 h 2290966"/>
              <a:gd name="connsiteX0" fmla="*/ 2010 w 2300806"/>
              <a:gd name="connsiteY0" fmla="*/ 147792 h 2290966"/>
              <a:gd name="connsiteX1" fmla="*/ 163186 w 2300806"/>
              <a:gd name="connsiteY1" fmla="*/ 7104 h 2290966"/>
              <a:gd name="connsiteX2" fmla="*/ 1731068 w 2300806"/>
              <a:gd name="connsiteY2" fmla="*/ 421416 h 2290966"/>
              <a:gd name="connsiteX3" fmla="*/ 1877419 w 2300806"/>
              <a:gd name="connsiteY3" fmla="*/ 588253 h 2290966"/>
              <a:gd name="connsiteX4" fmla="*/ 2300806 w 2300806"/>
              <a:gd name="connsiteY4" fmla="*/ 2165110 h 2290966"/>
              <a:gd name="connsiteX5" fmla="*/ 2155719 w 2300806"/>
              <a:gd name="connsiteY5" fmla="*/ 2287371 h 2290966"/>
              <a:gd name="connsiteX6" fmla="*/ 588820 w 2300806"/>
              <a:gd name="connsiteY6" fmla="*/ 1874416 h 2290966"/>
              <a:gd name="connsiteX7" fmla="*/ 422682 w 2300806"/>
              <a:gd name="connsiteY7" fmla="*/ 1672167 h 2290966"/>
              <a:gd name="connsiteX8" fmla="*/ 2010 w 2300806"/>
              <a:gd name="connsiteY8" fmla="*/ 147792 h 2290966"/>
              <a:gd name="connsiteX0" fmla="*/ 2321 w 2301117"/>
              <a:gd name="connsiteY0" fmla="*/ 145616 h 2288790"/>
              <a:gd name="connsiteX1" fmla="*/ 163497 w 2301117"/>
              <a:gd name="connsiteY1" fmla="*/ 4928 h 2288790"/>
              <a:gd name="connsiteX2" fmla="*/ 1731379 w 2301117"/>
              <a:gd name="connsiteY2" fmla="*/ 419240 h 2288790"/>
              <a:gd name="connsiteX3" fmla="*/ 1877730 w 2301117"/>
              <a:gd name="connsiteY3" fmla="*/ 586077 h 2288790"/>
              <a:gd name="connsiteX4" fmla="*/ 2301117 w 2301117"/>
              <a:gd name="connsiteY4" fmla="*/ 2162934 h 2288790"/>
              <a:gd name="connsiteX5" fmla="*/ 2156030 w 2301117"/>
              <a:gd name="connsiteY5" fmla="*/ 2285195 h 2288790"/>
              <a:gd name="connsiteX6" fmla="*/ 589131 w 2301117"/>
              <a:gd name="connsiteY6" fmla="*/ 1872240 h 2288790"/>
              <a:gd name="connsiteX7" fmla="*/ 422993 w 2301117"/>
              <a:gd name="connsiteY7" fmla="*/ 1669991 h 2288790"/>
              <a:gd name="connsiteX8" fmla="*/ 2321 w 2301117"/>
              <a:gd name="connsiteY8" fmla="*/ 145616 h 2288790"/>
              <a:gd name="connsiteX0" fmla="*/ 0 w 2298796"/>
              <a:gd name="connsiteY0" fmla="*/ 147175 h 2290349"/>
              <a:gd name="connsiteX1" fmla="*/ 161176 w 2298796"/>
              <a:gd name="connsiteY1" fmla="*/ 6487 h 2290349"/>
              <a:gd name="connsiteX2" fmla="*/ 1729058 w 2298796"/>
              <a:gd name="connsiteY2" fmla="*/ 420799 h 2290349"/>
              <a:gd name="connsiteX3" fmla="*/ 1875409 w 2298796"/>
              <a:gd name="connsiteY3" fmla="*/ 587636 h 2290349"/>
              <a:gd name="connsiteX4" fmla="*/ 2298796 w 2298796"/>
              <a:gd name="connsiteY4" fmla="*/ 2164493 h 2290349"/>
              <a:gd name="connsiteX5" fmla="*/ 2153709 w 2298796"/>
              <a:gd name="connsiteY5" fmla="*/ 2286754 h 2290349"/>
              <a:gd name="connsiteX6" fmla="*/ 586810 w 2298796"/>
              <a:gd name="connsiteY6" fmla="*/ 1873799 h 2290349"/>
              <a:gd name="connsiteX7" fmla="*/ 420672 w 2298796"/>
              <a:gd name="connsiteY7" fmla="*/ 1671550 h 2290349"/>
              <a:gd name="connsiteX8" fmla="*/ 0 w 2298796"/>
              <a:gd name="connsiteY8" fmla="*/ 147175 h 2290349"/>
              <a:gd name="connsiteX0" fmla="*/ 0 w 2298796"/>
              <a:gd name="connsiteY0" fmla="*/ 147356 h 2290530"/>
              <a:gd name="connsiteX1" fmla="*/ 161176 w 2298796"/>
              <a:gd name="connsiteY1" fmla="*/ 6668 h 2290530"/>
              <a:gd name="connsiteX2" fmla="*/ 1729058 w 2298796"/>
              <a:gd name="connsiteY2" fmla="*/ 420980 h 2290530"/>
              <a:gd name="connsiteX3" fmla="*/ 1875409 w 2298796"/>
              <a:gd name="connsiteY3" fmla="*/ 587817 h 2290530"/>
              <a:gd name="connsiteX4" fmla="*/ 2298796 w 2298796"/>
              <a:gd name="connsiteY4" fmla="*/ 2164674 h 2290530"/>
              <a:gd name="connsiteX5" fmla="*/ 2153709 w 2298796"/>
              <a:gd name="connsiteY5" fmla="*/ 2286935 h 2290530"/>
              <a:gd name="connsiteX6" fmla="*/ 586810 w 2298796"/>
              <a:gd name="connsiteY6" fmla="*/ 1873980 h 2290530"/>
              <a:gd name="connsiteX7" fmla="*/ 420672 w 2298796"/>
              <a:gd name="connsiteY7" fmla="*/ 1671731 h 2290530"/>
              <a:gd name="connsiteX8" fmla="*/ 0 w 2298796"/>
              <a:gd name="connsiteY8" fmla="*/ 147356 h 2290530"/>
              <a:gd name="connsiteX0" fmla="*/ 9617 w 2308413"/>
              <a:gd name="connsiteY0" fmla="*/ 144929 h 2288103"/>
              <a:gd name="connsiteX1" fmla="*/ 170793 w 2308413"/>
              <a:gd name="connsiteY1" fmla="*/ 4241 h 2288103"/>
              <a:gd name="connsiteX2" fmla="*/ 1738675 w 2308413"/>
              <a:gd name="connsiteY2" fmla="*/ 418553 h 2288103"/>
              <a:gd name="connsiteX3" fmla="*/ 1885026 w 2308413"/>
              <a:gd name="connsiteY3" fmla="*/ 585390 h 2288103"/>
              <a:gd name="connsiteX4" fmla="*/ 2308413 w 2308413"/>
              <a:gd name="connsiteY4" fmla="*/ 2162247 h 2288103"/>
              <a:gd name="connsiteX5" fmla="*/ 2163326 w 2308413"/>
              <a:gd name="connsiteY5" fmla="*/ 2284508 h 2288103"/>
              <a:gd name="connsiteX6" fmla="*/ 596427 w 2308413"/>
              <a:gd name="connsiteY6" fmla="*/ 1871553 h 2288103"/>
              <a:gd name="connsiteX7" fmla="*/ 430289 w 2308413"/>
              <a:gd name="connsiteY7" fmla="*/ 1669304 h 2288103"/>
              <a:gd name="connsiteX8" fmla="*/ 9617 w 2308413"/>
              <a:gd name="connsiteY8" fmla="*/ 144929 h 2288103"/>
              <a:gd name="connsiteX0" fmla="*/ 8386 w 2307182"/>
              <a:gd name="connsiteY0" fmla="*/ 152138 h 2295312"/>
              <a:gd name="connsiteX1" fmla="*/ 169562 w 2307182"/>
              <a:gd name="connsiteY1" fmla="*/ 11450 h 2295312"/>
              <a:gd name="connsiteX2" fmla="*/ 1737444 w 2307182"/>
              <a:gd name="connsiteY2" fmla="*/ 425762 h 2295312"/>
              <a:gd name="connsiteX3" fmla="*/ 1883795 w 2307182"/>
              <a:gd name="connsiteY3" fmla="*/ 592599 h 2295312"/>
              <a:gd name="connsiteX4" fmla="*/ 2307182 w 2307182"/>
              <a:gd name="connsiteY4" fmla="*/ 2169456 h 2295312"/>
              <a:gd name="connsiteX5" fmla="*/ 2162095 w 2307182"/>
              <a:gd name="connsiteY5" fmla="*/ 2291717 h 2295312"/>
              <a:gd name="connsiteX6" fmla="*/ 595196 w 2307182"/>
              <a:gd name="connsiteY6" fmla="*/ 1878762 h 2295312"/>
              <a:gd name="connsiteX7" fmla="*/ 429058 w 2307182"/>
              <a:gd name="connsiteY7" fmla="*/ 1676513 h 2295312"/>
              <a:gd name="connsiteX8" fmla="*/ 8386 w 2307182"/>
              <a:gd name="connsiteY8" fmla="*/ 152138 h 2295312"/>
              <a:gd name="connsiteX0" fmla="*/ 9020 w 2301081"/>
              <a:gd name="connsiteY0" fmla="*/ 145947 h 2295856"/>
              <a:gd name="connsiteX1" fmla="*/ 163461 w 2301081"/>
              <a:gd name="connsiteY1" fmla="*/ 11994 h 2295856"/>
              <a:gd name="connsiteX2" fmla="*/ 1731343 w 2301081"/>
              <a:gd name="connsiteY2" fmla="*/ 426306 h 2295856"/>
              <a:gd name="connsiteX3" fmla="*/ 1877694 w 2301081"/>
              <a:gd name="connsiteY3" fmla="*/ 593143 h 2295856"/>
              <a:gd name="connsiteX4" fmla="*/ 2301081 w 2301081"/>
              <a:gd name="connsiteY4" fmla="*/ 2170000 h 2295856"/>
              <a:gd name="connsiteX5" fmla="*/ 2155994 w 2301081"/>
              <a:gd name="connsiteY5" fmla="*/ 2292261 h 2295856"/>
              <a:gd name="connsiteX6" fmla="*/ 589095 w 2301081"/>
              <a:gd name="connsiteY6" fmla="*/ 1879306 h 2295856"/>
              <a:gd name="connsiteX7" fmla="*/ 422957 w 2301081"/>
              <a:gd name="connsiteY7" fmla="*/ 1677057 h 2295856"/>
              <a:gd name="connsiteX8" fmla="*/ 9020 w 2301081"/>
              <a:gd name="connsiteY8" fmla="*/ 145947 h 2295856"/>
              <a:gd name="connsiteX0" fmla="*/ 3409 w 2295470"/>
              <a:gd name="connsiteY0" fmla="*/ 146126 h 2296035"/>
              <a:gd name="connsiteX1" fmla="*/ 157850 w 2295470"/>
              <a:gd name="connsiteY1" fmla="*/ 12173 h 2296035"/>
              <a:gd name="connsiteX2" fmla="*/ 1725732 w 2295470"/>
              <a:gd name="connsiteY2" fmla="*/ 426485 h 2296035"/>
              <a:gd name="connsiteX3" fmla="*/ 1872083 w 2295470"/>
              <a:gd name="connsiteY3" fmla="*/ 593322 h 2296035"/>
              <a:gd name="connsiteX4" fmla="*/ 2295470 w 2295470"/>
              <a:gd name="connsiteY4" fmla="*/ 2170179 h 2296035"/>
              <a:gd name="connsiteX5" fmla="*/ 2150383 w 2295470"/>
              <a:gd name="connsiteY5" fmla="*/ 2292440 h 2296035"/>
              <a:gd name="connsiteX6" fmla="*/ 583484 w 2295470"/>
              <a:gd name="connsiteY6" fmla="*/ 1879485 h 2296035"/>
              <a:gd name="connsiteX7" fmla="*/ 417346 w 2295470"/>
              <a:gd name="connsiteY7" fmla="*/ 1677236 h 2296035"/>
              <a:gd name="connsiteX8" fmla="*/ 3409 w 2295470"/>
              <a:gd name="connsiteY8" fmla="*/ 146126 h 2296035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5540 w 2297601"/>
              <a:gd name="connsiteY0" fmla="*/ 143814 h 2293723"/>
              <a:gd name="connsiteX1" fmla="*/ 159981 w 2297601"/>
              <a:gd name="connsiteY1" fmla="*/ 9861 h 2293723"/>
              <a:gd name="connsiteX2" fmla="*/ 1727863 w 2297601"/>
              <a:gd name="connsiteY2" fmla="*/ 424173 h 2293723"/>
              <a:gd name="connsiteX3" fmla="*/ 1874214 w 2297601"/>
              <a:gd name="connsiteY3" fmla="*/ 591010 h 2293723"/>
              <a:gd name="connsiteX4" fmla="*/ 2297601 w 2297601"/>
              <a:gd name="connsiteY4" fmla="*/ 2167867 h 2293723"/>
              <a:gd name="connsiteX5" fmla="*/ 2152514 w 2297601"/>
              <a:gd name="connsiteY5" fmla="*/ 2290128 h 2293723"/>
              <a:gd name="connsiteX6" fmla="*/ 585615 w 2297601"/>
              <a:gd name="connsiteY6" fmla="*/ 1877173 h 2293723"/>
              <a:gd name="connsiteX7" fmla="*/ 419477 w 2297601"/>
              <a:gd name="connsiteY7" fmla="*/ 1674924 h 2293723"/>
              <a:gd name="connsiteX8" fmla="*/ 5540 w 2297601"/>
              <a:gd name="connsiteY8" fmla="*/ 143814 h 2293723"/>
              <a:gd name="connsiteX0" fmla="*/ 5540 w 2297601"/>
              <a:gd name="connsiteY0" fmla="*/ 143814 h 2293723"/>
              <a:gd name="connsiteX1" fmla="*/ 159981 w 2297601"/>
              <a:gd name="connsiteY1" fmla="*/ 9861 h 2293723"/>
              <a:gd name="connsiteX2" fmla="*/ 1727863 w 2297601"/>
              <a:gd name="connsiteY2" fmla="*/ 424173 h 2293723"/>
              <a:gd name="connsiteX3" fmla="*/ 1874214 w 2297601"/>
              <a:gd name="connsiteY3" fmla="*/ 591010 h 2293723"/>
              <a:gd name="connsiteX4" fmla="*/ 2297601 w 2297601"/>
              <a:gd name="connsiteY4" fmla="*/ 2167867 h 2293723"/>
              <a:gd name="connsiteX5" fmla="*/ 2152514 w 2297601"/>
              <a:gd name="connsiteY5" fmla="*/ 2290128 h 2293723"/>
              <a:gd name="connsiteX6" fmla="*/ 585615 w 2297601"/>
              <a:gd name="connsiteY6" fmla="*/ 1877173 h 2293723"/>
              <a:gd name="connsiteX7" fmla="*/ 419477 w 2297601"/>
              <a:gd name="connsiteY7" fmla="*/ 1674924 h 2293723"/>
              <a:gd name="connsiteX8" fmla="*/ 5540 w 2297601"/>
              <a:gd name="connsiteY8" fmla="*/ 143814 h 2293723"/>
              <a:gd name="connsiteX0" fmla="*/ 3923 w 2295984"/>
              <a:gd name="connsiteY0" fmla="*/ 144081 h 2293990"/>
              <a:gd name="connsiteX1" fmla="*/ 158364 w 2295984"/>
              <a:gd name="connsiteY1" fmla="*/ 10128 h 2293990"/>
              <a:gd name="connsiteX2" fmla="*/ 1726246 w 2295984"/>
              <a:gd name="connsiteY2" fmla="*/ 424440 h 2293990"/>
              <a:gd name="connsiteX3" fmla="*/ 1872597 w 2295984"/>
              <a:gd name="connsiteY3" fmla="*/ 591277 h 2293990"/>
              <a:gd name="connsiteX4" fmla="*/ 2295984 w 2295984"/>
              <a:gd name="connsiteY4" fmla="*/ 2168134 h 2293990"/>
              <a:gd name="connsiteX5" fmla="*/ 2150897 w 2295984"/>
              <a:gd name="connsiteY5" fmla="*/ 2290395 h 2293990"/>
              <a:gd name="connsiteX6" fmla="*/ 583998 w 2295984"/>
              <a:gd name="connsiteY6" fmla="*/ 1877440 h 2293990"/>
              <a:gd name="connsiteX7" fmla="*/ 417860 w 2295984"/>
              <a:gd name="connsiteY7" fmla="*/ 1675191 h 2293990"/>
              <a:gd name="connsiteX8" fmla="*/ 3923 w 2295984"/>
              <a:gd name="connsiteY8" fmla="*/ 144081 h 2293990"/>
              <a:gd name="connsiteX0" fmla="*/ 1528 w 2293589"/>
              <a:gd name="connsiteY0" fmla="*/ 144362 h 2294271"/>
              <a:gd name="connsiteX1" fmla="*/ 155969 w 2293589"/>
              <a:gd name="connsiteY1" fmla="*/ 10409 h 2294271"/>
              <a:gd name="connsiteX2" fmla="*/ 1723851 w 2293589"/>
              <a:gd name="connsiteY2" fmla="*/ 424721 h 2294271"/>
              <a:gd name="connsiteX3" fmla="*/ 1870202 w 2293589"/>
              <a:gd name="connsiteY3" fmla="*/ 591558 h 2294271"/>
              <a:gd name="connsiteX4" fmla="*/ 2293589 w 2293589"/>
              <a:gd name="connsiteY4" fmla="*/ 2168415 h 2294271"/>
              <a:gd name="connsiteX5" fmla="*/ 2148502 w 2293589"/>
              <a:gd name="connsiteY5" fmla="*/ 2290676 h 2294271"/>
              <a:gd name="connsiteX6" fmla="*/ 581603 w 2293589"/>
              <a:gd name="connsiteY6" fmla="*/ 1877721 h 2294271"/>
              <a:gd name="connsiteX7" fmla="*/ 415465 w 2293589"/>
              <a:gd name="connsiteY7" fmla="*/ 1675472 h 2294271"/>
              <a:gd name="connsiteX8" fmla="*/ 1528 w 2293589"/>
              <a:gd name="connsiteY8" fmla="*/ 144362 h 2294271"/>
              <a:gd name="connsiteX0" fmla="*/ 1848 w 2293909"/>
              <a:gd name="connsiteY0" fmla="*/ 138202 h 2288111"/>
              <a:gd name="connsiteX1" fmla="*/ 156289 w 2293909"/>
              <a:gd name="connsiteY1" fmla="*/ 4249 h 2288111"/>
              <a:gd name="connsiteX2" fmla="*/ 1724171 w 2293909"/>
              <a:gd name="connsiteY2" fmla="*/ 418561 h 2288111"/>
              <a:gd name="connsiteX3" fmla="*/ 1870522 w 2293909"/>
              <a:gd name="connsiteY3" fmla="*/ 585398 h 2288111"/>
              <a:gd name="connsiteX4" fmla="*/ 2293909 w 2293909"/>
              <a:gd name="connsiteY4" fmla="*/ 2162255 h 2288111"/>
              <a:gd name="connsiteX5" fmla="*/ 2148822 w 2293909"/>
              <a:gd name="connsiteY5" fmla="*/ 2284516 h 2288111"/>
              <a:gd name="connsiteX6" fmla="*/ 581923 w 2293909"/>
              <a:gd name="connsiteY6" fmla="*/ 1871561 h 2288111"/>
              <a:gd name="connsiteX7" fmla="*/ 415785 w 2293909"/>
              <a:gd name="connsiteY7" fmla="*/ 1669312 h 2288111"/>
              <a:gd name="connsiteX8" fmla="*/ 1848 w 2293909"/>
              <a:gd name="connsiteY8" fmla="*/ 138202 h 2288111"/>
              <a:gd name="connsiteX0" fmla="*/ 1289 w 2293350"/>
              <a:gd name="connsiteY0" fmla="*/ 138202 h 2288111"/>
              <a:gd name="connsiteX1" fmla="*/ 155730 w 2293350"/>
              <a:gd name="connsiteY1" fmla="*/ 4249 h 2288111"/>
              <a:gd name="connsiteX2" fmla="*/ 1723612 w 2293350"/>
              <a:gd name="connsiteY2" fmla="*/ 418561 h 2288111"/>
              <a:gd name="connsiteX3" fmla="*/ 1869963 w 2293350"/>
              <a:gd name="connsiteY3" fmla="*/ 585398 h 2288111"/>
              <a:gd name="connsiteX4" fmla="*/ 2293350 w 2293350"/>
              <a:gd name="connsiteY4" fmla="*/ 2162255 h 2288111"/>
              <a:gd name="connsiteX5" fmla="*/ 2148263 w 2293350"/>
              <a:gd name="connsiteY5" fmla="*/ 2284516 h 2288111"/>
              <a:gd name="connsiteX6" fmla="*/ 581364 w 2293350"/>
              <a:gd name="connsiteY6" fmla="*/ 1871561 h 2288111"/>
              <a:gd name="connsiteX7" fmla="*/ 415226 w 2293350"/>
              <a:gd name="connsiteY7" fmla="*/ 1669312 h 2288111"/>
              <a:gd name="connsiteX8" fmla="*/ 1289 w 2293350"/>
              <a:gd name="connsiteY8" fmla="*/ 138202 h 2288111"/>
              <a:gd name="connsiteX0" fmla="*/ 1527 w 2293588"/>
              <a:gd name="connsiteY0" fmla="*/ 138621 h 2288530"/>
              <a:gd name="connsiteX1" fmla="*/ 155968 w 2293588"/>
              <a:gd name="connsiteY1" fmla="*/ 4668 h 2288530"/>
              <a:gd name="connsiteX2" fmla="*/ 1723850 w 2293588"/>
              <a:gd name="connsiteY2" fmla="*/ 418980 h 2288530"/>
              <a:gd name="connsiteX3" fmla="*/ 1870201 w 2293588"/>
              <a:gd name="connsiteY3" fmla="*/ 585817 h 2288530"/>
              <a:gd name="connsiteX4" fmla="*/ 2293588 w 2293588"/>
              <a:gd name="connsiteY4" fmla="*/ 2162674 h 2288530"/>
              <a:gd name="connsiteX5" fmla="*/ 2148501 w 2293588"/>
              <a:gd name="connsiteY5" fmla="*/ 2284935 h 2288530"/>
              <a:gd name="connsiteX6" fmla="*/ 581602 w 2293588"/>
              <a:gd name="connsiteY6" fmla="*/ 1871980 h 2288530"/>
              <a:gd name="connsiteX7" fmla="*/ 415464 w 2293588"/>
              <a:gd name="connsiteY7" fmla="*/ 1669731 h 2288530"/>
              <a:gd name="connsiteX8" fmla="*/ 1527 w 2293588"/>
              <a:gd name="connsiteY8" fmla="*/ 138621 h 2288530"/>
              <a:gd name="connsiteX0" fmla="*/ 4451 w 2296512"/>
              <a:gd name="connsiteY0" fmla="*/ 139388 h 2289297"/>
              <a:gd name="connsiteX1" fmla="*/ 158892 w 2296512"/>
              <a:gd name="connsiteY1" fmla="*/ 5435 h 2289297"/>
              <a:gd name="connsiteX2" fmla="*/ 1726774 w 2296512"/>
              <a:gd name="connsiteY2" fmla="*/ 419747 h 2289297"/>
              <a:gd name="connsiteX3" fmla="*/ 1873125 w 2296512"/>
              <a:gd name="connsiteY3" fmla="*/ 586584 h 2289297"/>
              <a:gd name="connsiteX4" fmla="*/ 2296512 w 2296512"/>
              <a:gd name="connsiteY4" fmla="*/ 2163441 h 2289297"/>
              <a:gd name="connsiteX5" fmla="*/ 2151425 w 2296512"/>
              <a:gd name="connsiteY5" fmla="*/ 2285702 h 2289297"/>
              <a:gd name="connsiteX6" fmla="*/ 584526 w 2296512"/>
              <a:gd name="connsiteY6" fmla="*/ 1872747 h 2289297"/>
              <a:gd name="connsiteX7" fmla="*/ 418388 w 2296512"/>
              <a:gd name="connsiteY7" fmla="*/ 1670498 h 2289297"/>
              <a:gd name="connsiteX8" fmla="*/ 4451 w 2296512"/>
              <a:gd name="connsiteY8" fmla="*/ 139388 h 2289297"/>
              <a:gd name="connsiteX0" fmla="*/ 4451 w 2299782"/>
              <a:gd name="connsiteY0" fmla="*/ 139388 h 2288818"/>
              <a:gd name="connsiteX1" fmla="*/ 158892 w 2299782"/>
              <a:gd name="connsiteY1" fmla="*/ 5435 h 2288818"/>
              <a:gd name="connsiteX2" fmla="*/ 1726774 w 2299782"/>
              <a:gd name="connsiteY2" fmla="*/ 419747 h 2288818"/>
              <a:gd name="connsiteX3" fmla="*/ 1873125 w 2299782"/>
              <a:gd name="connsiteY3" fmla="*/ 586584 h 2288818"/>
              <a:gd name="connsiteX4" fmla="*/ 2296512 w 2299782"/>
              <a:gd name="connsiteY4" fmla="*/ 2163441 h 2288818"/>
              <a:gd name="connsiteX5" fmla="*/ 2151425 w 2299782"/>
              <a:gd name="connsiteY5" fmla="*/ 2285702 h 2288818"/>
              <a:gd name="connsiteX6" fmla="*/ 584526 w 2299782"/>
              <a:gd name="connsiteY6" fmla="*/ 1872747 h 2288818"/>
              <a:gd name="connsiteX7" fmla="*/ 418388 w 2299782"/>
              <a:gd name="connsiteY7" fmla="*/ 1670498 h 2288818"/>
              <a:gd name="connsiteX8" fmla="*/ 4451 w 2299782"/>
              <a:gd name="connsiteY8" fmla="*/ 139388 h 2288818"/>
              <a:gd name="connsiteX0" fmla="*/ 4451 w 2299139"/>
              <a:gd name="connsiteY0" fmla="*/ 139388 h 2287220"/>
              <a:gd name="connsiteX1" fmla="*/ 158892 w 2299139"/>
              <a:gd name="connsiteY1" fmla="*/ 5435 h 2287220"/>
              <a:gd name="connsiteX2" fmla="*/ 1726774 w 2299139"/>
              <a:gd name="connsiteY2" fmla="*/ 419747 h 2287220"/>
              <a:gd name="connsiteX3" fmla="*/ 1873125 w 2299139"/>
              <a:gd name="connsiteY3" fmla="*/ 586584 h 2287220"/>
              <a:gd name="connsiteX4" fmla="*/ 2296512 w 2299139"/>
              <a:gd name="connsiteY4" fmla="*/ 2163441 h 2287220"/>
              <a:gd name="connsiteX5" fmla="*/ 2151425 w 2299139"/>
              <a:gd name="connsiteY5" fmla="*/ 2285702 h 2287220"/>
              <a:gd name="connsiteX6" fmla="*/ 584526 w 2299139"/>
              <a:gd name="connsiteY6" fmla="*/ 1872747 h 2287220"/>
              <a:gd name="connsiteX7" fmla="*/ 418388 w 2299139"/>
              <a:gd name="connsiteY7" fmla="*/ 1670498 h 2287220"/>
              <a:gd name="connsiteX8" fmla="*/ 4451 w 2299139"/>
              <a:gd name="connsiteY8" fmla="*/ 139388 h 2287220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84526 w 2299277"/>
              <a:gd name="connsiteY6" fmla="*/ 1872747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4690 w 2299277"/>
              <a:gd name="connsiteY3" fmla="*/ 585018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4690 w 2299277"/>
              <a:gd name="connsiteY3" fmla="*/ 588149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99277" h="2289265">
                <a:moveTo>
                  <a:pt x="4451" y="139388"/>
                </a:moveTo>
                <a:cubicBezTo>
                  <a:pt x="-13417" y="60766"/>
                  <a:pt x="19464" y="-22226"/>
                  <a:pt x="158892" y="5435"/>
                </a:cubicBezTo>
                <a:lnTo>
                  <a:pt x="1726774" y="419747"/>
                </a:lnTo>
                <a:cubicBezTo>
                  <a:pt x="1822894" y="445626"/>
                  <a:pt x="1861313" y="514526"/>
                  <a:pt x="1880135" y="585426"/>
                </a:cubicBezTo>
                <a:cubicBezTo>
                  <a:pt x="2097057" y="1402519"/>
                  <a:pt x="2138139" y="1539608"/>
                  <a:pt x="2296512" y="2163441"/>
                </a:cubicBezTo>
                <a:cubicBezTo>
                  <a:pt x="2313920" y="2245273"/>
                  <a:pt x="2247201" y="2304717"/>
                  <a:pt x="2151425" y="2285702"/>
                </a:cubicBezTo>
                <a:lnTo>
                  <a:pt x="594791" y="1867358"/>
                </a:lnTo>
                <a:cubicBezTo>
                  <a:pt x="507154" y="1842614"/>
                  <a:pt x="450849" y="1799460"/>
                  <a:pt x="416823" y="1672064"/>
                </a:cubicBezTo>
                <a:cubicBezTo>
                  <a:pt x="286664" y="1184744"/>
                  <a:pt x="134198" y="644520"/>
                  <a:pt x="4451" y="139388"/>
                </a:cubicBezTo>
                <a:close/>
              </a:path>
            </a:pathLst>
          </a:custGeom>
          <a:noFill/>
          <a:ln w="28575" cmpd="sng">
            <a:solidFill>
              <a:srgbClr val="A7934B">
                <a:alpha val="1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ounded Rectangle 11"/>
          <p:cNvSpPr>
            <a:spLocks noChangeAspect="1"/>
          </p:cNvSpPr>
          <p:nvPr userDrawn="1"/>
        </p:nvSpPr>
        <p:spPr>
          <a:xfrm rot="896764">
            <a:off x="9131810" y="-1826546"/>
            <a:ext cx="2838789" cy="2817940"/>
          </a:xfrm>
          <a:custGeom>
            <a:avLst/>
            <a:gdLst>
              <a:gd name="connsiteX0" fmla="*/ 0 w 2309041"/>
              <a:gd name="connsiteY0" fmla="*/ 122448 h 2313432"/>
              <a:gd name="connsiteX1" fmla="*/ 122448 w 2309041"/>
              <a:gd name="connsiteY1" fmla="*/ 0 h 2313432"/>
              <a:gd name="connsiteX2" fmla="*/ 2186593 w 2309041"/>
              <a:gd name="connsiteY2" fmla="*/ 0 h 2313432"/>
              <a:gd name="connsiteX3" fmla="*/ 2309041 w 2309041"/>
              <a:gd name="connsiteY3" fmla="*/ 122448 h 2313432"/>
              <a:gd name="connsiteX4" fmla="*/ 2309041 w 2309041"/>
              <a:gd name="connsiteY4" fmla="*/ 2190984 h 2313432"/>
              <a:gd name="connsiteX5" fmla="*/ 2186593 w 2309041"/>
              <a:gd name="connsiteY5" fmla="*/ 2313432 h 2313432"/>
              <a:gd name="connsiteX6" fmla="*/ 122448 w 2309041"/>
              <a:gd name="connsiteY6" fmla="*/ 2313432 h 2313432"/>
              <a:gd name="connsiteX7" fmla="*/ 0 w 2309041"/>
              <a:gd name="connsiteY7" fmla="*/ 2190984 h 2313432"/>
              <a:gd name="connsiteX8" fmla="*/ 0 w 2309041"/>
              <a:gd name="connsiteY8" fmla="*/ 122448 h 2313432"/>
              <a:gd name="connsiteX0" fmla="*/ 0 w 2756331"/>
              <a:gd name="connsiteY0" fmla="*/ 122448 h 2313432"/>
              <a:gd name="connsiteX1" fmla="*/ 122448 w 2756331"/>
              <a:gd name="connsiteY1" fmla="*/ 0 h 2313432"/>
              <a:gd name="connsiteX2" fmla="*/ 2186593 w 2756331"/>
              <a:gd name="connsiteY2" fmla="*/ 0 h 2313432"/>
              <a:gd name="connsiteX3" fmla="*/ 2309041 w 2756331"/>
              <a:gd name="connsiteY3" fmla="*/ 122448 h 2313432"/>
              <a:gd name="connsiteX4" fmla="*/ 2756331 w 2756331"/>
              <a:gd name="connsiteY4" fmla="*/ 1743694 h 2313432"/>
              <a:gd name="connsiteX5" fmla="*/ 2186593 w 2756331"/>
              <a:gd name="connsiteY5" fmla="*/ 2313432 h 2313432"/>
              <a:gd name="connsiteX6" fmla="*/ 122448 w 2756331"/>
              <a:gd name="connsiteY6" fmla="*/ 2313432 h 2313432"/>
              <a:gd name="connsiteX7" fmla="*/ 0 w 2756331"/>
              <a:gd name="connsiteY7" fmla="*/ 2190984 h 2313432"/>
              <a:gd name="connsiteX8" fmla="*/ 0 w 2756331"/>
              <a:gd name="connsiteY8" fmla="*/ 122448 h 2313432"/>
              <a:gd name="connsiteX0" fmla="*/ 0 w 2756331"/>
              <a:gd name="connsiteY0" fmla="*/ 122448 h 2313432"/>
              <a:gd name="connsiteX1" fmla="*/ 122448 w 2756331"/>
              <a:gd name="connsiteY1" fmla="*/ 0 h 2313432"/>
              <a:gd name="connsiteX2" fmla="*/ 2186593 w 2756331"/>
              <a:gd name="connsiteY2" fmla="*/ 0 h 2313432"/>
              <a:gd name="connsiteX3" fmla="*/ 2309041 w 2756331"/>
              <a:gd name="connsiteY3" fmla="*/ 122448 h 2313432"/>
              <a:gd name="connsiteX4" fmla="*/ 2756331 w 2756331"/>
              <a:gd name="connsiteY4" fmla="*/ 1743694 h 2313432"/>
              <a:gd name="connsiteX5" fmla="*/ 2654369 w 2756331"/>
              <a:gd name="connsiteY5" fmla="*/ 1852485 h 2313432"/>
              <a:gd name="connsiteX6" fmla="*/ 122448 w 2756331"/>
              <a:gd name="connsiteY6" fmla="*/ 2313432 h 2313432"/>
              <a:gd name="connsiteX7" fmla="*/ 0 w 2756331"/>
              <a:gd name="connsiteY7" fmla="*/ 2190984 h 2313432"/>
              <a:gd name="connsiteX8" fmla="*/ 0 w 2756331"/>
              <a:gd name="connsiteY8" fmla="*/ 122448 h 2313432"/>
              <a:gd name="connsiteX0" fmla="*/ 0 w 2756331"/>
              <a:gd name="connsiteY0" fmla="*/ 122448 h 2193261"/>
              <a:gd name="connsiteX1" fmla="*/ 122448 w 2756331"/>
              <a:gd name="connsiteY1" fmla="*/ 0 h 2193261"/>
              <a:gd name="connsiteX2" fmla="*/ 2186593 w 2756331"/>
              <a:gd name="connsiteY2" fmla="*/ 0 h 2193261"/>
              <a:gd name="connsiteX3" fmla="*/ 2309041 w 2756331"/>
              <a:gd name="connsiteY3" fmla="*/ 122448 h 2193261"/>
              <a:gd name="connsiteX4" fmla="*/ 2756331 w 2756331"/>
              <a:gd name="connsiteY4" fmla="*/ 1743694 h 2193261"/>
              <a:gd name="connsiteX5" fmla="*/ 2654369 w 2756331"/>
              <a:gd name="connsiteY5" fmla="*/ 1852485 h 2193261"/>
              <a:gd name="connsiteX6" fmla="*/ 1768205 w 2756331"/>
              <a:gd name="connsiteY6" fmla="*/ 797431 h 2193261"/>
              <a:gd name="connsiteX7" fmla="*/ 0 w 2756331"/>
              <a:gd name="connsiteY7" fmla="*/ 2190984 h 2193261"/>
              <a:gd name="connsiteX8" fmla="*/ 0 w 2756331"/>
              <a:gd name="connsiteY8" fmla="*/ 122448 h 2193261"/>
              <a:gd name="connsiteX0" fmla="*/ 0 w 2756331"/>
              <a:gd name="connsiteY0" fmla="*/ 122448 h 2194935"/>
              <a:gd name="connsiteX1" fmla="*/ 122448 w 2756331"/>
              <a:gd name="connsiteY1" fmla="*/ 0 h 2194935"/>
              <a:gd name="connsiteX2" fmla="*/ 2186593 w 2756331"/>
              <a:gd name="connsiteY2" fmla="*/ 0 h 2194935"/>
              <a:gd name="connsiteX3" fmla="*/ 2309041 w 2756331"/>
              <a:gd name="connsiteY3" fmla="*/ 122448 h 2194935"/>
              <a:gd name="connsiteX4" fmla="*/ 2756331 w 2756331"/>
              <a:gd name="connsiteY4" fmla="*/ 1743694 h 2194935"/>
              <a:gd name="connsiteX5" fmla="*/ 2654369 w 2756331"/>
              <a:gd name="connsiteY5" fmla="*/ 1852485 h 2194935"/>
              <a:gd name="connsiteX6" fmla="*/ 986298 w 2756331"/>
              <a:gd name="connsiteY6" fmla="*/ 1435925 h 2194935"/>
              <a:gd name="connsiteX7" fmla="*/ 0 w 2756331"/>
              <a:gd name="connsiteY7" fmla="*/ 2190984 h 2194935"/>
              <a:gd name="connsiteX8" fmla="*/ 0 w 2756331"/>
              <a:gd name="connsiteY8" fmla="*/ 122448 h 2194935"/>
              <a:gd name="connsiteX0" fmla="*/ 0 w 2756331"/>
              <a:gd name="connsiteY0" fmla="*/ 122448 h 1852485"/>
              <a:gd name="connsiteX1" fmla="*/ 122448 w 2756331"/>
              <a:gd name="connsiteY1" fmla="*/ 0 h 1852485"/>
              <a:gd name="connsiteX2" fmla="*/ 2186593 w 2756331"/>
              <a:gd name="connsiteY2" fmla="*/ 0 h 1852485"/>
              <a:gd name="connsiteX3" fmla="*/ 2309041 w 2756331"/>
              <a:gd name="connsiteY3" fmla="*/ 122448 h 1852485"/>
              <a:gd name="connsiteX4" fmla="*/ 2756331 w 2756331"/>
              <a:gd name="connsiteY4" fmla="*/ 1743694 h 1852485"/>
              <a:gd name="connsiteX5" fmla="*/ 2654369 w 2756331"/>
              <a:gd name="connsiteY5" fmla="*/ 1852485 h 1852485"/>
              <a:gd name="connsiteX6" fmla="*/ 986298 w 2756331"/>
              <a:gd name="connsiteY6" fmla="*/ 1435925 h 1852485"/>
              <a:gd name="connsiteX7" fmla="*/ 894581 w 2756331"/>
              <a:gd name="connsiteY7" fmla="*/ 1337378 h 1852485"/>
              <a:gd name="connsiteX8" fmla="*/ 0 w 2756331"/>
              <a:gd name="connsiteY8" fmla="*/ 122448 h 1852485"/>
              <a:gd name="connsiteX0" fmla="*/ 0 w 2756331"/>
              <a:gd name="connsiteY0" fmla="*/ 539006 h 2269043"/>
              <a:gd name="connsiteX1" fmla="*/ 620956 w 2756331"/>
              <a:gd name="connsiteY1" fmla="*/ 0 h 2269043"/>
              <a:gd name="connsiteX2" fmla="*/ 2186593 w 2756331"/>
              <a:gd name="connsiteY2" fmla="*/ 416558 h 2269043"/>
              <a:gd name="connsiteX3" fmla="*/ 2309041 w 2756331"/>
              <a:gd name="connsiteY3" fmla="*/ 539006 h 2269043"/>
              <a:gd name="connsiteX4" fmla="*/ 2756331 w 2756331"/>
              <a:gd name="connsiteY4" fmla="*/ 2160252 h 2269043"/>
              <a:gd name="connsiteX5" fmla="*/ 2654369 w 2756331"/>
              <a:gd name="connsiteY5" fmla="*/ 2269043 h 2269043"/>
              <a:gd name="connsiteX6" fmla="*/ 986298 w 2756331"/>
              <a:gd name="connsiteY6" fmla="*/ 1852483 h 2269043"/>
              <a:gd name="connsiteX7" fmla="*/ 894581 w 2756331"/>
              <a:gd name="connsiteY7" fmla="*/ 1753936 h 2269043"/>
              <a:gd name="connsiteX8" fmla="*/ 0 w 2756331"/>
              <a:gd name="connsiteY8" fmla="*/ 539006 h 2269043"/>
              <a:gd name="connsiteX0" fmla="*/ 0 w 2288552"/>
              <a:gd name="connsiteY0" fmla="*/ 173665 h 2269043"/>
              <a:gd name="connsiteX1" fmla="*/ 153177 w 2288552"/>
              <a:gd name="connsiteY1" fmla="*/ 0 h 2269043"/>
              <a:gd name="connsiteX2" fmla="*/ 1718814 w 2288552"/>
              <a:gd name="connsiteY2" fmla="*/ 416558 h 2269043"/>
              <a:gd name="connsiteX3" fmla="*/ 1841262 w 2288552"/>
              <a:gd name="connsiteY3" fmla="*/ 539006 h 2269043"/>
              <a:gd name="connsiteX4" fmla="*/ 2288552 w 2288552"/>
              <a:gd name="connsiteY4" fmla="*/ 2160252 h 2269043"/>
              <a:gd name="connsiteX5" fmla="*/ 2186590 w 2288552"/>
              <a:gd name="connsiteY5" fmla="*/ 2269043 h 2269043"/>
              <a:gd name="connsiteX6" fmla="*/ 518519 w 2288552"/>
              <a:gd name="connsiteY6" fmla="*/ 1852483 h 2269043"/>
              <a:gd name="connsiteX7" fmla="*/ 426802 w 2288552"/>
              <a:gd name="connsiteY7" fmla="*/ 1753936 h 2269043"/>
              <a:gd name="connsiteX8" fmla="*/ 0 w 2288552"/>
              <a:gd name="connsiteY8" fmla="*/ 173665 h 2269043"/>
              <a:gd name="connsiteX0" fmla="*/ 0 w 2298796"/>
              <a:gd name="connsiteY0" fmla="*/ 142934 h 2269043"/>
              <a:gd name="connsiteX1" fmla="*/ 163421 w 2298796"/>
              <a:gd name="connsiteY1" fmla="*/ 0 h 2269043"/>
              <a:gd name="connsiteX2" fmla="*/ 1729058 w 2298796"/>
              <a:gd name="connsiteY2" fmla="*/ 416558 h 2269043"/>
              <a:gd name="connsiteX3" fmla="*/ 1851506 w 2298796"/>
              <a:gd name="connsiteY3" fmla="*/ 539006 h 2269043"/>
              <a:gd name="connsiteX4" fmla="*/ 2298796 w 2298796"/>
              <a:gd name="connsiteY4" fmla="*/ 2160252 h 2269043"/>
              <a:gd name="connsiteX5" fmla="*/ 2196834 w 2298796"/>
              <a:gd name="connsiteY5" fmla="*/ 2269043 h 2269043"/>
              <a:gd name="connsiteX6" fmla="*/ 528763 w 2298796"/>
              <a:gd name="connsiteY6" fmla="*/ 1852483 h 2269043"/>
              <a:gd name="connsiteX7" fmla="*/ 437046 w 2298796"/>
              <a:gd name="connsiteY7" fmla="*/ 1753936 h 2269043"/>
              <a:gd name="connsiteX8" fmla="*/ 0 w 2298796"/>
              <a:gd name="connsiteY8" fmla="*/ 142934 h 2269043"/>
              <a:gd name="connsiteX0" fmla="*/ 0 w 2298796"/>
              <a:gd name="connsiteY0" fmla="*/ 145749 h 2271858"/>
              <a:gd name="connsiteX1" fmla="*/ 163421 w 2298796"/>
              <a:gd name="connsiteY1" fmla="*/ 2815 h 2271858"/>
              <a:gd name="connsiteX2" fmla="*/ 1729058 w 2298796"/>
              <a:gd name="connsiteY2" fmla="*/ 419373 h 2271858"/>
              <a:gd name="connsiteX3" fmla="*/ 1851506 w 2298796"/>
              <a:gd name="connsiteY3" fmla="*/ 541821 h 2271858"/>
              <a:gd name="connsiteX4" fmla="*/ 2298796 w 2298796"/>
              <a:gd name="connsiteY4" fmla="*/ 2163067 h 2271858"/>
              <a:gd name="connsiteX5" fmla="*/ 2196834 w 2298796"/>
              <a:gd name="connsiteY5" fmla="*/ 2271858 h 2271858"/>
              <a:gd name="connsiteX6" fmla="*/ 528763 w 2298796"/>
              <a:gd name="connsiteY6" fmla="*/ 1855298 h 2271858"/>
              <a:gd name="connsiteX7" fmla="*/ 437046 w 2298796"/>
              <a:gd name="connsiteY7" fmla="*/ 1756751 h 2271858"/>
              <a:gd name="connsiteX8" fmla="*/ 0 w 2298796"/>
              <a:gd name="connsiteY8" fmla="*/ 145749 h 2271858"/>
              <a:gd name="connsiteX0" fmla="*/ 1583 w 2300379"/>
              <a:gd name="connsiteY0" fmla="*/ 146709 h 2272818"/>
              <a:gd name="connsiteX1" fmla="*/ 165004 w 2300379"/>
              <a:gd name="connsiteY1" fmla="*/ 3775 h 2272818"/>
              <a:gd name="connsiteX2" fmla="*/ 1730641 w 2300379"/>
              <a:gd name="connsiteY2" fmla="*/ 420333 h 2272818"/>
              <a:gd name="connsiteX3" fmla="*/ 1853089 w 2300379"/>
              <a:gd name="connsiteY3" fmla="*/ 542781 h 2272818"/>
              <a:gd name="connsiteX4" fmla="*/ 2300379 w 2300379"/>
              <a:gd name="connsiteY4" fmla="*/ 2164027 h 2272818"/>
              <a:gd name="connsiteX5" fmla="*/ 2198417 w 2300379"/>
              <a:gd name="connsiteY5" fmla="*/ 2272818 h 2272818"/>
              <a:gd name="connsiteX6" fmla="*/ 530346 w 2300379"/>
              <a:gd name="connsiteY6" fmla="*/ 1856258 h 2272818"/>
              <a:gd name="connsiteX7" fmla="*/ 438629 w 2300379"/>
              <a:gd name="connsiteY7" fmla="*/ 1757711 h 2272818"/>
              <a:gd name="connsiteX8" fmla="*/ 1583 w 2300379"/>
              <a:gd name="connsiteY8" fmla="*/ 146709 h 2272818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98751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98751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64606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8243"/>
              <a:gd name="connsiteX1" fmla="*/ 165338 w 2300713"/>
              <a:gd name="connsiteY1" fmla="*/ 6956 h 2288243"/>
              <a:gd name="connsiteX2" fmla="*/ 1730975 w 2300713"/>
              <a:gd name="connsiteY2" fmla="*/ 423514 h 2288243"/>
              <a:gd name="connsiteX3" fmla="*/ 1853423 w 2300713"/>
              <a:gd name="connsiteY3" fmla="*/ 545962 h 2288243"/>
              <a:gd name="connsiteX4" fmla="*/ 2300713 w 2300713"/>
              <a:gd name="connsiteY4" fmla="*/ 2167208 h 2288243"/>
              <a:gd name="connsiteX5" fmla="*/ 2164606 w 2300713"/>
              <a:gd name="connsiteY5" fmla="*/ 2275999 h 2288243"/>
              <a:gd name="connsiteX6" fmla="*/ 530680 w 2300713"/>
              <a:gd name="connsiteY6" fmla="*/ 1859439 h 2288243"/>
              <a:gd name="connsiteX7" fmla="*/ 438963 w 2300713"/>
              <a:gd name="connsiteY7" fmla="*/ 1760892 h 2288243"/>
              <a:gd name="connsiteX8" fmla="*/ 1917 w 2300713"/>
              <a:gd name="connsiteY8" fmla="*/ 149890 h 2288243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08231 w 2303711"/>
              <a:gd name="connsiteY7" fmla="*/ 1682357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08231 w 2303711"/>
              <a:gd name="connsiteY7" fmla="*/ 1682357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77326 w 2303711"/>
              <a:gd name="connsiteY3" fmla="*/ 590351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77326 w 2303711"/>
              <a:gd name="connsiteY3" fmla="*/ 590351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422589 w 2303711"/>
              <a:gd name="connsiteY7" fmla="*/ 1674265 h 2292042"/>
              <a:gd name="connsiteX8" fmla="*/ 1917 w 2303711"/>
              <a:gd name="connsiteY8" fmla="*/ 149890 h 2292042"/>
              <a:gd name="connsiteX0" fmla="*/ 2010 w 2303804"/>
              <a:gd name="connsiteY0" fmla="*/ 147792 h 2289944"/>
              <a:gd name="connsiteX1" fmla="*/ 163186 w 2303804"/>
              <a:gd name="connsiteY1" fmla="*/ 7104 h 2289944"/>
              <a:gd name="connsiteX2" fmla="*/ 1731068 w 2303804"/>
              <a:gd name="connsiteY2" fmla="*/ 421416 h 2289944"/>
              <a:gd name="connsiteX3" fmla="*/ 1877419 w 2303804"/>
              <a:gd name="connsiteY3" fmla="*/ 588253 h 2289944"/>
              <a:gd name="connsiteX4" fmla="*/ 2300806 w 2303804"/>
              <a:gd name="connsiteY4" fmla="*/ 2165110 h 2289944"/>
              <a:gd name="connsiteX5" fmla="*/ 2164699 w 2303804"/>
              <a:gd name="connsiteY5" fmla="*/ 2273901 h 2289944"/>
              <a:gd name="connsiteX6" fmla="*/ 588820 w 2303804"/>
              <a:gd name="connsiteY6" fmla="*/ 1874416 h 2289944"/>
              <a:gd name="connsiteX7" fmla="*/ 422682 w 2303804"/>
              <a:gd name="connsiteY7" fmla="*/ 1672167 h 2289944"/>
              <a:gd name="connsiteX8" fmla="*/ 2010 w 2303804"/>
              <a:gd name="connsiteY8" fmla="*/ 147792 h 2289944"/>
              <a:gd name="connsiteX0" fmla="*/ 2010 w 2303368"/>
              <a:gd name="connsiteY0" fmla="*/ 147792 h 2301573"/>
              <a:gd name="connsiteX1" fmla="*/ 163186 w 2303368"/>
              <a:gd name="connsiteY1" fmla="*/ 7104 h 2301573"/>
              <a:gd name="connsiteX2" fmla="*/ 1731068 w 2303368"/>
              <a:gd name="connsiteY2" fmla="*/ 421416 h 2301573"/>
              <a:gd name="connsiteX3" fmla="*/ 1877419 w 2303368"/>
              <a:gd name="connsiteY3" fmla="*/ 588253 h 2301573"/>
              <a:gd name="connsiteX4" fmla="*/ 2300806 w 2303368"/>
              <a:gd name="connsiteY4" fmla="*/ 2165110 h 2301573"/>
              <a:gd name="connsiteX5" fmla="*/ 2155719 w 2303368"/>
              <a:gd name="connsiteY5" fmla="*/ 2287371 h 2301573"/>
              <a:gd name="connsiteX6" fmla="*/ 588820 w 2303368"/>
              <a:gd name="connsiteY6" fmla="*/ 1874416 h 2301573"/>
              <a:gd name="connsiteX7" fmla="*/ 422682 w 2303368"/>
              <a:gd name="connsiteY7" fmla="*/ 1672167 h 2301573"/>
              <a:gd name="connsiteX8" fmla="*/ 2010 w 2303368"/>
              <a:gd name="connsiteY8" fmla="*/ 147792 h 2301573"/>
              <a:gd name="connsiteX0" fmla="*/ 2010 w 2303368"/>
              <a:gd name="connsiteY0" fmla="*/ 147792 h 2301573"/>
              <a:gd name="connsiteX1" fmla="*/ 163186 w 2303368"/>
              <a:gd name="connsiteY1" fmla="*/ 7104 h 2301573"/>
              <a:gd name="connsiteX2" fmla="*/ 1731068 w 2303368"/>
              <a:gd name="connsiteY2" fmla="*/ 421416 h 2301573"/>
              <a:gd name="connsiteX3" fmla="*/ 1877419 w 2303368"/>
              <a:gd name="connsiteY3" fmla="*/ 588253 h 2301573"/>
              <a:gd name="connsiteX4" fmla="*/ 2300806 w 2303368"/>
              <a:gd name="connsiteY4" fmla="*/ 2165110 h 2301573"/>
              <a:gd name="connsiteX5" fmla="*/ 2155719 w 2303368"/>
              <a:gd name="connsiteY5" fmla="*/ 2287371 h 2301573"/>
              <a:gd name="connsiteX6" fmla="*/ 588820 w 2303368"/>
              <a:gd name="connsiteY6" fmla="*/ 1874416 h 2301573"/>
              <a:gd name="connsiteX7" fmla="*/ 422682 w 2303368"/>
              <a:gd name="connsiteY7" fmla="*/ 1672167 h 2301573"/>
              <a:gd name="connsiteX8" fmla="*/ 2010 w 2303368"/>
              <a:gd name="connsiteY8" fmla="*/ 147792 h 2301573"/>
              <a:gd name="connsiteX0" fmla="*/ 2010 w 2304304"/>
              <a:gd name="connsiteY0" fmla="*/ 147792 h 2296304"/>
              <a:gd name="connsiteX1" fmla="*/ 163186 w 2304304"/>
              <a:gd name="connsiteY1" fmla="*/ 7104 h 2296304"/>
              <a:gd name="connsiteX2" fmla="*/ 1731068 w 2304304"/>
              <a:gd name="connsiteY2" fmla="*/ 421416 h 2296304"/>
              <a:gd name="connsiteX3" fmla="*/ 1877419 w 2304304"/>
              <a:gd name="connsiteY3" fmla="*/ 588253 h 2296304"/>
              <a:gd name="connsiteX4" fmla="*/ 2300806 w 2304304"/>
              <a:gd name="connsiteY4" fmla="*/ 2165110 h 2296304"/>
              <a:gd name="connsiteX5" fmla="*/ 2155719 w 2304304"/>
              <a:gd name="connsiteY5" fmla="*/ 2287371 h 2296304"/>
              <a:gd name="connsiteX6" fmla="*/ 588820 w 2304304"/>
              <a:gd name="connsiteY6" fmla="*/ 1874416 h 2296304"/>
              <a:gd name="connsiteX7" fmla="*/ 422682 w 2304304"/>
              <a:gd name="connsiteY7" fmla="*/ 1672167 h 2296304"/>
              <a:gd name="connsiteX8" fmla="*/ 2010 w 2304304"/>
              <a:gd name="connsiteY8" fmla="*/ 147792 h 2296304"/>
              <a:gd name="connsiteX0" fmla="*/ 2010 w 2300806"/>
              <a:gd name="connsiteY0" fmla="*/ 147792 h 2298797"/>
              <a:gd name="connsiteX1" fmla="*/ 163186 w 2300806"/>
              <a:gd name="connsiteY1" fmla="*/ 7104 h 2298797"/>
              <a:gd name="connsiteX2" fmla="*/ 1731068 w 2300806"/>
              <a:gd name="connsiteY2" fmla="*/ 421416 h 2298797"/>
              <a:gd name="connsiteX3" fmla="*/ 1877419 w 2300806"/>
              <a:gd name="connsiteY3" fmla="*/ 588253 h 2298797"/>
              <a:gd name="connsiteX4" fmla="*/ 2300806 w 2300806"/>
              <a:gd name="connsiteY4" fmla="*/ 2165110 h 2298797"/>
              <a:gd name="connsiteX5" fmla="*/ 2155719 w 2300806"/>
              <a:gd name="connsiteY5" fmla="*/ 2287371 h 2298797"/>
              <a:gd name="connsiteX6" fmla="*/ 588820 w 2300806"/>
              <a:gd name="connsiteY6" fmla="*/ 1874416 h 2298797"/>
              <a:gd name="connsiteX7" fmla="*/ 422682 w 2300806"/>
              <a:gd name="connsiteY7" fmla="*/ 1672167 h 2298797"/>
              <a:gd name="connsiteX8" fmla="*/ 2010 w 2300806"/>
              <a:gd name="connsiteY8" fmla="*/ 147792 h 2298797"/>
              <a:gd name="connsiteX0" fmla="*/ 2010 w 2300806"/>
              <a:gd name="connsiteY0" fmla="*/ 147792 h 2293305"/>
              <a:gd name="connsiteX1" fmla="*/ 163186 w 2300806"/>
              <a:gd name="connsiteY1" fmla="*/ 7104 h 2293305"/>
              <a:gd name="connsiteX2" fmla="*/ 1731068 w 2300806"/>
              <a:gd name="connsiteY2" fmla="*/ 421416 h 2293305"/>
              <a:gd name="connsiteX3" fmla="*/ 1877419 w 2300806"/>
              <a:gd name="connsiteY3" fmla="*/ 588253 h 2293305"/>
              <a:gd name="connsiteX4" fmla="*/ 2300806 w 2300806"/>
              <a:gd name="connsiteY4" fmla="*/ 2165110 h 2293305"/>
              <a:gd name="connsiteX5" fmla="*/ 2155719 w 2300806"/>
              <a:gd name="connsiteY5" fmla="*/ 2287371 h 2293305"/>
              <a:gd name="connsiteX6" fmla="*/ 588820 w 2300806"/>
              <a:gd name="connsiteY6" fmla="*/ 1874416 h 2293305"/>
              <a:gd name="connsiteX7" fmla="*/ 422682 w 2300806"/>
              <a:gd name="connsiteY7" fmla="*/ 1672167 h 2293305"/>
              <a:gd name="connsiteX8" fmla="*/ 2010 w 2300806"/>
              <a:gd name="connsiteY8" fmla="*/ 147792 h 2293305"/>
              <a:gd name="connsiteX0" fmla="*/ 2010 w 2300806"/>
              <a:gd name="connsiteY0" fmla="*/ 147792 h 2290966"/>
              <a:gd name="connsiteX1" fmla="*/ 163186 w 2300806"/>
              <a:gd name="connsiteY1" fmla="*/ 7104 h 2290966"/>
              <a:gd name="connsiteX2" fmla="*/ 1731068 w 2300806"/>
              <a:gd name="connsiteY2" fmla="*/ 421416 h 2290966"/>
              <a:gd name="connsiteX3" fmla="*/ 1877419 w 2300806"/>
              <a:gd name="connsiteY3" fmla="*/ 588253 h 2290966"/>
              <a:gd name="connsiteX4" fmla="*/ 2300806 w 2300806"/>
              <a:gd name="connsiteY4" fmla="*/ 2165110 h 2290966"/>
              <a:gd name="connsiteX5" fmla="*/ 2155719 w 2300806"/>
              <a:gd name="connsiteY5" fmla="*/ 2287371 h 2290966"/>
              <a:gd name="connsiteX6" fmla="*/ 588820 w 2300806"/>
              <a:gd name="connsiteY6" fmla="*/ 1874416 h 2290966"/>
              <a:gd name="connsiteX7" fmla="*/ 422682 w 2300806"/>
              <a:gd name="connsiteY7" fmla="*/ 1672167 h 2290966"/>
              <a:gd name="connsiteX8" fmla="*/ 2010 w 2300806"/>
              <a:gd name="connsiteY8" fmla="*/ 147792 h 2290966"/>
              <a:gd name="connsiteX0" fmla="*/ 2010 w 2300806"/>
              <a:gd name="connsiteY0" fmla="*/ 147792 h 2290966"/>
              <a:gd name="connsiteX1" fmla="*/ 163186 w 2300806"/>
              <a:gd name="connsiteY1" fmla="*/ 7104 h 2290966"/>
              <a:gd name="connsiteX2" fmla="*/ 1731068 w 2300806"/>
              <a:gd name="connsiteY2" fmla="*/ 421416 h 2290966"/>
              <a:gd name="connsiteX3" fmla="*/ 1877419 w 2300806"/>
              <a:gd name="connsiteY3" fmla="*/ 588253 h 2290966"/>
              <a:gd name="connsiteX4" fmla="*/ 2300806 w 2300806"/>
              <a:gd name="connsiteY4" fmla="*/ 2165110 h 2290966"/>
              <a:gd name="connsiteX5" fmla="*/ 2155719 w 2300806"/>
              <a:gd name="connsiteY5" fmla="*/ 2287371 h 2290966"/>
              <a:gd name="connsiteX6" fmla="*/ 588820 w 2300806"/>
              <a:gd name="connsiteY6" fmla="*/ 1874416 h 2290966"/>
              <a:gd name="connsiteX7" fmla="*/ 422682 w 2300806"/>
              <a:gd name="connsiteY7" fmla="*/ 1672167 h 2290966"/>
              <a:gd name="connsiteX8" fmla="*/ 2010 w 2300806"/>
              <a:gd name="connsiteY8" fmla="*/ 147792 h 2290966"/>
              <a:gd name="connsiteX0" fmla="*/ 2321 w 2301117"/>
              <a:gd name="connsiteY0" fmla="*/ 145616 h 2288790"/>
              <a:gd name="connsiteX1" fmla="*/ 163497 w 2301117"/>
              <a:gd name="connsiteY1" fmla="*/ 4928 h 2288790"/>
              <a:gd name="connsiteX2" fmla="*/ 1731379 w 2301117"/>
              <a:gd name="connsiteY2" fmla="*/ 419240 h 2288790"/>
              <a:gd name="connsiteX3" fmla="*/ 1877730 w 2301117"/>
              <a:gd name="connsiteY3" fmla="*/ 586077 h 2288790"/>
              <a:gd name="connsiteX4" fmla="*/ 2301117 w 2301117"/>
              <a:gd name="connsiteY4" fmla="*/ 2162934 h 2288790"/>
              <a:gd name="connsiteX5" fmla="*/ 2156030 w 2301117"/>
              <a:gd name="connsiteY5" fmla="*/ 2285195 h 2288790"/>
              <a:gd name="connsiteX6" fmla="*/ 589131 w 2301117"/>
              <a:gd name="connsiteY6" fmla="*/ 1872240 h 2288790"/>
              <a:gd name="connsiteX7" fmla="*/ 422993 w 2301117"/>
              <a:gd name="connsiteY7" fmla="*/ 1669991 h 2288790"/>
              <a:gd name="connsiteX8" fmla="*/ 2321 w 2301117"/>
              <a:gd name="connsiteY8" fmla="*/ 145616 h 2288790"/>
              <a:gd name="connsiteX0" fmla="*/ 0 w 2298796"/>
              <a:gd name="connsiteY0" fmla="*/ 147175 h 2290349"/>
              <a:gd name="connsiteX1" fmla="*/ 161176 w 2298796"/>
              <a:gd name="connsiteY1" fmla="*/ 6487 h 2290349"/>
              <a:gd name="connsiteX2" fmla="*/ 1729058 w 2298796"/>
              <a:gd name="connsiteY2" fmla="*/ 420799 h 2290349"/>
              <a:gd name="connsiteX3" fmla="*/ 1875409 w 2298796"/>
              <a:gd name="connsiteY3" fmla="*/ 587636 h 2290349"/>
              <a:gd name="connsiteX4" fmla="*/ 2298796 w 2298796"/>
              <a:gd name="connsiteY4" fmla="*/ 2164493 h 2290349"/>
              <a:gd name="connsiteX5" fmla="*/ 2153709 w 2298796"/>
              <a:gd name="connsiteY5" fmla="*/ 2286754 h 2290349"/>
              <a:gd name="connsiteX6" fmla="*/ 586810 w 2298796"/>
              <a:gd name="connsiteY6" fmla="*/ 1873799 h 2290349"/>
              <a:gd name="connsiteX7" fmla="*/ 420672 w 2298796"/>
              <a:gd name="connsiteY7" fmla="*/ 1671550 h 2290349"/>
              <a:gd name="connsiteX8" fmla="*/ 0 w 2298796"/>
              <a:gd name="connsiteY8" fmla="*/ 147175 h 2290349"/>
              <a:gd name="connsiteX0" fmla="*/ 0 w 2298796"/>
              <a:gd name="connsiteY0" fmla="*/ 147356 h 2290530"/>
              <a:gd name="connsiteX1" fmla="*/ 161176 w 2298796"/>
              <a:gd name="connsiteY1" fmla="*/ 6668 h 2290530"/>
              <a:gd name="connsiteX2" fmla="*/ 1729058 w 2298796"/>
              <a:gd name="connsiteY2" fmla="*/ 420980 h 2290530"/>
              <a:gd name="connsiteX3" fmla="*/ 1875409 w 2298796"/>
              <a:gd name="connsiteY3" fmla="*/ 587817 h 2290530"/>
              <a:gd name="connsiteX4" fmla="*/ 2298796 w 2298796"/>
              <a:gd name="connsiteY4" fmla="*/ 2164674 h 2290530"/>
              <a:gd name="connsiteX5" fmla="*/ 2153709 w 2298796"/>
              <a:gd name="connsiteY5" fmla="*/ 2286935 h 2290530"/>
              <a:gd name="connsiteX6" fmla="*/ 586810 w 2298796"/>
              <a:gd name="connsiteY6" fmla="*/ 1873980 h 2290530"/>
              <a:gd name="connsiteX7" fmla="*/ 420672 w 2298796"/>
              <a:gd name="connsiteY7" fmla="*/ 1671731 h 2290530"/>
              <a:gd name="connsiteX8" fmla="*/ 0 w 2298796"/>
              <a:gd name="connsiteY8" fmla="*/ 147356 h 2290530"/>
              <a:gd name="connsiteX0" fmla="*/ 9617 w 2308413"/>
              <a:gd name="connsiteY0" fmla="*/ 144929 h 2288103"/>
              <a:gd name="connsiteX1" fmla="*/ 170793 w 2308413"/>
              <a:gd name="connsiteY1" fmla="*/ 4241 h 2288103"/>
              <a:gd name="connsiteX2" fmla="*/ 1738675 w 2308413"/>
              <a:gd name="connsiteY2" fmla="*/ 418553 h 2288103"/>
              <a:gd name="connsiteX3" fmla="*/ 1885026 w 2308413"/>
              <a:gd name="connsiteY3" fmla="*/ 585390 h 2288103"/>
              <a:gd name="connsiteX4" fmla="*/ 2308413 w 2308413"/>
              <a:gd name="connsiteY4" fmla="*/ 2162247 h 2288103"/>
              <a:gd name="connsiteX5" fmla="*/ 2163326 w 2308413"/>
              <a:gd name="connsiteY5" fmla="*/ 2284508 h 2288103"/>
              <a:gd name="connsiteX6" fmla="*/ 596427 w 2308413"/>
              <a:gd name="connsiteY6" fmla="*/ 1871553 h 2288103"/>
              <a:gd name="connsiteX7" fmla="*/ 430289 w 2308413"/>
              <a:gd name="connsiteY7" fmla="*/ 1669304 h 2288103"/>
              <a:gd name="connsiteX8" fmla="*/ 9617 w 2308413"/>
              <a:gd name="connsiteY8" fmla="*/ 144929 h 2288103"/>
              <a:gd name="connsiteX0" fmla="*/ 8386 w 2307182"/>
              <a:gd name="connsiteY0" fmla="*/ 152138 h 2295312"/>
              <a:gd name="connsiteX1" fmla="*/ 169562 w 2307182"/>
              <a:gd name="connsiteY1" fmla="*/ 11450 h 2295312"/>
              <a:gd name="connsiteX2" fmla="*/ 1737444 w 2307182"/>
              <a:gd name="connsiteY2" fmla="*/ 425762 h 2295312"/>
              <a:gd name="connsiteX3" fmla="*/ 1883795 w 2307182"/>
              <a:gd name="connsiteY3" fmla="*/ 592599 h 2295312"/>
              <a:gd name="connsiteX4" fmla="*/ 2307182 w 2307182"/>
              <a:gd name="connsiteY4" fmla="*/ 2169456 h 2295312"/>
              <a:gd name="connsiteX5" fmla="*/ 2162095 w 2307182"/>
              <a:gd name="connsiteY5" fmla="*/ 2291717 h 2295312"/>
              <a:gd name="connsiteX6" fmla="*/ 595196 w 2307182"/>
              <a:gd name="connsiteY6" fmla="*/ 1878762 h 2295312"/>
              <a:gd name="connsiteX7" fmla="*/ 429058 w 2307182"/>
              <a:gd name="connsiteY7" fmla="*/ 1676513 h 2295312"/>
              <a:gd name="connsiteX8" fmla="*/ 8386 w 2307182"/>
              <a:gd name="connsiteY8" fmla="*/ 152138 h 2295312"/>
              <a:gd name="connsiteX0" fmla="*/ 9020 w 2301081"/>
              <a:gd name="connsiteY0" fmla="*/ 145947 h 2295856"/>
              <a:gd name="connsiteX1" fmla="*/ 163461 w 2301081"/>
              <a:gd name="connsiteY1" fmla="*/ 11994 h 2295856"/>
              <a:gd name="connsiteX2" fmla="*/ 1731343 w 2301081"/>
              <a:gd name="connsiteY2" fmla="*/ 426306 h 2295856"/>
              <a:gd name="connsiteX3" fmla="*/ 1877694 w 2301081"/>
              <a:gd name="connsiteY3" fmla="*/ 593143 h 2295856"/>
              <a:gd name="connsiteX4" fmla="*/ 2301081 w 2301081"/>
              <a:gd name="connsiteY4" fmla="*/ 2170000 h 2295856"/>
              <a:gd name="connsiteX5" fmla="*/ 2155994 w 2301081"/>
              <a:gd name="connsiteY5" fmla="*/ 2292261 h 2295856"/>
              <a:gd name="connsiteX6" fmla="*/ 589095 w 2301081"/>
              <a:gd name="connsiteY6" fmla="*/ 1879306 h 2295856"/>
              <a:gd name="connsiteX7" fmla="*/ 422957 w 2301081"/>
              <a:gd name="connsiteY7" fmla="*/ 1677057 h 2295856"/>
              <a:gd name="connsiteX8" fmla="*/ 9020 w 2301081"/>
              <a:gd name="connsiteY8" fmla="*/ 145947 h 2295856"/>
              <a:gd name="connsiteX0" fmla="*/ 3409 w 2295470"/>
              <a:gd name="connsiteY0" fmla="*/ 146126 h 2296035"/>
              <a:gd name="connsiteX1" fmla="*/ 157850 w 2295470"/>
              <a:gd name="connsiteY1" fmla="*/ 12173 h 2296035"/>
              <a:gd name="connsiteX2" fmla="*/ 1725732 w 2295470"/>
              <a:gd name="connsiteY2" fmla="*/ 426485 h 2296035"/>
              <a:gd name="connsiteX3" fmla="*/ 1872083 w 2295470"/>
              <a:gd name="connsiteY3" fmla="*/ 593322 h 2296035"/>
              <a:gd name="connsiteX4" fmla="*/ 2295470 w 2295470"/>
              <a:gd name="connsiteY4" fmla="*/ 2170179 h 2296035"/>
              <a:gd name="connsiteX5" fmla="*/ 2150383 w 2295470"/>
              <a:gd name="connsiteY5" fmla="*/ 2292440 h 2296035"/>
              <a:gd name="connsiteX6" fmla="*/ 583484 w 2295470"/>
              <a:gd name="connsiteY6" fmla="*/ 1879485 h 2296035"/>
              <a:gd name="connsiteX7" fmla="*/ 417346 w 2295470"/>
              <a:gd name="connsiteY7" fmla="*/ 1677236 h 2296035"/>
              <a:gd name="connsiteX8" fmla="*/ 3409 w 2295470"/>
              <a:gd name="connsiteY8" fmla="*/ 146126 h 2296035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5540 w 2297601"/>
              <a:gd name="connsiteY0" fmla="*/ 143814 h 2293723"/>
              <a:gd name="connsiteX1" fmla="*/ 159981 w 2297601"/>
              <a:gd name="connsiteY1" fmla="*/ 9861 h 2293723"/>
              <a:gd name="connsiteX2" fmla="*/ 1727863 w 2297601"/>
              <a:gd name="connsiteY2" fmla="*/ 424173 h 2293723"/>
              <a:gd name="connsiteX3" fmla="*/ 1874214 w 2297601"/>
              <a:gd name="connsiteY3" fmla="*/ 591010 h 2293723"/>
              <a:gd name="connsiteX4" fmla="*/ 2297601 w 2297601"/>
              <a:gd name="connsiteY4" fmla="*/ 2167867 h 2293723"/>
              <a:gd name="connsiteX5" fmla="*/ 2152514 w 2297601"/>
              <a:gd name="connsiteY5" fmla="*/ 2290128 h 2293723"/>
              <a:gd name="connsiteX6" fmla="*/ 585615 w 2297601"/>
              <a:gd name="connsiteY6" fmla="*/ 1877173 h 2293723"/>
              <a:gd name="connsiteX7" fmla="*/ 419477 w 2297601"/>
              <a:gd name="connsiteY7" fmla="*/ 1674924 h 2293723"/>
              <a:gd name="connsiteX8" fmla="*/ 5540 w 2297601"/>
              <a:gd name="connsiteY8" fmla="*/ 143814 h 2293723"/>
              <a:gd name="connsiteX0" fmla="*/ 5540 w 2297601"/>
              <a:gd name="connsiteY0" fmla="*/ 143814 h 2293723"/>
              <a:gd name="connsiteX1" fmla="*/ 159981 w 2297601"/>
              <a:gd name="connsiteY1" fmla="*/ 9861 h 2293723"/>
              <a:gd name="connsiteX2" fmla="*/ 1727863 w 2297601"/>
              <a:gd name="connsiteY2" fmla="*/ 424173 h 2293723"/>
              <a:gd name="connsiteX3" fmla="*/ 1874214 w 2297601"/>
              <a:gd name="connsiteY3" fmla="*/ 591010 h 2293723"/>
              <a:gd name="connsiteX4" fmla="*/ 2297601 w 2297601"/>
              <a:gd name="connsiteY4" fmla="*/ 2167867 h 2293723"/>
              <a:gd name="connsiteX5" fmla="*/ 2152514 w 2297601"/>
              <a:gd name="connsiteY5" fmla="*/ 2290128 h 2293723"/>
              <a:gd name="connsiteX6" fmla="*/ 585615 w 2297601"/>
              <a:gd name="connsiteY6" fmla="*/ 1877173 h 2293723"/>
              <a:gd name="connsiteX7" fmla="*/ 419477 w 2297601"/>
              <a:gd name="connsiteY7" fmla="*/ 1674924 h 2293723"/>
              <a:gd name="connsiteX8" fmla="*/ 5540 w 2297601"/>
              <a:gd name="connsiteY8" fmla="*/ 143814 h 2293723"/>
              <a:gd name="connsiteX0" fmla="*/ 3923 w 2295984"/>
              <a:gd name="connsiteY0" fmla="*/ 144081 h 2293990"/>
              <a:gd name="connsiteX1" fmla="*/ 158364 w 2295984"/>
              <a:gd name="connsiteY1" fmla="*/ 10128 h 2293990"/>
              <a:gd name="connsiteX2" fmla="*/ 1726246 w 2295984"/>
              <a:gd name="connsiteY2" fmla="*/ 424440 h 2293990"/>
              <a:gd name="connsiteX3" fmla="*/ 1872597 w 2295984"/>
              <a:gd name="connsiteY3" fmla="*/ 591277 h 2293990"/>
              <a:gd name="connsiteX4" fmla="*/ 2295984 w 2295984"/>
              <a:gd name="connsiteY4" fmla="*/ 2168134 h 2293990"/>
              <a:gd name="connsiteX5" fmla="*/ 2150897 w 2295984"/>
              <a:gd name="connsiteY5" fmla="*/ 2290395 h 2293990"/>
              <a:gd name="connsiteX6" fmla="*/ 583998 w 2295984"/>
              <a:gd name="connsiteY6" fmla="*/ 1877440 h 2293990"/>
              <a:gd name="connsiteX7" fmla="*/ 417860 w 2295984"/>
              <a:gd name="connsiteY7" fmla="*/ 1675191 h 2293990"/>
              <a:gd name="connsiteX8" fmla="*/ 3923 w 2295984"/>
              <a:gd name="connsiteY8" fmla="*/ 144081 h 2293990"/>
              <a:gd name="connsiteX0" fmla="*/ 1528 w 2293589"/>
              <a:gd name="connsiteY0" fmla="*/ 144362 h 2294271"/>
              <a:gd name="connsiteX1" fmla="*/ 155969 w 2293589"/>
              <a:gd name="connsiteY1" fmla="*/ 10409 h 2294271"/>
              <a:gd name="connsiteX2" fmla="*/ 1723851 w 2293589"/>
              <a:gd name="connsiteY2" fmla="*/ 424721 h 2294271"/>
              <a:gd name="connsiteX3" fmla="*/ 1870202 w 2293589"/>
              <a:gd name="connsiteY3" fmla="*/ 591558 h 2294271"/>
              <a:gd name="connsiteX4" fmla="*/ 2293589 w 2293589"/>
              <a:gd name="connsiteY4" fmla="*/ 2168415 h 2294271"/>
              <a:gd name="connsiteX5" fmla="*/ 2148502 w 2293589"/>
              <a:gd name="connsiteY5" fmla="*/ 2290676 h 2294271"/>
              <a:gd name="connsiteX6" fmla="*/ 581603 w 2293589"/>
              <a:gd name="connsiteY6" fmla="*/ 1877721 h 2294271"/>
              <a:gd name="connsiteX7" fmla="*/ 415465 w 2293589"/>
              <a:gd name="connsiteY7" fmla="*/ 1675472 h 2294271"/>
              <a:gd name="connsiteX8" fmla="*/ 1528 w 2293589"/>
              <a:gd name="connsiteY8" fmla="*/ 144362 h 2294271"/>
              <a:gd name="connsiteX0" fmla="*/ 1848 w 2293909"/>
              <a:gd name="connsiteY0" fmla="*/ 138202 h 2288111"/>
              <a:gd name="connsiteX1" fmla="*/ 156289 w 2293909"/>
              <a:gd name="connsiteY1" fmla="*/ 4249 h 2288111"/>
              <a:gd name="connsiteX2" fmla="*/ 1724171 w 2293909"/>
              <a:gd name="connsiteY2" fmla="*/ 418561 h 2288111"/>
              <a:gd name="connsiteX3" fmla="*/ 1870522 w 2293909"/>
              <a:gd name="connsiteY3" fmla="*/ 585398 h 2288111"/>
              <a:gd name="connsiteX4" fmla="*/ 2293909 w 2293909"/>
              <a:gd name="connsiteY4" fmla="*/ 2162255 h 2288111"/>
              <a:gd name="connsiteX5" fmla="*/ 2148822 w 2293909"/>
              <a:gd name="connsiteY5" fmla="*/ 2284516 h 2288111"/>
              <a:gd name="connsiteX6" fmla="*/ 581923 w 2293909"/>
              <a:gd name="connsiteY6" fmla="*/ 1871561 h 2288111"/>
              <a:gd name="connsiteX7" fmla="*/ 415785 w 2293909"/>
              <a:gd name="connsiteY7" fmla="*/ 1669312 h 2288111"/>
              <a:gd name="connsiteX8" fmla="*/ 1848 w 2293909"/>
              <a:gd name="connsiteY8" fmla="*/ 138202 h 2288111"/>
              <a:gd name="connsiteX0" fmla="*/ 1289 w 2293350"/>
              <a:gd name="connsiteY0" fmla="*/ 138202 h 2288111"/>
              <a:gd name="connsiteX1" fmla="*/ 155730 w 2293350"/>
              <a:gd name="connsiteY1" fmla="*/ 4249 h 2288111"/>
              <a:gd name="connsiteX2" fmla="*/ 1723612 w 2293350"/>
              <a:gd name="connsiteY2" fmla="*/ 418561 h 2288111"/>
              <a:gd name="connsiteX3" fmla="*/ 1869963 w 2293350"/>
              <a:gd name="connsiteY3" fmla="*/ 585398 h 2288111"/>
              <a:gd name="connsiteX4" fmla="*/ 2293350 w 2293350"/>
              <a:gd name="connsiteY4" fmla="*/ 2162255 h 2288111"/>
              <a:gd name="connsiteX5" fmla="*/ 2148263 w 2293350"/>
              <a:gd name="connsiteY5" fmla="*/ 2284516 h 2288111"/>
              <a:gd name="connsiteX6" fmla="*/ 581364 w 2293350"/>
              <a:gd name="connsiteY6" fmla="*/ 1871561 h 2288111"/>
              <a:gd name="connsiteX7" fmla="*/ 415226 w 2293350"/>
              <a:gd name="connsiteY7" fmla="*/ 1669312 h 2288111"/>
              <a:gd name="connsiteX8" fmla="*/ 1289 w 2293350"/>
              <a:gd name="connsiteY8" fmla="*/ 138202 h 2288111"/>
              <a:gd name="connsiteX0" fmla="*/ 1527 w 2293588"/>
              <a:gd name="connsiteY0" fmla="*/ 138621 h 2288530"/>
              <a:gd name="connsiteX1" fmla="*/ 155968 w 2293588"/>
              <a:gd name="connsiteY1" fmla="*/ 4668 h 2288530"/>
              <a:gd name="connsiteX2" fmla="*/ 1723850 w 2293588"/>
              <a:gd name="connsiteY2" fmla="*/ 418980 h 2288530"/>
              <a:gd name="connsiteX3" fmla="*/ 1870201 w 2293588"/>
              <a:gd name="connsiteY3" fmla="*/ 585817 h 2288530"/>
              <a:gd name="connsiteX4" fmla="*/ 2293588 w 2293588"/>
              <a:gd name="connsiteY4" fmla="*/ 2162674 h 2288530"/>
              <a:gd name="connsiteX5" fmla="*/ 2148501 w 2293588"/>
              <a:gd name="connsiteY5" fmla="*/ 2284935 h 2288530"/>
              <a:gd name="connsiteX6" fmla="*/ 581602 w 2293588"/>
              <a:gd name="connsiteY6" fmla="*/ 1871980 h 2288530"/>
              <a:gd name="connsiteX7" fmla="*/ 415464 w 2293588"/>
              <a:gd name="connsiteY7" fmla="*/ 1669731 h 2288530"/>
              <a:gd name="connsiteX8" fmla="*/ 1527 w 2293588"/>
              <a:gd name="connsiteY8" fmla="*/ 138621 h 2288530"/>
              <a:gd name="connsiteX0" fmla="*/ 4451 w 2296512"/>
              <a:gd name="connsiteY0" fmla="*/ 139388 h 2289297"/>
              <a:gd name="connsiteX1" fmla="*/ 158892 w 2296512"/>
              <a:gd name="connsiteY1" fmla="*/ 5435 h 2289297"/>
              <a:gd name="connsiteX2" fmla="*/ 1726774 w 2296512"/>
              <a:gd name="connsiteY2" fmla="*/ 419747 h 2289297"/>
              <a:gd name="connsiteX3" fmla="*/ 1873125 w 2296512"/>
              <a:gd name="connsiteY3" fmla="*/ 586584 h 2289297"/>
              <a:gd name="connsiteX4" fmla="*/ 2296512 w 2296512"/>
              <a:gd name="connsiteY4" fmla="*/ 2163441 h 2289297"/>
              <a:gd name="connsiteX5" fmla="*/ 2151425 w 2296512"/>
              <a:gd name="connsiteY5" fmla="*/ 2285702 h 2289297"/>
              <a:gd name="connsiteX6" fmla="*/ 584526 w 2296512"/>
              <a:gd name="connsiteY6" fmla="*/ 1872747 h 2289297"/>
              <a:gd name="connsiteX7" fmla="*/ 418388 w 2296512"/>
              <a:gd name="connsiteY7" fmla="*/ 1670498 h 2289297"/>
              <a:gd name="connsiteX8" fmla="*/ 4451 w 2296512"/>
              <a:gd name="connsiteY8" fmla="*/ 139388 h 2289297"/>
              <a:gd name="connsiteX0" fmla="*/ 4451 w 2299782"/>
              <a:gd name="connsiteY0" fmla="*/ 139388 h 2288818"/>
              <a:gd name="connsiteX1" fmla="*/ 158892 w 2299782"/>
              <a:gd name="connsiteY1" fmla="*/ 5435 h 2288818"/>
              <a:gd name="connsiteX2" fmla="*/ 1726774 w 2299782"/>
              <a:gd name="connsiteY2" fmla="*/ 419747 h 2288818"/>
              <a:gd name="connsiteX3" fmla="*/ 1873125 w 2299782"/>
              <a:gd name="connsiteY3" fmla="*/ 586584 h 2288818"/>
              <a:gd name="connsiteX4" fmla="*/ 2296512 w 2299782"/>
              <a:gd name="connsiteY4" fmla="*/ 2163441 h 2288818"/>
              <a:gd name="connsiteX5" fmla="*/ 2151425 w 2299782"/>
              <a:gd name="connsiteY5" fmla="*/ 2285702 h 2288818"/>
              <a:gd name="connsiteX6" fmla="*/ 584526 w 2299782"/>
              <a:gd name="connsiteY6" fmla="*/ 1872747 h 2288818"/>
              <a:gd name="connsiteX7" fmla="*/ 418388 w 2299782"/>
              <a:gd name="connsiteY7" fmla="*/ 1670498 h 2288818"/>
              <a:gd name="connsiteX8" fmla="*/ 4451 w 2299782"/>
              <a:gd name="connsiteY8" fmla="*/ 139388 h 2288818"/>
              <a:gd name="connsiteX0" fmla="*/ 4451 w 2299139"/>
              <a:gd name="connsiteY0" fmla="*/ 139388 h 2287220"/>
              <a:gd name="connsiteX1" fmla="*/ 158892 w 2299139"/>
              <a:gd name="connsiteY1" fmla="*/ 5435 h 2287220"/>
              <a:gd name="connsiteX2" fmla="*/ 1726774 w 2299139"/>
              <a:gd name="connsiteY2" fmla="*/ 419747 h 2287220"/>
              <a:gd name="connsiteX3" fmla="*/ 1873125 w 2299139"/>
              <a:gd name="connsiteY3" fmla="*/ 586584 h 2287220"/>
              <a:gd name="connsiteX4" fmla="*/ 2296512 w 2299139"/>
              <a:gd name="connsiteY4" fmla="*/ 2163441 h 2287220"/>
              <a:gd name="connsiteX5" fmla="*/ 2151425 w 2299139"/>
              <a:gd name="connsiteY5" fmla="*/ 2285702 h 2287220"/>
              <a:gd name="connsiteX6" fmla="*/ 584526 w 2299139"/>
              <a:gd name="connsiteY6" fmla="*/ 1872747 h 2287220"/>
              <a:gd name="connsiteX7" fmla="*/ 418388 w 2299139"/>
              <a:gd name="connsiteY7" fmla="*/ 1670498 h 2287220"/>
              <a:gd name="connsiteX8" fmla="*/ 4451 w 2299139"/>
              <a:gd name="connsiteY8" fmla="*/ 139388 h 2287220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84526 w 2299277"/>
              <a:gd name="connsiteY6" fmla="*/ 1872747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4690 w 2299277"/>
              <a:gd name="connsiteY3" fmla="*/ 585018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4690 w 2299277"/>
              <a:gd name="connsiteY3" fmla="*/ 588149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99277" h="2289265">
                <a:moveTo>
                  <a:pt x="4451" y="139388"/>
                </a:moveTo>
                <a:cubicBezTo>
                  <a:pt x="-13417" y="60766"/>
                  <a:pt x="19464" y="-22226"/>
                  <a:pt x="158892" y="5435"/>
                </a:cubicBezTo>
                <a:lnTo>
                  <a:pt x="1726774" y="419747"/>
                </a:lnTo>
                <a:cubicBezTo>
                  <a:pt x="1822894" y="445626"/>
                  <a:pt x="1861313" y="514526"/>
                  <a:pt x="1880135" y="585426"/>
                </a:cubicBezTo>
                <a:cubicBezTo>
                  <a:pt x="2097057" y="1402519"/>
                  <a:pt x="2138139" y="1539608"/>
                  <a:pt x="2296512" y="2163441"/>
                </a:cubicBezTo>
                <a:cubicBezTo>
                  <a:pt x="2313920" y="2245273"/>
                  <a:pt x="2247201" y="2304717"/>
                  <a:pt x="2151425" y="2285702"/>
                </a:cubicBezTo>
                <a:lnTo>
                  <a:pt x="594791" y="1867358"/>
                </a:lnTo>
                <a:cubicBezTo>
                  <a:pt x="507154" y="1842614"/>
                  <a:pt x="450849" y="1799460"/>
                  <a:pt x="416823" y="1672064"/>
                </a:cubicBezTo>
                <a:cubicBezTo>
                  <a:pt x="286664" y="1184744"/>
                  <a:pt x="134198" y="644520"/>
                  <a:pt x="4451" y="139388"/>
                </a:cubicBezTo>
                <a:close/>
              </a:path>
            </a:pathLst>
          </a:custGeom>
          <a:noFill/>
          <a:ln w="28575" cmpd="sng">
            <a:solidFill>
              <a:srgbClr val="A7934B">
                <a:alpha val="1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ounded Rectangle 11"/>
          <p:cNvSpPr>
            <a:spLocks noChangeAspect="1"/>
          </p:cNvSpPr>
          <p:nvPr userDrawn="1"/>
        </p:nvSpPr>
        <p:spPr>
          <a:xfrm rot="20703236" flipH="1">
            <a:off x="11440230" y="-1837495"/>
            <a:ext cx="2838789" cy="2817940"/>
          </a:xfrm>
          <a:custGeom>
            <a:avLst/>
            <a:gdLst>
              <a:gd name="connsiteX0" fmla="*/ 0 w 2309041"/>
              <a:gd name="connsiteY0" fmla="*/ 122448 h 2313432"/>
              <a:gd name="connsiteX1" fmla="*/ 122448 w 2309041"/>
              <a:gd name="connsiteY1" fmla="*/ 0 h 2313432"/>
              <a:gd name="connsiteX2" fmla="*/ 2186593 w 2309041"/>
              <a:gd name="connsiteY2" fmla="*/ 0 h 2313432"/>
              <a:gd name="connsiteX3" fmla="*/ 2309041 w 2309041"/>
              <a:gd name="connsiteY3" fmla="*/ 122448 h 2313432"/>
              <a:gd name="connsiteX4" fmla="*/ 2309041 w 2309041"/>
              <a:gd name="connsiteY4" fmla="*/ 2190984 h 2313432"/>
              <a:gd name="connsiteX5" fmla="*/ 2186593 w 2309041"/>
              <a:gd name="connsiteY5" fmla="*/ 2313432 h 2313432"/>
              <a:gd name="connsiteX6" fmla="*/ 122448 w 2309041"/>
              <a:gd name="connsiteY6" fmla="*/ 2313432 h 2313432"/>
              <a:gd name="connsiteX7" fmla="*/ 0 w 2309041"/>
              <a:gd name="connsiteY7" fmla="*/ 2190984 h 2313432"/>
              <a:gd name="connsiteX8" fmla="*/ 0 w 2309041"/>
              <a:gd name="connsiteY8" fmla="*/ 122448 h 2313432"/>
              <a:gd name="connsiteX0" fmla="*/ 0 w 2756331"/>
              <a:gd name="connsiteY0" fmla="*/ 122448 h 2313432"/>
              <a:gd name="connsiteX1" fmla="*/ 122448 w 2756331"/>
              <a:gd name="connsiteY1" fmla="*/ 0 h 2313432"/>
              <a:gd name="connsiteX2" fmla="*/ 2186593 w 2756331"/>
              <a:gd name="connsiteY2" fmla="*/ 0 h 2313432"/>
              <a:gd name="connsiteX3" fmla="*/ 2309041 w 2756331"/>
              <a:gd name="connsiteY3" fmla="*/ 122448 h 2313432"/>
              <a:gd name="connsiteX4" fmla="*/ 2756331 w 2756331"/>
              <a:gd name="connsiteY4" fmla="*/ 1743694 h 2313432"/>
              <a:gd name="connsiteX5" fmla="*/ 2186593 w 2756331"/>
              <a:gd name="connsiteY5" fmla="*/ 2313432 h 2313432"/>
              <a:gd name="connsiteX6" fmla="*/ 122448 w 2756331"/>
              <a:gd name="connsiteY6" fmla="*/ 2313432 h 2313432"/>
              <a:gd name="connsiteX7" fmla="*/ 0 w 2756331"/>
              <a:gd name="connsiteY7" fmla="*/ 2190984 h 2313432"/>
              <a:gd name="connsiteX8" fmla="*/ 0 w 2756331"/>
              <a:gd name="connsiteY8" fmla="*/ 122448 h 2313432"/>
              <a:gd name="connsiteX0" fmla="*/ 0 w 2756331"/>
              <a:gd name="connsiteY0" fmla="*/ 122448 h 2313432"/>
              <a:gd name="connsiteX1" fmla="*/ 122448 w 2756331"/>
              <a:gd name="connsiteY1" fmla="*/ 0 h 2313432"/>
              <a:gd name="connsiteX2" fmla="*/ 2186593 w 2756331"/>
              <a:gd name="connsiteY2" fmla="*/ 0 h 2313432"/>
              <a:gd name="connsiteX3" fmla="*/ 2309041 w 2756331"/>
              <a:gd name="connsiteY3" fmla="*/ 122448 h 2313432"/>
              <a:gd name="connsiteX4" fmla="*/ 2756331 w 2756331"/>
              <a:gd name="connsiteY4" fmla="*/ 1743694 h 2313432"/>
              <a:gd name="connsiteX5" fmla="*/ 2654369 w 2756331"/>
              <a:gd name="connsiteY5" fmla="*/ 1852485 h 2313432"/>
              <a:gd name="connsiteX6" fmla="*/ 122448 w 2756331"/>
              <a:gd name="connsiteY6" fmla="*/ 2313432 h 2313432"/>
              <a:gd name="connsiteX7" fmla="*/ 0 w 2756331"/>
              <a:gd name="connsiteY7" fmla="*/ 2190984 h 2313432"/>
              <a:gd name="connsiteX8" fmla="*/ 0 w 2756331"/>
              <a:gd name="connsiteY8" fmla="*/ 122448 h 2313432"/>
              <a:gd name="connsiteX0" fmla="*/ 0 w 2756331"/>
              <a:gd name="connsiteY0" fmla="*/ 122448 h 2193261"/>
              <a:gd name="connsiteX1" fmla="*/ 122448 w 2756331"/>
              <a:gd name="connsiteY1" fmla="*/ 0 h 2193261"/>
              <a:gd name="connsiteX2" fmla="*/ 2186593 w 2756331"/>
              <a:gd name="connsiteY2" fmla="*/ 0 h 2193261"/>
              <a:gd name="connsiteX3" fmla="*/ 2309041 w 2756331"/>
              <a:gd name="connsiteY3" fmla="*/ 122448 h 2193261"/>
              <a:gd name="connsiteX4" fmla="*/ 2756331 w 2756331"/>
              <a:gd name="connsiteY4" fmla="*/ 1743694 h 2193261"/>
              <a:gd name="connsiteX5" fmla="*/ 2654369 w 2756331"/>
              <a:gd name="connsiteY5" fmla="*/ 1852485 h 2193261"/>
              <a:gd name="connsiteX6" fmla="*/ 1768205 w 2756331"/>
              <a:gd name="connsiteY6" fmla="*/ 797431 h 2193261"/>
              <a:gd name="connsiteX7" fmla="*/ 0 w 2756331"/>
              <a:gd name="connsiteY7" fmla="*/ 2190984 h 2193261"/>
              <a:gd name="connsiteX8" fmla="*/ 0 w 2756331"/>
              <a:gd name="connsiteY8" fmla="*/ 122448 h 2193261"/>
              <a:gd name="connsiteX0" fmla="*/ 0 w 2756331"/>
              <a:gd name="connsiteY0" fmla="*/ 122448 h 2194935"/>
              <a:gd name="connsiteX1" fmla="*/ 122448 w 2756331"/>
              <a:gd name="connsiteY1" fmla="*/ 0 h 2194935"/>
              <a:gd name="connsiteX2" fmla="*/ 2186593 w 2756331"/>
              <a:gd name="connsiteY2" fmla="*/ 0 h 2194935"/>
              <a:gd name="connsiteX3" fmla="*/ 2309041 w 2756331"/>
              <a:gd name="connsiteY3" fmla="*/ 122448 h 2194935"/>
              <a:gd name="connsiteX4" fmla="*/ 2756331 w 2756331"/>
              <a:gd name="connsiteY4" fmla="*/ 1743694 h 2194935"/>
              <a:gd name="connsiteX5" fmla="*/ 2654369 w 2756331"/>
              <a:gd name="connsiteY5" fmla="*/ 1852485 h 2194935"/>
              <a:gd name="connsiteX6" fmla="*/ 986298 w 2756331"/>
              <a:gd name="connsiteY6" fmla="*/ 1435925 h 2194935"/>
              <a:gd name="connsiteX7" fmla="*/ 0 w 2756331"/>
              <a:gd name="connsiteY7" fmla="*/ 2190984 h 2194935"/>
              <a:gd name="connsiteX8" fmla="*/ 0 w 2756331"/>
              <a:gd name="connsiteY8" fmla="*/ 122448 h 2194935"/>
              <a:gd name="connsiteX0" fmla="*/ 0 w 2756331"/>
              <a:gd name="connsiteY0" fmla="*/ 122448 h 1852485"/>
              <a:gd name="connsiteX1" fmla="*/ 122448 w 2756331"/>
              <a:gd name="connsiteY1" fmla="*/ 0 h 1852485"/>
              <a:gd name="connsiteX2" fmla="*/ 2186593 w 2756331"/>
              <a:gd name="connsiteY2" fmla="*/ 0 h 1852485"/>
              <a:gd name="connsiteX3" fmla="*/ 2309041 w 2756331"/>
              <a:gd name="connsiteY3" fmla="*/ 122448 h 1852485"/>
              <a:gd name="connsiteX4" fmla="*/ 2756331 w 2756331"/>
              <a:gd name="connsiteY4" fmla="*/ 1743694 h 1852485"/>
              <a:gd name="connsiteX5" fmla="*/ 2654369 w 2756331"/>
              <a:gd name="connsiteY5" fmla="*/ 1852485 h 1852485"/>
              <a:gd name="connsiteX6" fmla="*/ 986298 w 2756331"/>
              <a:gd name="connsiteY6" fmla="*/ 1435925 h 1852485"/>
              <a:gd name="connsiteX7" fmla="*/ 894581 w 2756331"/>
              <a:gd name="connsiteY7" fmla="*/ 1337378 h 1852485"/>
              <a:gd name="connsiteX8" fmla="*/ 0 w 2756331"/>
              <a:gd name="connsiteY8" fmla="*/ 122448 h 1852485"/>
              <a:gd name="connsiteX0" fmla="*/ 0 w 2756331"/>
              <a:gd name="connsiteY0" fmla="*/ 539006 h 2269043"/>
              <a:gd name="connsiteX1" fmla="*/ 620956 w 2756331"/>
              <a:gd name="connsiteY1" fmla="*/ 0 h 2269043"/>
              <a:gd name="connsiteX2" fmla="*/ 2186593 w 2756331"/>
              <a:gd name="connsiteY2" fmla="*/ 416558 h 2269043"/>
              <a:gd name="connsiteX3" fmla="*/ 2309041 w 2756331"/>
              <a:gd name="connsiteY3" fmla="*/ 539006 h 2269043"/>
              <a:gd name="connsiteX4" fmla="*/ 2756331 w 2756331"/>
              <a:gd name="connsiteY4" fmla="*/ 2160252 h 2269043"/>
              <a:gd name="connsiteX5" fmla="*/ 2654369 w 2756331"/>
              <a:gd name="connsiteY5" fmla="*/ 2269043 h 2269043"/>
              <a:gd name="connsiteX6" fmla="*/ 986298 w 2756331"/>
              <a:gd name="connsiteY6" fmla="*/ 1852483 h 2269043"/>
              <a:gd name="connsiteX7" fmla="*/ 894581 w 2756331"/>
              <a:gd name="connsiteY7" fmla="*/ 1753936 h 2269043"/>
              <a:gd name="connsiteX8" fmla="*/ 0 w 2756331"/>
              <a:gd name="connsiteY8" fmla="*/ 539006 h 2269043"/>
              <a:gd name="connsiteX0" fmla="*/ 0 w 2288552"/>
              <a:gd name="connsiteY0" fmla="*/ 173665 h 2269043"/>
              <a:gd name="connsiteX1" fmla="*/ 153177 w 2288552"/>
              <a:gd name="connsiteY1" fmla="*/ 0 h 2269043"/>
              <a:gd name="connsiteX2" fmla="*/ 1718814 w 2288552"/>
              <a:gd name="connsiteY2" fmla="*/ 416558 h 2269043"/>
              <a:gd name="connsiteX3" fmla="*/ 1841262 w 2288552"/>
              <a:gd name="connsiteY3" fmla="*/ 539006 h 2269043"/>
              <a:gd name="connsiteX4" fmla="*/ 2288552 w 2288552"/>
              <a:gd name="connsiteY4" fmla="*/ 2160252 h 2269043"/>
              <a:gd name="connsiteX5" fmla="*/ 2186590 w 2288552"/>
              <a:gd name="connsiteY5" fmla="*/ 2269043 h 2269043"/>
              <a:gd name="connsiteX6" fmla="*/ 518519 w 2288552"/>
              <a:gd name="connsiteY6" fmla="*/ 1852483 h 2269043"/>
              <a:gd name="connsiteX7" fmla="*/ 426802 w 2288552"/>
              <a:gd name="connsiteY7" fmla="*/ 1753936 h 2269043"/>
              <a:gd name="connsiteX8" fmla="*/ 0 w 2288552"/>
              <a:gd name="connsiteY8" fmla="*/ 173665 h 2269043"/>
              <a:gd name="connsiteX0" fmla="*/ 0 w 2298796"/>
              <a:gd name="connsiteY0" fmla="*/ 142934 h 2269043"/>
              <a:gd name="connsiteX1" fmla="*/ 163421 w 2298796"/>
              <a:gd name="connsiteY1" fmla="*/ 0 h 2269043"/>
              <a:gd name="connsiteX2" fmla="*/ 1729058 w 2298796"/>
              <a:gd name="connsiteY2" fmla="*/ 416558 h 2269043"/>
              <a:gd name="connsiteX3" fmla="*/ 1851506 w 2298796"/>
              <a:gd name="connsiteY3" fmla="*/ 539006 h 2269043"/>
              <a:gd name="connsiteX4" fmla="*/ 2298796 w 2298796"/>
              <a:gd name="connsiteY4" fmla="*/ 2160252 h 2269043"/>
              <a:gd name="connsiteX5" fmla="*/ 2196834 w 2298796"/>
              <a:gd name="connsiteY5" fmla="*/ 2269043 h 2269043"/>
              <a:gd name="connsiteX6" fmla="*/ 528763 w 2298796"/>
              <a:gd name="connsiteY6" fmla="*/ 1852483 h 2269043"/>
              <a:gd name="connsiteX7" fmla="*/ 437046 w 2298796"/>
              <a:gd name="connsiteY7" fmla="*/ 1753936 h 2269043"/>
              <a:gd name="connsiteX8" fmla="*/ 0 w 2298796"/>
              <a:gd name="connsiteY8" fmla="*/ 142934 h 2269043"/>
              <a:gd name="connsiteX0" fmla="*/ 0 w 2298796"/>
              <a:gd name="connsiteY0" fmla="*/ 145749 h 2271858"/>
              <a:gd name="connsiteX1" fmla="*/ 163421 w 2298796"/>
              <a:gd name="connsiteY1" fmla="*/ 2815 h 2271858"/>
              <a:gd name="connsiteX2" fmla="*/ 1729058 w 2298796"/>
              <a:gd name="connsiteY2" fmla="*/ 419373 h 2271858"/>
              <a:gd name="connsiteX3" fmla="*/ 1851506 w 2298796"/>
              <a:gd name="connsiteY3" fmla="*/ 541821 h 2271858"/>
              <a:gd name="connsiteX4" fmla="*/ 2298796 w 2298796"/>
              <a:gd name="connsiteY4" fmla="*/ 2163067 h 2271858"/>
              <a:gd name="connsiteX5" fmla="*/ 2196834 w 2298796"/>
              <a:gd name="connsiteY5" fmla="*/ 2271858 h 2271858"/>
              <a:gd name="connsiteX6" fmla="*/ 528763 w 2298796"/>
              <a:gd name="connsiteY6" fmla="*/ 1855298 h 2271858"/>
              <a:gd name="connsiteX7" fmla="*/ 437046 w 2298796"/>
              <a:gd name="connsiteY7" fmla="*/ 1756751 h 2271858"/>
              <a:gd name="connsiteX8" fmla="*/ 0 w 2298796"/>
              <a:gd name="connsiteY8" fmla="*/ 145749 h 2271858"/>
              <a:gd name="connsiteX0" fmla="*/ 1583 w 2300379"/>
              <a:gd name="connsiteY0" fmla="*/ 146709 h 2272818"/>
              <a:gd name="connsiteX1" fmla="*/ 165004 w 2300379"/>
              <a:gd name="connsiteY1" fmla="*/ 3775 h 2272818"/>
              <a:gd name="connsiteX2" fmla="*/ 1730641 w 2300379"/>
              <a:gd name="connsiteY2" fmla="*/ 420333 h 2272818"/>
              <a:gd name="connsiteX3" fmla="*/ 1853089 w 2300379"/>
              <a:gd name="connsiteY3" fmla="*/ 542781 h 2272818"/>
              <a:gd name="connsiteX4" fmla="*/ 2300379 w 2300379"/>
              <a:gd name="connsiteY4" fmla="*/ 2164027 h 2272818"/>
              <a:gd name="connsiteX5" fmla="*/ 2198417 w 2300379"/>
              <a:gd name="connsiteY5" fmla="*/ 2272818 h 2272818"/>
              <a:gd name="connsiteX6" fmla="*/ 530346 w 2300379"/>
              <a:gd name="connsiteY6" fmla="*/ 1856258 h 2272818"/>
              <a:gd name="connsiteX7" fmla="*/ 438629 w 2300379"/>
              <a:gd name="connsiteY7" fmla="*/ 1757711 h 2272818"/>
              <a:gd name="connsiteX8" fmla="*/ 1583 w 2300379"/>
              <a:gd name="connsiteY8" fmla="*/ 146709 h 2272818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98751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98751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64606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8243"/>
              <a:gd name="connsiteX1" fmla="*/ 165338 w 2300713"/>
              <a:gd name="connsiteY1" fmla="*/ 6956 h 2288243"/>
              <a:gd name="connsiteX2" fmla="*/ 1730975 w 2300713"/>
              <a:gd name="connsiteY2" fmla="*/ 423514 h 2288243"/>
              <a:gd name="connsiteX3" fmla="*/ 1853423 w 2300713"/>
              <a:gd name="connsiteY3" fmla="*/ 545962 h 2288243"/>
              <a:gd name="connsiteX4" fmla="*/ 2300713 w 2300713"/>
              <a:gd name="connsiteY4" fmla="*/ 2167208 h 2288243"/>
              <a:gd name="connsiteX5" fmla="*/ 2164606 w 2300713"/>
              <a:gd name="connsiteY5" fmla="*/ 2275999 h 2288243"/>
              <a:gd name="connsiteX6" fmla="*/ 530680 w 2300713"/>
              <a:gd name="connsiteY6" fmla="*/ 1859439 h 2288243"/>
              <a:gd name="connsiteX7" fmla="*/ 438963 w 2300713"/>
              <a:gd name="connsiteY7" fmla="*/ 1760892 h 2288243"/>
              <a:gd name="connsiteX8" fmla="*/ 1917 w 2300713"/>
              <a:gd name="connsiteY8" fmla="*/ 149890 h 2288243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08231 w 2303711"/>
              <a:gd name="connsiteY7" fmla="*/ 1682357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08231 w 2303711"/>
              <a:gd name="connsiteY7" fmla="*/ 1682357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77326 w 2303711"/>
              <a:gd name="connsiteY3" fmla="*/ 590351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77326 w 2303711"/>
              <a:gd name="connsiteY3" fmla="*/ 590351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422589 w 2303711"/>
              <a:gd name="connsiteY7" fmla="*/ 1674265 h 2292042"/>
              <a:gd name="connsiteX8" fmla="*/ 1917 w 2303711"/>
              <a:gd name="connsiteY8" fmla="*/ 149890 h 2292042"/>
              <a:gd name="connsiteX0" fmla="*/ 2010 w 2303804"/>
              <a:gd name="connsiteY0" fmla="*/ 147792 h 2289944"/>
              <a:gd name="connsiteX1" fmla="*/ 163186 w 2303804"/>
              <a:gd name="connsiteY1" fmla="*/ 7104 h 2289944"/>
              <a:gd name="connsiteX2" fmla="*/ 1731068 w 2303804"/>
              <a:gd name="connsiteY2" fmla="*/ 421416 h 2289944"/>
              <a:gd name="connsiteX3" fmla="*/ 1877419 w 2303804"/>
              <a:gd name="connsiteY3" fmla="*/ 588253 h 2289944"/>
              <a:gd name="connsiteX4" fmla="*/ 2300806 w 2303804"/>
              <a:gd name="connsiteY4" fmla="*/ 2165110 h 2289944"/>
              <a:gd name="connsiteX5" fmla="*/ 2164699 w 2303804"/>
              <a:gd name="connsiteY5" fmla="*/ 2273901 h 2289944"/>
              <a:gd name="connsiteX6" fmla="*/ 588820 w 2303804"/>
              <a:gd name="connsiteY6" fmla="*/ 1874416 h 2289944"/>
              <a:gd name="connsiteX7" fmla="*/ 422682 w 2303804"/>
              <a:gd name="connsiteY7" fmla="*/ 1672167 h 2289944"/>
              <a:gd name="connsiteX8" fmla="*/ 2010 w 2303804"/>
              <a:gd name="connsiteY8" fmla="*/ 147792 h 2289944"/>
              <a:gd name="connsiteX0" fmla="*/ 2010 w 2303368"/>
              <a:gd name="connsiteY0" fmla="*/ 147792 h 2301573"/>
              <a:gd name="connsiteX1" fmla="*/ 163186 w 2303368"/>
              <a:gd name="connsiteY1" fmla="*/ 7104 h 2301573"/>
              <a:gd name="connsiteX2" fmla="*/ 1731068 w 2303368"/>
              <a:gd name="connsiteY2" fmla="*/ 421416 h 2301573"/>
              <a:gd name="connsiteX3" fmla="*/ 1877419 w 2303368"/>
              <a:gd name="connsiteY3" fmla="*/ 588253 h 2301573"/>
              <a:gd name="connsiteX4" fmla="*/ 2300806 w 2303368"/>
              <a:gd name="connsiteY4" fmla="*/ 2165110 h 2301573"/>
              <a:gd name="connsiteX5" fmla="*/ 2155719 w 2303368"/>
              <a:gd name="connsiteY5" fmla="*/ 2287371 h 2301573"/>
              <a:gd name="connsiteX6" fmla="*/ 588820 w 2303368"/>
              <a:gd name="connsiteY6" fmla="*/ 1874416 h 2301573"/>
              <a:gd name="connsiteX7" fmla="*/ 422682 w 2303368"/>
              <a:gd name="connsiteY7" fmla="*/ 1672167 h 2301573"/>
              <a:gd name="connsiteX8" fmla="*/ 2010 w 2303368"/>
              <a:gd name="connsiteY8" fmla="*/ 147792 h 2301573"/>
              <a:gd name="connsiteX0" fmla="*/ 2010 w 2303368"/>
              <a:gd name="connsiteY0" fmla="*/ 147792 h 2301573"/>
              <a:gd name="connsiteX1" fmla="*/ 163186 w 2303368"/>
              <a:gd name="connsiteY1" fmla="*/ 7104 h 2301573"/>
              <a:gd name="connsiteX2" fmla="*/ 1731068 w 2303368"/>
              <a:gd name="connsiteY2" fmla="*/ 421416 h 2301573"/>
              <a:gd name="connsiteX3" fmla="*/ 1877419 w 2303368"/>
              <a:gd name="connsiteY3" fmla="*/ 588253 h 2301573"/>
              <a:gd name="connsiteX4" fmla="*/ 2300806 w 2303368"/>
              <a:gd name="connsiteY4" fmla="*/ 2165110 h 2301573"/>
              <a:gd name="connsiteX5" fmla="*/ 2155719 w 2303368"/>
              <a:gd name="connsiteY5" fmla="*/ 2287371 h 2301573"/>
              <a:gd name="connsiteX6" fmla="*/ 588820 w 2303368"/>
              <a:gd name="connsiteY6" fmla="*/ 1874416 h 2301573"/>
              <a:gd name="connsiteX7" fmla="*/ 422682 w 2303368"/>
              <a:gd name="connsiteY7" fmla="*/ 1672167 h 2301573"/>
              <a:gd name="connsiteX8" fmla="*/ 2010 w 2303368"/>
              <a:gd name="connsiteY8" fmla="*/ 147792 h 2301573"/>
              <a:gd name="connsiteX0" fmla="*/ 2010 w 2304304"/>
              <a:gd name="connsiteY0" fmla="*/ 147792 h 2296304"/>
              <a:gd name="connsiteX1" fmla="*/ 163186 w 2304304"/>
              <a:gd name="connsiteY1" fmla="*/ 7104 h 2296304"/>
              <a:gd name="connsiteX2" fmla="*/ 1731068 w 2304304"/>
              <a:gd name="connsiteY2" fmla="*/ 421416 h 2296304"/>
              <a:gd name="connsiteX3" fmla="*/ 1877419 w 2304304"/>
              <a:gd name="connsiteY3" fmla="*/ 588253 h 2296304"/>
              <a:gd name="connsiteX4" fmla="*/ 2300806 w 2304304"/>
              <a:gd name="connsiteY4" fmla="*/ 2165110 h 2296304"/>
              <a:gd name="connsiteX5" fmla="*/ 2155719 w 2304304"/>
              <a:gd name="connsiteY5" fmla="*/ 2287371 h 2296304"/>
              <a:gd name="connsiteX6" fmla="*/ 588820 w 2304304"/>
              <a:gd name="connsiteY6" fmla="*/ 1874416 h 2296304"/>
              <a:gd name="connsiteX7" fmla="*/ 422682 w 2304304"/>
              <a:gd name="connsiteY7" fmla="*/ 1672167 h 2296304"/>
              <a:gd name="connsiteX8" fmla="*/ 2010 w 2304304"/>
              <a:gd name="connsiteY8" fmla="*/ 147792 h 2296304"/>
              <a:gd name="connsiteX0" fmla="*/ 2010 w 2300806"/>
              <a:gd name="connsiteY0" fmla="*/ 147792 h 2298797"/>
              <a:gd name="connsiteX1" fmla="*/ 163186 w 2300806"/>
              <a:gd name="connsiteY1" fmla="*/ 7104 h 2298797"/>
              <a:gd name="connsiteX2" fmla="*/ 1731068 w 2300806"/>
              <a:gd name="connsiteY2" fmla="*/ 421416 h 2298797"/>
              <a:gd name="connsiteX3" fmla="*/ 1877419 w 2300806"/>
              <a:gd name="connsiteY3" fmla="*/ 588253 h 2298797"/>
              <a:gd name="connsiteX4" fmla="*/ 2300806 w 2300806"/>
              <a:gd name="connsiteY4" fmla="*/ 2165110 h 2298797"/>
              <a:gd name="connsiteX5" fmla="*/ 2155719 w 2300806"/>
              <a:gd name="connsiteY5" fmla="*/ 2287371 h 2298797"/>
              <a:gd name="connsiteX6" fmla="*/ 588820 w 2300806"/>
              <a:gd name="connsiteY6" fmla="*/ 1874416 h 2298797"/>
              <a:gd name="connsiteX7" fmla="*/ 422682 w 2300806"/>
              <a:gd name="connsiteY7" fmla="*/ 1672167 h 2298797"/>
              <a:gd name="connsiteX8" fmla="*/ 2010 w 2300806"/>
              <a:gd name="connsiteY8" fmla="*/ 147792 h 2298797"/>
              <a:gd name="connsiteX0" fmla="*/ 2010 w 2300806"/>
              <a:gd name="connsiteY0" fmla="*/ 147792 h 2293305"/>
              <a:gd name="connsiteX1" fmla="*/ 163186 w 2300806"/>
              <a:gd name="connsiteY1" fmla="*/ 7104 h 2293305"/>
              <a:gd name="connsiteX2" fmla="*/ 1731068 w 2300806"/>
              <a:gd name="connsiteY2" fmla="*/ 421416 h 2293305"/>
              <a:gd name="connsiteX3" fmla="*/ 1877419 w 2300806"/>
              <a:gd name="connsiteY3" fmla="*/ 588253 h 2293305"/>
              <a:gd name="connsiteX4" fmla="*/ 2300806 w 2300806"/>
              <a:gd name="connsiteY4" fmla="*/ 2165110 h 2293305"/>
              <a:gd name="connsiteX5" fmla="*/ 2155719 w 2300806"/>
              <a:gd name="connsiteY5" fmla="*/ 2287371 h 2293305"/>
              <a:gd name="connsiteX6" fmla="*/ 588820 w 2300806"/>
              <a:gd name="connsiteY6" fmla="*/ 1874416 h 2293305"/>
              <a:gd name="connsiteX7" fmla="*/ 422682 w 2300806"/>
              <a:gd name="connsiteY7" fmla="*/ 1672167 h 2293305"/>
              <a:gd name="connsiteX8" fmla="*/ 2010 w 2300806"/>
              <a:gd name="connsiteY8" fmla="*/ 147792 h 2293305"/>
              <a:gd name="connsiteX0" fmla="*/ 2010 w 2300806"/>
              <a:gd name="connsiteY0" fmla="*/ 147792 h 2290966"/>
              <a:gd name="connsiteX1" fmla="*/ 163186 w 2300806"/>
              <a:gd name="connsiteY1" fmla="*/ 7104 h 2290966"/>
              <a:gd name="connsiteX2" fmla="*/ 1731068 w 2300806"/>
              <a:gd name="connsiteY2" fmla="*/ 421416 h 2290966"/>
              <a:gd name="connsiteX3" fmla="*/ 1877419 w 2300806"/>
              <a:gd name="connsiteY3" fmla="*/ 588253 h 2290966"/>
              <a:gd name="connsiteX4" fmla="*/ 2300806 w 2300806"/>
              <a:gd name="connsiteY4" fmla="*/ 2165110 h 2290966"/>
              <a:gd name="connsiteX5" fmla="*/ 2155719 w 2300806"/>
              <a:gd name="connsiteY5" fmla="*/ 2287371 h 2290966"/>
              <a:gd name="connsiteX6" fmla="*/ 588820 w 2300806"/>
              <a:gd name="connsiteY6" fmla="*/ 1874416 h 2290966"/>
              <a:gd name="connsiteX7" fmla="*/ 422682 w 2300806"/>
              <a:gd name="connsiteY7" fmla="*/ 1672167 h 2290966"/>
              <a:gd name="connsiteX8" fmla="*/ 2010 w 2300806"/>
              <a:gd name="connsiteY8" fmla="*/ 147792 h 2290966"/>
              <a:gd name="connsiteX0" fmla="*/ 2010 w 2300806"/>
              <a:gd name="connsiteY0" fmla="*/ 147792 h 2290966"/>
              <a:gd name="connsiteX1" fmla="*/ 163186 w 2300806"/>
              <a:gd name="connsiteY1" fmla="*/ 7104 h 2290966"/>
              <a:gd name="connsiteX2" fmla="*/ 1731068 w 2300806"/>
              <a:gd name="connsiteY2" fmla="*/ 421416 h 2290966"/>
              <a:gd name="connsiteX3" fmla="*/ 1877419 w 2300806"/>
              <a:gd name="connsiteY3" fmla="*/ 588253 h 2290966"/>
              <a:gd name="connsiteX4" fmla="*/ 2300806 w 2300806"/>
              <a:gd name="connsiteY4" fmla="*/ 2165110 h 2290966"/>
              <a:gd name="connsiteX5" fmla="*/ 2155719 w 2300806"/>
              <a:gd name="connsiteY5" fmla="*/ 2287371 h 2290966"/>
              <a:gd name="connsiteX6" fmla="*/ 588820 w 2300806"/>
              <a:gd name="connsiteY6" fmla="*/ 1874416 h 2290966"/>
              <a:gd name="connsiteX7" fmla="*/ 422682 w 2300806"/>
              <a:gd name="connsiteY7" fmla="*/ 1672167 h 2290966"/>
              <a:gd name="connsiteX8" fmla="*/ 2010 w 2300806"/>
              <a:gd name="connsiteY8" fmla="*/ 147792 h 2290966"/>
              <a:gd name="connsiteX0" fmla="*/ 2321 w 2301117"/>
              <a:gd name="connsiteY0" fmla="*/ 145616 h 2288790"/>
              <a:gd name="connsiteX1" fmla="*/ 163497 w 2301117"/>
              <a:gd name="connsiteY1" fmla="*/ 4928 h 2288790"/>
              <a:gd name="connsiteX2" fmla="*/ 1731379 w 2301117"/>
              <a:gd name="connsiteY2" fmla="*/ 419240 h 2288790"/>
              <a:gd name="connsiteX3" fmla="*/ 1877730 w 2301117"/>
              <a:gd name="connsiteY3" fmla="*/ 586077 h 2288790"/>
              <a:gd name="connsiteX4" fmla="*/ 2301117 w 2301117"/>
              <a:gd name="connsiteY4" fmla="*/ 2162934 h 2288790"/>
              <a:gd name="connsiteX5" fmla="*/ 2156030 w 2301117"/>
              <a:gd name="connsiteY5" fmla="*/ 2285195 h 2288790"/>
              <a:gd name="connsiteX6" fmla="*/ 589131 w 2301117"/>
              <a:gd name="connsiteY6" fmla="*/ 1872240 h 2288790"/>
              <a:gd name="connsiteX7" fmla="*/ 422993 w 2301117"/>
              <a:gd name="connsiteY7" fmla="*/ 1669991 h 2288790"/>
              <a:gd name="connsiteX8" fmla="*/ 2321 w 2301117"/>
              <a:gd name="connsiteY8" fmla="*/ 145616 h 2288790"/>
              <a:gd name="connsiteX0" fmla="*/ 0 w 2298796"/>
              <a:gd name="connsiteY0" fmla="*/ 147175 h 2290349"/>
              <a:gd name="connsiteX1" fmla="*/ 161176 w 2298796"/>
              <a:gd name="connsiteY1" fmla="*/ 6487 h 2290349"/>
              <a:gd name="connsiteX2" fmla="*/ 1729058 w 2298796"/>
              <a:gd name="connsiteY2" fmla="*/ 420799 h 2290349"/>
              <a:gd name="connsiteX3" fmla="*/ 1875409 w 2298796"/>
              <a:gd name="connsiteY3" fmla="*/ 587636 h 2290349"/>
              <a:gd name="connsiteX4" fmla="*/ 2298796 w 2298796"/>
              <a:gd name="connsiteY4" fmla="*/ 2164493 h 2290349"/>
              <a:gd name="connsiteX5" fmla="*/ 2153709 w 2298796"/>
              <a:gd name="connsiteY5" fmla="*/ 2286754 h 2290349"/>
              <a:gd name="connsiteX6" fmla="*/ 586810 w 2298796"/>
              <a:gd name="connsiteY6" fmla="*/ 1873799 h 2290349"/>
              <a:gd name="connsiteX7" fmla="*/ 420672 w 2298796"/>
              <a:gd name="connsiteY7" fmla="*/ 1671550 h 2290349"/>
              <a:gd name="connsiteX8" fmla="*/ 0 w 2298796"/>
              <a:gd name="connsiteY8" fmla="*/ 147175 h 2290349"/>
              <a:gd name="connsiteX0" fmla="*/ 0 w 2298796"/>
              <a:gd name="connsiteY0" fmla="*/ 147356 h 2290530"/>
              <a:gd name="connsiteX1" fmla="*/ 161176 w 2298796"/>
              <a:gd name="connsiteY1" fmla="*/ 6668 h 2290530"/>
              <a:gd name="connsiteX2" fmla="*/ 1729058 w 2298796"/>
              <a:gd name="connsiteY2" fmla="*/ 420980 h 2290530"/>
              <a:gd name="connsiteX3" fmla="*/ 1875409 w 2298796"/>
              <a:gd name="connsiteY3" fmla="*/ 587817 h 2290530"/>
              <a:gd name="connsiteX4" fmla="*/ 2298796 w 2298796"/>
              <a:gd name="connsiteY4" fmla="*/ 2164674 h 2290530"/>
              <a:gd name="connsiteX5" fmla="*/ 2153709 w 2298796"/>
              <a:gd name="connsiteY5" fmla="*/ 2286935 h 2290530"/>
              <a:gd name="connsiteX6" fmla="*/ 586810 w 2298796"/>
              <a:gd name="connsiteY6" fmla="*/ 1873980 h 2290530"/>
              <a:gd name="connsiteX7" fmla="*/ 420672 w 2298796"/>
              <a:gd name="connsiteY7" fmla="*/ 1671731 h 2290530"/>
              <a:gd name="connsiteX8" fmla="*/ 0 w 2298796"/>
              <a:gd name="connsiteY8" fmla="*/ 147356 h 2290530"/>
              <a:gd name="connsiteX0" fmla="*/ 9617 w 2308413"/>
              <a:gd name="connsiteY0" fmla="*/ 144929 h 2288103"/>
              <a:gd name="connsiteX1" fmla="*/ 170793 w 2308413"/>
              <a:gd name="connsiteY1" fmla="*/ 4241 h 2288103"/>
              <a:gd name="connsiteX2" fmla="*/ 1738675 w 2308413"/>
              <a:gd name="connsiteY2" fmla="*/ 418553 h 2288103"/>
              <a:gd name="connsiteX3" fmla="*/ 1885026 w 2308413"/>
              <a:gd name="connsiteY3" fmla="*/ 585390 h 2288103"/>
              <a:gd name="connsiteX4" fmla="*/ 2308413 w 2308413"/>
              <a:gd name="connsiteY4" fmla="*/ 2162247 h 2288103"/>
              <a:gd name="connsiteX5" fmla="*/ 2163326 w 2308413"/>
              <a:gd name="connsiteY5" fmla="*/ 2284508 h 2288103"/>
              <a:gd name="connsiteX6" fmla="*/ 596427 w 2308413"/>
              <a:gd name="connsiteY6" fmla="*/ 1871553 h 2288103"/>
              <a:gd name="connsiteX7" fmla="*/ 430289 w 2308413"/>
              <a:gd name="connsiteY7" fmla="*/ 1669304 h 2288103"/>
              <a:gd name="connsiteX8" fmla="*/ 9617 w 2308413"/>
              <a:gd name="connsiteY8" fmla="*/ 144929 h 2288103"/>
              <a:gd name="connsiteX0" fmla="*/ 8386 w 2307182"/>
              <a:gd name="connsiteY0" fmla="*/ 152138 h 2295312"/>
              <a:gd name="connsiteX1" fmla="*/ 169562 w 2307182"/>
              <a:gd name="connsiteY1" fmla="*/ 11450 h 2295312"/>
              <a:gd name="connsiteX2" fmla="*/ 1737444 w 2307182"/>
              <a:gd name="connsiteY2" fmla="*/ 425762 h 2295312"/>
              <a:gd name="connsiteX3" fmla="*/ 1883795 w 2307182"/>
              <a:gd name="connsiteY3" fmla="*/ 592599 h 2295312"/>
              <a:gd name="connsiteX4" fmla="*/ 2307182 w 2307182"/>
              <a:gd name="connsiteY4" fmla="*/ 2169456 h 2295312"/>
              <a:gd name="connsiteX5" fmla="*/ 2162095 w 2307182"/>
              <a:gd name="connsiteY5" fmla="*/ 2291717 h 2295312"/>
              <a:gd name="connsiteX6" fmla="*/ 595196 w 2307182"/>
              <a:gd name="connsiteY6" fmla="*/ 1878762 h 2295312"/>
              <a:gd name="connsiteX7" fmla="*/ 429058 w 2307182"/>
              <a:gd name="connsiteY7" fmla="*/ 1676513 h 2295312"/>
              <a:gd name="connsiteX8" fmla="*/ 8386 w 2307182"/>
              <a:gd name="connsiteY8" fmla="*/ 152138 h 2295312"/>
              <a:gd name="connsiteX0" fmla="*/ 9020 w 2301081"/>
              <a:gd name="connsiteY0" fmla="*/ 145947 h 2295856"/>
              <a:gd name="connsiteX1" fmla="*/ 163461 w 2301081"/>
              <a:gd name="connsiteY1" fmla="*/ 11994 h 2295856"/>
              <a:gd name="connsiteX2" fmla="*/ 1731343 w 2301081"/>
              <a:gd name="connsiteY2" fmla="*/ 426306 h 2295856"/>
              <a:gd name="connsiteX3" fmla="*/ 1877694 w 2301081"/>
              <a:gd name="connsiteY3" fmla="*/ 593143 h 2295856"/>
              <a:gd name="connsiteX4" fmla="*/ 2301081 w 2301081"/>
              <a:gd name="connsiteY4" fmla="*/ 2170000 h 2295856"/>
              <a:gd name="connsiteX5" fmla="*/ 2155994 w 2301081"/>
              <a:gd name="connsiteY5" fmla="*/ 2292261 h 2295856"/>
              <a:gd name="connsiteX6" fmla="*/ 589095 w 2301081"/>
              <a:gd name="connsiteY6" fmla="*/ 1879306 h 2295856"/>
              <a:gd name="connsiteX7" fmla="*/ 422957 w 2301081"/>
              <a:gd name="connsiteY7" fmla="*/ 1677057 h 2295856"/>
              <a:gd name="connsiteX8" fmla="*/ 9020 w 2301081"/>
              <a:gd name="connsiteY8" fmla="*/ 145947 h 2295856"/>
              <a:gd name="connsiteX0" fmla="*/ 3409 w 2295470"/>
              <a:gd name="connsiteY0" fmla="*/ 146126 h 2296035"/>
              <a:gd name="connsiteX1" fmla="*/ 157850 w 2295470"/>
              <a:gd name="connsiteY1" fmla="*/ 12173 h 2296035"/>
              <a:gd name="connsiteX2" fmla="*/ 1725732 w 2295470"/>
              <a:gd name="connsiteY2" fmla="*/ 426485 h 2296035"/>
              <a:gd name="connsiteX3" fmla="*/ 1872083 w 2295470"/>
              <a:gd name="connsiteY3" fmla="*/ 593322 h 2296035"/>
              <a:gd name="connsiteX4" fmla="*/ 2295470 w 2295470"/>
              <a:gd name="connsiteY4" fmla="*/ 2170179 h 2296035"/>
              <a:gd name="connsiteX5" fmla="*/ 2150383 w 2295470"/>
              <a:gd name="connsiteY5" fmla="*/ 2292440 h 2296035"/>
              <a:gd name="connsiteX6" fmla="*/ 583484 w 2295470"/>
              <a:gd name="connsiteY6" fmla="*/ 1879485 h 2296035"/>
              <a:gd name="connsiteX7" fmla="*/ 417346 w 2295470"/>
              <a:gd name="connsiteY7" fmla="*/ 1677236 h 2296035"/>
              <a:gd name="connsiteX8" fmla="*/ 3409 w 2295470"/>
              <a:gd name="connsiteY8" fmla="*/ 146126 h 2296035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5540 w 2297601"/>
              <a:gd name="connsiteY0" fmla="*/ 143814 h 2293723"/>
              <a:gd name="connsiteX1" fmla="*/ 159981 w 2297601"/>
              <a:gd name="connsiteY1" fmla="*/ 9861 h 2293723"/>
              <a:gd name="connsiteX2" fmla="*/ 1727863 w 2297601"/>
              <a:gd name="connsiteY2" fmla="*/ 424173 h 2293723"/>
              <a:gd name="connsiteX3" fmla="*/ 1874214 w 2297601"/>
              <a:gd name="connsiteY3" fmla="*/ 591010 h 2293723"/>
              <a:gd name="connsiteX4" fmla="*/ 2297601 w 2297601"/>
              <a:gd name="connsiteY4" fmla="*/ 2167867 h 2293723"/>
              <a:gd name="connsiteX5" fmla="*/ 2152514 w 2297601"/>
              <a:gd name="connsiteY5" fmla="*/ 2290128 h 2293723"/>
              <a:gd name="connsiteX6" fmla="*/ 585615 w 2297601"/>
              <a:gd name="connsiteY6" fmla="*/ 1877173 h 2293723"/>
              <a:gd name="connsiteX7" fmla="*/ 419477 w 2297601"/>
              <a:gd name="connsiteY7" fmla="*/ 1674924 h 2293723"/>
              <a:gd name="connsiteX8" fmla="*/ 5540 w 2297601"/>
              <a:gd name="connsiteY8" fmla="*/ 143814 h 2293723"/>
              <a:gd name="connsiteX0" fmla="*/ 5540 w 2297601"/>
              <a:gd name="connsiteY0" fmla="*/ 143814 h 2293723"/>
              <a:gd name="connsiteX1" fmla="*/ 159981 w 2297601"/>
              <a:gd name="connsiteY1" fmla="*/ 9861 h 2293723"/>
              <a:gd name="connsiteX2" fmla="*/ 1727863 w 2297601"/>
              <a:gd name="connsiteY2" fmla="*/ 424173 h 2293723"/>
              <a:gd name="connsiteX3" fmla="*/ 1874214 w 2297601"/>
              <a:gd name="connsiteY3" fmla="*/ 591010 h 2293723"/>
              <a:gd name="connsiteX4" fmla="*/ 2297601 w 2297601"/>
              <a:gd name="connsiteY4" fmla="*/ 2167867 h 2293723"/>
              <a:gd name="connsiteX5" fmla="*/ 2152514 w 2297601"/>
              <a:gd name="connsiteY5" fmla="*/ 2290128 h 2293723"/>
              <a:gd name="connsiteX6" fmla="*/ 585615 w 2297601"/>
              <a:gd name="connsiteY6" fmla="*/ 1877173 h 2293723"/>
              <a:gd name="connsiteX7" fmla="*/ 419477 w 2297601"/>
              <a:gd name="connsiteY7" fmla="*/ 1674924 h 2293723"/>
              <a:gd name="connsiteX8" fmla="*/ 5540 w 2297601"/>
              <a:gd name="connsiteY8" fmla="*/ 143814 h 2293723"/>
              <a:gd name="connsiteX0" fmla="*/ 3923 w 2295984"/>
              <a:gd name="connsiteY0" fmla="*/ 144081 h 2293990"/>
              <a:gd name="connsiteX1" fmla="*/ 158364 w 2295984"/>
              <a:gd name="connsiteY1" fmla="*/ 10128 h 2293990"/>
              <a:gd name="connsiteX2" fmla="*/ 1726246 w 2295984"/>
              <a:gd name="connsiteY2" fmla="*/ 424440 h 2293990"/>
              <a:gd name="connsiteX3" fmla="*/ 1872597 w 2295984"/>
              <a:gd name="connsiteY3" fmla="*/ 591277 h 2293990"/>
              <a:gd name="connsiteX4" fmla="*/ 2295984 w 2295984"/>
              <a:gd name="connsiteY4" fmla="*/ 2168134 h 2293990"/>
              <a:gd name="connsiteX5" fmla="*/ 2150897 w 2295984"/>
              <a:gd name="connsiteY5" fmla="*/ 2290395 h 2293990"/>
              <a:gd name="connsiteX6" fmla="*/ 583998 w 2295984"/>
              <a:gd name="connsiteY6" fmla="*/ 1877440 h 2293990"/>
              <a:gd name="connsiteX7" fmla="*/ 417860 w 2295984"/>
              <a:gd name="connsiteY7" fmla="*/ 1675191 h 2293990"/>
              <a:gd name="connsiteX8" fmla="*/ 3923 w 2295984"/>
              <a:gd name="connsiteY8" fmla="*/ 144081 h 2293990"/>
              <a:gd name="connsiteX0" fmla="*/ 1528 w 2293589"/>
              <a:gd name="connsiteY0" fmla="*/ 144362 h 2294271"/>
              <a:gd name="connsiteX1" fmla="*/ 155969 w 2293589"/>
              <a:gd name="connsiteY1" fmla="*/ 10409 h 2294271"/>
              <a:gd name="connsiteX2" fmla="*/ 1723851 w 2293589"/>
              <a:gd name="connsiteY2" fmla="*/ 424721 h 2294271"/>
              <a:gd name="connsiteX3" fmla="*/ 1870202 w 2293589"/>
              <a:gd name="connsiteY3" fmla="*/ 591558 h 2294271"/>
              <a:gd name="connsiteX4" fmla="*/ 2293589 w 2293589"/>
              <a:gd name="connsiteY4" fmla="*/ 2168415 h 2294271"/>
              <a:gd name="connsiteX5" fmla="*/ 2148502 w 2293589"/>
              <a:gd name="connsiteY5" fmla="*/ 2290676 h 2294271"/>
              <a:gd name="connsiteX6" fmla="*/ 581603 w 2293589"/>
              <a:gd name="connsiteY6" fmla="*/ 1877721 h 2294271"/>
              <a:gd name="connsiteX7" fmla="*/ 415465 w 2293589"/>
              <a:gd name="connsiteY7" fmla="*/ 1675472 h 2294271"/>
              <a:gd name="connsiteX8" fmla="*/ 1528 w 2293589"/>
              <a:gd name="connsiteY8" fmla="*/ 144362 h 2294271"/>
              <a:gd name="connsiteX0" fmla="*/ 1848 w 2293909"/>
              <a:gd name="connsiteY0" fmla="*/ 138202 h 2288111"/>
              <a:gd name="connsiteX1" fmla="*/ 156289 w 2293909"/>
              <a:gd name="connsiteY1" fmla="*/ 4249 h 2288111"/>
              <a:gd name="connsiteX2" fmla="*/ 1724171 w 2293909"/>
              <a:gd name="connsiteY2" fmla="*/ 418561 h 2288111"/>
              <a:gd name="connsiteX3" fmla="*/ 1870522 w 2293909"/>
              <a:gd name="connsiteY3" fmla="*/ 585398 h 2288111"/>
              <a:gd name="connsiteX4" fmla="*/ 2293909 w 2293909"/>
              <a:gd name="connsiteY4" fmla="*/ 2162255 h 2288111"/>
              <a:gd name="connsiteX5" fmla="*/ 2148822 w 2293909"/>
              <a:gd name="connsiteY5" fmla="*/ 2284516 h 2288111"/>
              <a:gd name="connsiteX6" fmla="*/ 581923 w 2293909"/>
              <a:gd name="connsiteY6" fmla="*/ 1871561 h 2288111"/>
              <a:gd name="connsiteX7" fmla="*/ 415785 w 2293909"/>
              <a:gd name="connsiteY7" fmla="*/ 1669312 h 2288111"/>
              <a:gd name="connsiteX8" fmla="*/ 1848 w 2293909"/>
              <a:gd name="connsiteY8" fmla="*/ 138202 h 2288111"/>
              <a:gd name="connsiteX0" fmla="*/ 1289 w 2293350"/>
              <a:gd name="connsiteY0" fmla="*/ 138202 h 2288111"/>
              <a:gd name="connsiteX1" fmla="*/ 155730 w 2293350"/>
              <a:gd name="connsiteY1" fmla="*/ 4249 h 2288111"/>
              <a:gd name="connsiteX2" fmla="*/ 1723612 w 2293350"/>
              <a:gd name="connsiteY2" fmla="*/ 418561 h 2288111"/>
              <a:gd name="connsiteX3" fmla="*/ 1869963 w 2293350"/>
              <a:gd name="connsiteY3" fmla="*/ 585398 h 2288111"/>
              <a:gd name="connsiteX4" fmla="*/ 2293350 w 2293350"/>
              <a:gd name="connsiteY4" fmla="*/ 2162255 h 2288111"/>
              <a:gd name="connsiteX5" fmla="*/ 2148263 w 2293350"/>
              <a:gd name="connsiteY5" fmla="*/ 2284516 h 2288111"/>
              <a:gd name="connsiteX6" fmla="*/ 581364 w 2293350"/>
              <a:gd name="connsiteY6" fmla="*/ 1871561 h 2288111"/>
              <a:gd name="connsiteX7" fmla="*/ 415226 w 2293350"/>
              <a:gd name="connsiteY7" fmla="*/ 1669312 h 2288111"/>
              <a:gd name="connsiteX8" fmla="*/ 1289 w 2293350"/>
              <a:gd name="connsiteY8" fmla="*/ 138202 h 2288111"/>
              <a:gd name="connsiteX0" fmla="*/ 1527 w 2293588"/>
              <a:gd name="connsiteY0" fmla="*/ 138621 h 2288530"/>
              <a:gd name="connsiteX1" fmla="*/ 155968 w 2293588"/>
              <a:gd name="connsiteY1" fmla="*/ 4668 h 2288530"/>
              <a:gd name="connsiteX2" fmla="*/ 1723850 w 2293588"/>
              <a:gd name="connsiteY2" fmla="*/ 418980 h 2288530"/>
              <a:gd name="connsiteX3" fmla="*/ 1870201 w 2293588"/>
              <a:gd name="connsiteY3" fmla="*/ 585817 h 2288530"/>
              <a:gd name="connsiteX4" fmla="*/ 2293588 w 2293588"/>
              <a:gd name="connsiteY4" fmla="*/ 2162674 h 2288530"/>
              <a:gd name="connsiteX5" fmla="*/ 2148501 w 2293588"/>
              <a:gd name="connsiteY5" fmla="*/ 2284935 h 2288530"/>
              <a:gd name="connsiteX6" fmla="*/ 581602 w 2293588"/>
              <a:gd name="connsiteY6" fmla="*/ 1871980 h 2288530"/>
              <a:gd name="connsiteX7" fmla="*/ 415464 w 2293588"/>
              <a:gd name="connsiteY7" fmla="*/ 1669731 h 2288530"/>
              <a:gd name="connsiteX8" fmla="*/ 1527 w 2293588"/>
              <a:gd name="connsiteY8" fmla="*/ 138621 h 2288530"/>
              <a:gd name="connsiteX0" fmla="*/ 4451 w 2296512"/>
              <a:gd name="connsiteY0" fmla="*/ 139388 h 2289297"/>
              <a:gd name="connsiteX1" fmla="*/ 158892 w 2296512"/>
              <a:gd name="connsiteY1" fmla="*/ 5435 h 2289297"/>
              <a:gd name="connsiteX2" fmla="*/ 1726774 w 2296512"/>
              <a:gd name="connsiteY2" fmla="*/ 419747 h 2289297"/>
              <a:gd name="connsiteX3" fmla="*/ 1873125 w 2296512"/>
              <a:gd name="connsiteY3" fmla="*/ 586584 h 2289297"/>
              <a:gd name="connsiteX4" fmla="*/ 2296512 w 2296512"/>
              <a:gd name="connsiteY4" fmla="*/ 2163441 h 2289297"/>
              <a:gd name="connsiteX5" fmla="*/ 2151425 w 2296512"/>
              <a:gd name="connsiteY5" fmla="*/ 2285702 h 2289297"/>
              <a:gd name="connsiteX6" fmla="*/ 584526 w 2296512"/>
              <a:gd name="connsiteY6" fmla="*/ 1872747 h 2289297"/>
              <a:gd name="connsiteX7" fmla="*/ 418388 w 2296512"/>
              <a:gd name="connsiteY7" fmla="*/ 1670498 h 2289297"/>
              <a:gd name="connsiteX8" fmla="*/ 4451 w 2296512"/>
              <a:gd name="connsiteY8" fmla="*/ 139388 h 2289297"/>
              <a:gd name="connsiteX0" fmla="*/ 4451 w 2299782"/>
              <a:gd name="connsiteY0" fmla="*/ 139388 h 2288818"/>
              <a:gd name="connsiteX1" fmla="*/ 158892 w 2299782"/>
              <a:gd name="connsiteY1" fmla="*/ 5435 h 2288818"/>
              <a:gd name="connsiteX2" fmla="*/ 1726774 w 2299782"/>
              <a:gd name="connsiteY2" fmla="*/ 419747 h 2288818"/>
              <a:gd name="connsiteX3" fmla="*/ 1873125 w 2299782"/>
              <a:gd name="connsiteY3" fmla="*/ 586584 h 2288818"/>
              <a:gd name="connsiteX4" fmla="*/ 2296512 w 2299782"/>
              <a:gd name="connsiteY4" fmla="*/ 2163441 h 2288818"/>
              <a:gd name="connsiteX5" fmla="*/ 2151425 w 2299782"/>
              <a:gd name="connsiteY5" fmla="*/ 2285702 h 2288818"/>
              <a:gd name="connsiteX6" fmla="*/ 584526 w 2299782"/>
              <a:gd name="connsiteY6" fmla="*/ 1872747 h 2288818"/>
              <a:gd name="connsiteX7" fmla="*/ 418388 w 2299782"/>
              <a:gd name="connsiteY7" fmla="*/ 1670498 h 2288818"/>
              <a:gd name="connsiteX8" fmla="*/ 4451 w 2299782"/>
              <a:gd name="connsiteY8" fmla="*/ 139388 h 2288818"/>
              <a:gd name="connsiteX0" fmla="*/ 4451 w 2299139"/>
              <a:gd name="connsiteY0" fmla="*/ 139388 h 2287220"/>
              <a:gd name="connsiteX1" fmla="*/ 158892 w 2299139"/>
              <a:gd name="connsiteY1" fmla="*/ 5435 h 2287220"/>
              <a:gd name="connsiteX2" fmla="*/ 1726774 w 2299139"/>
              <a:gd name="connsiteY2" fmla="*/ 419747 h 2287220"/>
              <a:gd name="connsiteX3" fmla="*/ 1873125 w 2299139"/>
              <a:gd name="connsiteY3" fmla="*/ 586584 h 2287220"/>
              <a:gd name="connsiteX4" fmla="*/ 2296512 w 2299139"/>
              <a:gd name="connsiteY4" fmla="*/ 2163441 h 2287220"/>
              <a:gd name="connsiteX5" fmla="*/ 2151425 w 2299139"/>
              <a:gd name="connsiteY5" fmla="*/ 2285702 h 2287220"/>
              <a:gd name="connsiteX6" fmla="*/ 584526 w 2299139"/>
              <a:gd name="connsiteY6" fmla="*/ 1872747 h 2287220"/>
              <a:gd name="connsiteX7" fmla="*/ 418388 w 2299139"/>
              <a:gd name="connsiteY7" fmla="*/ 1670498 h 2287220"/>
              <a:gd name="connsiteX8" fmla="*/ 4451 w 2299139"/>
              <a:gd name="connsiteY8" fmla="*/ 139388 h 2287220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84526 w 2299277"/>
              <a:gd name="connsiteY6" fmla="*/ 1872747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4690 w 2299277"/>
              <a:gd name="connsiteY3" fmla="*/ 585018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4690 w 2299277"/>
              <a:gd name="connsiteY3" fmla="*/ 588149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99277" h="2289265">
                <a:moveTo>
                  <a:pt x="4451" y="139388"/>
                </a:moveTo>
                <a:cubicBezTo>
                  <a:pt x="-13417" y="60766"/>
                  <a:pt x="19464" y="-22226"/>
                  <a:pt x="158892" y="5435"/>
                </a:cubicBezTo>
                <a:lnTo>
                  <a:pt x="1726774" y="419747"/>
                </a:lnTo>
                <a:cubicBezTo>
                  <a:pt x="1822894" y="445626"/>
                  <a:pt x="1861313" y="514526"/>
                  <a:pt x="1880135" y="585426"/>
                </a:cubicBezTo>
                <a:cubicBezTo>
                  <a:pt x="2097057" y="1402519"/>
                  <a:pt x="2138139" y="1539608"/>
                  <a:pt x="2296512" y="2163441"/>
                </a:cubicBezTo>
                <a:cubicBezTo>
                  <a:pt x="2313920" y="2245273"/>
                  <a:pt x="2247201" y="2304717"/>
                  <a:pt x="2151425" y="2285702"/>
                </a:cubicBezTo>
                <a:lnTo>
                  <a:pt x="594791" y="1867358"/>
                </a:lnTo>
                <a:cubicBezTo>
                  <a:pt x="507154" y="1842614"/>
                  <a:pt x="450849" y="1799460"/>
                  <a:pt x="416823" y="1672064"/>
                </a:cubicBezTo>
                <a:cubicBezTo>
                  <a:pt x="286664" y="1184744"/>
                  <a:pt x="134198" y="644520"/>
                  <a:pt x="4451" y="139388"/>
                </a:cubicBezTo>
                <a:close/>
              </a:path>
            </a:pathLst>
          </a:custGeom>
          <a:noFill/>
          <a:ln w="28575" cmpd="sng">
            <a:solidFill>
              <a:srgbClr val="A7934B">
                <a:alpha val="1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ounded Rectangle 11"/>
          <p:cNvSpPr>
            <a:spLocks noChangeAspect="1"/>
          </p:cNvSpPr>
          <p:nvPr userDrawn="1"/>
        </p:nvSpPr>
        <p:spPr>
          <a:xfrm rot="896764">
            <a:off x="11418334" y="1859544"/>
            <a:ext cx="2838789" cy="2817940"/>
          </a:xfrm>
          <a:custGeom>
            <a:avLst/>
            <a:gdLst>
              <a:gd name="connsiteX0" fmla="*/ 0 w 2309041"/>
              <a:gd name="connsiteY0" fmla="*/ 122448 h 2313432"/>
              <a:gd name="connsiteX1" fmla="*/ 122448 w 2309041"/>
              <a:gd name="connsiteY1" fmla="*/ 0 h 2313432"/>
              <a:gd name="connsiteX2" fmla="*/ 2186593 w 2309041"/>
              <a:gd name="connsiteY2" fmla="*/ 0 h 2313432"/>
              <a:gd name="connsiteX3" fmla="*/ 2309041 w 2309041"/>
              <a:gd name="connsiteY3" fmla="*/ 122448 h 2313432"/>
              <a:gd name="connsiteX4" fmla="*/ 2309041 w 2309041"/>
              <a:gd name="connsiteY4" fmla="*/ 2190984 h 2313432"/>
              <a:gd name="connsiteX5" fmla="*/ 2186593 w 2309041"/>
              <a:gd name="connsiteY5" fmla="*/ 2313432 h 2313432"/>
              <a:gd name="connsiteX6" fmla="*/ 122448 w 2309041"/>
              <a:gd name="connsiteY6" fmla="*/ 2313432 h 2313432"/>
              <a:gd name="connsiteX7" fmla="*/ 0 w 2309041"/>
              <a:gd name="connsiteY7" fmla="*/ 2190984 h 2313432"/>
              <a:gd name="connsiteX8" fmla="*/ 0 w 2309041"/>
              <a:gd name="connsiteY8" fmla="*/ 122448 h 2313432"/>
              <a:gd name="connsiteX0" fmla="*/ 0 w 2756331"/>
              <a:gd name="connsiteY0" fmla="*/ 122448 h 2313432"/>
              <a:gd name="connsiteX1" fmla="*/ 122448 w 2756331"/>
              <a:gd name="connsiteY1" fmla="*/ 0 h 2313432"/>
              <a:gd name="connsiteX2" fmla="*/ 2186593 w 2756331"/>
              <a:gd name="connsiteY2" fmla="*/ 0 h 2313432"/>
              <a:gd name="connsiteX3" fmla="*/ 2309041 w 2756331"/>
              <a:gd name="connsiteY3" fmla="*/ 122448 h 2313432"/>
              <a:gd name="connsiteX4" fmla="*/ 2756331 w 2756331"/>
              <a:gd name="connsiteY4" fmla="*/ 1743694 h 2313432"/>
              <a:gd name="connsiteX5" fmla="*/ 2186593 w 2756331"/>
              <a:gd name="connsiteY5" fmla="*/ 2313432 h 2313432"/>
              <a:gd name="connsiteX6" fmla="*/ 122448 w 2756331"/>
              <a:gd name="connsiteY6" fmla="*/ 2313432 h 2313432"/>
              <a:gd name="connsiteX7" fmla="*/ 0 w 2756331"/>
              <a:gd name="connsiteY7" fmla="*/ 2190984 h 2313432"/>
              <a:gd name="connsiteX8" fmla="*/ 0 w 2756331"/>
              <a:gd name="connsiteY8" fmla="*/ 122448 h 2313432"/>
              <a:gd name="connsiteX0" fmla="*/ 0 w 2756331"/>
              <a:gd name="connsiteY0" fmla="*/ 122448 h 2313432"/>
              <a:gd name="connsiteX1" fmla="*/ 122448 w 2756331"/>
              <a:gd name="connsiteY1" fmla="*/ 0 h 2313432"/>
              <a:gd name="connsiteX2" fmla="*/ 2186593 w 2756331"/>
              <a:gd name="connsiteY2" fmla="*/ 0 h 2313432"/>
              <a:gd name="connsiteX3" fmla="*/ 2309041 w 2756331"/>
              <a:gd name="connsiteY3" fmla="*/ 122448 h 2313432"/>
              <a:gd name="connsiteX4" fmla="*/ 2756331 w 2756331"/>
              <a:gd name="connsiteY4" fmla="*/ 1743694 h 2313432"/>
              <a:gd name="connsiteX5" fmla="*/ 2654369 w 2756331"/>
              <a:gd name="connsiteY5" fmla="*/ 1852485 h 2313432"/>
              <a:gd name="connsiteX6" fmla="*/ 122448 w 2756331"/>
              <a:gd name="connsiteY6" fmla="*/ 2313432 h 2313432"/>
              <a:gd name="connsiteX7" fmla="*/ 0 w 2756331"/>
              <a:gd name="connsiteY7" fmla="*/ 2190984 h 2313432"/>
              <a:gd name="connsiteX8" fmla="*/ 0 w 2756331"/>
              <a:gd name="connsiteY8" fmla="*/ 122448 h 2313432"/>
              <a:gd name="connsiteX0" fmla="*/ 0 w 2756331"/>
              <a:gd name="connsiteY0" fmla="*/ 122448 h 2193261"/>
              <a:gd name="connsiteX1" fmla="*/ 122448 w 2756331"/>
              <a:gd name="connsiteY1" fmla="*/ 0 h 2193261"/>
              <a:gd name="connsiteX2" fmla="*/ 2186593 w 2756331"/>
              <a:gd name="connsiteY2" fmla="*/ 0 h 2193261"/>
              <a:gd name="connsiteX3" fmla="*/ 2309041 w 2756331"/>
              <a:gd name="connsiteY3" fmla="*/ 122448 h 2193261"/>
              <a:gd name="connsiteX4" fmla="*/ 2756331 w 2756331"/>
              <a:gd name="connsiteY4" fmla="*/ 1743694 h 2193261"/>
              <a:gd name="connsiteX5" fmla="*/ 2654369 w 2756331"/>
              <a:gd name="connsiteY5" fmla="*/ 1852485 h 2193261"/>
              <a:gd name="connsiteX6" fmla="*/ 1768205 w 2756331"/>
              <a:gd name="connsiteY6" fmla="*/ 797431 h 2193261"/>
              <a:gd name="connsiteX7" fmla="*/ 0 w 2756331"/>
              <a:gd name="connsiteY7" fmla="*/ 2190984 h 2193261"/>
              <a:gd name="connsiteX8" fmla="*/ 0 w 2756331"/>
              <a:gd name="connsiteY8" fmla="*/ 122448 h 2193261"/>
              <a:gd name="connsiteX0" fmla="*/ 0 w 2756331"/>
              <a:gd name="connsiteY0" fmla="*/ 122448 h 2194935"/>
              <a:gd name="connsiteX1" fmla="*/ 122448 w 2756331"/>
              <a:gd name="connsiteY1" fmla="*/ 0 h 2194935"/>
              <a:gd name="connsiteX2" fmla="*/ 2186593 w 2756331"/>
              <a:gd name="connsiteY2" fmla="*/ 0 h 2194935"/>
              <a:gd name="connsiteX3" fmla="*/ 2309041 w 2756331"/>
              <a:gd name="connsiteY3" fmla="*/ 122448 h 2194935"/>
              <a:gd name="connsiteX4" fmla="*/ 2756331 w 2756331"/>
              <a:gd name="connsiteY4" fmla="*/ 1743694 h 2194935"/>
              <a:gd name="connsiteX5" fmla="*/ 2654369 w 2756331"/>
              <a:gd name="connsiteY5" fmla="*/ 1852485 h 2194935"/>
              <a:gd name="connsiteX6" fmla="*/ 986298 w 2756331"/>
              <a:gd name="connsiteY6" fmla="*/ 1435925 h 2194935"/>
              <a:gd name="connsiteX7" fmla="*/ 0 w 2756331"/>
              <a:gd name="connsiteY7" fmla="*/ 2190984 h 2194935"/>
              <a:gd name="connsiteX8" fmla="*/ 0 w 2756331"/>
              <a:gd name="connsiteY8" fmla="*/ 122448 h 2194935"/>
              <a:gd name="connsiteX0" fmla="*/ 0 w 2756331"/>
              <a:gd name="connsiteY0" fmla="*/ 122448 h 1852485"/>
              <a:gd name="connsiteX1" fmla="*/ 122448 w 2756331"/>
              <a:gd name="connsiteY1" fmla="*/ 0 h 1852485"/>
              <a:gd name="connsiteX2" fmla="*/ 2186593 w 2756331"/>
              <a:gd name="connsiteY2" fmla="*/ 0 h 1852485"/>
              <a:gd name="connsiteX3" fmla="*/ 2309041 w 2756331"/>
              <a:gd name="connsiteY3" fmla="*/ 122448 h 1852485"/>
              <a:gd name="connsiteX4" fmla="*/ 2756331 w 2756331"/>
              <a:gd name="connsiteY4" fmla="*/ 1743694 h 1852485"/>
              <a:gd name="connsiteX5" fmla="*/ 2654369 w 2756331"/>
              <a:gd name="connsiteY5" fmla="*/ 1852485 h 1852485"/>
              <a:gd name="connsiteX6" fmla="*/ 986298 w 2756331"/>
              <a:gd name="connsiteY6" fmla="*/ 1435925 h 1852485"/>
              <a:gd name="connsiteX7" fmla="*/ 894581 w 2756331"/>
              <a:gd name="connsiteY7" fmla="*/ 1337378 h 1852485"/>
              <a:gd name="connsiteX8" fmla="*/ 0 w 2756331"/>
              <a:gd name="connsiteY8" fmla="*/ 122448 h 1852485"/>
              <a:gd name="connsiteX0" fmla="*/ 0 w 2756331"/>
              <a:gd name="connsiteY0" fmla="*/ 539006 h 2269043"/>
              <a:gd name="connsiteX1" fmla="*/ 620956 w 2756331"/>
              <a:gd name="connsiteY1" fmla="*/ 0 h 2269043"/>
              <a:gd name="connsiteX2" fmla="*/ 2186593 w 2756331"/>
              <a:gd name="connsiteY2" fmla="*/ 416558 h 2269043"/>
              <a:gd name="connsiteX3" fmla="*/ 2309041 w 2756331"/>
              <a:gd name="connsiteY3" fmla="*/ 539006 h 2269043"/>
              <a:gd name="connsiteX4" fmla="*/ 2756331 w 2756331"/>
              <a:gd name="connsiteY4" fmla="*/ 2160252 h 2269043"/>
              <a:gd name="connsiteX5" fmla="*/ 2654369 w 2756331"/>
              <a:gd name="connsiteY5" fmla="*/ 2269043 h 2269043"/>
              <a:gd name="connsiteX6" fmla="*/ 986298 w 2756331"/>
              <a:gd name="connsiteY6" fmla="*/ 1852483 h 2269043"/>
              <a:gd name="connsiteX7" fmla="*/ 894581 w 2756331"/>
              <a:gd name="connsiteY7" fmla="*/ 1753936 h 2269043"/>
              <a:gd name="connsiteX8" fmla="*/ 0 w 2756331"/>
              <a:gd name="connsiteY8" fmla="*/ 539006 h 2269043"/>
              <a:gd name="connsiteX0" fmla="*/ 0 w 2288552"/>
              <a:gd name="connsiteY0" fmla="*/ 173665 h 2269043"/>
              <a:gd name="connsiteX1" fmla="*/ 153177 w 2288552"/>
              <a:gd name="connsiteY1" fmla="*/ 0 h 2269043"/>
              <a:gd name="connsiteX2" fmla="*/ 1718814 w 2288552"/>
              <a:gd name="connsiteY2" fmla="*/ 416558 h 2269043"/>
              <a:gd name="connsiteX3" fmla="*/ 1841262 w 2288552"/>
              <a:gd name="connsiteY3" fmla="*/ 539006 h 2269043"/>
              <a:gd name="connsiteX4" fmla="*/ 2288552 w 2288552"/>
              <a:gd name="connsiteY4" fmla="*/ 2160252 h 2269043"/>
              <a:gd name="connsiteX5" fmla="*/ 2186590 w 2288552"/>
              <a:gd name="connsiteY5" fmla="*/ 2269043 h 2269043"/>
              <a:gd name="connsiteX6" fmla="*/ 518519 w 2288552"/>
              <a:gd name="connsiteY6" fmla="*/ 1852483 h 2269043"/>
              <a:gd name="connsiteX7" fmla="*/ 426802 w 2288552"/>
              <a:gd name="connsiteY7" fmla="*/ 1753936 h 2269043"/>
              <a:gd name="connsiteX8" fmla="*/ 0 w 2288552"/>
              <a:gd name="connsiteY8" fmla="*/ 173665 h 2269043"/>
              <a:gd name="connsiteX0" fmla="*/ 0 w 2298796"/>
              <a:gd name="connsiteY0" fmla="*/ 142934 h 2269043"/>
              <a:gd name="connsiteX1" fmla="*/ 163421 w 2298796"/>
              <a:gd name="connsiteY1" fmla="*/ 0 h 2269043"/>
              <a:gd name="connsiteX2" fmla="*/ 1729058 w 2298796"/>
              <a:gd name="connsiteY2" fmla="*/ 416558 h 2269043"/>
              <a:gd name="connsiteX3" fmla="*/ 1851506 w 2298796"/>
              <a:gd name="connsiteY3" fmla="*/ 539006 h 2269043"/>
              <a:gd name="connsiteX4" fmla="*/ 2298796 w 2298796"/>
              <a:gd name="connsiteY4" fmla="*/ 2160252 h 2269043"/>
              <a:gd name="connsiteX5" fmla="*/ 2196834 w 2298796"/>
              <a:gd name="connsiteY5" fmla="*/ 2269043 h 2269043"/>
              <a:gd name="connsiteX6" fmla="*/ 528763 w 2298796"/>
              <a:gd name="connsiteY6" fmla="*/ 1852483 h 2269043"/>
              <a:gd name="connsiteX7" fmla="*/ 437046 w 2298796"/>
              <a:gd name="connsiteY7" fmla="*/ 1753936 h 2269043"/>
              <a:gd name="connsiteX8" fmla="*/ 0 w 2298796"/>
              <a:gd name="connsiteY8" fmla="*/ 142934 h 2269043"/>
              <a:gd name="connsiteX0" fmla="*/ 0 w 2298796"/>
              <a:gd name="connsiteY0" fmla="*/ 145749 h 2271858"/>
              <a:gd name="connsiteX1" fmla="*/ 163421 w 2298796"/>
              <a:gd name="connsiteY1" fmla="*/ 2815 h 2271858"/>
              <a:gd name="connsiteX2" fmla="*/ 1729058 w 2298796"/>
              <a:gd name="connsiteY2" fmla="*/ 419373 h 2271858"/>
              <a:gd name="connsiteX3" fmla="*/ 1851506 w 2298796"/>
              <a:gd name="connsiteY3" fmla="*/ 541821 h 2271858"/>
              <a:gd name="connsiteX4" fmla="*/ 2298796 w 2298796"/>
              <a:gd name="connsiteY4" fmla="*/ 2163067 h 2271858"/>
              <a:gd name="connsiteX5" fmla="*/ 2196834 w 2298796"/>
              <a:gd name="connsiteY5" fmla="*/ 2271858 h 2271858"/>
              <a:gd name="connsiteX6" fmla="*/ 528763 w 2298796"/>
              <a:gd name="connsiteY6" fmla="*/ 1855298 h 2271858"/>
              <a:gd name="connsiteX7" fmla="*/ 437046 w 2298796"/>
              <a:gd name="connsiteY7" fmla="*/ 1756751 h 2271858"/>
              <a:gd name="connsiteX8" fmla="*/ 0 w 2298796"/>
              <a:gd name="connsiteY8" fmla="*/ 145749 h 2271858"/>
              <a:gd name="connsiteX0" fmla="*/ 1583 w 2300379"/>
              <a:gd name="connsiteY0" fmla="*/ 146709 h 2272818"/>
              <a:gd name="connsiteX1" fmla="*/ 165004 w 2300379"/>
              <a:gd name="connsiteY1" fmla="*/ 3775 h 2272818"/>
              <a:gd name="connsiteX2" fmla="*/ 1730641 w 2300379"/>
              <a:gd name="connsiteY2" fmla="*/ 420333 h 2272818"/>
              <a:gd name="connsiteX3" fmla="*/ 1853089 w 2300379"/>
              <a:gd name="connsiteY3" fmla="*/ 542781 h 2272818"/>
              <a:gd name="connsiteX4" fmla="*/ 2300379 w 2300379"/>
              <a:gd name="connsiteY4" fmla="*/ 2164027 h 2272818"/>
              <a:gd name="connsiteX5" fmla="*/ 2198417 w 2300379"/>
              <a:gd name="connsiteY5" fmla="*/ 2272818 h 2272818"/>
              <a:gd name="connsiteX6" fmla="*/ 530346 w 2300379"/>
              <a:gd name="connsiteY6" fmla="*/ 1856258 h 2272818"/>
              <a:gd name="connsiteX7" fmla="*/ 438629 w 2300379"/>
              <a:gd name="connsiteY7" fmla="*/ 1757711 h 2272818"/>
              <a:gd name="connsiteX8" fmla="*/ 1583 w 2300379"/>
              <a:gd name="connsiteY8" fmla="*/ 146709 h 2272818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98751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98751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64606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8243"/>
              <a:gd name="connsiteX1" fmla="*/ 165338 w 2300713"/>
              <a:gd name="connsiteY1" fmla="*/ 6956 h 2288243"/>
              <a:gd name="connsiteX2" fmla="*/ 1730975 w 2300713"/>
              <a:gd name="connsiteY2" fmla="*/ 423514 h 2288243"/>
              <a:gd name="connsiteX3" fmla="*/ 1853423 w 2300713"/>
              <a:gd name="connsiteY3" fmla="*/ 545962 h 2288243"/>
              <a:gd name="connsiteX4" fmla="*/ 2300713 w 2300713"/>
              <a:gd name="connsiteY4" fmla="*/ 2167208 h 2288243"/>
              <a:gd name="connsiteX5" fmla="*/ 2164606 w 2300713"/>
              <a:gd name="connsiteY5" fmla="*/ 2275999 h 2288243"/>
              <a:gd name="connsiteX6" fmla="*/ 530680 w 2300713"/>
              <a:gd name="connsiteY6" fmla="*/ 1859439 h 2288243"/>
              <a:gd name="connsiteX7" fmla="*/ 438963 w 2300713"/>
              <a:gd name="connsiteY7" fmla="*/ 1760892 h 2288243"/>
              <a:gd name="connsiteX8" fmla="*/ 1917 w 2300713"/>
              <a:gd name="connsiteY8" fmla="*/ 149890 h 2288243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08231 w 2303711"/>
              <a:gd name="connsiteY7" fmla="*/ 1682357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08231 w 2303711"/>
              <a:gd name="connsiteY7" fmla="*/ 1682357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77326 w 2303711"/>
              <a:gd name="connsiteY3" fmla="*/ 590351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77326 w 2303711"/>
              <a:gd name="connsiteY3" fmla="*/ 590351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422589 w 2303711"/>
              <a:gd name="connsiteY7" fmla="*/ 1674265 h 2292042"/>
              <a:gd name="connsiteX8" fmla="*/ 1917 w 2303711"/>
              <a:gd name="connsiteY8" fmla="*/ 149890 h 2292042"/>
              <a:gd name="connsiteX0" fmla="*/ 2010 w 2303804"/>
              <a:gd name="connsiteY0" fmla="*/ 147792 h 2289944"/>
              <a:gd name="connsiteX1" fmla="*/ 163186 w 2303804"/>
              <a:gd name="connsiteY1" fmla="*/ 7104 h 2289944"/>
              <a:gd name="connsiteX2" fmla="*/ 1731068 w 2303804"/>
              <a:gd name="connsiteY2" fmla="*/ 421416 h 2289944"/>
              <a:gd name="connsiteX3" fmla="*/ 1877419 w 2303804"/>
              <a:gd name="connsiteY3" fmla="*/ 588253 h 2289944"/>
              <a:gd name="connsiteX4" fmla="*/ 2300806 w 2303804"/>
              <a:gd name="connsiteY4" fmla="*/ 2165110 h 2289944"/>
              <a:gd name="connsiteX5" fmla="*/ 2164699 w 2303804"/>
              <a:gd name="connsiteY5" fmla="*/ 2273901 h 2289944"/>
              <a:gd name="connsiteX6" fmla="*/ 588820 w 2303804"/>
              <a:gd name="connsiteY6" fmla="*/ 1874416 h 2289944"/>
              <a:gd name="connsiteX7" fmla="*/ 422682 w 2303804"/>
              <a:gd name="connsiteY7" fmla="*/ 1672167 h 2289944"/>
              <a:gd name="connsiteX8" fmla="*/ 2010 w 2303804"/>
              <a:gd name="connsiteY8" fmla="*/ 147792 h 2289944"/>
              <a:gd name="connsiteX0" fmla="*/ 2010 w 2303368"/>
              <a:gd name="connsiteY0" fmla="*/ 147792 h 2301573"/>
              <a:gd name="connsiteX1" fmla="*/ 163186 w 2303368"/>
              <a:gd name="connsiteY1" fmla="*/ 7104 h 2301573"/>
              <a:gd name="connsiteX2" fmla="*/ 1731068 w 2303368"/>
              <a:gd name="connsiteY2" fmla="*/ 421416 h 2301573"/>
              <a:gd name="connsiteX3" fmla="*/ 1877419 w 2303368"/>
              <a:gd name="connsiteY3" fmla="*/ 588253 h 2301573"/>
              <a:gd name="connsiteX4" fmla="*/ 2300806 w 2303368"/>
              <a:gd name="connsiteY4" fmla="*/ 2165110 h 2301573"/>
              <a:gd name="connsiteX5" fmla="*/ 2155719 w 2303368"/>
              <a:gd name="connsiteY5" fmla="*/ 2287371 h 2301573"/>
              <a:gd name="connsiteX6" fmla="*/ 588820 w 2303368"/>
              <a:gd name="connsiteY6" fmla="*/ 1874416 h 2301573"/>
              <a:gd name="connsiteX7" fmla="*/ 422682 w 2303368"/>
              <a:gd name="connsiteY7" fmla="*/ 1672167 h 2301573"/>
              <a:gd name="connsiteX8" fmla="*/ 2010 w 2303368"/>
              <a:gd name="connsiteY8" fmla="*/ 147792 h 2301573"/>
              <a:gd name="connsiteX0" fmla="*/ 2010 w 2303368"/>
              <a:gd name="connsiteY0" fmla="*/ 147792 h 2301573"/>
              <a:gd name="connsiteX1" fmla="*/ 163186 w 2303368"/>
              <a:gd name="connsiteY1" fmla="*/ 7104 h 2301573"/>
              <a:gd name="connsiteX2" fmla="*/ 1731068 w 2303368"/>
              <a:gd name="connsiteY2" fmla="*/ 421416 h 2301573"/>
              <a:gd name="connsiteX3" fmla="*/ 1877419 w 2303368"/>
              <a:gd name="connsiteY3" fmla="*/ 588253 h 2301573"/>
              <a:gd name="connsiteX4" fmla="*/ 2300806 w 2303368"/>
              <a:gd name="connsiteY4" fmla="*/ 2165110 h 2301573"/>
              <a:gd name="connsiteX5" fmla="*/ 2155719 w 2303368"/>
              <a:gd name="connsiteY5" fmla="*/ 2287371 h 2301573"/>
              <a:gd name="connsiteX6" fmla="*/ 588820 w 2303368"/>
              <a:gd name="connsiteY6" fmla="*/ 1874416 h 2301573"/>
              <a:gd name="connsiteX7" fmla="*/ 422682 w 2303368"/>
              <a:gd name="connsiteY7" fmla="*/ 1672167 h 2301573"/>
              <a:gd name="connsiteX8" fmla="*/ 2010 w 2303368"/>
              <a:gd name="connsiteY8" fmla="*/ 147792 h 2301573"/>
              <a:gd name="connsiteX0" fmla="*/ 2010 w 2304304"/>
              <a:gd name="connsiteY0" fmla="*/ 147792 h 2296304"/>
              <a:gd name="connsiteX1" fmla="*/ 163186 w 2304304"/>
              <a:gd name="connsiteY1" fmla="*/ 7104 h 2296304"/>
              <a:gd name="connsiteX2" fmla="*/ 1731068 w 2304304"/>
              <a:gd name="connsiteY2" fmla="*/ 421416 h 2296304"/>
              <a:gd name="connsiteX3" fmla="*/ 1877419 w 2304304"/>
              <a:gd name="connsiteY3" fmla="*/ 588253 h 2296304"/>
              <a:gd name="connsiteX4" fmla="*/ 2300806 w 2304304"/>
              <a:gd name="connsiteY4" fmla="*/ 2165110 h 2296304"/>
              <a:gd name="connsiteX5" fmla="*/ 2155719 w 2304304"/>
              <a:gd name="connsiteY5" fmla="*/ 2287371 h 2296304"/>
              <a:gd name="connsiteX6" fmla="*/ 588820 w 2304304"/>
              <a:gd name="connsiteY6" fmla="*/ 1874416 h 2296304"/>
              <a:gd name="connsiteX7" fmla="*/ 422682 w 2304304"/>
              <a:gd name="connsiteY7" fmla="*/ 1672167 h 2296304"/>
              <a:gd name="connsiteX8" fmla="*/ 2010 w 2304304"/>
              <a:gd name="connsiteY8" fmla="*/ 147792 h 2296304"/>
              <a:gd name="connsiteX0" fmla="*/ 2010 w 2300806"/>
              <a:gd name="connsiteY0" fmla="*/ 147792 h 2298797"/>
              <a:gd name="connsiteX1" fmla="*/ 163186 w 2300806"/>
              <a:gd name="connsiteY1" fmla="*/ 7104 h 2298797"/>
              <a:gd name="connsiteX2" fmla="*/ 1731068 w 2300806"/>
              <a:gd name="connsiteY2" fmla="*/ 421416 h 2298797"/>
              <a:gd name="connsiteX3" fmla="*/ 1877419 w 2300806"/>
              <a:gd name="connsiteY3" fmla="*/ 588253 h 2298797"/>
              <a:gd name="connsiteX4" fmla="*/ 2300806 w 2300806"/>
              <a:gd name="connsiteY4" fmla="*/ 2165110 h 2298797"/>
              <a:gd name="connsiteX5" fmla="*/ 2155719 w 2300806"/>
              <a:gd name="connsiteY5" fmla="*/ 2287371 h 2298797"/>
              <a:gd name="connsiteX6" fmla="*/ 588820 w 2300806"/>
              <a:gd name="connsiteY6" fmla="*/ 1874416 h 2298797"/>
              <a:gd name="connsiteX7" fmla="*/ 422682 w 2300806"/>
              <a:gd name="connsiteY7" fmla="*/ 1672167 h 2298797"/>
              <a:gd name="connsiteX8" fmla="*/ 2010 w 2300806"/>
              <a:gd name="connsiteY8" fmla="*/ 147792 h 2298797"/>
              <a:gd name="connsiteX0" fmla="*/ 2010 w 2300806"/>
              <a:gd name="connsiteY0" fmla="*/ 147792 h 2293305"/>
              <a:gd name="connsiteX1" fmla="*/ 163186 w 2300806"/>
              <a:gd name="connsiteY1" fmla="*/ 7104 h 2293305"/>
              <a:gd name="connsiteX2" fmla="*/ 1731068 w 2300806"/>
              <a:gd name="connsiteY2" fmla="*/ 421416 h 2293305"/>
              <a:gd name="connsiteX3" fmla="*/ 1877419 w 2300806"/>
              <a:gd name="connsiteY3" fmla="*/ 588253 h 2293305"/>
              <a:gd name="connsiteX4" fmla="*/ 2300806 w 2300806"/>
              <a:gd name="connsiteY4" fmla="*/ 2165110 h 2293305"/>
              <a:gd name="connsiteX5" fmla="*/ 2155719 w 2300806"/>
              <a:gd name="connsiteY5" fmla="*/ 2287371 h 2293305"/>
              <a:gd name="connsiteX6" fmla="*/ 588820 w 2300806"/>
              <a:gd name="connsiteY6" fmla="*/ 1874416 h 2293305"/>
              <a:gd name="connsiteX7" fmla="*/ 422682 w 2300806"/>
              <a:gd name="connsiteY7" fmla="*/ 1672167 h 2293305"/>
              <a:gd name="connsiteX8" fmla="*/ 2010 w 2300806"/>
              <a:gd name="connsiteY8" fmla="*/ 147792 h 2293305"/>
              <a:gd name="connsiteX0" fmla="*/ 2010 w 2300806"/>
              <a:gd name="connsiteY0" fmla="*/ 147792 h 2290966"/>
              <a:gd name="connsiteX1" fmla="*/ 163186 w 2300806"/>
              <a:gd name="connsiteY1" fmla="*/ 7104 h 2290966"/>
              <a:gd name="connsiteX2" fmla="*/ 1731068 w 2300806"/>
              <a:gd name="connsiteY2" fmla="*/ 421416 h 2290966"/>
              <a:gd name="connsiteX3" fmla="*/ 1877419 w 2300806"/>
              <a:gd name="connsiteY3" fmla="*/ 588253 h 2290966"/>
              <a:gd name="connsiteX4" fmla="*/ 2300806 w 2300806"/>
              <a:gd name="connsiteY4" fmla="*/ 2165110 h 2290966"/>
              <a:gd name="connsiteX5" fmla="*/ 2155719 w 2300806"/>
              <a:gd name="connsiteY5" fmla="*/ 2287371 h 2290966"/>
              <a:gd name="connsiteX6" fmla="*/ 588820 w 2300806"/>
              <a:gd name="connsiteY6" fmla="*/ 1874416 h 2290966"/>
              <a:gd name="connsiteX7" fmla="*/ 422682 w 2300806"/>
              <a:gd name="connsiteY7" fmla="*/ 1672167 h 2290966"/>
              <a:gd name="connsiteX8" fmla="*/ 2010 w 2300806"/>
              <a:gd name="connsiteY8" fmla="*/ 147792 h 2290966"/>
              <a:gd name="connsiteX0" fmla="*/ 2010 w 2300806"/>
              <a:gd name="connsiteY0" fmla="*/ 147792 h 2290966"/>
              <a:gd name="connsiteX1" fmla="*/ 163186 w 2300806"/>
              <a:gd name="connsiteY1" fmla="*/ 7104 h 2290966"/>
              <a:gd name="connsiteX2" fmla="*/ 1731068 w 2300806"/>
              <a:gd name="connsiteY2" fmla="*/ 421416 h 2290966"/>
              <a:gd name="connsiteX3" fmla="*/ 1877419 w 2300806"/>
              <a:gd name="connsiteY3" fmla="*/ 588253 h 2290966"/>
              <a:gd name="connsiteX4" fmla="*/ 2300806 w 2300806"/>
              <a:gd name="connsiteY4" fmla="*/ 2165110 h 2290966"/>
              <a:gd name="connsiteX5" fmla="*/ 2155719 w 2300806"/>
              <a:gd name="connsiteY5" fmla="*/ 2287371 h 2290966"/>
              <a:gd name="connsiteX6" fmla="*/ 588820 w 2300806"/>
              <a:gd name="connsiteY6" fmla="*/ 1874416 h 2290966"/>
              <a:gd name="connsiteX7" fmla="*/ 422682 w 2300806"/>
              <a:gd name="connsiteY7" fmla="*/ 1672167 h 2290966"/>
              <a:gd name="connsiteX8" fmla="*/ 2010 w 2300806"/>
              <a:gd name="connsiteY8" fmla="*/ 147792 h 2290966"/>
              <a:gd name="connsiteX0" fmla="*/ 2321 w 2301117"/>
              <a:gd name="connsiteY0" fmla="*/ 145616 h 2288790"/>
              <a:gd name="connsiteX1" fmla="*/ 163497 w 2301117"/>
              <a:gd name="connsiteY1" fmla="*/ 4928 h 2288790"/>
              <a:gd name="connsiteX2" fmla="*/ 1731379 w 2301117"/>
              <a:gd name="connsiteY2" fmla="*/ 419240 h 2288790"/>
              <a:gd name="connsiteX3" fmla="*/ 1877730 w 2301117"/>
              <a:gd name="connsiteY3" fmla="*/ 586077 h 2288790"/>
              <a:gd name="connsiteX4" fmla="*/ 2301117 w 2301117"/>
              <a:gd name="connsiteY4" fmla="*/ 2162934 h 2288790"/>
              <a:gd name="connsiteX5" fmla="*/ 2156030 w 2301117"/>
              <a:gd name="connsiteY5" fmla="*/ 2285195 h 2288790"/>
              <a:gd name="connsiteX6" fmla="*/ 589131 w 2301117"/>
              <a:gd name="connsiteY6" fmla="*/ 1872240 h 2288790"/>
              <a:gd name="connsiteX7" fmla="*/ 422993 w 2301117"/>
              <a:gd name="connsiteY7" fmla="*/ 1669991 h 2288790"/>
              <a:gd name="connsiteX8" fmla="*/ 2321 w 2301117"/>
              <a:gd name="connsiteY8" fmla="*/ 145616 h 2288790"/>
              <a:gd name="connsiteX0" fmla="*/ 0 w 2298796"/>
              <a:gd name="connsiteY0" fmla="*/ 147175 h 2290349"/>
              <a:gd name="connsiteX1" fmla="*/ 161176 w 2298796"/>
              <a:gd name="connsiteY1" fmla="*/ 6487 h 2290349"/>
              <a:gd name="connsiteX2" fmla="*/ 1729058 w 2298796"/>
              <a:gd name="connsiteY2" fmla="*/ 420799 h 2290349"/>
              <a:gd name="connsiteX3" fmla="*/ 1875409 w 2298796"/>
              <a:gd name="connsiteY3" fmla="*/ 587636 h 2290349"/>
              <a:gd name="connsiteX4" fmla="*/ 2298796 w 2298796"/>
              <a:gd name="connsiteY4" fmla="*/ 2164493 h 2290349"/>
              <a:gd name="connsiteX5" fmla="*/ 2153709 w 2298796"/>
              <a:gd name="connsiteY5" fmla="*/ 2286754 h 2290349"/>
              <a:gd name="connsiteX6" fmla="*/ 586810 w 2298796"/>
              <a:gd name="connsiteY6" fmla="*/ 1873799 h 2290349"/>
              <a:gd name="connsiteX7" fmla="*/ 420672 w 2298796"/>
              <a:gd name="connsiteY7" fmla="*/ 1671550 h 2290349"/>
              <a:gd name="connsiteX8" fmla="*/ 0 w 2298796"/>
              <a:gd name="connsiteY8" fmla="*/ 147175 h 2290349"/>
              <a:gd name="connsiteX0" fmla="*/ 0 w 2298796"/>
              <a:gd name="connsiteY0" fmla="*/ 147356 h 2290530"/>
              <a:gd name="connsiteX1" fmla="*/ 161176 w 2298796"/>
              <a:gd name="connsiteY1" fmla="*/ 6668 h 2290530"/>
              <a:gd name="connsiteX2" fmla="*/ 1729058 w 2298796"/>
              <a:gd name="connsiteY2" fmla="*/ 420980 h 2290530"/>
              <a:gd name="connsiteX3" fmla="*/ 1875409 w 2298796"/>
              <a:gd name="connsiteY3" fmla="*/ 587817 h 2290530"/>
              <a:gd name="connsiteX4" fmla="*/ 2298796 w 2298796"/>
              <a:gd name="connsiteY4" fmla="*/ 2164674 h 2290530"/>
              <a:gd name="connsiteX5" fmla="*/ 2153709 w 2298796"/>
              <a:gd name="connsiteY5" fmla="*/ 2286935 h 2290530"/>
              <a:gd name="connsiteX6" fmla="*/ 586810 w 2298796"/>
              <a:gd name="connsiteY6" fmla="*/ 1873980 h 2290530"/>
              <a:gd name="connsiteX7" fmla="*/ 420672 w 2298796"/>
              <a:gd name="connsiteY7" fmla="*/ 1671731 h 2290530"/>
              <a:gd name="connsiteX8" fmla="*/ 0 w 2298796"/>
              <a:gd name="connsiteY8" fmla="*/ 147356 h 2290530"/>
              <a:gd name="connsiteX0" fmla="*/ 9617 w 2308413"/>
              <a:gd name="connsiteY0" fmla="*/ 144929 h 2288103"/>
              <a:gd name="connsiteX1" fmla="*/ 170793 w 2308413"/>
              <a:gd name="connsiteY1" fmla="*/ 4241 h 2288103"/>
              <a:gd name="connsiteX2" fmla="*/ 1738675 w 2308413"/>
              <a:gd name="connsiteY2" fmla="*/ 418553 h 2288103"/>
              <a:gd name="connsiteX3" fmla="*/ 1885026 w 2308413"/>
              <a:gd name="connsiteY3" fmla="*/ 585390 h 2288103"/>
              <a:gd name="connsiteX4" fmla="*/ 2308413 w 2308413"/>
              <a:gd name="connsiteY4" fmla="*/ 2162247 h 2288103"/>
              <a:gd name="connsiteX5" fmla="*/ 2163326 w 2308413"/>
              <a:gd name="connsiteY5" fmla="*/ 2284508 h 2288103"/>
              <a:gd name="connsiteX6" fmla="*/ 596427 w 2308413"/>
              <a:gd name="connsiteY6" fmla="*/ 1871553 h 2288103"/>
              <a:gd name="connsiteX7" fmla="*/ 430289 w 2308413"/>
              <a:gd name="connsiteY7" fmla="*/ 1669304 h 2288103"/>
              <a:gd name="connsiteX8" fmla="*/ 9617 w 2308413"/>
              <a:gd name="connsiteY8" fmla="*/ 144929 h 2288103"/>
              <a:gd name="connsiteX0" fmla="*/ 8386 w 2307182"/>
              <a:gd name="connsiteY0" fmla="*/ 152138 h 2295312"/>
              <a:gd name="connsiteX1" fmla="*/ 169562 w 2307182"/>
              <a:gd name="connsiteY1" fmla="*/ 11450 h 2295312"/>
              <a:gd name="connsiteX2" fmla="*/ 1737444 w 2307182"/>
              <a:gd name="connsiteY2" fmla="*/ 425762 h 2295312"/>
              <a:gd name="connsiteX3" fmla="*/ 1883795 w 2307182"/>
              <a:gd name="connsiteY3" fmla="*/ 592599 h 2295312"/>
              <a:gd name="connsiteX4" fmla="*/ 2307182 w 2307182"/>
              <a:gd name="connsiteY4" fmla="*/ 2169456 h 2295312"/>
              <a:gd name="connsiteX5" fmla="*/ 2162095 w 2307182"/>
              <a:gd name="connsiteY5" fmla="*/ 2291717 h 2295312"/>
              <a:gd name="connsiteX6" fmla="*/ 595196 w 2307182"/>
              <a:gd name="connsiteY6" fmla="*/ 1878762 h 2295312"/>
              <a:gd name="connsiteX7" fmla="*/ 429058 w 2307182"/>
              <a:gd name="connsiteY7" fmla="*/ 1676513 h 2295312"/>
              <a:gd name="connsiteX8" fmla="*/ 8386 w 2307182"/>
              <a:gd name="connsiteY8" fmla="*/ 152138 h 2295312"/>
              <a:gd name="connsiteX0" fmla="*/ 9020 w 2301081"/>
              <a:gd name="connsiteY0" fmla="*/ 145947 h 2295856"/>
              <a:gd name="connsiteX1" fmla="*/ 163461 w 2301081"/>
              <a:gd name="connsiteY1" fmla="*/ 11994 h 2295856"/>
              <a:gd name="connsiteX2" fmla="*/ 1731343 w 2301081"/>
              <a:gd name="connsiteY2" fmla="*/ 426306 h 2295856"/>
              <a:gd name="connsiteX3" fmla="*/ 1877694 w 2301081"/>
              <a:gd name="connsiteY3" fmla="*/ 593143 h 2295856"/>
              <a:gd name="connsiteX4" fmla="*/ 2301081 w 2301081"/>
              <a:gd name="connsiteY4" fmla="*/ 2170000 h 2295856"/>
              <a:gd name="connsiteX5" fmla="*/ 2155994 w 2301081"/>
              <a:gd name="connsiteY5" fmla="*/ 2292261 h 2295856"/>
              <a:gd name="connsiteX6" fmla="*/ 589095 w 2301081"/>
              <a:gd name="connsiteY6" fmla="*/ 1879306 h 2295856"/>
              <a:gd name="connsiteX7" fmla="*/ 422957 w 2301081"/>
              <a:gd name="connsiteY7" fmla="*/ 1677057 h 2295856"/>
              <a:gd name="connsiteX8" fmla="*/ 9020 w 2301081"/>
              <a:gd name="connsiteY8" fmla="*/ 145947 h 2295856"/>
              <a:gd name="connsiteX0" fmla="*/ 3409 w 2295470"/>
              <a:gd name="connsiteY0" fmla="*/ 146126 h 2296035"/>
              <a:gd name="connsiteX1" fmla="*/ 157850 w 2295470"/>
              <a:gd name="connsiteY1" fmla="*/ 12173 h 2296035"/>
              <a:gd name="connsiteX2" fmla="*/ 1725732 w 2295470"/>
              <a:gd name="connsiteY2" fmla="*/ 426485 h 2296035"/>
              <a:gd name="connsiteX3" fmla="*/ 1872083 w 2295470"/>
              <a:gd name="connsiteY3" fmla="*/ 593322 h 2296035"/>
              <a:gd name="connsiteX4" fmla="*/ 2295470 w 2295470"/>
              <a:gd name="connsiteY4" fmla="*/ 2170179 h 2296035"/>
              <a:gd name="connsiteX5" fmla="*/ 2150383 w 2295470"/>
              <a:gd name="connsiteY5" fmla="*/ 2292440 h 2296035"/>
              <a:gd name="connsiteX6" fmla="*/ 583484 w 2295470"/>
              <a:gd name="connsiteY6" fmla="*/ 1879485 h 2296035"/>
              <a:gd name="connsiteX7" fmla="*/ 417346 w 2295470"/>
              <a:gd name="connsiteY7" fmla="*/ 1677236 h 2296035"/>
              <a:gd name="connsiteX8" fmla="*/ 3409 w 2295470"/>
              <a:gd name="connsiteY8" fmla="*/ 146126 h 2296035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5540 w 2297601"/>
              <a:gd name="connsiteY0" fmla="*/ 143814 h 2293723"/>
              <a:gd name="connsiteX1" fmla="*/ 159981 w 2297601"/>
              <a:gd name="connsiteY1" fmla="*/ 9861 h 2293723"/>
              <a:gd name="connsiteX2" fmla="*/ 1727863 w 2297601"/>
              <a:gd name="connsiteY2" fmla="*/ 424173 h 2293723"/>
              <a:gd name="connsiteX3" fmla="*/ 1874214 w 2297601"/>
              <a:gd name="connsiteY3" fmla="*/ 591010 h 2293723"/>
              <a:gd name="connsiteX4" fmla="*/ 2297601 w 2297601"/>
              <a:gd name="connsiteY4" fmla="*/ 2167867 h 2293723"/>
              <a:gd name="connsiteX5" fmla="*/ 2152514 w 2297601"/>
              <a:gd name="connsiteY5" fmla="*/ 2290128 h 2293723"/>
              <a:gd name="connsiteX6" fmla="*/ 585615 w 2297601"/>
              <a:gd name="connsiteY6" fmla="*/ 1877173 h 2293723"/>
              <a:gd name="connsiteX7" fmla="*/ 419477 w 2297601"/>
              <a:gd name="connsiteY7" fmla="*/ 1674924 h 2293723"/>
              <a:gd name="connsiteX8" fmla="*/ 5540 w 2297601"/>
              <a:gd name="connsiteY8" fmla="*/ 143814 h 2293723"/>
              <a:gd name="connsiteX0" fmla="*/ 5540 w 2297601"/>
              <a:gd name="connsiteY0" fmla="*/ 143814 h 2293723"/>
              <a:gd name="connsiteX1" fmla="*/ 159981 w 2297601"/>
              <a:gd name="connsiteY1" fmla="*/ 9861 h 2293723"/>
              <a:gd name="connsiteX2" fmla="*/ 1727863 w 2297601"/>
              <a:gd name="connsiteY2" fmla="*/ 424173 h 2293723"/>
              <a:gd name="connsiteX3" fmla="*/ 1874214 w 2297601"/>
              <a:gd name="connsiteY3" fmla="*/ 591010 h 2293723"/>
              <a:gd name="connsiteX4" fmla="*/ 2297601 w 2297601"/>
              <a:gd name="connsiteY4" fmla="*/ 2167867 h 2293723"/>
              <a:gd name="connsiteX5" fmla="*/ 2152514 w 2297601"/>
              <a:gd name="connsiteY5" fmla="*/ 2290128 h 2293723"/>
              <a:gd name="connsiteX6" fmla="*/ 585615 w 2297601"/>
              <a:gd name="connsiteY6" fmla="*/ 1877173 h 2293723"/>
              <a:gd name="connsiteX7" fmla="*/ 419477 w 2297601"/>
              <a:gd name="connsiteY7" fmla="*/ 1674924 h 2293723"/>
              <a:gd name="connsiteX8" fmla="*/ 5540 w 2297601"/>
              <a:gd name="connsiteY8" fmla="*/ 143814 h 2293723"/>
              <a:gd name="connsiteX0" fmla="*/ 3923 w 2295984"/>
              <a:gd name="connsiteY0" fmla="*/ 144081 h 2293990"/>
              <a:gd name="connsiteX1" fmla="*/ 158364 w 2295984"/>
              <a:gd name="connsiteY1" fmla="*/ 10128 h 2293990"/>
              <a:gd name="connsiteX2" fmla="*/ 1726246 w 2295984"/>
              <a:gd name="connsiteY2" fmla="*/ 424440 h 2293990"/>
              <a:gd name="connsiteX3" fmla="*/ 1872597 w 2295984"/>
              <a:gd name="connsiteY3" fmla="*/ 591277 h 2293990"/>
              <a:gd name="connsiteX4" fmla="*/ 2295984 w 2295984"/>
              <a:gd name="connsiteY4" fmla="*/ 2168134 h 2293990"/>
              <a:gd name="connsiteX5" fmla="*/ 2150897 w 2295984"/>
              <a:gd name="connsiteY5" fmla="*/ 2290395 h 2293990"/>
              <a:gd name="connsiteX6" fmla="*/ 583998 w 2295984"/>
              <a:gd name="connsiteY6" fmla="*/ 1877440 h 2293990"/>
              <a:gd name="connsiteX7" fmla="*/ 417860 w 2295984"/>
              <a:gd name="connsiteY7" fmla="*/ 1675191 h 2293990"/>
              <a:gd name="connsiteX8" fmla="*/ 3923 w 2295984"/>
              <a:gd name="connsiteY8" fmla="*/ 144081 h 2293990"/>
              <a:gd name="connsiteX0" fmla="*/ 1528 w 2293589"/>
              <a:gd name="connsiteY0" fmla="*/ 144362 h 2294271"/>
              <a:gd name="connsiteX1" fmla="*/ 155969 w 2293589"/>
              <a:gd name="connsiteY1" fmla="*/ 10409 h 2294271"/>
              <a:gd name="connsiteX2" fmla="*/ 1723851 w 2293589"/>
              <a:gd name="connsiteY2" fmla="*/ 424721 h 2294271"/>
              <a:gd name="connsiteX3" fmla="*/ 1870202 w 2293589"/>
              <a:gd name="connsiteY3" fmla="*/ 591558 h 2294271"/>
              <a:gd name="connsiteX4" fmla="*/ 2293589 w 2293589"/>
              <a:gd name="connsiteY4" fmla="*/ 2168415 h 2294271"/>
              <a:gd name="connsiteX5" fmla="*/ 2148502 w 2293589"/>
              <a:gd name="connsiteY5" fmla="*/ 2290676 h 2294271"/>
              <a:gd name="connsiteX6" fmla="*/ 581603 w 2293589"/>
              <a:gd name="connsiteY6" fmla="*/ 1877721 h 2294271"/>
              <a:gd name="connsiteX7" fmla="*/ 415465 w 2293589"/>
              <a:gd name="connsiteY7" fmla="*/ 1675472 h 2294271"/>
              <a:gd name="connsiteX8" fmla="*/ 1528 w 2293589"/>
              <a:gd name="connsiteY8" fmla="*/ 144362 h 2294271"/>
              <a:gd name="connsiteX0" fmla="*/ 1848 w 2293909"/>
              <a:gd name="connsiteY0" fmla="*/ 138202 h 2288111"/>
              <a:gd name="connsiteX1" fmla="*/ 156289 w 2293909"/>
              <a:gd name="connsiteY1" fmla="*/ 4249 h 2288111"/>
              <a:gd name="connsiteX2" fmla="*/ 1724171 w 2293909"/>
              <a:gd name="connsiteY2" fmla="*/ 418561 h 2288111"/>
              <a:gd name="connsiteX3" fmla="*/ 1870522 w 2293909"/>
              <a:gd name="connsiteY3" fmla="*/ 585398 h 2288111"/>
              <a:gd name="connsiteX4" fmla="*/ 2293909 w 2293909"/>
              <a:gd name="connsiteY4" fmla="*/ 2162255 h 2288111"/>
              <a:gd name="connsiteX5" fmla="*/ 2148822 w 2293909"/>
              <a:gd name="connsiteY5" fmla="*/ 2284516 h 2288111"/>
              <a:gd name="connsiteX6" fmla="*/ 581923 w 2293909"/>
              <a:gd name="connsiteY6" fmla="*/ 1871561 h 2288111"/>
              <a:gd name="connsiteX7" fmla="*/ 415785 w 2293909"/>
              <a:gd name="connsiteY7" fmla="*/ 1669312 h 2288111"/>
              <a:gd name="connsiteX8" fmla="*/ 1848 w 2293909"/>
              <a:gd name="connsiteY8" fmla="*/ 138202 h 2288111"/>
              <a:gd name="connsiteX0" fmla="*/ 1289 w 2293350"/>
              <a:gd name="connsiteY0" fmla="*/ 138202 h 2288111"/>
              <a:gd name="connsiteX1" fmla="*/ 155730 w 2293350"/>
              <a:gd name="connsiteY1" fmla="*/ 4249 h 2288111"/>
              <a:gd name="connsiteX2" fmla="*/ 1723612 w 2293350"/>
              <a:gd name="connsiteY2" fmla="*/ 418561 h 2288111"/>
              <a:gd name="connsiteX3" fmla="*/ 1869963 w 2293350"/>
              <a:gd name="connsiteY3" fmla="*/ 585398 h 2288111"/>
              <a:gd name="connsiteX4" fmla="*/ 2293350 w 2293350"/>
              <a:gd name="connsiteY4" fmla="*/ 2162255 h 2288111"/>
              <a:gd name="connsiteX5" fmla="*/ 2148263 w 2293350"/>
              <a:gd name="connsiteY5" fmla="*/ 2284516 h 2288111"/>
              <a:gd name="connsiteX6" fmla="*/ 581364 w 2293350"/>
              <a:gd name="connsiteY6" fmla="*/ 1871561 h 2288111"/>
              <a:gd name="connsiteX7" fmla="*/ 415226 w 2293350"/>
              <a:gd name="connsiteY7" fmla="*/ 1669312 h 2288111"/>
              <a:gd name="connsiteX8" fmla="*/ 1289 w 2293350"/>
              <a:gd name="connsiteY8" fmla="*/ 138202 h 2288111"/>
              <a:gd name="connsiteX0" fmla="*/ 1527 w 2293588"/>
              <a:gd name="connsiteY0" fmla="*/ 138621 h 2288530"/>
              <a:gd name="connsiteX1" fmla="*/ 155968 w 2293588"/>
              <a:gd name="connsiteY1" fmla="*/ 4668 h 2288530"/>
              <a:gd name="connsiteX2" fmla="*/ 1723850 w 2293588"/>
              <a:gd name="connsiteY2" fmla="*/ 418980 h 2288530"/>
              <a:gd name="connsiteX3" fmla="*/ 1870201 w 2293588"/>
              <a:gd name="connsiteY3" fmla="*/ 585817 h 2288530"/>
              <a:gd name="connsiteX4" fmla="*/ 2293588 w 2293588"/>
              <a:gd name="connsiteY4" fmla="*/ 2162674 h 2288530"/>
              <a:gd name="connsiteX5" fmla="*/ 2148501 w 2293588"/>
              <a:gd name="connsiteY5" fmla="*/ 2284935 h 2288530"/>
              <a:gd name="connsiteX6" fmla="*/ 581602 w 2293588"/>
              <a:gd name="connsiteY6" fmla="*/ 1871980 h 2288530"/>
              <a:gd name="connsiteX7" fmla="*/ 415464 w 2293588"/>
              <a:gd name="connsiteY7" fmla="*/ 1669731 h 2288530"/>
              <a:gd name="connsiteX8" fmla="*/ 1527 w 2293588"/>
              <a:gd name="connsiteY8" fmla="*/ 138621 h 2288530"/>
              <a:gd name="connsiteX0" fmla="*/ 4451 w 2296512"/>
              <a:gd name="connsiteY0" fmla="*/ 139388 h 2289297"/>
              <a:gd name="connsiteX1" fmla="*/ 158892 w 2296512"/>
              <a:gd name="connsiteY1" fmla="*/ 5435 h 2289297"/>
              <a:gd name="connsiteX2" fmla="*/ 1726774 w 2296512"/>
              <a:gd name="connsiteY2" fmla="*/ 419747 h 2289297"/>
              <a:gd name="connsiteX3" fmla="*/ 1873125 w 2296512"/>
              <a:gd name="connsiteY3" fmla="*/ 586584 h 2289297"/>
              <a:gd name="connsiteX4" fmla="*/ 2296512 w 2296512"/>
              <a:gd name="connsiteY4" fmla="*/ 2163441 h 2289297"/>
              <a:gd name="connsiteX5" fmla="*/ 2151425 w 2296512"/>
              <a:gd name="connsiteY5" fmla="*/ 2285702 h 2289297"/>
              <a:gd name="connsiteX6" fmla="*/ 584526 w 2296512"/>
              <a:gd name="connsiteY6" fmla="*/ 1872747 h 2289297"/>
              <a:gd name="connsiteX7" fmla="*/ 418388 w 2296512"/>
              <a:gd name="connsiteY7" fmla="*/ 1670498 h 2289297"/>
              <a:gd name="connsiteX8" fmla="*/ 4451 w 2296512"/>
              <a:gd name="connsiteY8" fmla="*/ 139388 h 2289297"/>
              <a:gd name="connsiteX0" fmla="*/ 4451 w 2299782"/>
              <a:gd name="connsiteY0" fmla="*/ 139388 h 2288818"/>
              <a:gd name="connsiteX1" fmla="*/ 158892 w 2299782"/>
              <a:gd name="connsiteY1" fmla="*/ 5435 h 2288818"/>
              <a:gd name="connsiteX2" fmla="*/ 1726774 w 2299782"/>
              <a:gd name="connsiteY2" fmla="*/ 419747 h 2288818"/>
              <a:gd name="connsiteX3" fmla="*/ 1873125 w 2299782"/>
              <a:gd name="connsiteY3" fmla="*/ 586584 h 2288818"/>
              <a:gd name="connsiteX4" fmla="*/ 2296512 w 2299782"/>
              <a:gd name="connsiteY4" fmla="*/ 2163441 h 2288818"/>
              <a:gd name="connsiteX5" fmla="*/ 2151425 w 2299782"/>
              <a:gd name="connsiteY5" fmla="*/ 2285702 h 2288818"/>
              <a:gd name="connsiteX6" fmla="*/ 584526 w 2299782"/>
              <a:gd name="connsiteY6" fmla="*/ 1872747 h 2288818"/>
              <a:gd name="connsiteX7" fmla="*/ 418388 w 2299782"/>
              <a:gd name="connsiteY7" fmla="*/ 1670498 h 2288818"/>
              <a:gd name="connsiteX8" fmla="*/ 4451 w 2299782"/>
              <a:gd name="connsiteY8" fmla="*/ 139388 h 2288818"/>
              <a:gd name="connsiteX0" fmla="*/ 4451 w 2299139"/>
              <a:gd name="connsiteY0" fmla="*/ 139388 h 2287220"/>
              <a:gd name="connsiteX1" fmla="*/ 158892 w 2299139"/>
              <a:gd name="connsiteY1" fmla="*/ 5435 h 2287220"/>
              <a:gd name="connsiteX2" fmla="*/ 1726774 w 2299139"/>
              <a:gd name="connsiteY2" fmla="*/ 419747 h 2287220"/>
              <a:gd name="connsiteX3" fmla="*/ 1873125 w 2299139"/>
              <a:gd name="connsiteY3" fmla="*/ 586584 h 2287220"/>
              <a:gd name="connsiteX4" fmla="*/ 2296512 w 2299139"/>
              <a:gd name="connsiteY4" fmla="*/ 2163441 h 2287220"/>
              <a:gd name="connsiteX5" fmla="*/ 2151425 w 2299139"/>
              <a:gd name="connsiteY5" fmla="*/ 2285702 h 2287220"/>
              <a:gd name="connsiteX6" fmla="*/ 584526 w 2299139"/>
              <a:gd name="connsiteY6" fmla="*/ 1872747 h 2287220"/>
              <a:gd name="connsiteX7" fmla="*/ 418388 w 2299139"/>
              <a:gd name="connsiteY7" fmla="*/ 1670498 h 2287220"/>
              <a:gd name="connsiteX8" fmla="*/ 4451 w 2299139"/>
              <a:gd name="connsiteY8" fmla="*/ 139388 h 2287220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84526 w 2299277"/>
              <a:gd name="connsiteY6" fmla="*/ 1872747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4690 w 2299277"/>
              <a:gd name="connsiteY3" fmla="*/ 585018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4690 w 2299277"/>
              <a:gd name="connsiteY3" fmla="*/ 588149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99277" h="2289265">
                <a:moveTo>
                  <a:pt x="4451" y="139388"/>
                </a:moveTo>
                <a:cubicBezTo>
                  <a:pt x="-13417" y="60766"/>
                  <a:pt x="19464" y="-22226"/>
                  <a:pt x="158892" y="5435"/>
                </a:cubicBezTo>
                <a:lnTo>
                  <a:pt x="1726774" y="419747"/>
                </a:lnTo>
                <a:cubicBezTo>
                  <a:pt x="1822894" y="445626"/>
                  <a:pt x="1861313" y="514526"/>
                  <a:pt x="1880135" y="585426"/>
                </a:cubicBezTo>
                <a:cubicBezTo>
                  <a:pt x="2097057" y="1402519"/>
                  <a:pt x="2138139" y="1539608"/>
                  <a:pt x="2296512" y="2163441"/>
                </a:cubicBezTo>
                <a:cubicBezTo>
                  <a:pt x="2313920" y="2245273"/>
                  <a:pt x="2247201" y="2304717"/>
                  <a:pt x="2151425" y="2285702"/>
                </a:cubicBezTo>
                <a:lnTo>
                  <a:pt x="594791" y="1867358"/>
                </a:lnTo>
                <a:cubicBezTo>
                  <a:pt x="507154" y="1842614"/>
                  <a:pt x="450849" y="1799460"/>
                  <a:pt x="416823" y="1672064"/>
                </a:cubicBezTo>
                <a:cubicBezTo>
                  <a:pt x="286664" y="1184744"/>
                  <a:pt x="134198" y="644520"/>
                  <a:pt x="4451" y="139388"/>
                </a:cubicBezTo>
                <a:close/>
              </a:path>
            </a:pathLst>
          </a:custGeom>
          <a:noFill/>
          <a:ln w="28575" cmpd="sng">
            <a:solidFill>
              <a:srgbClr val="A7934B">
                <a:alpha val="1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Title 1">
            <a:extLst>
              <a:ext uri="{FF2B5EF4-FFF2-40B4-BE49-F238E27FC236}">
                <a16:creationId xmlns:a16="http://schemas.microsoft.com/office/drawing/2014/main" id="{F17EE9D9-49A7-AE42-84D1-352EBEE407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2768" y="818449"/>
            <a:ext cx="6542076" cy="2643890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algn="l">
              <a:lnSpc>
                <a:spcPts val="4800"/>
              </a:lnSpc>
              <a:defRPr sz="5200" b="1" i="0" cap="none" spc="0" baseline="0">
                <a:solidFill>
                  <a:srgbClr val="00305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3" name="Subtitle 2"/>
          <p:cNvSpPr>
            <a:spLocks noGrp="1"/>
          </p:cNvSpPr>
          <p:nvPr>
            <p:ph type="subTitle" idx="1"/>
          </p:nvPr>
        </p:nvSpPr>
        <p:spPr>
          <a:xfrm>
            <a:off x="449982" y="3372585"/>
            <a:ext cx="6535139" cy="94069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ts val="3600"/>
              </a:lnSpc>
              <a:buNone/>
              <a:defRPr sz="2400" b="0" cap="none" spc="0" baseline="0">
                <a:solidFill>
                  <a:srgbClr val="85743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0272513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ES TITLE 3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4"/>
          <p:cNvSpPr>
            <a:spLocks noGrp="1"/>
          </p:cNvSpPr>
          <p:nvPr>
            <p:ph type="pic" sz="quarter" idx="12"/>
          </p:nvPr>
        </p:nvSpPr>
        <p:spPr>
          <a:xfrm>
            <a:off x="6776832" y="2150418"/>
            <a:ext cx="2328725" cy="3784087"/>
          </a:xfrm>
          <a:custGeom>
            <a:avLst/>
            <a:gdLst>
              <a:gd name="connsiteX0" fmla="*/ 124220 w 1698413"/>
              <a:gd name="connsiteY0" fmla="*/ 786 h 2759855"/>
              <a:gd name="connsiteX1" fmla="*/ 226856 w 1698413"/>
              <a:gd name="connsiteY1" fmla="*/ 42487 h 2759855"/>
              <a:gd name="connsiteX2" fmla="*/ 1634920 w 1698413"/>
              <a:gd name="connsiteY2" fmla="*/ 843210 h 2759855"/>
              <a:gd name="connsiteX3" fmla="*/ 1695308 w 1698413"/>
              <a:gd name="connsiteY3" fmla="*/ 1032330 h 2759855"/>
              <a:gd name="connsiteX4" fmla="*/ 1693801 w 1698413"/>
              <a:gd name="connsiteY4" fmla="*/ 2619651 h 2759855"/>
              <a:gd name="connsiteX5" fmla="*/ 1533813 w 1698413"/>
              <a:gd name="connsiteY5" fmla="*/ 2744861 h 2759855"/>
              <a:gd name="connsiteX6" fmla="*/ 101255 w 1698413"/>
              <a:gd name="connsiteY6" fmla="*/ 1919125 h 2759855"/>
              <a:gd name="connsiteX7" fmla="*/ 0 w 1698413"/>
              <a:gd name="connsiteY7" fmla="*/ 1721799 h 2759855"/>
              <a:gd name="connsiteX8" fmla="*/ 5585 w 1698413"/>
              <a:gd name="connsiteY8" fmla="*/ 109833 h 2759855"/>
              <a:gd name="connsiteX9" fmla="*/ 124220 w 1698413"/>
              <a:gd name="connsiteY9" fmla="*/ 786 h 27598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98413" h="2759855">
                <a:moveTo>
                  <a:pt x="124220" y="786"/>
                </a:moveTo>
                <a:cubicBezTo>
                  <a:pt x="152894" y="3879"/>
                  <a:pt x="187012" y="16344"/>
                  <a:pt x="226856" y="42487"/>
                </a:cubicBezTo>
                <a:lnTo>
                  <a:pt x="1634920" y="843210"/>
                </a:lnTo>
                <a:cubicBezTo>
                  <a:pt x="1693485" y="882798"/>
                  <a:pt x="1692951" y="927395"/>
                  <a:pt x="1695308" y="1032330"/>
                </a:cubicBezTo>
                <a:cubicBezTo>
                  <a:pt x="1703385" y="1845269"/>
                  <a:pt x="1693070" y="1795353"/>
                  <a:pt x="1693801" y="2619651"/>
                </a:cubicBezTo>
                <a:cubicBezTo>
                  <a:pt x="1696156" y="2733470"/>
                  <a:pt x="1624057" y="2788636"/>
                  <a:pt x="1533813" y="2744861"/>
                </a:cubicBezTo>
                <a:cubicBezTo>
                  <a:pt x="1056294" y="2469616"/>
                  <a:pt x="574923" y="2202070"/>
                  <a:pt x="101255" y="1919125"/>
                </a:cubicBezTo>
                <a:cubicBezTo>
                  <a:pt x="574" y="1871161"/>
                  <a:pt x="771" y="1830010"/>
                  <a:pt x="0" y="1721799"/>
                </a:cubicBezTo>
                <a:lnTo>
                  <a:pt x="5585" y="109833"/>
                </a:lnTo>
                <a:cubicBezTo>
                  <a:pt x="1183" y="66593"/>
                  <a:pt x="38200" y="-8491"/>
                  <a:pt x="124220" y="786"/>
                </a:cubicBezTo>
                <a:close/>
              </a:path>
            </a:pathLst>
          </a:custGeom>
          <a:solidFill>
            <a:srgbClr val="B3A369">
              <a:alpha val="50000"/>
            </a:srgb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rgbClr val="000000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Picture Placeholder 21"/>
          <p:cNvSpPr>
            <a:spLocks noGrp="1"/>
          </p:cNvSpPr>
          <p:nvPr>
            <p:ph type="pic" sz="quarter" idx="11"/>
          </p:nvPr>
        </p:nvSpPr>
        <p:spPr>
          <a:xfrm>
            <a:off x="9345617" y="2149276"/>
            <a:ext cx="2325358" cy="3786501"/>
          </a:xfrm>
          <a:custGeom>
            <a:avLst/>
            <a:gdLst>
              <a:gd name="connsiteX0" fmla="*/ 1569045 w 1695957"/>
              <a:gd name="connsiteY0" fmla="*/ 1629 h 2761615"/>
              <a:gd name="connsiteX1" fmla="*/ 1694177 w 1695957"/>
              <a:gd name="connsiteY1" fmla="*/ 126376 h 2761615"/>
              <a:gd name="connsiteX2" fmla="*/ 1695913 w 1695957"/>
              <a:gd name="connsiteY2" fmla="*/ 1728717 h 2761615"/>
              <a:gd name="connsiteX3" fmla="*/ 1583106 w 1695957"/>
              <a:gd name="connsiteY3" fmla="*/ 1933743 h 2761615"/>
              <a:gd name="connsiteX4" fmla="*/ 167875 w 1695957"/>
              <a:gd name="connsiteY4" fmla="*/ 2744080 h 2761615"/>
              <a:gd name="connsiteX5" fmla="*/ 187 w 1695957"/>
              <a:gd name="connsiteY5" fmla="*/ 2626571 h 2761615"/>
              <a:gd name="connsiteX6" fmla="*/ 604 w 1695957"/>
              <a:gd name="connsiteY6" fmla="*/ 1027697 h 2761615"/>
              <a:gd name="connsiteX7" fmla="*/ 51367 w 1695957"/>
              <a:gd name="connsiteY7" fmla="*/ 850128 h 2761615"/>
              <a:gd name="connsiteX8" fmla="*/ 1463281 w 1695957"/>
              <a:gd name="connsiteY8" fmla="*/ 49405 h 2761615"/>
              <a:gd name="connsiteX9" fmla="*/ 1569045 w 1695957"/>
              <a:gd name="connsiteY9" fmla="*/ 1629 h 27616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95957" h="2761615">
                <a:moveTo>
                  <a:pt x="1569045" y="1629"/>
                </a:moveTo>
                <a:cubicBezTo>
                  <a:pt x="1656149" y="-12160"/>
                  <a:pt x="1689917" y="64366"/>
                  <a:pt x="1694177" y="126376"/>
                </a:cubicBezTo>
                <a:lnTo>
                  <a:pt x="1695913" y="1728717"/>
                </a:lnTo>
                <a:cubicBezTo>
                  <a:pt x="1697067" y="1871579"/>
                  <a:pt x="1676084" y="1881930"/>
                  <a:pt x="1583106" y="1933743"/>
                </a:cubicBezTo>
                <a:lnTo>
                  <a:pt x="167875" y="2744080"/>
                </a:lnTo>
                <a:cubicBezTo>
                  <a:pt x="89180" y="2787859"/>
                  <a:pt x="-247" y="2750018"/>
                  <a:pt x="187" y="2626571"/>
                </a:cubicBezTo>
                <a:cubicBezTo>
                  <a:pt x="-1009" y="2067930"/>
                  <a:pt x="4079" y="1804061"/>
                  <a:pt x="604" y="1027697"/>
                </a:cubicBezTo>
                <a:cubicBezTo>
                  <a:pt x="1036" y="930462"/>
                  <a:pt x="-7199" y="891641"/>
                  <a:pt x="51367" y="850128"/>
                </a:cubicBezTo>
                <a:lnTo>
                  <a:pt x="1463281" y="49405"/>
                </a:lnTo>
                <a:cubicBezTo>
                  <a:pt x="1505050" y="20856"/>
                  <a:pt x="1540011" y="6225"/>
                  <a:pt x="1569045" y="1629"/>
                </a:cubicBezTo>
                <a:close/>
              </a:path>
            </a:pathLst>
          </a:custGeom>
          <a:solidFill>
            <a:srgbClr val="B3A369">
              <a:alpha val="50000"/>
            </a:srgb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rgbClr val="000000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Picture Placeholder 20"/>
          <p:cNvSpPr>
            <a:spLocks noGrp="1"/>
          </p:cNvSpPr>
          <p:nvPr>
            <p:ph type="pic" sz="quarter" idx="10"/>
          </p:nvPr>
        </p:nvSpPr>
        <p:spPr>
          <a:xfrm>
            <a:off x="7056627" y="476337"/>
            <a:ext cx="4337920" cy="2636219"/>
          </a:xfrm>
          <a:custGeom>
            <a:avLst/>
            <a:gdLst>
              <a:gd name="connsiteX0" fmla="*/ 1594482 w 3163783"/>
              <a:gd name="connsiteY0" fmla="*/ 248 h 1922678"/>
              <a:gd name="connsiteX1" fmla="*/ 1704572 w 3163783"/>
              <a:gd name="connsiteY1" fmla="*/ 50225 h 1922678"/>
              <a:gd name="connsiteX2" fmla="*/ 3114820 w 3163783"/>
              <a:gd name="connsiteY2" fmla="*/ 871627 h 1922678"/>
              <a:gd name="connsiteX3" fmla="*/ 3098680 w 3163783"/>
              <a:gd name="connsiteY3" fmla="*/ 1060671 h 1922678"/>
              <a:gd name="connsiteX4" fmla="*/ 1705353 w 3163783"/>
              <a:gd name="connsiteY4" fmla="*/ 1865562 h 1922678"/>
              <a:gd name="connsiteX5" fmla="*/ 1438223 w 3163783"/>
              <a:gd name="connsiteY5" fmla="*/ 1853312 h 1922678"/>
              <a:gd name="connsiteX6" fmla="*/ 62867 w 3163783"/>
              <a:gd name="connsiteY6" fmla="*/ 1061137 h 1922678"/>
              <a:gd name="connsiteX7" fmla="*/ 77354 w 3163783"/>
              <a:gd name="connsiteY7" fmla="*/ 857212 h 1922678"/>
              <a:gd name="connsiteX8" fmla="*/ 1478977 w 3163783"/>
              <a:gd name="connsiteY8" fmla="*/ 41515 h 1922678"/>
              <a:gd name="connsiteX9" fmla="*/ 1594482 w 3163783"/>
              <a:gd name="connsiteY9" fmla="*/ 248 h 1922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163783" h="1922678">
                <a:moveTo>
                  <a:pt x="1594482" y="248"/>
                </a:moveTo>
                <a:cubicBezTo>
                  <a:pt x="1625088" y="2493"/>
                  <a:pt x="1654793" y="19947"/>
                  <a:pt x="1704572" y="50225"/>
                </a:cubicBezTo>
                <a:cubicBezTo>
                  <a:pt x="2448101" y="479807"/>
                  <a:pt x="2561717" y="542497"/>
                  <a:pt x="3114820" y="871627"/>
                </a:cubicBezTo>
                <a:cubicBezTo>
                  <a:pt x="3184993" y="917182"/>
                  <a:pt x="3179849" y="1006392"/>
                  <a:pt x="3098680" y="1060671"/>
                </a:cubicBezTo>
                <a:lnTo>
                  <a:pt x="1705353" y="1865562"/>
                </a:lnTo>
                <a:cubicBezTo>
                  <a:pt x="1575442" y="1947182"/>
                  <a:pt x="1577791" y="1939761"/>
                  <a:pt x="1438223" y="1853312"/>
                </a:cubicBezTo>
                <a:cubicBezTo>
                  <a:pt x="868571" y="1520273"/>
                  <a:pt x="511794" y="1326575"/>
                  <a:pt x="62867" y="1061137"/>
                </a:cubicBezTo>
                <a:cubicBezTo>
                  <a:pt x="-5362" y="1018178"/>
                  <a:pt x="-40796" y="936243"/>
                  <a:pt x="77354" y="857212"/>
                </a:cubicBezTo>
                <a:lnTo>
                  <a:pt x="1478977" y="41515"/>
                </a:lnTo>
                <a:cubicBezTo>
                  <a:pt x="1532366" y="10963"/>
                  <a:pt x="1563875" y="-1998"/>
                  <a:pt x="1594482" y="248"/>
                </a:cubicBezTo>
                <a:close/>
              </a:path>
            </a:pathLst>
          </a:custGeom>
          <a:solidFill>
            <a:srgbClr val="B3A369">
              <a:alpha val="50000"/>
            </a:srgb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rgbClr val="000000"/>
                </a:solidFill>
              </a:defRPr>
            </a:lvl1pPr>
          </a:lstStyle>
          <a:p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072" y="5214574"/>
            <a:ext cx="3587167" cy="678493"/>
          </a:xfrm>
          <a:prstGeom prst="rect">
            <a:avLst/>
          </a:prstGeom>
        </p:spPr>
      </p:pic>
      <p:sp>
        <p:nvSpPr>
          <p:cNvPr id="17" name="Title 1">
            <a:extLst>
              <a:ext uri="{FF2B5EF4-FFF2-40B4-BE49-F238E27FC236}">
                <a16:creationId xmlns:a16="http://schemas.microsoft.com/office/drawing/2014/main" id="{F17EE9D9-49A7-AE42-84D1-352EBEE407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2767" y="577571"/>
            <a:ext cx="6180791" cy="2643890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algn="l">
              <a:lnSpc>
                <a:spcPts val="4800"/>
              </a:lnSpc>
              <a:defRPr sz="5200" b="1" i="0" cap="none" spc="0" baseline="0">
                <a:solidFill>
                  <a:srgbClr val="00305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/>
          </p:nvPr>
        </p:nvSpPr>
        <p:spPr>
          <a:xfrm>
            <a:off x="449982" y="3131707"/>
            <a:ext cx="6174237" cy="94069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ts val="3600"/>
              </a:lnSpc>
              <a:buNone/>
              <a:defRPr sz="2400" b="0" cap="none" spc="0" baseline="0">
                <a:solidFill>
                  <a:srgbClr val="85743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grpSp>
        <p:nvGrpSpPr>
          <p:cNvPr id="19" name="Group 18"/>
          <p:cNvGrpSpPr/>
          <p:nvPr userDrawn="1"/>
        </p:nvGrpSpPr>
        <p:grpSpPr>
          <a:xfrm>
            <a:off x="-15776" y="6328581"/>
            <a:ext cx="15515073" cy="539496"/>
            <a:chOff x="-15776" y="6328581"/>
            <a:chExt cx="15515073" cy="539496"/>
          </a:xfrm>
        </p:grpSpPr>
        <p:pic>
          <p:nvPicPr>
            <p:cNvPr id="20" name="Picture 19" descr="blue bar with gold pinstripes.png"/>
            <p:cNvPicPr>
              <a:picLocks noChangeAspect="1"/>
            </p:cNvPicPr>
            <p:nvPr userDrawn="1"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95"/>
            <a:stretch/>
          </p:blipFill>
          <p:spPr>
            <a:xfrm flipV="1">
              <a:off x="-15776" y="6328581"/>
              <a:ext cx="7776836" cy="539496"/>
            </a:xfrm>
            <a:prstGeom prst="rect">
              <a:avLst/>
            </a:prstGeom>
          </p:spPr>
        </p:pic>
        <p:pic>
          <p:nvPicPr>
            <p:cNvPr id="21" name="Picture 20" descr="blue bar with gold pinstripes.png"/>
            <p:cNvPicPr>
              <a:picLocks noChangeAspect="1"/>
            </p:cNvPicPr>
            <p:nvPr userDrawn="1"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95"/>
            <a:stretch/>
          </p:blipFill>
          <p:spPr>
            <a:xfrm flipV="1">
              <a:off x="7722461" y="6328581"/>
              <a:ext cx="7776836" cy="53949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475648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ES Title cube singl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57"/>
          <p:cNvSpPr>
            <a:spLocks noGrp="1"/>
          </p:cNvSpPr>
          <p:nvPr>
            <p:ph type="pic" sz="quarter" idx="11"/>
          </p:nvPr>
        </p:nvSpPr>
        <p:spPr>
          <a:xfrm>
            <a:off x="7163111" y="675418"/>
            <a:ext cx="4468774" cy="4963165"/>
          </a:xfrm>
          <a:custGeom>
            <a:avLst/>
            <a:gdLst>
              <a:gd name="connsiteX0" fmla="*/ 78164 w 2228297"/>
              <a:gd name="connsiteY0" fmla="*/ 738320 h 2474819"/>
              <a:gd name="connsiteX1" fmla="*/ 142747 w 2228297"/>
              <a:gd name="connsiteY1" fmla="*/ 764560 h 2474819"/>
              <a:gd name="connsiteX2" fmla="*/ 1028755 w 2228297"/>
              <a:gd name="connsiteY2" fmla="*/ 1268406 h 2474819"/>
              <a:gd name="connsiteX3" fmla="*/ 1066753 w 2228297"/>
              <a:gd name="connsiteY3" fmla="*/ 1387407 h 2474819"/>
              <a:gd name="connsiteX4" fmla="*/ 1065805 w 2228297"/>
              <a:gd name="connsiteY4" fmla="*/ 2386209 h 2474819"/>
              <a:gd name="connsiteX5" fmla="*/ 965134 w 2228297"/>
              <a:gd name="connsiteY5" fmla="*/ 2464996 h 2474819"/>
              <a:gd name="connsiteX6" fmla="*/ 63715 w 2228297"/>
              <a:gd name="connsiteY6" fmla="*/ 1945412 h 2474819"/>
              <a:gd name="connsiteX7" fmla="*/ 0 w 2228297"/>
              <a:gd name="connsiteY7" fmla="*/ 1821247 h 2474819"/>
              <a:gd name="connsiteX8" fmla="*/ 3515 w 2228297"/>
              <a:gd name="connsiteY8" fmla="*/ 806936 h 2474819"/>
              <a:gd name="connsiteX9" fmla="*/ 78164 w 2228297"/>
              <a:gd name="connsiteY9" fmla="*/ 738320 h 2474819"/>
              <a:gd name="connsiteX10" fmla="*/ 2148440 w 2228297"/>
              <a:gd name="connsiteY10" fmla="*/ 738131 h 2474819"/>
              <a:gd name="connsiteX11" fmla="*/ 2227177 w 2228297"/>
              <a:gd name="connsiteY11" fmla="*/ 816627 h 2474819"/>
              <a:gd name="connsiteX12" fmla="*/ 2228270 w 2228297"/>
              <a:gd name="connsiteY12" fmla="*/ 1824880 h 2474819"/>
              <a:gd name="connsiteX13" fmla="*/ 2157287 w 2228297"/>
              <a:gd name="connsiteY13" fmla="*/ 1953891 h 2474819"/>
              <a:gd name="connsiteX14" fmla="*/ 1266770 w 2228297"/>
              <a:gd name="connsiteY14" fmla="*/ 2463785 h 2474819"/>
              <a:gd name="connsiteX15" fmla="*/ 1161254 w 2228297"/>
              <a:gd name="connsiteY15" fmla="*/ 2389845 h 2474819"/>
              <a:gd name="connsiteX16" fmla="*/ 1161516 w 2228297"/>
              <a:gd name="connsiteY16" fmla="*/ 1383772 h 2474819"/>
              <a:gd name="connsiteX17" fmla="*/ 1193459 w 2228297"/>
              <a:gd name="connsiteY17" fmla="*/ 1272040 h 2474819"/>
              <a:gd name="connsiteX18" fmla="*/ 2081889 w 2228297"/>
              <a:gd name="connsiteY18" fmla="*/ 768193 h 2474819"/>
              <a:gd name="connsiteX19" fmla="*/ 2148440 w 2228297"/>
              <a:gd name="connsiteY19" fmla="*/ 738131 h 2474819"/>
              <a:gd name="connsiteX20" fmla="*/ 1134503 w 2228297"/>
              <a:gd name="connsiteY20" fmla="*/ 603 h 2474819"/>
              <a:gd name="connsiteX21" fmla="*/ 1200095 w 2228297"/>
              <a:gd name="connsiteY21" fmla="*/ 23753 h 2474819"/>
              <a:gd name="connsiteX22" fmla="*/ 2087477 w 2228297"/>
              <a:gd name="connsiteY22" fmla="*/ 540611 h 2474819"/>
              <a:gd name="connsiteX23" fmla="*/ 2077321 w 2228297"/>
              <a:gd name="connsiteY23" fmla="*/ 659564 h 2474819"/>
              <a:gd name="connsiteX24" fmla="*/ 1198577 w 2228297"/>
              <a:gd name="connsiteY24" fmla="*/ 1166034 h 2474819"/>
              <a:gd name="connsiteX25" fmla="*/ 1032498 w 2228297"/>
              <a:gd name="connsiteY25" fmla="*/ 1158324 h 2474819"/>
              <a:gd name="connsiteX26" fmla="*/ 167071 w 2228297"/>
              <a:gd name="connsiteY26" fmla="*/ 659858 h 2474819"/>
              <a:gd name="connsiteX27" fmla="*/ 176187 w 2228297"/>
              <a:gd name="connsiteY27" fmla="*/ 531540 h 2474819"/>
              <a:gd name="connsiteX28" fmla="*/ 1058142 w 2228297"/>
              <a:gd name="connsiteY28" fmla="*/ 18273 h 2474819"/>
              <a:gd name="connsiteX29" fmla="*/ 1134503 w 2228297"/>
              <a:gd name="connsiteY29" fmla="*/ 603 h 24748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2228297" h="2474819">
                <a:moveTo>
                  <a:pt x="78164" y="738320"/>
                </a:moveTo>
                <a:cubicBezTo>
                  <a:pt x="96207" y="740266"/>
                  <a:pt x="117675" y="748110"/>
                  <a:pt x="142747" y="764560"/>
                </a:cubicBezTo>
                <a:lnTo>
                  <a:pt x="1028755" y="1268406"/>
                </a:lnTo>
                <a:cubicBezTo>
                  <a:pt x="1065606" y="1293315"/>
                  <a:pt x="1065270" y="1321378"/>
                  <a:pt x="1066753" y="1387407"/>
                </a:cubicBezTo>
                <a:cubicBezTo>
                  <a:pt x="1071835" y="1898939"/>
                  <a:pt x="1065345" y="1867530"/>
                  <a:pt x="1065805" y="2386209"/>
                </a:cubicBezTo>
                <a:cubicBezTo>
                  <a:pt x="1067287" y="2457828"/>
                  <a:pt x="1021919" y="2492541"/>
                  <a:pt x="965134" y="2464996"/>
                </a:cubicBezTo>
                <a:cubicBezTo>
                  <a:pt x="664661" y="2291801"/>
                  <a:pt x="361764" y="2123451"/>
                  <a:pt x="63715" y="1945412"/>
                </a:cubicBezTo>
                <a:cubicBezTo>
                  <a:pt x="362" y="1915231"/>
                  <a:pt x="486" y="1889337"/>
                  <a:pt x="0" y="1821247"/>
                </a:cubicBezTo>
                <a:lnTo>
                  <a:pt x="3515" y="806936"/>
                </a:lnTo>
                <a:cubicBezTo>
                  <a:pt x="745" y="779728"/>
                  <a:pt x="24037" y="732483"/>
                  <a:pt x="78164" y="738320"/>
                </a:cubicBezTo>
                <a:close/>
                <a:moveTo>
                  <a:pt x="2148440" y="738131"/>
                </a:moveTo>
                <a:cubicBezTo>
                  <a:pt x="2203249" y="729455"/>
                  <a:pt x="2224497" y="777608"/>
                  <a:pt x="2227177" y="816627"/>
                </a:cubicBezTo>
                <a:lnTo>
                  <a:pt x="2228270" y="1824880"/>
                </a:lnTo>
                <a:cubicBezTo>
                  <a:pt x="2228995" y="1914775"/>
                  <a:pt x="2215793" y="1921288"/>
                  <a:pt x="2157287" y="1953891"/>
                </a:cubicBezTo>
                <a:lnTo>
                  <a:pt x="1266770" y="2463785"/>
                </a:lnTo>
                <a:cubicBezTo>
                  <a:pt x="1217253" y="2491333"/>
                  <a:pt x="1160981" y="2467522"/>
                  <a:pt x="1161254" y="2389845"/>
                </a:cubicBezTo>
                <a:cubicBezTo>
                  <a:pt x="1160502" y="2038326"/>
                  <a:pt x="1163704" y="1872290"/>
                  <a:pt x="1161516" y="1383772"/>
                </a:cubicBezTo>
                <a:cubicBezTo>
                  <a:pt x="1161789" y="1322588"/>
                  <a:pt x="1156607" y="1298161"/>
                  <a:pt x="1193459" y="1272040"/>
                </a:cubicBezTo>
                <a:lnTo>
                  <a:pt x="2081889" y="768193"/>
                </a:lnTo>
                <a:cubicBezTo>
                  <a:pt x="2108172" y="750229"/>
                  <a:pt x="2130171" y="741024"/>
                  <a:pt x="2148440" y="738131"/>
                </a:cubicBezTo>
                <a:close/>
                <a:moveTo>
                  <a:pt x="1134503" y="603"/>
                </a:moveTo>
                <a:cubicBezTo>
                  <a:pt x="1158216" y="2984"/>
                  <a:pt x="1180134" y="12167"/>
                  <a:pt x="1200095" y="23753"/>
                </a:cubicBezTo>
                <a:cubicBezTo>
                  <a:pt x="1660168" y="290792"/>
                  <a:pt x="1739443" y="333509"/>
                  <a:pt x="2087477" y="540611"/>
                </a:cubicBezTo>
                <a:cubicBezTo>
                  <a:pt x="2131633" y="569276"/>
                  <a:pt x="2128396" y="625410"/>
                  <a:pt x="2077321" y="659564"/>
                </a:cubicBezTo>
                <a:lnTo>
                  <a:pt x="1198577" y="1166034"/>
                </a:lnTo>
                <a:cubicBezTo>
                  <a:pt x="1148574" y="1194017"/>
                  <a:pt x="1104321" y="1199869"/>
                  <a:pt x="1032498" y="1158324"/>
                </a:cubicBezTo>
                <a:cubicBezTo>
                  <a:pt x="757758" y="999410"/>
                  <a:pt x="449554" y="826881"/>
                  <a:pt x="167071" y="659858"/>
                </a:cubicBezTo>
                <a:cubicBezTo>
                  <a:pt x="124139" y="632826"/>
                  <a:pt x="101843" y="581270"/>
                  <a:pt x="176187" y="531540"/>
                </a:cubicBezTo>
                <a:lnTo>
                  <a:pt x="1058142" y="18273"/>
                </a:lnTo>
                <a:cubicBezTo>
                  <a:pt x="1085282" y="2646"/>
                  <a:pt x="1110791" y="-1777"/>
                  <a:pt x="1134503" y="603"/>
                </a:cubicBezTo>
                <a:close/>
              </a:path>
            </a:pathLst>
          </a:custGeom>
          <a:solidFill>
            <a:srgbClr val="A7934B">
              <a:alpha val="10000"/>
            </a:srgbClr>
          </a:solidFill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Font typeface="Arial"/>
              <a:buNone/>
              <a:defRPr sz="1800"/>
            </a:lvl1pPr>
          </a:lstStyle>
          <a:p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072" y="5214574"/>
            <a:ext cx="3587167" cy="678493"/>
          </a:xfrm>
          <a:prstGeom prst="rect">
            <a:avLst/>
          </a:prstGeom>
        </p:spPr>
      </p:pic>
      <p:sp>
        <p:nvSpPr>
          <p:cNvPr id="26" name="Title 1">
            <a:extLst>
              <a:ext uri="{FF2B5EF4-FFF2-40B4-BE49-F238E27FC236}">
                <a16:creationId xmlns:a16="http://schemas.microsoft.com/office/drawing/2014/main" id="{F17EE9D9-49A7-AE42-84D1-352EBEE407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2768" y="708959"/>
            <a:ext cx="6553024" cy="2643890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algn="l">
              <a:lnSpc>
                <a:spcPts val="4800"/>
              </a:lnSpc>
              <a:defRPr sz="5200" b="1" i="0" cap="none" spc="0" baseline="0">
                <a:solidFill>
                  <a:srgbClr val="00305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7" name="Subtitle 2"/>
          <p:cNvSpPr>
            <a:spLocks noGrp="1"/>
          </p:cNvSpPr>
          <p:nvPr>
            <p:ph type="subTitle" idx="1"/>
          </p:nvPr>
        </p:nvSpPr>
        <p:spPr>
          <a:xfrm>
            <a:off x="449982" y="3263095"/>
            <a:ext cx="6546075" cy="94069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ts val="3600"/>
              </a:lnSpc>
              <a:buNone/>
              <a:defRPr sz="2400" b="0" cap="none" spc="0" baseline="0">
                <a:solidFill>
                  <a:srgbClr val="85743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grpSp>
        <p:nvGrpSpPr>
          <p:cNvPr id="28" name="Group 27"/>
          <p:cNvGrpSpPr/>
          <p:nvPr userDrawn="1"/>
        </p:nvGrpSpPr>
        <p:grpSpPr>
          <a:xfrm>
            <a:off x="-15776" y="6328581"/>
            <a:ext cx="15515073" cy="539496"/>
            <a:chOff x="-15776" y="6328581"/>
            <a:chExt cx="15515073" cy="539496"/>
          </a:xfrm>
        </p:grpSpPr>
        <p:pic>
          <p:nvPicPr>
            <p:cNvPr id="29" name="Picture 28" descr="blue bar with gold pinstripes.png"/>
            <p:cNvPicPr>
              <a:picLocks noChangeAspect="1"/>
            </p:cNvPicPr>
            <p:nvPr userDrawn="1"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95"/>
            <a:stretch/>
          </p:blipFill>
          <p:spPr>
            <a:xfrm flipV="1">
              <a:off x="-15776" y="6328581"/>
              <a:ext cx="7776836" cy="539496"/>
            </a:xfrm>
            <a:prstGeom prst="rect">
              <a:avLst/>
            </a:prstGeom>
          </p:spPr>
        </p:pic>
        <p:pic>
          <p:nvPicPr>
            <p:cNvPr id="30" name="Picture 29" descr="blue bar with gold pinstripes.png"/>
            <p:cNvPicPr>
              <a:picLocks noChangeAspect="1"/>
            </p:cNvPicPr>
            <p:nvPr userDrawn="1"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95"/>
            <a:stretch/>
          </p:blipFill>
          <p:spPr>
            <a:xfrm flipV="1">
              <a:off x="7722461" y="6328581"/>
              <a:ext cx="7776836" cy="53949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532093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ES Title (no photo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F17EE9D9-49A7-AE42-84D1-352EBEE407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8223" y="708282"/>
            <a:ext cx="7025918" cy="2643890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algn="l">
              <a:lnSpc>
                <a:spcPts val="4800"/>
              </a:lnSpc>
              <a:defRPr sz="5400" b="1" i="0" cap="none" spc="0" baseline="0">
                <a:solidFill>
                  <a:srgbClr val="00305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Subtitle 2"/>
          <p:cNvSpPr>
            <a:spLocks noGrp="1"/>
          </p:cNvSpPr>
          <p:nvPr>
            <p:ph type="subTitle" idx="1"/>
          </p:nvPr>
        </p:nvSpPr>
        <p:spPr>
          <a:xfrm>
            <a:off x="528223" y="3347206"/>
            <a:ext cx="7025918" cy="94069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ts val="3600"/>
              </a:lnSpc>
              <a:buNone/>
              <a:defRPr sz="2400" b="0" cap="none" spc="0" baseline="0">
                <a:solidFill>
                  <a:srgbClr val="85743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385" y="4998760"/>
            <a:ext cx="3587167" cy="678493"/>
          </a:xfrm>
          <a:prstGeom prst="rect">
            <a:avLst/>
          </a:prstGeom>
        </p:spPr>
      </p:pic>
      <p:sp>
        <p:nvSpPr>
          <p:cNvPr id="9" name="Rounded Rectangle 11"/>
          <p:cNvSpPr/>
          <p:nvPr userDrawn="1"/>
        </p:nvSpPr>
        <p:spPr>
          <a:xfrm rot="18900000">
            <a:off x="6789127" y="3813528"/>
            <a:ext cx="2343465" cy="2326254"/>
          </a:xfrm>
          <a:custGeom>
            <a:avLst/>
            <a:gdLst>
              <a:gd name="connsiteX0" fmla="*/ 0 w 2309041"/>
              <a:gd name="connsiteY0" fmla="*/ 122448 h 2313432"/>
              <a:gd name="connsiteX1" fmla="*/ 122448 w 2309041"/>
              <a:gd name="connsiteY1" fmla="*/ 0 h 2313432"/>
              <a:gd name="connsiteX2" fmla="*/ 2186593 w 2309041"/>
              <a:gd name="connsiteY2" fmla="*/ 0 h 2313432"/>
              <a:gd name="connsiteX3" fmla="*/ 2309041 w 2309041"/>
              <a:gd name="connsiteY3" fmla="*/ 122448 h 2313432"/>
              <a:gd name="connsiteX4" fmla="*/ 2309041 w 2309041"/>
              <a:gd name="connsiteY4" fmla="*/ 2190984 h 2313432"/>
              <a:gd name="connsiteX5" fmla="*/ 2186593 w 2309041"/>
              <a:gd name="connsiteY5" fmla="*/ 2313432 h 2313432"/>
              <a:gd name="connsiteX6" fmla="*/ 122448 w 2309041"/>
              <a:gd name="connsiteY6" fmla="*/ 2313432 h 2313432"/>
              <a:gd name="connsiteX7" fmla="*/ 0 w 2309041"/>
              <a:gd name="connsiteY7" fmla="*/ 2190984 h 2313432"/>
              <a:gd name="connsiteX8" fmla="*/ 0 w 2309041"/>
              <a:gd name="connsiteY8" fmla="*/ 122448 h 2313432"/>
              <a:gd name="connsiteX0" fmla="*/ 0 w 2756331"/>
              <a:gd name="connsiteY0" fmla="*/ 122448 h 2313432"/>
              <a:gd name="connsiteX1" fmla="*/ 122448 w 2756331"/>
              <a:gd name="connsiteY1" fmla="*/ 0 h 2313432"/>
              <a:gd name="connsiteX2" fmla="*/ 2186593 w 2756331"/>
              <a:gd name="connsiteY2" fmla="*/ 0 h 2313432"/>
              <a:gd name="connsiteX3" fmla="*/ 2309041 w 2756331"/>
              <a:gd name="connsiteY3" fmla="*/ 122448 h 2313432"/>
              <a:gd name="connsiteX4" fmla="*/ 2756331 w 2756331"/>
              <a:gd name="connsiteY4" fmla="*/ 1743694 h 2313432"/>
              <a:gd name="connsiteX5" fmla="*/ 2186593 w 2756331"/>
              <a:gd name="connsiteY5" fmla="*/ 2313432 h 2313432"/>
              <a:gd name="connsiteX6" fmla="*/ 122448 w 2756331"/>
              <a:gd name="connsiteY6" fmla="*/ 2313432 h 2313432"/>
              <a:gd name="connsiteX7" fmla="*/ 0 w 2756331"/>
              <a:gd name="connsiteY7" fmla="*/ 2190984 h 2313432"/>
              <a:gd name="connsiteX8" fmla="*/ 0 w 2756331"/>
              <a:gd name="connsiteY8" fmla="*/ 122448 h 2313432"/>
              <a:gd name="connsiteX0" fmla="*/ 0 w 2756331"/>
              <a:gd name="connsiteY0" fmla="*/ 122448 h 2313432"/>
              <a:gd name="connsiteX1" fmla="*/ 122448 w 2756331"/>
              <a:gd name="connsiteY1" fmla="*/ 0 h 2313432"/>
              <a:gd name="connsiteX2" fmla="*/ 2186593 w 2756331"/>
              <a:gd name="connsiteY2" fmla="*/ 0 h 2313432"/>
              <a:gd name="connsiteX3" fmla="*/ 2309041 w 2756331"/>
              <a:gd name="connsiteY3" fmla="*/ 122448 h 2313432"/>
              <a:gd name="connsiteX4" fmla="*/ 2756331 w 2756331"/>
              <a:gd name="connsiteY4" fmla="*/ 1743694 h 2313432"/>
              <a:gd name="connsiteX5" fmla="*/ 2654369 w 2756331"/>
              <a:gd name="connsiteY5" fmla="*/ 1852485 h 2313432"/>
              <a:gd name="connsiteX6" fmla="*/ 122448 w 2756331"/>
              <a:gd name="connsiteY6" fmla="*/ 2313432 h 2313432"/>
              <a:gd name="connsiteX7" fmla="*/ 0 w 2756331"/>
              <a:gd name="connsiteY7" fmla="*/ 2190984 h 2313432"/>
              <a:gd name="connsiteX8" fmla="*/ 0 w 2756331"/>
              <a:gd name="connsiteY8" fmla="*/ 122448 h 2313432"/>
              <a:gd name="connsiteX0" fmla="*/ 0 w 2756331"/>
              <a:gd name="connsiteY0" fmla="*/ 122448 h 2193261"/>
              <a:gd name="connsiteX1" fmla="*/ 122448 w 2756331"/>
              <a:gd name="connsiteY1" fmla="*/ 0 h 2193261"/>
              <a:gd name="connsiteX2" fmla="*/ 2186593 w 2756331"/>
              <a:gd name="connsiteY2" fmla="*/ 0 h 2193261"/>
              <a:gd name="connsiteX3" fmla="*/ 2309041 w 2756331"/>
              <a:gd name="connsiteY3" fmla="*/ 122448 h 2193261"/>
              <a:gd name="connsiteX4" fmla="*/ 2756331 w 2756331"/>
              <a:gd name="connsiteY4" fmla="*/ 1743694 h 2193261"/>
              <a:gd name="connsiteX5" fmla="*/ 2654369 w 2756331"/>
              <a:gd name="connsiteY5" fmla="*/ 1852485 h 2193261"/>
              <a:gd name="connsiteX6" fmla="*/ 1768205 w 2756331"/>
              <a:gd name="connsiteY6" fmla="*/ 797431 h 2193261"/>
              <a:gd name="connsiteX7" fmla="*/ 0 w 2756331"/>
              <a:gd name="connsiteY7" fmla="*/ 2190984 h 2193261"/>
              <a:gd name="connsiteX8" fmla="*/ 0 w 2756331"/>
              <a:gd name="connsiteY8" fmla="*/ 122448 h 2193261"/>
              <a:gd name="connsiteX0" fmla="*/ 0 w 2756331"/>
              <a:gd name="connsiteY0" fmla="*/ 122448 h 2194935"/>
              <a:gd name="connsiteX1" fmla="*/ 122448 w 2756331"/>
              <a:gd name="connsiteY1" fmla="*/ 0 h 2194935"/>
              <a:gd name="connsiteX2" fmla="*/ 2186593 w 2756331"/>
              <a:gd name="connsiteY2" fmla="*/ 0 h 2194935"/>
              <a:gd name="connsiteX3" fmla="*/ 2309041 w 2756331"/>
              <a:gd name="connsiteY3" fmla="*/ 122448 h 2194935"/>
              <a:gd name="connsiteX4" fmla="*/ 2756331 w 2756331"/>
              <a:gd name="connsiteY4" fmla="*/ 1743694 h 2194935"/>
              <a:gd name="connsiteX5" fmla="*/ 2654369 w 2756331"/>
              <a:gd name="connsiteY5" fmla="*/ 1852485 h 2194935"/>
              <a:gd name="connsiteX6" fmla="*/ 986298 w 2756331"/>
              <a:gd name="connsiteY6" fmla="*/ 1435925 h 2194935"/>
              <a:gd name="connsiteX7" fmla="*/ 0 w 2756331"/>
              <a:gd name="connsiteY7" fmla="*/ 2190984 h 2194935"/>
              <a:gd name="connsiteX8" fmla="*/ 0 w 2756331"/>
              <a:gd name="connsiteY8" fmla="*/ 122448 h 2194935"/>
              <a:gd name="connsiteX0" fmla="*/ 0 w 2756331"/>
              <a:gd name="connsiteY0" fmla="*/ 122448 h 1852485"/>
              <a:gd name="connsiteX1" fmla="*/ 122448 w 2756331"/>
              <a:gd name="connsiteY1" fmla="*/ 0 h 1852485"/>
              <a:gd name="connsiteX2" fmla="*/ 2186593 w 2756331"/>
              <a:gd name="connsiteY2" fmla="*/ 0 h 1852485"/>
              <a:gd name="connsiteX3" fmla="*/ 2309041 w 2756331"/>
              <a:gd name="connsiteY3" fmla="*/ 122448 h 1852485"/>
              <a:gd name="connsiteX4" fmla="*/ 2756331 w 2756331"/>
              <a:gd name="connsiteY4" fmla="*/ 1743694 h 1852485"/>
              <a:gd name="connsiteX5" fmla="*/ 2654369 w 2756331"/>
              <a:gd name="connsiteY5" fmla="*/ 1852485 h 1852485"/>
              <a:gd name="connsiteX6" fmla="*/ 986298 w 2756331"/>
              <a:gd name="connsiteY6" fmla="*/ 1435925 h 1852485"/>
              <a:gd name="connsiteX7" fmla="*/ 894581 w 2756331"/>
              <a:gd name="connsiteY7" fmla="*/ 1337378 h 1852485"/>
              <a:gd name="connsiteX8" fmla="*/ 0 w 2756331"/>
              <a:gd name="connsiteY8" fmla="*/ 122448 h 1852485"/>
              <a:gd name="connsiteX0" fmla="*/ 0 w 2756331"/>
              <a:gd name="connsiteY0" fmla="*/ 539006 h 2269043"/>
              <a:gd name="connsiteX1" fmla="*/ 620956 w 2756331"/>
              <a:gd name="connsiteY1" fmla="*/ 0 h 2269043"/>
              <a:gd name="connsiteX2" fmla="*/ 2186593 w 2756331"/>
              <a:gd name="connsiteY2" fmla="*/ 416558 h 2269043"/>
              <a:gd name="connsiteX3" fmla="*/ 2309041 w 2756331"/>
              <a:gd name="connsiteY3" fmla="*/ 539006 h 2269043"/>
              <a:gd name="connsiteX4" fmla="*/ 2756331 w 2756331"/>
              <a:gd name="connsiteY4" fmla="*/ 2160252 h 2269043"/>
              <a:gd name="connsiteX5" fmla="*/ 2654369 w 2756331"/>
              <a:gd name="connsiteY5" fmla="*/ 2269043 h 2269043"/>
              <a:gd name="connsiteX6" fmla="*/ 986298 w 2756331"/>
              <a:gd name="connsiteY6" fmla="*/ 1852483 h 2269043"/>
              <a:gd name="connsiteX7" fmla="*/ 894581 w 2756331"/>
              <a:gd name="connsiteY7" fmla="*/ 1753936 h 2269043"/>
              <a:gd name="connsiteX8" fmla="*/ 0 w 2756331"/>
              <a:gd name="connsiteY8" fmla="*/ 539006 h 2269043"/>
              <a:gd name="connsiteX0" fmla="*/ 0 w 2288552"/>
              <a:gd name="connsiteY0" fmla="*/ 173665 h 2269043"/>
              <a:gd name="connsiteX1" fmla="*/ 153177 w 2288552"/>
              <a:gd name="connsiteY1" fmla="*/ 0 h 2269043"/>
              <a:gd name="connsiteX2" fmla="*/ 1718814 w 2288552"/>
              <a:gd name="connsiteY2" fmla="*/ 416558 h 2269043"/>
              <a:gd name="connsiteX3" fmla="*/ 1841262 w 2288552"/>
              <a:gd name="connsiteY3" fmla="*/ 539006 h 2269043"/>
              <a:gd name="connsiteX4" fmla="*/ 2288552 w 2288552"/>
              <a:gd name="connsiteY4" fmla="*/ 2160252 h 2269043"/>
              <a:gd name="connsiteX5" fmla="*/ 2186590 w 2288552"/>
              <a:gd name="connsiteY5" fmla="*/ 2269043 h 2269043"/>
              <a:gd name="connsiteX6" fmla="*/ 518519 w 2288552"/>
              <a:gd name="connsiteY6" fmla="*/ 1852483 h 2269043"/>
              <a:gd name="connsiteX7" fmla="*/ 426802 w 2288552"/>
              <a:gd name="connsiteY7" fmla="*/ 1753936 h 2269043"/>
              <a:gd name="connsiteX8" fmla="*/ 0 w 2288552"/>
              <a:gd name="connsiteY8" fmla="*/ 173665 h 2269043"/>
              <a:gd name="connsiteX0" fmla="*/ 0 w 2298796"/>
              <a:gd name="connsiteY0" fmla="*/ 142934 h 2269043"/>
              <a:gd name="connsiteX1" fmla="*/ 163421 w 2298796"/>
              <a:gd name="connsiteY1" fmla="*/ 0 h 2269043"/>
              <a:gd name="connsiteX2" fmla="*/ 1729058 w 2298796"/>
              <a:gd name="connsiteY2" fmla="*/ 416558 h 2269043"/>
              <a:gd name="connsiteX3" fmla="*/ 1851506 w 2298796"/>
              <a:gd name="connsiteY3" fmla="*/ 539006 h 2269043"/>
              <a:gd name="connsiteX4" fmla="*/ 2298796 w 2298796"/>
              <a:gd name="connsiteY4" fmla="*/ 2160252 h 2269043"/>
              <a:gd name="connsiteX5" fmla="*/ 2196834 w 2298796"/>
              <a:gd name="connsiteY5" fmla="*/ 2269043 h 2269043"/>
              <a:gd name="connsiteX6" fmla="*/ 528763 w 2298796"/>
              <a:gd name="connsiteY6" fmla="*/ 1852483 h 2269043"/>
              <a:gd name="connsiteX7" fmla="*/ 437046 w 2298796"/>
              <a:gd name="connsiteY7" fmla="*/ 1753936 h 2269043"/>
              <a:gd name="connsiteX8" fmla="*/ 0 w 2298796"/>
              <a:gd name="connsiteY8" fmla="*/ 142934 h 2269043"/>
              <a:gd name="connsiteX0" fmla="*/ 0 w 2298796"/>
              <a:gd name="connsiteY0" fmla="*/ 145749 h 2271858"/>
              <a:gd name="connsiteX1" fmla="*/ 163421 w 2298796"/>
              <a:gd name="connsiteY1" fmla="*/ 2815 h 2271858"/>
              <a:gd name="connsiteX2" fmla="*/ 1729058 w 2298796"/>
              <a:gd name="connsiteY2" fmla="*/ 419373 h 2271858"/>
              <a:gd name="connsiteX3" fmla="*/ 1851506 w 2298796"/>
              <a:gd name="connsiteY3" fmla="*/ 541821 h 2271858"/>
              <a:gd name="connsiteX4" fmla="*/ 2298796 w 2298796"/>
              <a:gd name="connsiteY4" fmla="*/ 2163067 h 2271858"/>
              <a:gd name="connsiteX5" fmla="*/ 2196834 w 2298796"/>
              <a:gd name="connsiteY5" fmla="*/ 2271858 h 2271858"/>
              <a:gd name="connsiteX6" fmla="*/ 528763 w 2298796"/>
              <a:gd name="connsiteY6" fmla="*/ 1855298 h 2271858"/>
              <a:gd name="connsiteX7" fmla="*/ 437046 w 2298796"/>
              <a:gd name="connsiteY7" fmla="*/ 1756751 h 2271858"/>
              <a:gd name="connsiteX8" fmla="*/ 0 w 2298796"/>
              <a:gd name="connsiteY8" fmla="*/ 145749 h 2271858"/>
              <a:gd name="connsiteX0" fmla="*/ 1583 w 2300379"/>
              <a:gd name="connsiteY0" fmla="*/ 146709 h 2272818"/>
              <a:gd name="connsiteX1" fmla="*/ 165004 w 2300379"/>
              <a:gd name="connsiteY1" fmla="*/ 3775 h 2272818"/>
              <a:gd name="connsiteX2" fmla="*/ 1730641 w 2300379"/>
              <a:gd name="connsiteY2" fmla="*/ 420333 h 2272818"/>
              <a:gd name="connsiteX3" fmla="*/ 1853089 w 2300379"/>
              <a:gd name="connsiteY3" fmla="*/ 542781 h 2272818"/>
              <a:gd name="connsiteX4" fmla="*/ 2300379 w 2300379"/>
              <a:gd name="connsiteY4" fmla="*/ 2164027 h 2272818"/>
              <a:gd name="connsiteX5" fmla="*/ 2198417 w 2300379"/>
              <a:gd name="connsiteY5" fmla="*/ 2272818 h 2272818"/>
              <a:gd name="connsiteX6" fmla="*/ 530346 w 2300379"/>
              <a:gd name="connsiteY6" fmla="*/ 1856258 h 2272818"/>
              <a:gd name="connsiteX7" fmla="*/ 438629 w 2300379"/>
              <a:gd name="connsiteY7" fmla="*/ 1757711 h 2272818"/>
              <a:gd name="connsiteX8" fmla="*/ 1583 w 2300379"/>
              <a:gd name="connsiteY8" fmla="*/ 146709 h 2272818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98751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98751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64606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8243"/>
              <a:gd name="connsiteX1" fmla="*/ 165338 w 2300713"/>
              <a:gd name="connsiteY1" fmla="*/ 6956 h 2288243"/>
              <a:gd name="connsiteX2" fmla="*/ 1730975 w 2300713"/>
              <a:gd name="connsiteY2" fmla="*/ 423514 h 2288243"/>
              <a:gd name="connsiteX3" fmla="*/ 1853423 w 2300713"/>
              <a:gd name="connsiteY3" fmla="*/ 545962 h 2288243"/>
              <a:gd name="connsiteX4" fmla="*/ 2300713 w 2300713"/>
              <a:gd name="connsiteY4" fmla="*/ 2167208 h 2288243"/>
              <a:gd name="connsiteX5" fmla="*/ 2164606 w 2300713"/>
              <a:gd name="connsiteY5" fmla="*/ 2275999 h 2288243"/>
              <a:gd name="connsiteX6" fmla="*/ 530680 w 2300713"/>
              <a:gd name="connsiteY6" fmla="*/ 1859439 h 2288243"/>
              <a:gd name="connsiteX7" fmla="*/ 438963 w 2300713"/>
              <a:gd name="connsiteY7" fmla="*/ 1760892 h 2288243"/>
              <a:gd name="connsiteX8" fmla="*/ 1917 w 2300713"/>
              <a:gd name="connsiteY8" fmla="*/ 149890 h 2288243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08231 w 2303711"/>
              <a:gd name="connsiteY7" fmla="*/ 1682357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08231 w 2303711"/>
              <a:gd name="connsiteY7" fmla="*/ 1682357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77326 w 2303711"/>
              <a:gd name="connsiteY3" fmla="*/ 590351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77326 w 2303711"/>
              <a:gd name="connsiteY3" fmla="*/ 590351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422589 w 2303711"/>
              <a:gd name="connsiteY7" fmla="*/ 1674265 h 2292042"/>
              <a:gd name="connsiteX8" fmla="*/ 1917 w 2303711"/>
              <a:gd name="connsiteY8" fmla="*/ 149890 h 2292042"/>
              <a:gd name="connsiteX0" fmla="*/ 2010 w 2303804"/>
              <a:gd name="connsiteY0" fmla="*/ 147792 h 2289944"/>
              <a:gd name="connsiteX1" fmla="*/ 163186 w 2303804"/>
              <a:gd name="connsiteY1" fmla="*/ 7104 h 2289944"/>
              <a:gd name="connsiteX2" fmla="*/ 1731068 w 2303804"/>
              <a:gd name="connsiteY2" fmla="*/ 421416 h 2289944"/>
              <a:gd name="connsiteX3" fmla="*/ 1877419 w 2303804"/>
              <a:gd name="connsiteY3" fmla="*/ 588253 h 2289944"/>
              <a:gd name="connsiteX4" fmla="*/ 2300806 w 2303804"/>
              <a:gd name="connsiteY4" fmla="*/ 2165110 h 2289944"/>
              <a:gd name="connsiteX5" fmla="*/ 2164699 w 2303804"/>
              <a:gd name="connsiteY5" fmla="*/ 2273901 h 2289944"/>
              <a:gd name="connsiteX6" fmla="*/ 588820 w 2303804"/>
              <a:gd name="connsiteY6" fmla="*/ 1874416 h 2289944"/>
              <a:gd name="connsiteX7" fmla="*/ 422682 w 2303804"/>
              <a:gd name="connsiteY7" fmla="*/ 1672167 h 2289944"/>
              <a:gd name="connsiteX8" fmla="*/ 2010 w 2303804"/>
              <a:gd name="connsiteY8" fmla="*/ 147792 h 2289944"/>
              <a:gd name="connsiteX0" fmla="*/ 2010 w 2303368"/>
              <a:gd name="connsiteY0" fmla="*/ 147792 h 2301573"/>
              <a:gd name="connsiteX1" fmla="*/ 163186 w 2303368"/>
              <a:gd name="connsiteY1" fmla="*/ 7104 h 2301573"/>
              <a:gd name="connsiteX2" fmla="*/ 1731068 w 2303368"/>
              <a:gd name="connsiteY2" fmla="*/ 421416 h 2301573"/>
              <a:gd name="connsiteX3" fmla="*/ 1877419 w 2303368"/>
              <a:gd name="connsiteY3" fmla="*/ 588253 h 2301573"/>
              <a:gd name="connsiteX4" fmla="*/ 2300806 w 2303368"/>
              <a:gd name="connsiteY4" fmla="*/ 2165110 h 2301573"/>
              <a:gd name="connsiteX5" fmla="*/ 2155719 w 2303368"/>
              <a:gd name="connsiteY5" fmla="*/ 2287371 h 2301573"/>
              <a:gd name="connsiteX6" fmla="*/ 588820 w 2303368"/>
              <a:gd name="connsiteY6" fmla="*/ 1874416 h 2301573"/>
              <a:gd name="connsiteX7" fmla="*/ 422682 w 2303368"/>
              <a:gd name="connsiteY7" fmla="*/ 1672167 h 2301573"/>
              <a:gd name="connsiteX8" fmla="*/ 2010 w 2303368"/>
              <a:gd name="connsiteY8" fmla="*/ 147792 h 2301573"/>
              <a:gd name="connsiteX0" fmla="*/ 2010 w 2303368"/>
              <a:gd name="connsiteY0" fmla="*/ 147792 h 2301573"/>
              <a:gd name="connsiteX1" fmla="*/ 163186 w 2303368"/>
              <a:gd name="connsiteY1" fmla="*/ 7104 h 2301573"/>
              <a:gd name="connsiteX2" fmla="*/ 1731068 w 2303368"/>
              <a:gd name="connsiteY2" fmla="*/ 421416 h 2301573"/>
              <a:gd name="connsiteX3" fmla="*/ 1877419 w 2303368"/>
              <a:gd name="connsiteY3" fmla="*/ 588253 h 2301573"/>
              <a:gd name="connsiteX4" fmla="*/ 2300806 w 2303368"/>
              <a:gd name="connsiteY4" fmla="*/ 2165110 h 2301573"/>
              <a:gd name="connsiteX5" fmla="*/ 2155719 w 2303368"/>
              <a:gd name="connsiteY5" fmla="*/ 2287371 h 2301573"/>
              <a:gd name="connsiteX6" fmla="*/ 588820 w 2303368"/>
              <a:gd name="connsiteY6" fmla="*/ 1874416 h 2301573"/>
              <a:gd name="connsiteX7" fmla="*/ 422682 w 2303368"/>
              <a:gd name="connsiteY7" fmla="*/ 1672167 h 2301573"/>
              <a:gd name="connsiteX8" fmla="*/ 2010 w 2303368"/>
              <a:gd name="connsiteY8" fmla="*/ 147792 h 2301573"/>
              <a:gd name="connsiteX0" fmla="*/ 2010 w 2304304"/>
              <a:gd name="connsiteY0" fmla="*/ 147792 h 2296304"/>
              <a:gd name="connsiteX1" fmla="*/ 163186 w 2304304"/>
              <a:gd name="connsiteY1" fmla="*/ 7104 h 2296304"/>
              <a:gd name="connsiteX2" fmla="*/ 1731068 w 2304304"/>
              <a:gd name="connsiteY2" fmla="*/ 421416 h 2296304"/>
              <a:gd name="connsiteX3" fmla="*/ 1877419 w 2304304"/>
              <a:gd name="connsiteY3" fmla="*/ 588253 h 2296304"/>
              <a:gd name="connsiteX4" fmla="*/ 2300806 w 2304304"/>
              <a:gd name="connsiteY4" fmla="*/ 2165110 h 2296304"/>
              <a:gd name="connsiteX5" fmla="*/ 2155719 w 2304304"/>
              <a:gd name="connsiteY5" fmla="*/ 2287371 h 2296304"/>
              <a:gd name="connsiteX6" fmla="*/ 588820 w 2304304"/>
              <a:gd name="connsiteY6" fmla="*/ 1874416 h 2296304"/>
              <a:gd name="connsiteX7" fmla="*/ 422682 w 2304304"/>
              <a:gd name="connsiteY7" fmla="*/ 1672167 h 2296304"/>
              <a:gd name="connsiteX8" fmla="*/ 2010 w 2304304"/>
              <a:gd name="connsiteY8" fmla="*/ 147792 h 2296304"/>
              <a:gd name="connsiteX0" fmla="*/ 2010 w 2300806"/>
              <a:gd name="connsiteY0" fmla="*/ 147792 h 2298797"/>
              <a:gd name="connsiteX1" fmla="*/ 163186 w 2300806"/>
              <a:gd name="connsiteY1" fmla="*/ 7104 h 2298797"/>
              <a:gd name="connsiteX2" fmla="*/ 1731068 w 2300806"/>
              <a:gd name="connsiteY2" fmla="*/ 421416 h 2298797"/>
              <a:gd name="connsiteX3" fmla="*/ 1877419 w 2300806"/>
              <a:gd name="connsiteY3" fmla="*/ 588253 h 2298797"/>
              <a:gd name="connsiteX4" fmla="*/ 2300806 w 2300806"/>
              <a:gd name="connsiteY4" fmla="*/ 2165110 h 2298797"/>
              <a:gd name="connsiteX5" fmla="*/ 2155719 w 2300806"/>
              <a:gd name="connsiteY5" fmla="*/ 2287371 h 2298797"/>
              <a:gd name="connsiteX6" fmla="*/ 588820 w 2300806"/>
              <a:gd name="connsiteY6" fmla="*/ 1874416 h 2298797"/>
              <a:gd name="connsiteX7" fmla="*/ 422682 w 2300806"/>
              <a:gd name="connsiteY7" fmla="*/ 1672167 h 2298797"/>
              <a:gd name="connsiteX8" fmla="*/ 2010 w 2300806"/>
              <a:gd name="connsiteY8" fmla="*/ 147792 h 2298797"/>
              <a:gd name="connsiteX0" fmla="*/ 2010 w 2300806"/>
              <a:gd name="connsiteY0" fmla="*/ 147792 h 2293305"/>
              <a:gd name="connsiteX1" fmla="*/ 163186 w 2300806"/>
              <a:gd name="connsiteY1" fmla="*/ 7104 h 2293305"/>
              <a:gd name="connsiteX2" fmla="*/ 1731068 w 2300806"/>
              <a:gd name="connsiteY2" fmla="*/ 421416 h 2293305"/>
              <a:gd name="connsiteX3" fmla="*/ 1877419 w 2300806"/>
              <a:gd name="connsiteY3" fmla="*/ 588253 h 2293305"/>
              <a:gd name="connsiteX4" fmla="*/ 2300806 w 2300806"/>
              <a:gd name="connsiteY4" fmla="*/ 2165110 h 2293305"/>
              <a:gd name="connsiteX5" fmla="*/ 2155719 w 2300806"/>
              <a:gd name="connsiteY5" fmla="*/ 2287371 h 2293305"/>
              <a:gd name="connsiteX6" fmla="*/ 588820 w 2300806"/>
              <a:gd name="connsiteY6" fmla="*/ 1874416 h 2293305"/>
              <a:gd name="connsiteX7" fmla="*/ 422682 w 2300806"/>
              <a:gd name="connsiteY7" fmla="*/ 1672167 h 2293305"/>
              <a:gd name="connsiteX8" fmla="*/ 2010 w 2300806"/>
              <a:gd name="connsiteY8" fmla="*/ 147792 h 2293305"/>
              <a:gd name="connsiteX0" fmla="*/ 2010 w 2300806"/>
              <a:gd name="connsiteY0" fmla="*/ 147792 h 2290966"/>
              <a:gd name="connsiteX1" fmla="*/ 163186 w 2300806"/>
              <a:gd name="connsiteY1" fmla="*/ 7104 h 2290966"/>
              <a:gd name="connsiteX2" fmla="*/ 1731068 w 2300806"/>
              <a:gd name="connsiteY2" fmla="*/ 421416 h 2290966"/>
              <a:gd name="connsiteX3" fmla="*/ 1877419 w 2300806"/>
              <a:gd name="connsiteY3" fmla="*/ 588253 h 2290966"/>
              <a:gd name="connsiteX4" fmla="*/ 2300806 w 2300806"/>
              <a:gd name="connsiteY4" fmla="*/ 2165110 h 2290966"/>
              <a:gd name="connsiteX5" fmla="*/ 2155719 w 2300806"/>
              <a:gd name="connsiteY5" fmla="*/ 2287371 h 2290966"/>
              <a:gd name="connsiteX6" fmla="*/ 588820 w 2300806"/>
              <a:gd name="connsiteY6" fmla="*/ 1874416 h 2290966"/>
              <a:gd name="connsiteX7" fmla="*/ 422682 w 2300806"/>
              <a:gd name="connsiteY7" fmla="*/ 1672167 h 2290966"/>
              <a:gd name="connsiteX8" fmla="*/ 2010 w 2300806"/>
              <a:gd name="connsiteY8" fmla="*/ 147792 h 2290966"/>
              <a:gd name="connsiteX0" fmla="*/ 2010 w 2300806"/>
              <a:gd name="connsiteY0" fmla="*/ 147792 h 2290966"/>
              <a:gd name="connsiteX1" fmla="*/ 163186 w 2300806"/>
              <a:gd name="connsiteY1" fmla="*/ 7104 h 2290966"/>
              <a:gd name="connsiteX2" fmla="*/ 1731068 w 2300806"/>
              <a:gd name="connsiteY2" fmla="*/ 421416 h 2290966"/>
              <a:gd name="connsiteX3" fmla="*/ 1877419 w 2300806"/>
              <a:gd name="connsiteY3" fmla="*/ 588253 h 2290966"/>
              <a:gd name="connsiteX4" fmla="*/ 2300806 w 2300806"/>
              <a:gd name="connsiteY4" fmla="*/ 2165110 h 2290966"/>
              <a:gd name="connsiteX5" fmla="*/ 2155719 w 2300806"/>
              <a:gd name="connsiteY5" fmla="*/ 2287371 h 2290966"/>
              <a:gd name="connsiteX6" fmla="*/ 588820 w 2300806"/>
              <a:gd name="connsiteY6" fmla="*/ 1874416 h 2290966"/>
              <a:gd name="connsiteX7" fmla="*/ 422682 w 2300806"/>
              <a:gd name="connsiteY7" fmla="*/ 1672167 h 2290966"/>
              <a:gd name="connsiteX8" fmla="*/ 2010 w 2300806"/>
              <a:gd name="connsiteY8" fmla="*/ 147792 h 2290966"/>
              <a:gd name="connsiteX0" fmla="*/ 2321 w 2301117"/>
              <a:gd name="connsiteY0" fmla="*/ 145616 h 2288790"/>
              <a:gd name="connsiteX1" fmla="*/ 163497 w 2301117"/>
              <a:gd name="connsiteY1" fmla="*/ 4928 h 2288790"/>
              <a:gd name="connsiteX2" fmla="*/ 1731379 w 2301117"/>
              <a:gd name="connsiteY2" fmla="*/ 419240 h 2288790"/>
              <a:gd name="connsiteX3" fmla="*/ 1877730 w 2301117"/>
              <a:gd name="connsiteY3" fmla="*/ 586077 h 2288790"/>
              <a:gd name="connsiteX4" fmla="*/ 2301117 w 2301117"/>
              <a:gd name="connsiteY4" fmla="*/ 2162934 h 2288790"/>
              <a:gd name="connsiteX5" fmla="*/ 2156030 w 2301117"/>
              <a:gd name="connsiteY5" fmla="*/ 2285195 h 2288790"/>
              <a:gd name="connsiteX6" fmla="*/ 589131 w 2301117"/>
              <a:gd name="connsiteY6" fmla="*/ 1872240 h 2288790"/>
              <a:gd name="connsiteX7" fmla="*/ 422993 w 2301117"/>
              <a:gd name="connsiteY7" fmla="*/ 1669991 h 2288790"/>
              <a:gd name="connsiteX8" fmla="*/ 2321 w 2301117"/>
              <a:gd name="connsiteY8" fmla="*/ 145616 h 2288790"/>
              <a:gd name="connsiteX0" fmla="*/ 0 w 2298796"/>
              <a:gd name="connsiteY0" fmla="*/ 147175 h 2290349"/>
              <a:gd name="connsiteX1" fmla="*/ 161176 w 2298796"/>
              <a:gd name="connsiteY1" fmla="*/ 6487 h 2290349"/>
              <a:gd name="connsiteX2" fmla="*/ 1729058 w 2298796"/>
              <a:gd name="connsiteY2" fmla="*/ 420799 h 2290349"/>
              <a:gd name="connsiteX3" fmla="*/ 1875409 w 2298796"/>
              <a:gd name="connsiteY3" fmla="*/ 587636 h 2290349"/>
              <a:gd name="connsiteX4" fmla="*/ 2298796 w 2298796"/>
              <a:gd name="connsiteY4" fmla="*/ 2164493 h 2290349"/>
              <a:gd name="connsiteX5" fmla="*/ 2153709 w 2298796"/>
              <a:gd name="connsiteY5" fmla="*/ 2286754 h 2290349"/>
              <a:gd name="connsiteX6" fmla="*/ 586810 w 2298796"/>
              <a:gd name="connsiteY6" fmla="*/ 1873799 h 2290349"/>
              <a:gd name="connsiteX7" fmla="*/ 420672 w 2298796"/>
              <a:gd name="connsiteY7" fmla="*/ 1671550 h 2290349"/>
              <a:gd name="connsiteX8" fmla="*/ 0 w 2298796"/>
              <a:gd name="connsiteY8" fmla="*/ 147175 h 2290349"/>
              <a:gd name="connsiteX0" fmla="*/ 0 w 2298796"/>
              <a:gd name="connsiteY0" fmla="*/ 147356 h 2290530"/>
              <a:gd name="connsiteX1" fmla="*/ 161176 w 2298796"/>
              <a:gd name="connsiteY1" fmla="*/ 6668 h 2290530"/>
              <a:gd name="connsiteX2" fmla="*/ 1729058 w 2298796"/>
              <a:gd name="connsiteY2" fmla="*/ 420980 h 2290530"/>
              <a:gd name="connsiteX3" fmla="*/ 1875409 w 2298796"/>
              <a:gd name="connsiteY3" fmla="*/ 587817 h 2290530"/>
              <a:gd name="connsiteX4" fmla="*/ 2298796 w 2298796"/>
              <a:gd name="connsiteY4" fmla="*/ 2164674 h 2290530"/>
              <a:gd name="connsiteX5" fmla="*/ 2153709 w 2298796"/>
              <a:gd name="connsiteY5" fmla="*/ 2286935 h 2290530"/>
              <a:gd name="connsiteX6" fmla="*/ 586810 w 2298796"/>
              <a:gd name="connsiteY6" fmla="*/ 1873980 h 2290530"/>
              <a:gd name="connsiteX7" fmla="*/ 420672 w 2298796"/>
              <a:gd name="connsiteY7" fmla="*/ 1671731 h 2290530"/>
              <a:gd name="connsiteX8" fmla="*/ 0 w 2298796"/>
              <a:gd name="connsiteY8" fmla="*/ 147356 h 2290530"/>
              <a:gd name="connsiteX0" fmla="*/ 9617 w 2308413"/>
              <a:gd name="connsiteY0" fmla="*/ 144929 h 2288103"/>
              <a:gd name="connsiteX1" fmla="*/ 170793 w 2308413"/>
              <a:gd name="connsiteY1" fmla="*/ 4241 h 2288103"/>
              <a:gd name="connsiteX2" fmla="*/ 1738675 w 2308413"/>
              <a:gd name="connsiteY2" fmla="*/ 418553 h 2288103"/>
              <a:gd name="connsiteX3" fmla="*/ 1885026 w 2308413"/>
              <a:gd name="connsiteY3" fmla="*/ 585390 h 2288103"/>
              <a:gd name="connsiteX4" fmla="*/ 2308413 w 2308413"/>
              <a:gd name="connsiteY4" fmla="*/ 2162247 h 2288103"/>
              <a:gd name="connsiteX5" fmla="*/ 2163326 w 2308413"/>
              <a:gd name="connsiteY5" fmla="*/ 2284508 h 2288103"/>
              <a:gd name="connsiteX6" fmla="*/ 596427 w 2308413"/>
              <a:gd name="connsiteY6" fmla="*/ 1871553 h 2288103"/>
              <a:gd name="connsiteX7" fmla="*/ 430289 w 2308413"/>
              <a:gd name="connsiteY7" fmla="*/ 1669304 h 2288103"/>
              <a:gd name="connsiteX8" fmla="*/ 9617 w 2308413"/>
              <a:gd name="connsiteY8" fmla="*/ 144929 h 2288103"/>
              <a:gd name="connsiteX0" fmla="*/ 8386 w 2307182"/>
              <a:gd name="connsiteY0" fmla="*/ 152138 h 2295312"/>
              <a:gd name="connsiteX1" fmla="*/ 169562 w 2307182"/>
              <a:gd name="connsiteY1" fmla="*/ 11450 h 2295312"/>
              <a:gd name="connsiteX2" fmla="*/ 1737444 w 2307182"/>
              <a:gd name="connsiteY2" fmla="*/ 425762 h 2295312"/>
              <a:gd name="connsiteX3" fmla="*/ 1883795 w 2307182"/>
              <a:gd name="connsiteY3" fmla="*/ 592599 h 2295312"/>
              <a:gd name="connsiteX4" fmla="*/ 2307182 w 2307182"/>
              <a:gd name="connsiteY4" fmla="*/ 2169456 h 2295312"/>
              <a:gd name="connsiteX5" fmla="*/ 2162095 w 2307182"/>
              <a:gd name="connsiteY5" fmla="*/ 2291717 h 2295312"/>
              <a:gd name="connsiteX6" fmla="*/ 595196 w 2307182"/>
              <a:gd name="connsiteY6" fmla="*/ 1878762 h 2295312"/>
              <a:gd name="connsiteX7" fmla="*/ 429058 w 2307182"/>
              <a:gd name="connsiteY7" fmla="*/ 1676513 h 2295312"/>
              <a:gd name="connsiteX8" fmla="*/ 8386 w 2307182"/>
              <a:gd name="connsiteY8" fmla="*/ 152138 h 2295312"/>
              <a:gd name="connsiteX0" fmla="*/ 9020 w 2301081"/>
              <a:gd name="connsiteY0" fmla="*/ 145947 h 2295856"/>
              <a:gd name="connsiteX1" fmla="*/ 163461 w 2301081"/>
              <a:gd name="connsiteY1" fmla="*/ 11994 h 2295856"/>
              <a:gd name="connsiteX2" fmla="*/ 1731343 w 2301081"/>
              <a:gd name="connsiteY2" fmla="*/ 426306 h 2295856"/>
              <a:gd name="connsiteX3" fmla="*/ 1877694 w 2301081"/>
              <a:gd name="connsiteY3" fmla="*/ 593143 h 2295856"/>
              <a:gd name="connsiteX4" fmla="*/ 2301081 w 2301081"/>
              <a:gd name="connsiteY4" fmla="*/ 2170000 h 2295856"/>
              <a:gd name="connsiteX5" fmla="*/ 2155994 w 2301081"/>
              <a:gd name="connsiteY5" fmla="*/ 2292261 h 2295856"/>
              <a:gd name="connsiteX6" fmla="*/ 589095 w 2301081"/>
              <a:gd name="connsiteY6" fmla="*/ 1879306 h 2295856"/>
              <a:gd name="connsiteX7" fmla="*/ 422957 w 2301081"/>
              <a:gd name="connsiteY7" fmla="*/ 1677057 h 2295856"/>
              <a:gd name="connsiteX8" fmla="*/ 9020 w 2301081"/>
              <a:gd name="connsiteY8" fmla="*/ 145947 h 2295856"/>
              <a:gd name="connsiteX0" fmla="*/ 3409 w 2295470"/>
              <a:gd name="connsiteY0" fmla="*/ 146126 h 2296035"/>
              <a:gd name="connsiteX1" fmla="*/ 157850 w 2295470"/>
              <a:gd name="connsiteY1" fmla="*/ 12173 h 2296035"/>
              <a:gd name="connsiteX2" fmla="*/ 1725732 w 2295470"/>
              <a:gd name="connsiteY2" fmla="*/ 426485 h 2296035"/>
              <a:gd name="connsiteX3" fmla="*/ 1872083 w 2295470"/>
              <a:gd name="connsiteY3" fmla="*/ 593322 h 2296035"/>
              <a:gd name="connsiteX4" fmla="*/ 2295470 w 2295470"/>
              <a:gd name="connsiteY4" fmla="*/ 2170179 h 2296035"/>
              <a:gd name="connsiteX5" fmla="*/ 2150383 w 2295470"/>
              <a:gd name="connsiteY5" fmla="*/ 2292440 h 2296035"/>
              <a:gd name="connsiteX6" fmla="*/ 583484 w 2295470"/>
              <a:gd name="connsiteY6" fmla="*/ 1879485 h 2296035"/>
              <a:gd name="connsiteX7" fmla="*/ 417346 w 2295470"/>
              <a:gd name="connsiteY7" fmla="*/ 1677236 h 2296035"/>
              <a:gd name="connsiteX8" fmla="*/ 3409 w 2295470"/>
              <a:gd name="connsiteY8" fmla="*/ 146126 h 2296035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5540 w 2297601"/>
              <a:gd name="connsiteY0" fmla="*/ 143814 h 2293723"/>
              <a:gd name="connsiteX1" fmla="*/ 159981 w 2297601"/>
              <a:gd name="connsiteY1" fmla="*/ 9861 h 2293723"/>
              <a:gd name="connsiteX2" fmla="*/ 1727863 w 2297601"/>
              <a:gd name="connsiteY2" fmla="*/ 424173 h 2293723"/>
              <a:gd name="connsiteX3" fmla="*/ 1874214 w 2297601"/>
              <a:gd name="connsiteY3" fmla="*/ 591010 h 2293723"/>
              <a:gd name="connsiteX4" fmla="*/ 2297601 w 2297601"/>
              <a:gd name="connsiteY4" fmla="*/ 2167867 h 2293723"/>
              <a:gd name="connsiteX5" fmla="*/ 2152514 w 2297601"/>
              <a:gd name="connsiteY5" fmla="*/ 2290128 h 2293723"/>
              <a:gd name="connsiteX6" fmla="*/ 585615 w 2297601"/>
              <a:gd name="connsiteY6" fmla="*/ 1877173 h 2293723"/>
              <a:gd name="connsiteX7" fmla="*/ 419477 w 2297601"/>
              <a:gd name="connsiteY7" fmla="*/ 1674924 h 2293723"/>
              <a:gd name="connsiteX8" fmla="*/ 5540 w 2297601"/>
              <a:gd name="connsiteY8" fmla="*/ 143814 h 2293723"/>
              <a:gd name="connsiteX0" fmla="*/ 5540 w 2297601"/>
              <a:gd name="connsiteY0" fmla="*/ 143814 h 2293723"/>
              <a:gd name="connsiteX1" fmla="*/ 159981 w 2297601"/>
              <a:gd name="connsiteY1" fmla="*/ 9861 h 2293723"/>
              <a:gd name="connsiteX2" fmla="*/ 1727863 w 2297601"/>
              <a:gd name="connsiteY2" fmla="*/ 424173 h 2293723"/>
              <a:gd name="connsiteX3" fmla="*/ 1874214 w 2297601"/>
              <a:gd name="connsiteY3" fmla="*/ 591010 h 2293723"/>
              <a:gd name="connsiteX4" fmla="*/ 2297601 w 2297601"/>
              <a:gd name="connsiteY4" fmla="*/ 2167867 h 2293723"/>
              <a:gd name="connsiteX5" fmla="*/ 2152514 w 2297601"/>
              <a:gd name="connsiteY5" fmla="*/ 2290128 h 2293723"/>
              <a:gd name="connsiteX6" fmla="*/ 585615 w 2297601"/>
              <a:gd name="connsiteY6" fmla="*/ 1877173 h 2293723"/>
              <a:gd name="connsiteX7" fmla="*/ 419477 w 2297601"/>
              <a:gd name="connsiteY7" fmla="*/ 1674924 h 2293723"/>
              <a:gd name="connsiteX8" fmla="*/ 5540 w 2297601"/>
              <a:gd name="connsiteY8" fmla="*/ 143814 h 2293723"/>
              <a:gd name="connsiteX0" fmla="*/ 3923 w 2295984"/>
              <a:gd name="connsiteY0" fmla="*/ 144081 h 2293990"/>
              <a:gd name="connsiteX1" fmla="*/ 158364 w 2295984"/>
              <a:gd name="connsiteY1" fmla="*/ 10128 h 2293990"/>
              <a:gd name="connsiteX2" fmla="*/ 1726246 w 2295984"/>
              <a:gd name="connsiteY2" fmla="*/ 424440 h 2293990"/>
              <a:gd name="connsiteX3" fmla="*/ 1872597 w 2295984"/>
              <a:gd name="connsiteY3" fmla="*/ 591277 h 2293990"/>
              <a:gd name="connsiteX4" fmla="*/ 2295984 w 2295984"/>
              <a:gd name="connsiteY4" fmla="*/ 2168134 h 2293990"/>
              <a:gd name="connsiteX5" fmla="*/ 2150897 w 2295984"/>
              <a:gd name="connsiteY5" fmla="*/ 2290395 h 2293990"/>
              <a:gd name="connsiteX6" fmla="*/ 583998 w 2295984"/>
              <a:gd name="connsiteY6" fmla="*/ 1877440 h 2293990"/>
              <a:gd name="connsiteX7" fmla="*/ 417860 w 2295984"/>
              <a:gd name="connsiteY7" fmla="*/ 1675191 h 2293990"/>
              <a:gd name="connsiteX8" fmla="*/ 3923 w 2295984"/>
              <a:gd name="connsiteY8" fmla="*/ 144081 h 2293990"/>
              <a:gd name="connsiteX0" fmla="*/ 1528 w 2293589"/>
              <a:gd name="connsiteY0" fmla="*/ 144362 h 2294271"/>
              <a:gd name="connsiteX1" fmla="*/ 155969 w 2293589"/>
              <a:gd name="connsiteY1" fmla="*/ 10409 h 2294271"/>
              <a:gd name="connsiteX2" fmla="*/ 1723851 w 2293589"/>
              <a:gd name="connsiteY2" fmla="*/ 424721 h 2294271"/>
              <a:gd name="connsiteX3" fmla="*/ 1870202 w 2293589"/>
              <a:gd name="connsiteY3" fmla="*/ 591558 h 2294271"/>
              <a:gd name="connsiteX4" fmla="*/ 2293589 w 2293589"/>
              <a:gd name="connsiteY4" fmla="*/ 2168415 h 2294271"/>
              <a:gd name="connsiteX5" fmla="*/ 2148502 w 2293589"/>
              <a:gd name="connsiteY5" fmla="*/ 2290676 h 2294271"/>
              <a:gd name="connsiteX6" fmla="*/ 581603 w 2293589"/>
              <a:gd name="connsiteY6" fmla="*/ 1877721 h 2294271"/>
              <a:gd name="connsiteX7" fmla="*/ 415465 w 2293589"/>
              <a:gd name="connsiteY7" fmla="*/ 1675472 h 2294271"/>
              <a:gd name="connsiteX8" fmla="*/ 1528 w 2293589"/>
              <a:gd name="connsiteY8" fmla="*/ 144362 h 2294271"/>
              <a:gd name="connsiteX0" fmla="*/ 1848 w 2293909"/>
              <a:gd name="connsiteY0" fmla="*/ 138202 h 2288111"/>
              <a:gd name="connsiteX1" fmla="*/ 156289 w 2293909"/>
              <a:gd name="connsiteY1" fmla="*/ 4249 h 2288111"/>
              <a:gd name="connsiteX2" fmla="*/ 1724171 w 2293909"/>
              <a:gd name="connsiteY2" fmla="*/ 418561 h 2288111"/>
              <a:gd name="connsiteX3" fmla="*/ 1870522 w 2293909"/>
              <a:gd name="connsiteY3" fmla="*/ 585398 h 2288111"/>
              <a:gd name="connsiteX4" fmla="*/ 2293909 w 2293909"/>
              <a:gd name="connsiteY4" fmla="*/ 2162255 h 2288111"/>
              <a:gd name="connsiteX5" fmla="*/ 2148822 w 2293909"/>
              <a:gd name="connsiteY5" fmla="*/ 2284516 h 2288111"/>
              <a:gd name="connsiteX6" fmla="*/ 581923 w 2293909"/>
              <a:gd name="connsiteY6" fmla="*/ 1871561 h 2288111"/>
              <a:gd name="connsiteX7" fmla="*/ 415785 w 2293909"/>
              <a:gd name="connsiteY7" fmla="*/ 1669312 h 2288111"/>
              <a:gd name="connsiteX8" fmla="*/ 1848 w 2293909"/>
              <a:gd name="connsiteY8" fmla="*/ 138202 h 2288111"/>
              <a:gd name="connsiteX0" fmla="*/ 1289 w 2293350"/>
              <a:gd name="connsiteY0" fmla="*/ 138202 h 2288111"/>
              <a:gd name="connsiteX1" fmla="*/ 155730 w 2293350"/>
              <a:gd name="connsiteY1" fmla="*/ 4249 h 2288111"/>
              <a:gd name="connsiteX2" fmla="*/ 1723612 w 2293350"/>
              <a:gd name="connsiteY2" fmla="*/ 418561 h 2288111"/>
              <a:gd name="connsiteX3" fmla="*/ 1869963 w 2293350"/>
              <a:gd name="connsiteY3" fmla="*/ 585398 h 2288111"/>
              <a:gd name="connsiteX4" fmla="*/ 2293350 w 2293350"/>
              <a:gd name="connsiteY4" fmla="*/ 2162255 h 2288111"/>
              <a:gd name="connsiteX5" fmla="*/ 2148263 w 2293350"/>
              <a:gd name="connsiteY5" fmla="*/ 2284516 h 2288111"/>
              <a:gd name="connsiteX6" fmla="*/ 581364 w 2293350"/>
              <a:gd name="connsiteY6" fmla="*/ 1871561 h 2288111"/>
              <a:gd name="connsiteX7" fmla="*/ 415226 w 2293350"/>
              <a:gd name="connsiteY7" fmla="*/ 1669312 h 2288111"/>
              <a:gd name="connsiteX8" fmla="*/ 1289 w 2293350"/>
              <a:gd name="connsiteY8" fmla="*/ 138202 h 2288111"/>
              <a:gd name="connsiteX0" fmla="*/ 1527 w 2293588"/>
              <a:gd name="connsiteY0" fmla="*/ 138621 h 2288530"/>
              <a:gd name="connsiteX1" fmla="*/ 155968 w 2293588"/>
              <a:gd name="connsiteY1" fmla="*/ 4668 h 2288530"/>
              <a:gd name="connsiteX2" fmla="*/ 1723850 w 2293588"/>
              <a:gd name="connsiteY2" fmla="*/ 418980 h 2288530"/>
              <a:gd name="connsiteX3" fmla="*/ 1870201 w 2293588"/>
              <a:gd name="connsiteY3" fmla="*/ 585817 h 2288530"/>
              <a:gd name="connsiteX4" fmla="*/ 2293588 w 2293588"/>
              <a:gd name="connsiteY4" fmla="*/ 2162674 h 2288530"/>
              <a:gd name="connsiteX5" fmla="*/ 2148501 w 2293588"/>
              <a:gd name="connsiteY5" fmla="*/ 2284935 h 2288530"/>
              <a:gd name="connsiteX6" fmla="*/ 581602 w 2293588"/>
              <a:gd name="connsiteY6" fmla="*/ 1871980 h 2288530"/>
              <a:gd name="connsiteX7" fmla="*/ 415464 w 2293588"/>
              <a:gd name="connsiteY7" fmla="*/ 1669731 h 2288530"/>
              <a:gd name="connsiteX8" fmla="*/ 1527 w 2293588"/>
              <a:gd name="connsiteY8" fmla="*/ 138621 h 2288530"/>
              <a:gd name="connsiteX0" fmla="*/ 4451 w 2296512"/>
              <a:gd name="connsiteY0" fmla="*/ 139388 h 2289297"/>
              <a:gd name="connsiteX1" fmla="*/ 158892 w 2296512"/>
              <a:gd name="connsiteY1" fmla="*/ 5435 h 2289297"/>
              <a:gd name="connsiteX2" fmla="*/ 1726774 w 2296512"/>
              <a:gd name="connsiteY2" fmla="*/ 419747 h 2289297"/>
              <a:gd name="connsiteX3" fmla="*/ 1873125 w 2296512"/>
              <a:gd name="connsiteY3" fmla="*/ 586584 h 2289297"/>
              <a:gd name="connsiteX4" fmla="*/ 2296512 w 2296512"/>
              <a:gd name="connsiteY4" fmla="*/ 2163441 h 2289297"/>
              <a:gd name="connsiteX5" fmla="*/ 2151425 w 2296512"/>
              <a:gd name="connsiteY5" fmla="*/ 2285702 h 2289297"/>
              <a:gd name="connsiteX6" fmla="*/ 584526 w 2296512"/>
              <a:gd name="connsiteY6" fmla="*/ 1872747 h 2289297"/>
              <a:gd name="connsiteX7" fmla="*/ 418388 w 2296512"/>
              <a:gd name="connsiteY7" fmla="*/ 1670498 h 2289297"/>
              <a:gd name="connsiteX8" fmla="*/ 4451 w 2296512"/>
              <a:gd name="connsiteY8" fmla="*/ 139388 h 2289297"/>
              <a:gd name="connsiteX0" fmla="*/ 4451 w 2299782"/>
              <a:gd name="connsiteY0" fmla="*/ 139388 h 2288818"/>
              <a:gd name="connsiteX1" fmla="*/ 158892 w 2299782"/>
              <a:gd name="connsiteY1" fmla="*/ 5435 h 2288818"/>
              <a:gd name="connsiteX2" fmla="*/ 1726774 w 2299782"/>
              <a:gd name="connsiteY2" fmla="*/ 419747 h 2288818"/>
              <a:gd name="connsiteX3" fmla="*/ 1873125 w 2299782"/>
              <a:gd name="connsiteY3" fmla="*/ 586584 h 2288818"/>
              <a:gd name="connsiteX4" fmla="*/ 2296512 w 2299782"/>
              <a:gd name="connsiteY4" fmla="*/ 2163441 h 2288818"/>
              <a:gd name="connsiteX5" fmla="*/ 2151425 w 2299782"/>
              <a:gd name="connsiteY5" fmla="*/ 2285702 h 2288818"/>
              <a:gd name="connsiteX6" fmla="*/ 584526 w 2299782"/>
              <a:gd name="connsiteY6" fmla="*/ 1872747 h 2288818"/>
              <a:gd name="connsiteX7" fmla="*/ 418388 w 2299782"/>
              <a:gd name="connsiteY7" fmla="*/ 1670498 h 2288818"/>
              <a:gd name="connsiteX8" fmla="*/ 4451 w 2299782"/>
              <a:gd name="connsiteY8" fmla="*/ 139388 h 2288818"/>
              <a:gd name="connsiteX0" fmla="*/ 4451 w 2299139"/>
              <a:gd name="connsiteY0" fmla="*/ 139388 h 2287220"/>
              <a:gd name="connsiteX1" fmla="*/ 158892 w 2299139"/>
              <a:gd name="connsiteY1" fmla="*/ 5435 h 2287220"/>
              <a:gd name="connsiteX2" fmla="*/ 1726774 w 2299139"/>
              <a:gd name="connsiteY2" fmla="*/ 419747 h 2287220"/>
              <a:gd name="connsiteX3" fmla="*/ 1873125 w 2299139"/>
              <a:gd name="connsiteY3" fmla="*/ 586584 h 2287220"/>
              <a:gd name="connsiteX4" fmla="*/ 2296512 w 2299139"/>
              <a:gd name="connsiteY4" fmla="*/ 2163441 h 2287220"/>
              <a:gd name="connsiteX5" fmla="*/ 2151425 w 2299139"/>
              <a:gd name="connsiteY5" fmla="*/ 2285702 h 2287220"/>
              <a:gd name="connsiteX6" fmla="*/ 584526 w 2299139"/>
              <a:gd name="connsiteY6" fmla="*/ 1872747 h 2287220"/>
              <a:gd name="connsiteX7" fmla="*/ 418388 w 2299139"/>
              <a:gd name="connsiteY7" fmla="*/ 1670498 h 2287220"/>
              <a:gd name="connsiteX8" fmla="*/ 4451 w 2299139"/>
              <a:gd name="connsiteY8" fmla="*/ 139388 h 2287220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84526 w 2299277"/>
              <a:gd name="connsiteY6" fmla="*/ 1872747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4690 w 2299277"/>
              <a:gd name="connsiteY3" fmla="*/ 585018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4690 w 2299277"/>
              <a:gd name="connsiteY3" fmla="*/ 588149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99277" h="2289265">
                <a:moveTo>
                  <a:pt x="4451" y="139388"/>
                </a:moveTo>
                <a:cubicBezTo>
                  <a:pt x="-13417" y="60766"/>
                  <a:pt x="19464" y="-22226"/>
                  <a:pt x="158892" y="5435"/>
                </a:cubicBezTo>
                <a:lnTo>
                  <a:pt x="1726774" y="419747"/>
                </a:lnTo>
                <a:cubicBezTo>
                  <a:pt x="1822894" y="445626"/>
                  <a:pt x="1861313" y="514526"/>
                  <a:pt x="1880135" y="585426"/>
                </a:cubicBezTo>
                <a:cubicBezTo>
                  <a:pt x="2097057" y="1402519"/>
                  <a:pt x="2138139" y="1539608"/>
                  <a:pt x="2296512" y="2163441"/>
                </a:cubicBezTo>
                <a:cubicBezTo>
                  <a:pt x="2313920" y="2245273"/>
                  <a:pt x="2247201" y="2304717"/>
                  <a:pt x="2151425" y="2285702"/>
                </a:cubicBezTo>
                <a:lnTo>
                  <a:pt x="594791" y="1867358"/>
                </a:lnTo>
                <a:cubicBezTo>
                  <a:pt x="507154" y="1842614"/>
                  <a:pt x="450849" y="1799460"/>
                  <a:pt x="416823" y="1672064"/>
                </a:cubicBezTo>
                <a:cubicBezTo>
                  <a:pt x="286664" y="1184744"/>
                  <a:pt x="134198" y="644520"/>
                  <a:pt x="4451" y="139388"/>
                </a:cubicBezTo>
                <a:close/>
              </a:path>
            </a:pathLst>
          </a:custGeom>
          <a:noFill/>
          <a:ln w="28575" cmpd="sng">
            <a:solidFill>
              <a:srgbClr val="A7934B">
                <a:alpha val="2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11"/>
          <p:cNvSpPr/>
          <p:nvPr userDrawn="1"/>
        </p:nvSpPr>
        <p:spPr>
          <a:xfrm rot="896764">
            <a:off x="5882000" y="5432816"/>
            <a:ext cx="2343465" cy="2326254"/>
          </a:xfrm>
          <a:custGeom>
            <a:avLst/>
            <a:gdLst>
              <a:gd name="connsiteX0" fmla="*/ 0 w 2309041"/>
              <a:gd name="connsiteY0" fmla="*/ 122448 h 2313432"/>
              <a:gd name="connsiteX1" fmla="*/ 122448 w 2309041"/>
              <a:gd name="connsiteY1" fmla="*/ 0 h 2313432"/>
              <a:gd name="connsiteX2" fmla="*/ 2186593 w 2309041"/>
              <a:gd name="connsiteY2" fmla="*/ 0 h 2313432"/>
              <a:gd name="connsiteX3" fmla="*/ 2309041 w 2309041"/>
              <a:gd name="connsiteY3" fmla="*/ 122448 h 2313432"/>
              <a:gd name="connsiteX4" fmla="*/ 2309041 w 2309041"/>
              <a:gd name="connsiteY4" fmla="*/ 2190984 h 2313432"/>
              <a:gd name="connsiteX5" fmla="*/ 2186593 w 2309041"/>
              <a:gd name="connsiteY5" fmla="*/ 2313432 h 2313432"/>
              <a:gd name="connsiteX6" fmla="*/ 122448 w 2309041"/>
              <a:gd name="connsiteY6" fmla="*/ 2313432 h 2313432"/>
              <a:gd name="connsiteX7" fmla="*/ 0 w 2309041"/>
              <a:gd name="connsiteY7" fmla="*/ 2190984 h 2313432"/>
              <a:gd name="connsiteX8" fmla="*/ 0 w 2309041"/>
              <a:gd name="connsiteY8" fmla="*/ 122448 h 2313432"/>
              <a:gd name="connsiteX0" fmla="*/ 0 w 2756331"/>
              <a:gd name="connsiteY0" fmla="*/ 122448 h 2313432"/>
              <a:gd name="connsiteX1" fmla="*/ 122448 w 2756331"/>
              <a:gd name="connsiteY1" fmla="*/ 0 h 2313432"/>
              <a:gd name="connsiteX2" fmla="*/ 2186593 w 2756331"/>
              <a:gd name="connsiteY2" fmla="*/ 0 h 2313432"/>
              <a:gd name="connsiteX3" fmla="*/ 2309041 w 2756331"/>
              <a:gd name="connsiteY3" fmla="*/ 122448 h 2313432"/>
              <a:gd name="connsiteX4" fmla="*/ 2756331 w 2756331"/>
              <a:gd name="connsiteY4" fmla="*/ 1743694 h 2313432"/>
              <a:gd name="connsiteX5" fmla="*/ 2186593 w 2756331"/>
              <a:gd name="connsiteY5" fmla="*/ 2313432 h 2313432"/>
              <a:gd name="connsiteX6" fmla="*/ 122448 w 2756331"/>
              <a:gd name="connsiteY6" fmla="*/ 2313432 h 2313432"/>
              <a:gd name="connsiteX7" fmla="*/ 0 w 2756331"/>
              <a:gd name="connsiteY7" fmla="*/ 2190984 h 2313432"/>
              <a:gd name="connsiteX8" fmla="*/ 0 w 2756331"/>
              <a:gd name="connsiteY8" fmla="*/ 122448 h 2313432"/>
              <a:gd name="connsiteX0" fmla="*/ 0 w 2756331"/>
              <a:gd name="connsiteY0" fmla="*/ 122448 h 2313432"/>
              <a:gd name="connsiteX1" fmla="*/ 122448 w 2756331"/>
              <a:gd name="connsiteY1" fmla="*/ 0 h 2313432"/>
              <a:gd name="connsiteX2" fmla="*/ 2186593 w 2756331"/>
              <a:gd name="connsiteY2" fmla="*/ 0 h 2313432"/>
              <a:gd name="connsiteX3" fmla="*/ 2309041 w 2756331"/>
              <a:gd name="connsiteY3" fmla="*/ 122448 h 2313432"/>
              <a:gd name="connsiteX4" fmla="*/ 2756331 w 2756331"/>
              <a:gd name="connsiteY4" fmla="*/ 1743694 h 2313432"/>
              <a:gd name="connsiteX5" fmla="*/ 2654369 w 2756331"/>
              <a:gd name="connsiteY5" fmla="*/ 1852485 h 2313432"/>
              <a:gd name="connsiteX6" fmla="*/ 122448 w 2756331"/>
              <a:gd name="connsiteY6" fmla="*/ 2313432 h 2313432"/>
              <a:gd name="connsiteX7" fmla="*/ 0 w 2756331"/>
              <a:gd name="connsiteY7" fmla="*/ 2190984 h 2313432"/>
              <a:gd name="connsiteX8" fmla="*/ 0 w 2756331"/>
              <a:gd name="connsiteY8" fmla="*/ 122448 h 2313432"/>
              <a:gd name="connsiteX0" fmla="*/ 0 w 2756331"/>
              <a:gd name="connsiteY0" fmla="*/ 122448 h 2193261"/>
              <a:gd name="connsiteX1" fmla="*/ 122448 w 2756331"/>
              <a:gd name="connsiteY1" fmla="*/ 0 h 2193261"/>
              <a:gd name="connsiteX2" fmla="*/ 2186593 w 2756331"/>
              <a:gd name="connsiteY2" fmla="*/ 0 h 2193261"/>
              <a:gd name="connsiteX3" fmla="*/ 2309041 w 2756331"/>
              <a:gd name="connsiteY3" fmla="*/ 122448 h 2193261"/>
              <a:gd name="connsiteX4" fmla="*/ 2756331 w 2756331"/>
              <a:gd name="connsiteY4" fmla="*/ 1743694 h 2193261"/>
              <a:gd name="connsiteX5" fmla="*/ 2654369 w 2756331"/>
              <a:gd name="connsiteY5" fmla="*/ 1852485 h 2193261"/>
              <a:gd name="connsiteX6" fmla="*/ 1768205 w 2756331"/>
              <a:gd name="connsiteY6" fmla="*/ 797431 h 2193261"/>
              <a:gd name="connsiteX7" fmla="*/ 0 w 2756331"/>
              <a:gd name="connsiteY7" fmla="*/ 2190984 h 2193261"/>
              <a:gd name="connsiteX8" fmla="*/ 0 w 2756331"/>
              <a:gd name="connsiteY8" fmla="*/ 122448 h 2193261"/>
              <a:gd name="connsiteX0" fmla="*/ 0 w 2756331"/>
              <a:gd name="connsiteY0" fmla="*/ 122448 h 2194935"/>
              <a:gd name="connsiteX1" fmla="*/ 122448 w 2756331"/>
              <a:gd name="connsiteY1" fmla="*/ 0 h 2194935"/>
              <a:gd name="connsiteX2" fmla="*/ 2186593 w 2756331"/>
              <a:gd name="connsiteY2" fmla="*/ 0 h 2194935"/>
              <a:gd name="connsiteX3" fmla="*/ 2309041 w 2756331"/>
              <a:gd name="connsiteY3" fmla="*/ 122448 h 2194935"/>
              <a:gd name="connsiteX4" fmla="*/ 2756331 w 2756331"/>
              <a:gd name="connsiteY4" fmla="*/ 1743694 h 2194935"/>
              <a:gd name="connsiteX5" fmla="*/ 2654369 w 2756331"/>
              <a:gd name="connsiteY5" fmla="*/ 1852485 h 2194935"/>
              <a:gd name="connsiteX6" fmla="*/ 986298 w 2756331"/>
              <a:gd name="connsiteY6" fmla="*/ 1435925 h 2194935"/>
              <a:gd name="connsiteX7" fmla="*/ 0 w 2756331"/>
              <a:gd name="connsiteY7" fmla="*/ 2190984 h 2194935"/>
              <a:gd name="connsiteX8" fmla="*/ 0 w 2756331"/>
              <a:gd name="connsiteY8" fmla="*/ 122448 h 2194935"/>
              <a:gd name="connsiteX0" fmla="*/ 0 w 2756331"/>
              <a:gd name="connsiteY0" fmla="*/ 122448 h 1852485"/>
              <a:gd name="connsiteX1" fmla="*/ 122448 w 2756331"/>
              <a:gd name="connsiteY1" fmla="*/ 0 h 1852485"/>
              <a:gd name="connsiteX2" fmla="*/ 2186593 w 2756331"/>
              <a:gd name="connsiteY2" fmla="*/ 0 h 1852485"/>
              <a:gd name="connsiteX3" fmla="*/ 2309041 w 2756331"/>
              <a:gd name="connsiteY3" fmla="*/ 122448 h 1852485"/>
              <a:gd name="connsiteX4" fmla="*/ 2756331 w 2756331"/>
              <a:gd name="connsiteY4" fmla="*/ 1743694 h 1852485"/>
              <a:gd name="connsiteX5" fmla="*/ 2654369 w 2756331"/>
              <a:gd name="connsiteY5" fmla="*/ 1852485 h 1852485"/>
              <a:gd name="connsiteX6" fmla="*/ 986298 w 2756331"/>
              <a:gd name="connsiteY6" fmla="*/ 1435925 h 1852485"/>
              <a:gd name="connsiteX7" fmla="*/ 894581 w 2756331"/>
              <a:gd name="connsiteY7" fmla="*/ 1337378 h 1852485"/>
              <a:gd name="connsiteX8" fmla="*/ 0 w 2756331"/>
              <a:gd name="connsiteY8" fmla="*/ 122448 h 1852485"/>
              <a:gd name="connsiteX0" fmla="*/ 0 w 2756331"/>
              <a:gd name="connsiteY0" fmla="*/ 539006 h 2269043"/>
              <a:gd name="connsiteX1" fmla="*/ 620956 w 2756331"/>
              <a:gd name="connsiteY1" fmla="*/ 0 h 2269043"/>
              <a:gd name="connsiteX2" fmla="*/ 2186593 w 2756331"/>
              <a:gd name="connsiteY2" fmla="*/ 416558 h 2269043"/>
              <a:gd name="connsiteX3" fmla="*/ 2309041 w 2756331"/>
              <a:gd name="connsiteY3" fmla="*/ 539006 h 2269043"/>
              <a:gd name="connsiteX4" fmla="*/ 2756331 w 2756331"/>
              <a:gd name="connsiteY4" fmla="*/ 2160252 h 2269043"/>
              <a:gd name="connsiteX5" fmla="*/ 2654369 w 2756331"/>
              <a:gd name="connsiteY5" fmla="*/ 2269043 h 2269043"/>
              <a:gd name="connsiteX6" fmla="*/ 986298 w 2756331"/>
              <a:gd name="connsiteY6" fmla="*/ 1852483 h 2269043"/>
              <a:gd name="connsiteX7" fmla="*/ 894581 w 2756331"/>
              <a:gd name="connsiteY7" fmla="*/ 1753936 h 2269043"/>
              <a:gd name="connsiteX8" fmla="*/ 0 w 2756331"/>
              <a:gd name="connsiteY8" fmla="*/ 539006 h 2269043"/>
              <a:gd name="connsiteX0" fmla="*/ 0 w 2288552"/>
              <a:gd name="connsiteY0" fmla="*/ 173665 h 2269043"/>
              <a:gd name="connsiteX1" fmla="*/ 153177 w 2288552"/>
              <a:gd name="connsiteY1" fmla="*/ 0 h 2269043"/>
              <a:gd name="connsiteX2" fmla="*/ 1718814 w 2288552"/>
              <a:gd name="connsiteY2" fmla="*/ 416558 h 2269043"/>
              <a:gd name="connsiteX3" fmla="*/ 1841262 w 2288552"/>
              <a:gd name="connsiteY3" fmla="*/ 539006 h 2269043"/>
              <a:gd name="connsiteX4" fmla="*/ 2288552 w 2288552"/>
              <a:gd name="connsiteY4" fmla="*/ 2160252 h 2269043"/>
              <a:gd name="connsiteX5" fmla="*/ 2186590 w 2288552"/>
              <a:gd name="connsiteY5" fmla="*/ 2269043 h 2269043"/>
              <a:gd name="connsiteX6" fmla="*/ 518519 w 2288552"/>
              <a:gd name="connsiteY6" fmla="*/ 1852483 h 2269043"/>
              <a:gd name="connsiteX7" fmla="*/ 426802 w 2288552"/>
              <a:gd name="connsiteY7" fmla="*/ 1753936 h 2269043"/>
              <a:gd name="connsiteX8" fmla="*/ 0 w 2288552"/>
              <a:gd name="connsiteY8" fmla="*/ 173665 h 2269043"/>
              <a:gd name="connsiteX0" fmla="*/ 0 w 2298796"/>
              <a:gd name="connsiteY0" fmla="*/ 142934 h 2269043"/>
              <a:gd name="connsiteX1" fmla="*/ 163421 w 2298796"/>
              <a:gd name="connsiteY1" fmla="*/ 0 h 2269043"/>
              <a:gd name="connsiteX2" fmla="*/ 1729058 w 2298796"/>
              <a:gd name="connsiteY2" fmla="*/ 416558 h 2269043"/>
              <a:gd name="connsiteX3" fmla="*/ 1851506 w 2298796"/>
              <a:gd name="connsiteY3" fmla="*/ 539006 h 2269043"/>
              <a:gd name="connsiteX4" fmla="*/ 2298796 w 2298796"/>
              <a:gd name="connsiteY4" fmla="*/ 2160252 h 2269043"/>
              <a:gd name="connsiteX5" fmla="*/ 2196834 w 2298796"/>
              <a:gd name="connsiteY5" fmla="*/ 2269043 h 2269043"/>
              <a:gd name="connsiteX6" fmla="*/ 528763 w 2298796"/>
              <a:gd name="connsiteY6" fmla="*/ 1852483 h 2269043"/>
              <a:gd name="connsiteX7" fmla="*/ 437046 w 2298796"/>
              <a:gd name="connsiteY7" fmla="*/ 1753936 h 2269043"/>
              <a:gd name="connsiteX8" fmla="*/ 0 w 2298796"/>
              <a:gd name="connsiteY8" fmla="*/ 142934 h 2269043"/>
              <a:gd name="connsiteX0" fmla="*/ 0 w 2298796"/>
              <a:gd name="connsiteY0" fmla="*/ 145749 h 2271858"/>
              <a:gd name="connsiteX1" fmla="*/ 163421 w 2298796"/>
              <a:gd name="connsiteY1" fmla="*/ 2815 h 2271858"/>
              <a:gd name="connsiteX2" fmla="*/ 1729058 w 2298796"/>
              <a:gd name="connsiteY2" fmla="*/ 419373 h 2271858"/>
              <a:gd name="connsiteX3" fmla="*/ 1851506 w 2298796"/>
              <a:gd name="connsiteY3" fmla="*/ 541821 h 2271858"/>
              <a:gd name="connsiteX4" fmla="*/ 2298796 w 2298796"/>
              <a:gd name="connsiteY4" fmla="*/ 2163067 h 2271858"/>
              <a:gd name="connsiteX5" fmla="*/ 2196834 w 2298796"/>
              <a:gd name="connsiteY5" fmla="*/ 2271858 h 2271858"/>
              <a:gd name="connsiteX6" fmla="*/ 528763 w 2298796"/>
              <a:gd name="connsiteY6" fmla="*/ 1855298 h 2271858"/>
              <a:gd name="connsiteX7" fmla="*/ 437046 w 2298796"/>
              <a:gd name="connsiteY7" fmla="*/ 1756751 h 2271858"/>
              <a:gd name="connsiteX8" fmla="*/ 0 w 2298796"/>
              <a:gd name="connsiteY8" fmla="*/ 145749 h 2271858"/>
              <a:gd name="connsiteX0" fmla="*/ 1583 w 2300379"/>
              <a:gd name="connsiteY0" fmla="*/ 146709 h 2272818"/>
              <a:gd name="connsiteX1" fmla="*/ 165004 w 2300379"/>
              <a:gd name="connsiteY1" fmla="*/ 3775 h 2272818"/>
              <a:gd name="connsiteX2" fmla="*/ 1730641 w 2300379"/>
              <a:gd name="connsiteY2" fmla="*/ 420333 h 2272818"/>
              <a:gd name="connsiteX3" fmla="*/ 1853089 w 2300379"/>
              <a:gd name="connsiteY3" fmla="*/ 542781 h 2272818"/>
              <a:gd name="connsiteX4" fmla="*/ 2300379 w 2300379"/>
              <a:gd name="connsiteY4" fmla="*/ 2164027 h 2272818"/>
              <a:gd name="connsiteX5" fmla="*/ 2198417 w 2300379"/>
              <a:gd name="connsiteY5" fmla="*/ 2272818 h 2272818"/>
              <a:gd name="connsiteX6" fmla="*/ 530346 w 2300379"/>
              <a:gd name="connsiteY6" fmla="*/ 1856258 h 2272818"/>
              <a:gd name="connsiteX7" fmla="*/ 438629 w 2300379"/>
              <a:gd name="connsiteY7" fmla="*/ 1757711 h 2272818"/>
              <a:gd name="connsiteX8" fmla="*/ 1583 w 2300379"/>
              <a:gd name="connsiteY8" fmla="*/ 146709 h 2272818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98751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98751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64606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8243"/>
              <a:gd name="connsiteX1" fmla="*/ 165338 w 2300713"/>
              <a:gd name="connsiteY1" fmla="*/ 6956 h 2288243"/>
              <a:gd name="connsiteX2" fmla="*/ 1730975 w 2300713"/>
              <a:gd name="connsiteY2" fmla="*/ 423514 h 2288243"/>
              <a:gd name="connsiteX3" fmla="*/ 1853423 w 2300713"/>
              <a:gd name="connsiteY3" fmla="*/ 545962 h 2288243"/>
              <a:gd name="connsiteX4" fmla="*/ 2300713 w 2300713"/>
              <a:gd name="connsiteY4" fmla="*/ 2167208 h 2288243"/>
              <a:gd name="connsiteX5" fmla="*/ 2164606 w 2300713"/>
              <a:gd name="connsiteY5" fmla="*/ 2275999 h 2288243"/>
              <a:gd name="connsiteX6" fmla="*/ 530680 w 2300713"/>
              <a:gd name="connsiteY6" fmla="*/ 1859439 h 2288243"/>
              <a:gd name="connsiteX7" fmla="*/ 438963 w 2300713"/>
              <a:gd name="connsiteY7" fmla="*/ 1760892 h 2288243"/>
              <a:gd name="connsiteX8" fmla="*/ 1917 w 2300713"/>
              <a:gd name="connsiteY8" fmla="*/ 149890 h 2288243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08231 w 2303711"/>
              <a:gd name="connsiteY7" fmla="*/ 1682357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08231 w 2303711"/>
              <a:gd name="connsiteY7" fmla="*/ 1682357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77326 w 2303711"/>
              <a:gd name="connsiteY3" fmla="*/ 590351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77326 w 2303711"/>
              <a:gd name="connsiteY3" fmla="*/ 590351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422589 w 2303711"/>
              <a:gd name="connsiteY7" fmla="*/ 1674265 h 2292042"/>
              <a:gd name="connsiteX8" fmla="*/ 1917 w 2303711"/>
              <a:gd name="connsiteY8" fmla="*/ 149890 h 2292042"/>
              <a:gd name="connsiteX0" fmla="*/ 2010 w 2303804"/>
              <a:gd name="connsiteY0" fmla="*/ 147792 h 2289944"/>
              <a:gd name="connsiteX1" fmla="*/ 163186 w 2303804"/>
              <a:gd name="connsiteY1" fmla="*/ 7104 h 2289944"/>
              <a:gd name="connsiteX2" fmla="*/ 1731068 w 2303804"/>
              <a:gd name="connsiteY2" fmla="*/ 421416 h 2289944"/>
              <a:gd name="connsiteX3" fmla="*/ 1877419 w 2303804"/>
              <a:gd name="connsiteY3" fmla="*/ 588253 h 2289944"/>
              <a:gd name="connsiteX4" fmla="*/ 2300806 w 2303804"/>
              <a:gd name="connsiteY4" fmla="*/ 2165110 h 2289944"/>
              <a:gd name="connsiteX5" fmla="*/ 2164699 w 2303804"/>
              <a:gd name="connsiteY5" fmla="*/ 2273901 h 2289944"/>
              <a:gd name="connsiteX6" fmla="*/ 588820 w 2303804"/>
              <a:gd name="connsiteY6" fmla="*/ 1874416 h 2289944"/>
              <a:gd name="connsiteX7" fmla="*/ 422682 w 2303804"/>
              <a:gd name="connsiteY7" fmla="*/ 1672167 h 2289944"/>
              <a:gd name="connsiteX8" fmla="*/ 2010 w 2303804"/>
              <a:gd name="connsiteY8" fmla="*/ 147792 h 2289944"/>
              <a:gd name="connsiteX0" fmla="*/ 2010 w 2303368"/>
              <a:gd name="connsiteY0" fmla="*/ 147792 h 2301573"/>
              <a:gd name="connsiteX1" fmla="*/ 163186 w 2303368"/>
              <a:gd name="connsiteY1" fmla="*/ 7104 h 2301573"/>
              <a:gd name="connsiteX2" fmla="*/ 1731068 w 2303368"/>
              <a:gd name="connsiteY2" fmla="*/ 421416 h 2301573"/>
              <a:gd name="connsiteX3" fmla="*/ 1877419 w 2303368"/>
              <a:gd name="connsiteY3" fmla="*/ 588253 h 2301573"/>
              <a:gd name="connsiteX4" fmla="*/ 2300806 w 2303368"/>
              <a:gd name="connsiteY4" fmla="*/ 2165110 h 2301573"/>
              <a:gd name="connsiteX5" fmla="*/ 2155719 w 2303368"/>
              <a:gd name="connsiteY5" fmla="*/ 2287371 h 2301573"/>
              <a:gd name="connsiteX6" fmla="*/ 588820 w 2303368"/>
              <a:gd name="connsiteY6" fmla="*/ 1874416 h 2301573"/>
              <a:gd name="connsiteX7" fmla="*/ 422682 w 2303368"/>
              <a:gd name="connsiteY7" fmla="*/ 1672167 h 2301573"/>
              <a:gd name="connsiteX8" fmla="*/ 2010 w 2303368"/>
              <a:gd name="connsiteY8" fmla="*/ 147792 h 2301573"/>
              <a:gd name="connsiteX0" fmla="*/ 2010 w 2303368"/>
              <a:gd name="connsiteY0" fmla="*/ 147792 h 2301573"/>
              <a:gd name="connsiteX1" fmla="*/ 163186 w 2303368"/>
              <a:gd name="connsiteY1" fmla="*/ 7104 h 2301573"/>
              <a:gd name="connsiteX2" fmla="*/ 1731068 w 2303368"/>
              <a:gd name="connsiteY2" fmla="*/ 421416 h 2301573"/>
              <a:gd name="connsiteX3" fmla="*/ 1877419 w 2303368"/>
              <a:gd name="connsiteY3" fmla="*/ 588253 h 2301573"/>
              <a:gd name="connsiteX4" fmla="*/ 2300806 w 2303368"/>
              <a:gd name="connsiteY4" fmla="*/ 2165110 h 2301573"/>
              <a:gd name="connsiteX5" fmla="*/ 2155719 w 2303368"/>
              <a:gd name="connsiteY5" fmla="*/ 2287371 h 2301573"/>
              <a:gd name="connsiteX6" fmla="*/ 588820 w 2303368"/>
              <a:gd name="connsiteY6" fmla="*/ 1874416 h 2301573"/>
              <a:gd name="connsiteX7" fmla="*/ 422682 w 2303368"/>
              <a:gd name="connsiteY7" fmla="*/ 1672167 h 2301573"/>
              <a:gd name="connsiteX8" fmla="*/ 2010 w 2303368"/>
              <a:gd name="connsiteY8" fmla="*/ 147792 h 2301573"/>
              <a:gd name="connsiteX0" fmla="*/ 2010 w 2304304"/>
              <a:gd name="connsiteY0" fmla="*/ 147792 h 2296304"/>
              <a:gd name="connsiteX1" fmla="*/ 163186 w 2304304"/>
              <a:gd name="connsiteY1" fmla="*/ 7104 h 2296304"/>
              <a:gd name="connsiteX2" fmla="*/ 1731068 w 2304304"/>
              <a:gd name="connsiteY2" fmla="*/ 421416 h 2296304"/>
              <a:gd name="connsiteX3" fmla="*/ 1877419 w 2304304"/>
              <a:gd name="connsiteY3" fmla="*/ 588253 h 2296304"/>
              <a:gd name="connsiteX4" fmla="*/ 2300806 w 2304304"/>
              <a:gd name="connsiteY4" fmla="*/ 2165110 h 2296304"/>
              <a:gd name="connsiteX5" fmla="*/ 2155719 w 2304304"/>
              <a:gd name="connsiteY5" fmla="*/ 2287371 h 2296304"/>
              <a:gd name="connsiteX6" fmla="*/ 588820 w 2304304"/>
              <a:gd name="connsiteY6" fmla="*/ 1874416 h 2296304"/>
              <a:gd name="connsiteX7" fmla="*/ 422682 w 2304304"/>
              <a:gd name="connsiteY7" fmla="*/ 1672167 h 2296304"/>
              <a:gd name="connsiteX8" fmla="*/ 2010 w 2304304"/>
              <a:gd name="connsiteY8" fmla="*/ 147792 h 2296304"/>
              <a:gd name="connsiteX0" fmla="*/ 2010 w 2300806"/>
              <a:gd name="connsiteY0" fmla="*/ 147792 h 2298797"/>
              <a:gd name="connsiteX1" fmla="*/ 163186 w 2300806"/>
              <a:gd name="connsiteY1" fmla="*/ 7104 h 2298797"/>
              <a:gd name="connsiteX2" fmla="*/ 1731068 w 2300806"/>
              <a:gd name="connsiteY2" fmla="*/ 421416 h 2298797"/>
              <a:gd name="connsiteX3" fmla="*/ 1877419 w 2300806"/>
              <a:gd name="connsiteY3" fmla="*/ 588253 h 2298797"/>
              <a:gd name="connsiteX4" fmla="*/ 2300806 w 2300806"/>
              <a:gd name="connsiteY4" fmla="*/ 2165110 h 2298797"/>
              <a:gd name="connsiteX5" fmla="*/ 2155719 w 2300806"/>
              <a:gd name="connsiteY5" fmla="*/ 2287371 h 2298797"/>
              <a:gd name="connsiteX6" fmla="*/ 588820 w 2300806"/>
              <a:gd name="connsiteY6" fmla="*/ 1874416 h 2298797"/>
              <a:gd name="connsiteX7" fmla="*/ 422682 w 2300806"/>
              <a:gd name="connsiteY7" fmla="*/ 1672167 h 2298797"/>
              <a:gd name="connsiteX8" fmla="*/ 2010 w 2300806"/>
              <a:gd name="connsiteY8" fmla="*/ 147792 h 2298797"/>
              <a:gd name="connsiteX0" fmla="*/ 2010 w 2300806"/>
              <a:gd name="connsiteY0" fmla="*/ 147792 h 2293305"/>
              <a:gd name="connsiteX1" fmla="*/ 163186 w 2300806"/>
              <a:gd name="connsiteY1" fmla="*/ 7104 h 2293305"/>
              <a:gd name="connsiteX2" fmla="*/ 1731068 w 2300806"/>
              <a:gd name="connsiteY2" fmla="*/ 421416 h 2293305"/>
              <a:gd name="connsiteX3" fmla="*/ 1877419 w 2300806"/>
              <a:gd name="connsiteY3" fmla="*/ 588253 h 2293305"/>
              <a:gd name="connsiteX4" fmla="*/ 2300806 w 2300806"/>
              <a:gd name="connsiteY4" fmla="*/ 2165110 h 2293305"/>
              <a:gd name="connsiteX5" fmla="*/ 2155719 w 2300806"/>
              <a:gd name="connsiteY5" fmla="*/ 2287371 h 2293305"/>
              <a:gd name="connsiteX6" fmla="*/ 588820 w 2300806"/>
              <a:gd name="connsiteY6" fmla="*/ 1874416 h 2293305"/>
              <a:gd name="connsiteX7" fmla="*/ 422682 w 2300806"/>
              <a:gd name="connsiteY7" fmla="*/ 1672167 h 2293305"/>
              <a:gd name="connsiteX8" fmla="*/ 2010 w 2300806"/>
              <a:gd name="connsiteY8" fmla="*/ 147792 h 2293305"/>
              <a:gd name="connsiteX0" fmla="*/ 2010 w 2300806"/>
              <a:gd name="connsiteY0" fmla="*/ 147792 h 2290966"/>
              <a:gd name="connsiteX1" fmla="*/ 163186 w 2300806"/>
              <a:gd name="connsiteY1" fmla="*/ 7104 h 2290966"/>
              <a:gd name="connsiteX2" fmla="*/ 1731068 w 2300806"/>
              <a:gd name="connsiteY2" fmla="*/ 421416 h 2290966"/>
              <a:gd name="connsiteX3" fmla="*/ 1877419 w 2300806"/>
              <a:gd name="connsiteY3" fmla="*/ 588253 h 2290966"/>
              <a:gd name="connsiteX4" fmla="*/ 2300806 w 2300806"/>
              <a:gd name="connsiteY4" fmla="*/ 2165110 h 2290966"/>
              <a:gd name="connsiteX5" fmla="*/ 2155719 w 2300806"/>
              <a:gd name="connsiteY5" fmla="*/ 2287371 h 2290966"/>
              <a:gd name="connsiteX6" fmla="*/ 588820 w 2300806"/>
              <a:gd name="connsiteY6" fmla="*/ 1874416 h 2290966"/>
              <a:gd name="connsiteX7" fmla="*/ 422682 w 2300806"/>
              <a:gd name="connsiteY7" fmla="*/ 1672167 h 2290966"/>
              <a:gd name="connsiteX8" fmla="*/ 2010 w 2300806"/>
              <a:gd name="connsiteY8" fmla="*/ 147792 h 2290966"/>
              <a:gd name="connsiteX0" fmla="*/ 2010 w 2300806"/>
              <a:gd name="connsiteY0" fmla="*/ 147792 h 2290966"/>
              <a:gd name="connsiteX1" fmla="*/ 163186 w 2300806"/>
              <a:gd name="connsiteY1" fmla="*/ 7104 h 2290966"/>
              <a:gd name="connsiteX2" fmla="*/ 1731068 w 2300806"/>
              <a:gd name="connsiteY2" fmla="*/ 421416 h 2290966"/>
              <a:gd name="connsiteX3" fmla="*/ 1877419 w 2300806"/>
              <a:gd name="connsiteY3" fmla="*/ 588253 h 2290966"/>
              <a:gd name="connsiteX4" fmla="*/ 2300806 w 2300806"/>
              <a:gd name="connsiteY4" fmla="*/ 2165110 h 2290966"/>
              <a:gd name="connsiteX5" fmla="*/ 2155719 w 2300806"/>
              <a:gd name="connsiteY5" fmla="*/ 2287371 h 2290966"/>
              <a:gd name="connsiteX6" fmla="*/ 588820 w 2300806"/>
              <a:gd name="connsiteY6" fmla="*/ 1874416 h 2290966"/>
              <a:gd name="connsiteX7" fmla="*/ 422682 w 2300806"/>
              <a:gd name="connsiteY7" fmla="*/ 1672167 h 2290966"/>
              <a:gd name="connsiteX8" fmla="*/ 2010 w 2300806"/>
              <a:gd name="connsiteY8" fmla="*/ 147792 h 2290966"/>
              <a:gd name="connsiteX0" fmla="*/ 2321 w 2301117"/>
              <a:gd name="connsiteY0" fmla="*/ 145616 h 2288790"/>
              <a:gd name="connsiteX1" fmla="*/ 163497 w 2301117"/>
              <a:gd name="connsiteY1" fmla="*/ 4928 h 2288790"/>
              <a:gd name="connsiteX2" fmla="*/ 1731379 w 2301117"/>
              <a:gd name="connsiteY2" fmla="*/ 419240 h 2288790"/>
              <a:gd name="connsiteX3" fmla="*/ 1877730 w 2301117"/>
              <a:gd name="connsiteY3" fmla="*/ 586077 h 2288790"/>
              <a:gd name="connsiteX4" fmla="*/ 2301117 w 2301117"/>
              <a:gd name="connsiteY4" fmla="*/ 2162934 h 2288790"/>
              <a:gd name="connsiteX5" fmla="*/ 2156030 w 2301117"/>
              <a:gd name="connsiteY5" fmla="*/ 2285195 h 2288790"/>
              <a:gd name="connsiteX6" fmla="*/ 589131 w 2301117"/>
              <a:gd name="connsiteY6" fmla="*/ 1872240 h 2288790"/>
              <a:gd name="connsiteX7" fmla="*/ 422993 w 2301117"/>
              <a:gd name="connsiteY7" fmla="*/ 1669991 h 2288790"/>
              <a:gd name="connsiteX8" fmla="*/ 2321 w 2301117"/>
              <a:gd name="connsiteY8" fmla="*/ 145616 h 2288790"/>
              <a:gd name="connsiteX0" fmla="*/ 0 w 2298796"/>
              <a:gd name="connsiteY0" fmla="*/ 147175 h 2290349"/>
              <a:gd name="connsiteX1" fmla="*/ 161176 w 2298796"/>
              <a:gd name="connsiteY1" fmla="*/ 6487 h 2290349"/>
              <a:gd name="connsiteX2" fmla="*/ 1729058 w 2298796"/>
              <a:gd name="connsiteY2" fmla="*/ 420799 h 2290349"/>
              <a:gd name="connsiteX3" fmla="*/ 1875409 w 2298796"/>
              <a:gd name="connsiteY3" fmla="*/ 587636 h 2290349"/>
              <a:gd name="connsiteX4" fmla="*/ 2298796 w 2298796"/>
              <a:gd name="connsiteY4" fmla="*/ 2164493 h 2290349"/>
              <a:gd name="connsiteX5" fmla="*/ 2153709 w 2298796"/>
              <a:gd name="connsiteY5" fmla="*/ 2286754 h 2290349"/>
              <a:gd name="connsiteX6" fmla="*/ 586810 w 2298796"/>
              <a:gd name="connsiteY6" fmla="*/ 1873799 h 2290349"/>
              <a:gd name="connsiteX7" fmla="*/ 420672 w 2298796"/>
              <a:gd name="connsiteY7" fmla="*/ 1671550 h 2290349"/>
              <a:gd name="connsiteX8" fmla="*/ 0 w 2298796"/>
              <a:gd name="connsiteY8" fmla="*/ 147175 h 2290349"/>
              <a:gd name="connsiteX0" fmla="*/ 0 w 2298796"/>
              <a:gd name="connsiteY0" fmla="*/ 147356 h 2290530"/>
              <a:gd name="connsiteX1" fmla="*/ 161176 w 2298796"/>
              <a:gd name="connsiteY1" fmla="*/ 6668 h 2290530"/>
              <a:gd name="connsiteX2" fmla="*/ 1729058 w 2298796"/>
              <a:gd name="connsiteY2" fmla="*/ 420980 h 2290530"/>
              <a:gd name="connsiteX3" fmla="*/ 1875409 w 2298796"/>
              <a:gd name="connsiteY3" fmla="*/ 587817 h 2290530"/>
              <a:gd name="connsiteX4" fmla="*/ 2298796 w 2298796"/>
              <a:gd name="connsiteY4" fmla="*/ 2164674 h 2290530"/>
              <a:gd name="connsiteX5" fmla="*/ 2153709 w 2298796"/>
              <a:gd name="connsiteY5" fmla="*/ 2286935 h 2290530"/>
              <a:gd name="connsiteX6" fmla="*/ 586810 w 2298796"/>
              <a:gd name="connsiteY6" fmla="*/ 1873980 h 2290530"/>
              <a:gd name="connsiteX7" fmla="*/ 420672 w 2298796"/>
              <a:gd name="connsiteY7" fmla="*/ 1671731 h 2290530"/>
              <a:gd name="connsiteX8" fmla="*/ 0 w 2298796"/>
              <a:gd name="connsiteY8" fmla="*/ 147356 h 2290530"/>
              <a:gd name="connsiteX0" fmla="*/ 9617 w 2308413"/>
              <a:gd name="connsiteY0" fmla="*/ 144929 h 2288103"/>
              <a:gd name="connsiteX1" fmla="*/ 170793 w 2308413"/>
              <a:gd name="connsiteY1" fmla="*/ 4241 h 2288103"/>
              <a:gd name="connsiteX2" fmla="*/ 1738675 w 2308413"/>
              <a:gd name="connsiteY2" fmla="*/ 418553 h 2288103"/>
              <a:gd name="connsiteX3" fmla="*/ 1885026 w 2308413"/>
              <a:gd name="connsiteY3" fmla="*/ 585390 h 2288103"/>
              <a:gd name="connsiteX4" fmla="*/ 2308413 w 2308413"/>
              <a:gd name="connsiteY4" fmla="*/ 2162247 h 2288103"/>
              <a:gd name="connsiteX5" fmla="*/ 2163326 w 2308413"/>
              <a:gd name="connsiteY5" fmla="*/ 2284508 h 2288103"/>
              <a:gd name="connsiteX6" fmla="*/ 596427 w 2308413"/>
              <a:gd name="connsiteY6" fmla="*/ 1871553 h 2288103"/>
              <a:gd name="connsiteX7" fmla="*/ 430289 w 2308413"/>
              <a:gd name="connsiteY7" fmla="*/ 1669304 h 2288103"/>
              <a:gd name="connsiteX8" fmla="*/ 9617 w 2308413"/>
              <a:gd name="connsiteY8" fmla="*/ 144929 h 2288103"/>
              <a:gd name="connsiteX0" fmla="*/ 8386 w 2307182"/>
              <a:gd name="connsiteY0" fmla="*/ 152138 h 2295312"/>
              <a:gd name="connsiteX1" fmla="*/ 169562 w 2307182"/>
              <a:gd name="connsiteY1" fmla="*/ 11450 h 2295312"/>
              <a:gd name="connsiteX2" fmla="*/ 1737444 w 2307182"/>
              <a:gd name="connsiteY2" fmla="*/ 425762 h 2295312"/>
              <a:gd name="connsiteX3" fmla="*/ 1883795 w 2307182"/>
              <a:gd name="connsiteY3" fmla="*/ 592599 h 2295312"/>
              <a:gd name="connsiteX4" fmla="*/ 2307182 w 2307182"/>
              <a:gd name="connsiteY4" fmla="*/ 2169456 h 2295312"/>
              <a:gd name="connsiteX5" fmla="*/ 2162095 w 2307182"/>
              <a:gd name="connsiteY5" fmla="*/ 2291717 h 2295312"/>
              <a:gd name="connsiteX6" fmla="*/ 595196 w 2307182"/>
              <a:gd name="connsiteY6" fmla="*/ 1878762 h 2295312"/>
              <a:gd name="connsiteX7" fmla="*/ 429058 w 2307182"/>
              <a:gd name="connsiteY7" fmla="*/ 1676513 h 2295312"/>
              <a:gd name="connsiteX8" fmla="*/ 8386 w 2307182"/>
              <a:gd name="connsiteY8" fmla="*/ 152138 h 2295312"/>
              <a:gd name="connsiteX0" fmla="*/ 9020 w 2301081"/>
              <a:gd name="connsiteY0" fmla="*/ 145947 h 2295856"/>
              <a:gd name="connsiteX1" fmla="*/ 163461 w 2301081"/>
              <a:gd name="connsiteY1" fmla="*/ 11994 h 2295856"/>
              <a:gd name="connsiteX2" fmla="*/ 1731343 w 2301081"/>
              <a:gd name="connsiteY2" fmla="*/ 426306 h 2295856"/>
              <a:gd name="connsiteX3" fmla="*/ 1877694 w 2301081"/>
              <a:gd name="connsiteY3" fmla="*/ 593143 h 2295856"/>
              <a:gd name="connsiteX4" fmla="*/ 2301081 w 2301081"/>
              <a:gd name="connsiteY4" fmla="*/ 2170000 h 2295856"/>
              <a:gd name="connsiteX5" fmla="*/ 2155994 w 2301081"/>
              <a:gd name="connsiteY5" fmla="*/ 2292261 h 2295856"/>
              <a:gd name="connsiteX6" fmla="*/ 589095 w 2301081"/>
              <a:gd name="connsiteY6" fmla="*/ 1879306 h 2295856"/>
              <a:gd name="connsiteX7" fmla="*/ 422957 w 2301081"/>
              <a:gd name="connsiteY7" fmla="*/ 1677057 h 2295856"/>
              <a:gd name="connsiteX8" fmla="*/ 9020 w 2301081"/>
              <a:gd name="connsiteY8" fmla="*/ 145947 h 2295856"/>
              <a:gd name="connsiteX0" fmla="*/ 3409 w 2295470"/>
              <a:gd name="connsiteY0" fmla="*/ 146126 h 2296035"/>
              <a:gd name="connsiteX1" fmla="*/ 157850 w 2295470"/>
              <a:gd name="connsiteY1" fmla="*/ 12173 h 2296035"/>
              <a:gd name="connsiteX2" fmla="*/ 1725732 w 2295470"/>
              <a:gd name="connsiteY2" fmla="*/ 426485 h 2296035"/>
              <a:gd name="connsiteX3" fmla="*/ 1872083 w 2295470"/>
              <a:gd name="connsiteY3" fmla="*/ 593322 h 2296035"/>
              <a:gd name="connsiteX4" fmla="*/ 2295470 w 2295470"/>
              <a:gd name="connsiteY4" fmla="*/ 2170179 h 2296035"/>
              <a:gd name="connsiteX5" fmla="*/ 2150383 w 2295470"/>
              <a:gd name="connsiteY5" fmla="*/ 2292440 h 2296035"/>
              <a:gd name="connsiteX6" fmla="*/ 583484 w 2295470"/>
              <a:gd name="connsiteY6" fmla="*/ 1879485 h 2296035"/>
              <a:gd name="connsiteX7" fmla="*/ 417346 w 2295470"/>
              <a:gd name="connsiteY7" fmla="*/ 1677236 h 2296035"/>
              <a:gd name="connsiteX8" fmla="*/ 3409 w 2295470"/>
              <a:gd name="connsiteY8" fmla="*/ 146126 h 2296035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5540 w 2297601"/>
              <a:gd name="connsiteY0" fmla="*/ 143814 h 2293723"/>
              <a:gd name="connsiteX1" fmla="*/ 159981 w 2297601"/>
              <a:gd name="connsiteY1" fmla="*/ 9861 h 2293723"/>
              <a:gd name="connsiteX2" fmla="*/ 1727863 w 2297601"/>
              <a:gd name="connsiteY2" fmla="*/ 424173 h 2293723"/>
              <a:gd name="connsiteX3" fmla="*/ 1874214 w 2297601"/>
              <a:gd name="connsiteY3" fmla="*/ 591010 h 2293723"/>
              <a:gd name="connsiteX4" fmla="*/ 2297601 w 2297601"/>
              <a:gd name="connsiteY4" fmla="*/ 2167867 h 2293723"/>
              <a:gd name="connsiteX5" fmla="*/ 2152514 w 2297601"/>
              <a:gd name="connsiteY5" fmla="*/ 2290128 h 2293723"/>
              <a:gd name="connsiteX6" fmla="*/ 585615 w 2297601"/>
              <a:gd name="connsiteY6" fmla="*/ 1877173 h 2293723"/>
              <a:gd name="connsiteX7" fmla="*/ 419477 w 2297601"/>
              <a:gd name="connsiteY7" fmla="*/ 1674924 h 2293723"/>
              <a:gd name="connsiteX8" fmla="*/ 5540 w 2297601"/>
              <a:gd name="connsiteY8" fmla="*/ 143814 h 2293723"/>
              <a:gd name="connsiteX0" fmla="*/ 5540 w 2297601"/>
              <a:gd name="connsiteY0" fmla="*/ 143814 h 2293723"/>
              <a:gd name="connsiteX1" fmla="*/ 159981 w 2297601"/>
              <a:gd name="connsiteY1" fmla="*/ 9861 h 2293723"/>
              <a:gd name="connsiteX2" fmla="*/ 1727863 w 2297601"/>
              <a:gd name="connsiteY2" fmla="*/ 424173 h 2293723"/>
              <a:gd name="connsiteX3" fmla="*/ 1874214 w 2297601"/>
              <a:gd name="connsiteY3" fmla="*/ 591010 h 2293723"/>
              <a:gd name="connsiteX4" fmla="*/ 2297601 w 2297601"/>
              <a:gd name="connsiteY4" fmla="*/ 2167867 h 2293723"/>
              <a:gd name="connsiteX5" fmla="*/ 2152514 w 2297601"/>
              <a:gd name="connsiteY5" fmla="*/ 2290128 h 2293723"/>
              <a:gd name="connsiteX6" fmla="*/ 585615 w 2297601"/>
              <a:gd name="connsiteY6" fmla="*/ 1877173 h 2293723"/>
              <a:gd name="connsiteX7" fmla="*/ 419477 w 2297601"/>
              <a:gd name="connsiteY7" fmla="*/ 1674924 h 2293723"/>
              <a:gd name="connsiteX8" fmla="*/ 5540 w 2297601"/>
              <a:gd name="connsiteY8" fmla="*/ 143814 h 2293723"/>
              <a:gd name="connsiteX0" fmla="*/ 3923 w 2295984"/>
              <a:gd name="connsiteY0" fmla="*/ 144081 h 2293990"/>
              <a:gd name="connsiteX1" fmla="*/ 158364 w 2295984"/>
              <a:gd name="connsiteY1" fmla="*/ 10128 h 2293990"/>
              <a:gd name="connsiteX2" fmla="*/ 1726246 w 2295984"/>
              <a:gd name="connsiteY2" fmla="*/ 424440 h 2293990"/>
              <a:gd name="connsiteX3" fmla="*/ 1872597 w 2295984"/>
              <a:gd name="connsiteY3" fmla="*/ 591277 h 2293990"/>
              <a:gd name="connsiteX4" fmla="*/ 2295984 w 2295984"/>
              <a:gd name="connsiteY4" fmla="*/ 2168134 h 2293990"/>
              <a:gd name="connsiteX5" fmla="*/ 2150897 w 2295984"/>
              <a:gd name="connsiteY5" fmla="*/ 2290395 h 2293990"/>
              <a:gd name="connsiteX6" fmla="*/ 583998 w 2295984"/>
              <a:gd name="connsiteY6" fmla="*/ 1877440 h 2293990"/>
              <a:gd name="connsiteX7" fmla="*/ 417860 w 2295984"/>
              <a:gd name="connsiteY7" fmla="*/ 1675191 h 2293990"/>
              <a:gd name="connsiteX8" fmla="*/ 3923 w 2295984"/>
              <a:gd name="connsiteY8" fmla="*/ 144081 h 2293990"/>
              <a:gd name="connsiteX0" fmla="*/ 1528 w 2293589"/>
              <a:gd name="connsiteY0" fmla="*/ 144362 h 2294271"/>
              <a:gd name="connsiteX1" fmla="*/ 155969 w 2293589"/>
              <a:gd name="connsiteY1" fmla="*/ 10409 h 2294271"/>
              <a:gd name="connsiteX2" fmla="*/ 1723851 w 2293589"/>
              <a:gd name="connsiteY2" fmla="*/ 424721 h 2294271"/>
              <a:gd name="connsiteX3" fmla="*/ 1870202 w 2293589"/>
              <a:gd name="connsiteY3" fmla="*/ 591558 h 2294271"/>
              <a:gd name="connsiteX4" fmla="*/ 2293589 w 2293589"/>
              <a:gd name="connsiteY4" fmla="*/ 2168415 h 2294271"/>
              <a:gd name="connsiteX5" fmla="*/ 2148502 w 2293589"/>
              <a:gd name="connsiteY5" fmla="*/ 2290676 h 2294271"/>
              <a:gd name="connsiteX6" fmla="*/ 581603 w 2293589"/>
              <a:gd name="connsiteY6" fmla="*/ 1877721 h 2294271"/>
              <a:gd name="connsiteX7" fmla="*/ 415465 w 2293589"/>
              <a:gd name="connsiteY7" fmla="*/ 1675472 h 2294271"/>
              <a:gd name="connsiteX8" fmla="*/ 1528 w 2293589"/>
              <a:gd name="connsiteY8" fmla="*/ 144362 h 2294271"/>
              <a:gd name="connsiteX0" fmla="*/ 1848 w 2293909"/>
              <a:gd name="connsiteY0" fmla="*/ 138202 h 2288111"/>
              <a:gd name="connsiteX1" fmla="*/ 156289 w 2293909"/>
              <a:gd name="connsiteY1" fmla="*/ 4249 h 2288111"/>
              <a:gd name="connsiteX2" fmla="*/ 1724171 w 2293909"/>
              <a:gd name="connsiteY2" fmla="*/ 418561 h 2288111"/>
              <a:gd name="connsiteX3" fmla="*/ 1870522 w 2293909"/>
              <a:gd name="connsiteY3" fmla="*/ 585398 h 2288111"/>
              <a:gd name="connsiteX4" fmla="*/ 2293909 w 2293909"/>
              <a:gd name="connsiteY4" fmla="*/ 2162255 h 2288111"/>
              <a:gd name="connsiteX5" fmla="*/ 2148822 w 2293909"/>
              <a:gd name="connsiteY5" fmla="*/ 2284516 h 2288111"/>
              <a:gd name="connsiteX6" fmla="*/ 581923 w 2293909"/>
              <a:gd name="connsiteY6" fmla="*/ 1871561 h 2288111"/>
              <a:gd name="connsiteX7" fmla="*/ 415785 w 2293909"/>
              <a:gd name="connsiteY7" fmla="*/ 1669312 h 2288111"/>
              <a:gd name="connsiteX8" fmla="*/ 1848 w 2293909"/>
              <a:gd name="connsiteY8" fmla="*/ 138202 h 2288111"/>
              <a:gd name="connsiteX0" fmla="*/ 1289 w 2293350"/>
              <a:gd name="connsiteY0" fmla="*/ 138202 h 2288111"/>
              <a:gd name="connsiteX1" fmla="*/ 155730 w 2293350"/>
              <a:gd name="connsiteY1" fmla="*/ 4249 h 2288111"/>
              <a:gd name="connsiteX2" fmla="*/ 1723612 w 2293350"/>
              <a:gd name="connsiteY2" fmla="*/ 418561 h 2288111"/>
              <a:gd name="connsiteX3" fmla="*/ 1869963 w 2293350"/>
              <a:gd name="connsiteY3" fmla="*/ 585398 h 2288111"/>
              <a:gd name="connsiteX4" fmla="*/ 2293350 w 2293350"/>
              <a:gd name="connsiteY4" fmla="*/ 2162255 h 2288111"/>
              <a:gd name="connsiteX5" fmla="*/ 2148263 w 2293350"/>
              <a:gd name="connsiteY5" fmla="*/ 2284516 h 2288111"/>
              <a:gd name="connsiteX6" fmla="*/ 581364 w 2293350"/>
              <a:gd name="connsiteY6" fmla="*/ 1871561 h 2288111"/>
              <a:gd name="connsiteX7" fmla="*/ 415226 w 2293350"/>
              <a:gd name="connsiteY7" fmla="*/ 1669312 h 2288111"/>
              <a:gd name="connsiteX8" fmla="*/ 1289 w 2293350"/>
              <a:gd name="connsiteY8" fmla="*/ 138202 h 2288111"/>
              <a:gd name="connsiteX0" fmla="*/ 1527 w 2293588"/>
              <a:gd name="connsiteY0" fmla="*/ 138621 h 2288530"/>
              <a:gd name="connsiteX1" fmla="*/ 155968 w 2293588"/>
              <a:gd name="connsiteY1" fmla="*/ 4668 h 2288530"/>
              <a:gd name="connsiteX2" fmla="*/ 1723850 w 2293588"/>
              <a:gd name="connsiteY2" fmla="*/ 418980 h 2288530"/>
              <a:gd name="connsiteX3" fmla="*/ 1870201 w 2293588"/>
              <a:gd name="connsiteY3" fmla="*/ 585817 h 2288530"/>
              <a:gd name="connsiteX4" fmla="*/ 2293588 w 2293588"/>
              <a:gd name="connsiteY4" fmla="*/ 2162674 h 2288530"/>
              <a:gd name="connsiteX5" fmla="*/ 2148501 w 2293588"/>
              <a:gd name="connsiteY5" fmla="*/ 2284935 h 2288530"/>
              <a:gd name="connsiteX6" fmla="*/ 581602 w 2293588"/>
              <a:gd name="connsiteY6" fmla="*/ 1871980 h 2288530"/>
              <a:gd name="connsiteX7" fmla="*/ 415464 w 2293588"/>
              <a:gd name="connsiteY7" fmla="*/ 1669731 h 2288530"/>
              <a:gd name="connsiteX8" fmla="*/ 1527 w 2293588"/>
              <a:gd name="connsiteY8" fmla="*/ 138621 h 2288530"/>
              <a:gd name="connsiteX0" fmla="*/ 4451 w 2296512"/>
              <a:gd name="connsiteY0" fmla="*/ 139388 h 2289297"/>
              <a:gd name="connsiteX1" fmla="*/ 158892 w 2296512"/>
              <a:gd name="connsiteY1" fmla="*/ 5435 h 2289297"/>
              <a:gd name="connsiteX2" fmla="*/ 1726774 w 2296512"/>
              <a:gd name="connsiteY2" fmla="*/ 419747 h 2289297"/>
              <a:gd name="connsiteX3" fmla="*/ 1873125 w 2296512"/>
              <a:gd name="connsiteY3" fmla="*/ 586584 h 2289297"/>
              <a:gd name="connsiteX4" fmla="*/ 2296512 w 2296512"/>
              <a:gd name="connsiteY4" fmla="*/ 2163441 h 2289297"/>
              <a:gd name="connsiteX5" fmla="*/ 2151425 w 2296512"/>
              <a:gd name="connsiteY5" fmla="*/ 2285702 h 2289297"/>
              <a:gd name="connsiteX6" fmla="*/ 584526 w 2296512"/>
              <a:gd name="connsiteY6" fmla="*/ 1872747 h 2289297"/>
              <a:gd name="connsiteX7" fmla="*/ 418388 w 2296512"/>
              <a:gd name="connsiteY7" fmla="*/ 1670498 h 2289297"/>
              <a:gd name="connsiteX8" fmla="*/ 4451 w 2296512"/>
              <a:gd name="connsiteY8" fmla="*/ 139388 h 2289297"/>
              <a:gd name="connsiteX0" fmla="*/ 4451 w 2299782"/>
              <a:gd name="connsiteY0" fmla="*/ 139388 h 2288818"/>
              <a:gd name="connsiteX1" fmla="*/ 158892 w 2299782"/>
              <a:gd name="connsiteY1" fmla="*/ 5435 h 2288818"/>
              <a:gd name="connsiteX2" fmla="*/ 1726774 w 2299782"/>
              <a:gd name="connsiteY2" fmla="*/ 419747 h 2288818"/>
              <a:gd name="connsiteX3" fmla="*/ 1873125 w 2299782"/>
              <a:gd name="connsiteY3" fmla="*/ 586584 h 2288818"/>
              <a:gd name="connsiteX4" fmla="*/ 2296512 w 2299782"/>
              <a:gd name="connsiteY4" fmla="*/ 2163441 h 2288818"/>
              <a:gd name="connsiteX5" fmla="*/ 2151425 w 2299782"/>
              <a:gd name="connsiteY5" fmla="*/ 2285702 h 2288818"/>
              <a:gd name="connsiteX6" fmla="*/ 584526 w 2299782"/>
              <a:gd name="connsiteY6" fmla="*/ 1872747 h 2288818"/>
              <a:gd name="connsiteX7" fmla="*/ 418388 w 2299782"/>
              <a:gd name="connsiteY7" fmla="*/ 1670498 h 2288818"/>
              <a:gd name="connsiteX8" fmla="*/ 4451 w 2299782"/>
              <a:gd name="connsiteY8" fmla="*/ 139388 h 2288818"/>
              <a:gd name="connsiteX0" fmla="*/ 4451 w 2299139"/>
              <a:gd name="connsiteY0" fmla="*/ 139388 h 2287220"/>
              <a:gd name="connsiteX1" fmla="*/ 158892 w 2299139"/>
              <a:gd name="connsiteY1" fmla="*/ 5435 h 2287220"/>
              <a:gd name="connsiteX2" fmla="*/ 1726774 w 2299139"/>
              <a:gd name="connsiteY2" fmla="*/ 419747 h 2287220"/>
              <a:gd name="connsiteX3" fmla="*/ 1873125 w 2299139"/>
              <a:gd name="connsiteY3" fmla="*/ 586584 h 2287220"/>
              <a:gd name="connsiteX4" fmla="*/ 2296512 w 2299139"/>
              <a:gd name="connsiteY4" fmla="*/ 2163441 h 2287220"/>
              <a:gd name="connsiteX5" fmla="*/ 2151425 w 2299139"/>
              <a:gd name="connsiteY5" fmla="*/ 2285702 h 2287220"/>
              <a:gd name="connsiteX6" fmla="*/ 584526 w 2299139"/>
              <a:gd name="connsiteY6" fmla="*/ 1872747 h 2287220"/>
              <a:gd name="connsiteX7" fmla="*/ 418388 w 2299139"/>
              <a:gd name="connsiteY7" fmla="*/ 1670498 h 2287220"/>
              <a:gd name="connsiteX8" fmla="*/ 4451 w 2299139"/>
              <a:gd name="connsiteY8" fmla="*/ 139388 h 2287220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84526 w 2299277"/>
              <a:gd name="connsiteY6" fmla="*/ 1872747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4690 w 2299277"/>
              <a:gd name="connsiteY3" fmla="*/ 585018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4690 w 2299277"/>
              <a:gd name="connsiteY3" fmla="*/ 588149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99277" h="2289265">
                <a:moveTo>
                  <a:pt x="4451" y="139388"/>
                </a:moveTo>
                <a:cubicBezTo>
                  <a:pt x="-13417" y="60766"/>
                  <a:pt x="19464" y="-22226"/>
                  <a:pt x="158892" y="5435"/>
                </a:cubicBezTo>
                <a:lnTo>
                  <a:pt x="1726774" y="419747"/>
                </a:lnTo>
                <a:cubicBezTo>
                  <a:pt x="1822894" y="445626"/>
                  <a:pt x="1861313" y="514526"/>
                  <a:pt x="1880135" y="585426"/>
                </a:cubicBezTo>
                <a:cubicBezTo>
                  <a:pt x="2097057" y="1402519"/>
                  <a:pt x="2138139" y="1539608"/>
                  <a:pt x="2296512" y="2163441"/>
                </a:cubicBezTo>
                <a:cubicBezTo>
                  <a:pt x="2313920" y="2245273"/>
                  <a:pt x="2247201" y="2304717"/>
                  <a:pt x="2151425" y="2285702"/>
                </a:cubicBezTo>
                <a:lnTo>
                  <a:pt x="594791" y="1867358"/>
                </a:lnTo>
                <a:cubicBezTo>
                  <a:pt x="507154" y="1842614"/>
                  <a:pt x="450849" y="1799460"/>
                  <a:pt x="416823" y="1672064"/>
                </a:cubicBezTo>
                <a:cubicBezTo>
                  <a:pt x="286664" y="1184744"/>
                  <a:pt x="134198" y="644520"/>
                  <a:pt x="4451" y="139388"/>
                </a:cubicBezTo>
                <a:close/>
              </a:path>
            </a:pathLst>
          </a:custGeom>
          <a:noFill/>
          <a:ln w="28575" cmpd="sng">
            <a:solidFill>
              <a:srgbClr val="A7934B">
                <a:alpha val="2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1"/>
          <p:cNvSpPr/>
          <p:nvPr userDrawn="1"/>
        </p:nvSpPr>
        <p:spPr>
          <a:xfrm rot="20703236" flipH="1">
            <a:off x="7704143" y="5432817"/>
            <a:ext cx="2343465" cy="2326254"/>
          </a:xfrm>
          <a:custGeom>
            <a:avLst/>
            <a:gdLst>
              <a:gd name="connsiteX0" fmla="*/ 0 w 2309041"/>
              <a:gd name="connsiteY0" fmla="*/ 122448 h 2313432"/>
              <a:gd name="connsiteX1" fmla="*/ 122448 w 2309041"/>
              <a:gd name="connsiteY1" fmla="*/ 0 h 2313432"/>
              <a:gd name="connsiteX2" fmla="*/ 2186593 w 2309041"/>
              <a:gd name="connsiteY2" fmla="*/ 0 h 2313432"/>
              <a:gd name="connsiteX3" fmla="*/ 2309041 w 2309041"/>
              <a:gd name="connsiteY3" fmla="*/ 122448 h 2313432"/>
              <a:gd name="connsiteX4" fmla="*/ 2309041 w 2309041"/>
              <a:gd name="connsiteY4" fmla="*/ 2190984 h 2313432"/>
              <a:gd name="connsiteX5" fmla="*/ 2186593 w 2309041"/>
              <a:gd name="connsiteY5" fmla="*/ 2313432 h 2313432"/>
              <a:gd name="connsiteX6" fmla="*/ 122448 w 2309041"/>
              <a:gd name="connsiteY6" fmla="*/ 2313432 h 2313432"/>
              <a:gd name="connsiteX7" fmla="*/ 0 w 2309041"/>
              <a:gd name="connsiteY7" fmla="*/ 2190984 h 2313432"/>
              <a:gd name="connsiteX8" fmla="*/ 0 w 2309041"/>
              <a:gd name="connsiteY8" fmla="*/ 122448 h 2313432"/>
              <a:gd name="connsiteX0" fmla="*/ 0 w 2756331"/>
              <a:gd name="connsiteY0" fmla="*/ 122448 h 2313432"/>
              <a:gd name="connsiteX1" fmla="*/ 122448 w 2756331"/>
              <a:gd name="connsiteY1" fmla="*/ 0 h 2313432"/>
              <a:gd name="connsiteX2" fmla="*/ 2186593 w 2756331"/>
              <a:gd name="connsiteY2" fmla="*/ 0 h 2313432"/>
              <a:gd name="connsiteX3" fmla="*/ 2309041 w 2756331"/>
              <a:gd name="connsiteY3" fmla="*/ 122448 h 2313432"/>
              <a:gd name="connsiteX4" fmla="*/ 2756331 w 2756331"/>
              <a:gd name="connsiteY4" fmla="*/ 1743694 h 2313432"/>
              <a:gd name="connsiteX5" fmla="*/ 2186593 w 2756331"/>
              <a:gd name="connsiteY5" fmla="*/ 2313432 h 2313432"/>
              <a:gd name="connsiteX6" fmla="*/ 122448 w 2756331"/>
              <a:gd name="connsiteY6" fmla="*/ 2313432 h 2313432"/>
              <a:gd name="connsiteX7" fmla="*/ 0 w 2756331"/>
              <a:gd name="connsiteY7" fmla="*/ 2190984 h 2313432"/>
              <a:gd name="connsiteX8" fmla="*/ 0 w 2756331"/>
              <a:gd name="connsiteY8" fmla="*/ 122448 h 2313432"/>
              <a:gd name="connsiteX0" fmla="*/ 0 w 2756331"/>
              <a:gd name="connsiteY0" fmla="*/ 122448 h 2313432"/>
              <a:gd name="connsiteX1" fmla="*/ 122448 w 2756331"/>
              <a:gd name="connsiteY1" fmla="*/ 0 h 2313432"/>
              <a:gd name="connsiteX2" fmla="*/ 2186593 w 2756331"/>
              <a:gd name="connsiteY2" fmla="*/ 0 h 2313432"/>
              <a:gd name="connsiteX3" fmla="*/ 2309041 w 2756331"/>
              <a:gd name="connsiteY3" fmla="*/ 122448 h 2313432"/>
              <a:gd name="connsiteX4" fmla="*/ 2756331 w 2756331"/>
              <a:gd name="connsiteY4" fmla="*/ 1743694 h 2313432"/>
              <a:gd name="connsiteX5" fmla="*/ 2654369 w 2756331"/>
              <a:gd name="connsiteY5" fmla="*/ 1852485 h 2313432"/>
              <a:gd name="connsiteX6" fmla="*/ 122448 w 2756331"/>
              <a:gd name="connsiteY6" fmla="*/ 2313432 h 2313432"/>
              <a:gd name="connsiteX7" fmla="*/ 0 w 2756331"/>
              <a:gd name="connsiteY7" fmla="*/ 2190984 h 2313432"/>
              <a:gd name="connsiteX8" fmla="*/ 0 w 2756331"/>
              <a:gd name="connsiteY8" fmla="*/ 122448 h 2313432"/>
              <a:gd name="connsiteX0" fmla="*/ 0 w 2756331"/>
              <a:gd name="connsiteY0" fmla="*/ 122448 h 2193261"/>
              <a:gd name="connsiteX1" fmla="*/ 122448 w 2756331"/>
              <a:gd name="connsiteY1" fmla="*/ 0 h 2193261"/>
              <a:gd name="connsiteX2" fmla="*/ 2186593 w 2756331"/>
              <a:gd name="connsiteY2" fmla="*/ 0 h 2193261"/>
              <a:gd name="connsiteX3" fmla="*/ 2309041 w 2756331"/>
              <a:gd name="connsiteY3" fmla="*/ 122448 h 2193261"/>
              <a:gd name="connsiteX4" fmla="*/ 2756331 w 2756331"/>
              <a:gd name="connsiteY4" fmla="*/ 1743694 h 2193261"/>
              <a:gd name="connsiteX5" fmla="*/ 2654369 w 2756331"/>
              <a:gd name="connsiteY5" fmla="*/ 1852485 h 2193261"/>
              <a:gd name="connsiteX6" fmla="*/ 1768205 w 2756331"/>
              <a:gd name="connsiteY6" fmla="*/ 797431 h 2193261"/>
              <a:gd name="connsiteX7" fmla="*/ 0 w 2756331"/>
              <a:gd name="connsiteY7" fmla="*/ 2190984 h 2193261"/>
              <a:gd name="connsiteX8" fmla="*/ 0 w 2756331"/>
              <a:gd name="connsiteY8" fmla="*/ 122448 h 2193261"/>
              <a:gd name="connsiteX0" fmla="*/ 0 w 2756331"/>
              <a:gd name="connsiteY0" fmla="*/ 122448 h 2194935"/>
              <a:gd name="connsiteX1" fmla="*/ 122448 w 2756331"/>
              <a:gd name="connsiteY1" fmla="*/ 0 h 2194935"/>
              <a:gd name="connsiteX2" fmla="*/ 2186593 w 2756331"/>
              <a:gd name="connsiteY2" fmla="*/ 0 h 2194935"/>
              <a:gd name="connsiteX3" fmla="*/ 2309041 w 2756331"/>
              <a:gd name="connsiteY3" fmla="*/ 122448 h 2194935"/>
              <a:gd name="connsiteX4" fmla="*/ 2756331 w 2756331"/>
              <a:gd name="connsiteY4" fmla="*/ 1743694 h 2194935"/>
              <a:gd name="connsiteX5" fmla="*/ 2654369 w 2756331"/>
              <a:gd name="connsiteY5" fmla="*/ 1852485 h 2194935"/>
              <a:gd name="connsiteX6" fmla="*/ 986298 w 2756331"/>
              <a:gd name="connsiteY6" fmla="*/ 1435925 h 2194935"/>
              <a:gd name="connsiteX7" fmla="*/ 0 w 2756331"/>
              <a:gd name="connsiteY7" fmla="*/ 2190984 h 2194935"/>
              <a:gd name="connsiteX8" fmla="*/ 0 w 2756331"/>
              <a:gd name="connsiteY8" fmla="*/ 122448 h 2194935"/>
              <a:gd name="connsiteX0" fmla="*/ 0 w 2756331"/>
              <a:gd name="connsiteY0" fmla="*/ 122448 h 1852485"/>
              <a:gd name="connsiteX1" fmla="*/ 122448 w 2756331"/>
              <a:gd name="connsiteY1" fmla="*/ 0 h 1852485"/>
              <a:gd name="connsiteX2" fmla="*/ 2186593 w 2756331"/>
              <a:gd name="connsiteY2" fmla="*/ 0 h 1852485"/>
              <a:gd name="connsiteX3" fmla="*/ 2309041 w 2756331"/>
              <a:gd name="connsiteY3" fmla="*/ 122448 h 1852485"/>
              <a:gd name="connsiteX4" fmla="*/ 2756331 w 2756331"/>
              <a:gd name="connsiteY4" fmla="*/ 1743694 h 1852485"/>
              <a:gd name="connsiteX5" fmla="*/ 2654369 w 2756331"/>
              <a:gd name="connsiteY5" fmla="*/ 1852485 h 1852485"/>
              <a:gd name="connsiteX6" fmla="*/ 986298 w 2756331"/>
              <a:gd name="connsiteY6" fmla="*/ 1435925 h 1852485"/>
              <a:gd name="connsiteX7" fmla="*/ 894581 w 2756331"/>
              <a:gd name="connsiteY7" fmla="*/ 1337378 h 1852485"/>
              <a:gd name="connsiteX8" fmla="*/ 0 w 2756331"/>
              <a:gd name="connsiteY8" fmla="*/ 122448 h 1852485"/>
              <a:gd name="connsiteX0" fmla="*/ 0 w 2756331"/>
              <a:gd name="connsiteY0" fmla="*/ 539006 h 2269043"/>
              <a:gd name="connsiteX1" fmla="*/ 620956 w 2756331"/>
              <a:gd name="connsiteY1" fmla="*/ 0 h 2269043"/>
              <a:gd name="connsiteX2" fmla="*/ 2186593 w 2756331"/>
              <a:gd name="connsiteY2" fmla="*/ 416558 h 2269043"/>
              <a:gd name="connsiteX3" fmla="*/ 2309041 w 2756331"/>
              <a:gd name="connsiteY3" fmla="*/ 539006 h 2269043"/>
              <a:gd name="connsiteX4" fmla="*/ 2756331 w 2756331"/>
              <a:gd name="connsiteY4" fmla="*/ 2160252 h 2269043"/>
              <a:gd name="connsiteX5" fmla="*/ 2654369 w 2756331"/>
              <a:gd name="connsiteY5" fmla="*/ 2269043 h 2269043"/>
              <a:gd name="connsiteX6" fmla="*/ 986298 w 2756331"/>
              <a:gd name="connsiteY6" fmla="*/ 1852483 h 2269043"/>
              <a:gd name="connsiteX7" fmla="*/ 894581 w 2756331"/>
              <a:gd name="connsiteY7" fmla="*/ 1753936 h 2269043"/>
              <a:gd name="connsiteX8" fmla="*/ 0 w 2756331"/>
              <a:gd name="connsiteY8" fmla="*/ 539006 h 2269043"/>
              <a:gd name="connsiteX0" fmla="*/ 0 w 2288552"/>
              <a:gd name="connsiteY0" fmla="*/ 173665 h 2269043"/>
              <a:gd name="connsiteX1" fmla="*/ 153177 w 2288552"/>
              <a:gd name="connsiteY1" fmla="*/ 0 h 2269043"/>
              <a:gd name="connsiteX2" fmla="*/ 1718814 w 2288552"/>
              <a:gd name="connsiteY2" fmla="*/ 416558 h 2269043"/>
              <a:gd name="connsiteX3" fmla="*/ 1841262 w 2288552"/>
              <a:gd name="connsiteY3" fmla="*/ 539006 h 2269043"/>
              <a:gd name="connsiteX4" fmla="*/ 2288552 w 2288552"/>
              <a:gd name="connsiteY4" fmla="*/ 2160252 h 2269043"/>
              <a:gd name="connsiteX5" fmla="*/ 2186590 w 2288552"/>
              <a:gd name="connsiteY5" fmla="*/ 2269043 h 2269043"/>
              <a:gd name="connsiteX6" fmla="*/ 518519 w 2288552"/>
              <a:gd name="connsiteY6" fmla="*/ 1852483 h 2269043"/>
              <a:gd name="connsiteX7" fmla="*/ 426802 w 2288552"/>
              <a:gd name="connsiteY7" fmla="*/ 1753936 h 2269043"/>
              <a:gd name="connsiteX8" fmla="*/ 0 w 2288552"/>
              <a:gd name="connsiteY8" fmla="*/ 173665 h 2269043"/>
              <a:gd name="connsiteX0" fmla="*/ 0 w 2298796"/>
              <a:gd name="connsiteY0" fmla="*/ 142934 h 2269043"/>
              <a:gd name="connsiteX1" fmla="*/ 163421 w 2298796"/>
              <a:gd name="connsiteY1" fmla="*/ 0 h 2269043"/>
              <a:gd name="connsiteX2" fmla="*/ 1729058 w 2298796"/>
              <a:gd name="connsiteY2" fmla="*/ 416558 h 2269043"/>
              <a:gd name="connsiteX3" fmla="*/ 1851506 w 2298796"/>
              <a:gd name="connsiteY3" fmla="*/ 539006 h 2269043"/>
              <a:gd name="connsiteX4" fmla="*/ 2298796 w 2298796"/>
              <a:gd name="connsiteY4" fmla="*/ 2160252 h 2269043"/>
              <a:gd name="connsiteX5" fmla="*/ 2196834 w 2298796"/>
              <a:gd name="connsiteY5" fmla="*/ 2269043 h 2269043"/>
              <a:gd name="connsiteX6" fmla="*/ 528763 w 2298796"/>
              <a:gd name="connsiteY6" fmla="*/ 1852483 h 2269043"/>
              <a:gd name="connsiteX7" fmla="*/ 437046 w 2298796"/>
              <a:gd name="connsiteY7" fmla="*/ 1753936 h 2269043"/>
              <a:gd name="connsiteX8" fmla="*/ 0 w 2298796"/>
              <a:gd name="connsiteY8" fmla="*/ 142934 h 2269043"/>
              <a:gd name="connsiteX0" fmla="*/ 0 w 2298796"/>
              <a:gd name="connsiteY0" fmla="*/ 145749 h 2271858"/>
              <a:gd name="connsiteX1" fmla="*/ 163421 w 2298796"/>
              <a:gd name="connsiteY1" fmla="*/ 2815 h 2271858"/>
              <a:gd name="connsiteX2" fmla="*/ 1729058 w 2298796"/>
              <a:gd name="connsiteY2" fmla="*/ 419373 h 2271858"/>
              <a:gd name="connsiteX3" fmla="*/ 1851506 w 2298796"/>
              <a:gd name="connsiteY3" fmla="*/ 541821 h 2271858"/>
              <a:gd name="connsiteX4" fmla="*/ 2298796 w 2298796"/>
              <a:gd name="connsiteY4" fmla="*/ 2163067 h 2271858"/>
              <a:gd name="connsiteX5" fmla="*/ 2196834 w 2298796"/>
              <a:gd name="connsiteY5" fmla="*/ 2271858 h 2271858"/>
              <a:gd name="connsiteX6" fmla="*/ 528763 w 2298796"/>
              <a:gd name="connsiteY6" fmla="*/ 1855298 h 2271858"/>
              <a:gd name="connsiteX7" fmla="*/ 437046 w 2298796"/>
              <a:gd name="connsiteY7" fmla="*/ 1756751 h 2271858"/>
              <a:gd name="connsiteX8" fmla="*/ 0 w 2298796"/>
              <a:gd name="connsiteY8" fmla="*/ 145749 h 2271858"/>
              <a:gd name="connsiteX0" fmla="*/ 1583 w 2300379"/>
              <a:gd name="connsiteY0" fmla="*/ 146709 h 2272818"/>
              <a:gd name="connsiteX1" fmla="*/ 165004 w 2300379"/>
              <a:gd name="connsiteY1" fmla="*/ 3775 h 2272818"/>
              <a:gd name="connsiteX2" fmla="*/ 1730641 w 2300379"/>
              <a:gd name="connsiteY2" fmla="*/ 420333 h 2272818"/>
              <a:gd name="connsiteX3" fmla="*/ 1853089 w 2300379"/>
              <a:gd name="connsiteY3" fmla="*/ 542781 h 2272818"/>
              <a:gd name="connsiteX4" fmla="*/ 2300379 w 2300379"/>
              <a:gd name="connsiteY4" fmla="*/ 2164027 h 2272818"/>
              <a:gd name="connsiteX5" fmla="*/ 2198417 w 2300379"/>
              <a:gd name="connsiteY5" fmla="*/ 2272818 h 2272818"/>
              <a:gd name="connsiteX6" fmla="*/ 530346 w 2300379"/>
              <a:gd name="connsiteY6" fmla="*/ 1856258 h 2272818"/>
              <a:gd name="connsiteX7" fmla="*/ 438629 w 2300379"/>
              <a:gd name="connsiteY7" fmla="*/ 1757711 h 2272818"/>
              <a:gd name="connsiteX8" fmla="*/ 1583 w 2300379"/>
              <a:gd name="connsiteY8" fmla="*/ 146709 h 2272818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98751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98751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64606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8243"/>
              <a:gd name="connsiteX1" fmla="*/ 165338 w 2300713"/>
              <a:gd name="connsiteY1" fmla="*/ 6956 h 2288243"/>
              <a:gd name="connsiteX2" fmla="*/ 1730975 w 2300713"/>
              <a:gd name="connsiteY2" fmla="*/ 423514 h 2288243"/>
              <a:gd name="connsiteX3" fmla="*/ 1853423 w 2300713"/>
              <a:gd name="connsiteY3" fmla="*/ 545962 h 2288243"/>
              <a:gd name="connsiteX4" fmla="*/ 2300713 w 2300713"/>
              <a:gd name="connsiteY4" fmla="*/ 2167208 h 2288243"/>
              <a:gd name="connsiteX5" fmla="*/ 2164606 w 2300713"/>
              <a:gd name="connsiteY5" fmla="*/ 2275999 h 2288243"/>
              <a:gd name="connsiteX6" fmla="*/ 530680 w 2300713"/>
              <a:gd name="connsiteY6" fmla="*/ 1859439 h 2288243"/>
              <a:gd name="connsiteX7" fmla="*/ 438963 w 2300713"/>
              <a:gd name="connsiteY7" fmla="*/ 1760892 h 2288243"/>
              <a:gd name="connsiteX8" fmla="*/ 1917 w 2300713"/>
              <a:gd name="connsiteY8" fmla="*/ 149890 h 2288243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08231 w 2303711"/>
              <a:gd name="connsiteY7" fmla="*/ 1682357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08231 w 2303711"/>
              <a:gd name="connsiteY7" fmla="*/ 1682357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77326 w 2303711"/>
              <a:gd name="connsiteY3" fmla="*/ 590351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77326 w 2303711"/>
              <a:gd name="connsiteY3" fmla="*/ 590351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422589 w 2303711"/>
              <a:gd name="connsiteY7" fmla="*/ 1674265 h 2292042"/>
              <a:gd name="connsiteX8" fmla="*/ 1917 w 2303711"/>
              <a:gd name="connsiteY8" fmla="*/ 149890 h 2292042"/>
              <a:gd name="connsiteX0" fmla="*/ 2010 w 2303804"/>
              <a:gd name="connsiteY0" fmla="*/ 147792 h 2289944"/>
              <a:gd name="connsiteX1" fmla="*/ 163186 w 2303804"/>
              <a:gd name="connsiteY1" fmla="*/ 7104 h 2289944"/>
              <a:gd name="connsiteX2" fmla="*/ 1731068 w 2303804"/>
              <a:gd name="connsiteY2" fmla="*/ 421416 h 2289944"/>
              <a:gd name="connsiteX3" fmla="*/ 1877419 w 2303804"/>
              <a:gd name="connsiteY3" fmla="*/ 588253 h 2289944"/>
              <a:gd name="connsiteX4" fmla="*/ 2300806 w 2303804"/>
              <a:gd name="connsiteY4" fmla="*/ 2165110 h 2289944"/>
              <a:gd name="connsiteX5" fmla="*/ 2164699 w 2303804"/>
              <a:gd name="connsiteY5" fmla="*/ 2273901 h 2289944"/>
              <a:gd name="connsiteX6" fmla="*/ 588820 w 2303804"/>
              <a:gd name="connsiteY6" fmla="*/ 1874416 h 2289944"/>
              <a:gd name="connsiteX7" fmla="*/ 422682 w 2303804"/>
              <a:gd name="connsiteY7" fmla="*/ 1672167 h 2289944"/>
              <a:gd name="connsiteX8" fmla="*/ 2010 w 2303804"/>
              <a:gd name="connsiteY8" fmla="*/ 147792 h 2289944"/>
              <a:gd name="connsiteX0" fmla="*/ 2010 w 2303368"/>
              <a:gd name="connsiteY0" fmla="*/ 147792 h 2301573"/>
              <a:gd name="connsiteX1" fmla="*/ 163186 w 2303368"/>
              <a:gd name="connsiteY1" fmla="*/ 7104 h 2301573"/>
              <a:gd name="connsiteX2" fmla="*/ 1731068 w 2303368"/>
              <a:gd name="connsiteY2" fmla="*/ 421416 h 2301573"/>
              <a:gd name="connsiteX3" fmla="*/ 1877419 w 2303368"/>
              <a:gd name="connsiteY3" fmla="*/ 588253 h 2301573"/>
              <a:gd name="connsiteX4" fmla="*/ 2300806 w 2303368"/>
              <a:gd name="connsiteY4" fmla="*/ 2165110 h 2301573"/>
              <a:gd name="connsiteX5" fmla="*/ 2155719 w 2303368"/>
              <a:gd name="connsiteY5" fmla="*/ 2287371 h 2301573"/>
              <a:gd name="connsiteX6" fmla="*/ 588820 w 2303368"/>
              <a:gd name="connsiteY6" fmla="*/ 1874416 h 2301573"/>
              <a:gd name="connsiteX7" fmla="*/ 422682 w 2303368"/>
              <a:gd name="connsiteY7" fmla="*/ 1672167 h 2301573"/>
              <a:gd name="connsiteX8" fmla="*/ 2010 w 2303368"/>
              <a:gd name="connsiteY8" fmla="*/ 147792 h 2301573"/>
              <a:gd name="connsiteX0" fmla="*/ 2010 w 2303368"/>
              <a:gd name="connsiteY0" fmla="*/ 147792 h 2301573"/>
              <a:gd name="connsiteX1" fmla="*/ 163186 w 2303368"/>
              <a:gd name="connsiteY1" fmla="*/ 7104 h 2301573"/>
              <a:gd name="connsiteX2" fmla="*/ 1731068 w 2303368"/>
              <a:gd name="connsiteY2" fmla="*/ 421416 h 2301573"/>
              <a:gd name="connsiteX3" fmla="*/ 1877419 w 2303368"/>
              <a:gd name="connsiteY3" fmla="*/ 588253 h 2301573"/>
              <a:gd name="connsiteX4" fmla="*/ 2300806 w 2303368"/>
              <a:gd name="connsiteY4" fmla="*/ 2165110 h 2301573"/>
              <a:gd name="connsiteX5" fmla="*/ 2155719 w 2303368"/>
              <a:gd name="connsiteY5" fmla="*/ 2287371 h 2301573"/>
              <a:gd name="connsiteX6" fmla="*/ 588820 w 2303368"/>
              <a:gd name="connsiteY6" fmla="*/ 1874416 h 2301573"/>
              <a:gd name="connsiteX7" fmla="*/ 422682 w 2303368"/>
              <a:gd name="connsiteY7" fmla="*/ 1672167 h 2301573"/>
              <a:gd name="connsiteX8" fmla="*/ 2010 w 2303368"/>
              <a:gd name="connsiteY8" fmla="*/ 147792 h 2301573"/>
              <a:gd name="connsiteX0" fmla="*/ 2010 w 2304304"/>
              <a:gd name="connsiteY0" fmla="*/ 147792 h 2296304"/>
              <a:gd name="connsiteX1" fmla="*/ 163186 w 2304304"/>
              <a:gd name="connsiteY1" fmla="*/ 7104 h 2296304"/>
              <a:gd name="connsiteX2" fmla="*/ 1731068 w 2304304"/>
              <a:gd name="connsiteY2" fmla="*/ 421416 h 2296304"/>
              <a:gd name="connsiteX3" fmla="*/ 1877419 w 2304304"/>
              <a:gd name="connsiteY3" fmla="*/ 588253 h 2296304"/>
              <a:gd name="connsiteX4" fmla="*/ 2300806 w 2304304"/>
              <a:gd name="connsiteY4" fmla="*/ 2165110 h 2296304"/>
              <a:gd name="connsiteX5" fmla="*/ 2155719 w 2304304"/>
              <a:gd name="connsiteY5" fmla="*/ 2287371 h 2296304"/>
              <a:gd name="connsiteX6" fmla="*/ 588820 w 2304304"/>
              <a:gd name="connsiteY6" fmla="*/ 1874416 h 2296304"/>
              <a:gd name="connsiteX7" fmla="*/ 422682 w 2304304"/>
              <a:gd name="connsiteY7" fmla="*/ 1672167 h 2296304"/>
              <a:gd name="connsiteX8" fmla="*/ 2010 w 2304304"/>
              <a:gd name="connsiteY8" fmla="*/ 147792 h 2296304"/>
              <a:gd name="connsiteX0" fmla="*/ 2010 w 2300806"/>
              <a:gd name="connsiteY0" fmla="*/ 147792 h 2298797"/>
              <a:gd name="connsiteX1" fmla="*/ 163186 w 2300806"/>
              <a:gd name="connsiteY1" fmla="*/ 7104 h 2298797"/>
              <a:gd name="connsiteX2" fmla="*/ 1731068 w 2300806"/>
              <a:gd name="connsiteY2" fmla="*/ 421416 h 2298797"/>
              <a:gd name="connsiteX3" fmla="*/ 1877419 w 2300806"/>
              <a:gd name="connsiteY3" fmla="*/ 588253 h 2298797"/>
              <a:gd name="connsiteX4" fmla="*/ 2300806 w 2300806"/>
              <a:gd name="connsiteY4" fmla="*/ 2165110 h 2298797"/>
              <a:gd name="connsiteX5" fmla="*/ 2155719 w 2300806"/>
              <a:gd name="connsiteY5" fmla="*/ 2287371 h 2298797"/>
              <a:gd name="connsiteX6" fmla="*/ 588820 w 2300806"/>
              <a:gd name="connsiteY6" fmla="*/ 1874416 h 2298797"/>
              <a:gd name="connsiteX7" fmla="*/ 422682 w 2300806"/>
              <a:gd name="connsiteY7" fmla="*/ 1672167 h 2298797"/>
              <a:gd name="connsiteX8" fmla="*/ 2010 w 2300806"/>
              <a:gd name="connsiteY8" fmla="*/ 147792 h 2298797"/>
              <a:gd name="connsiteX0" fmla="*/ 2010 w 2300806"/>
              <a:gd name="connsiteY0" fmla="*/ 147792 h 2293305"/>
              <a:gd name="connsiteX1" fmla="*/ 163186 w 2300806"/>
              <a:gd name="connsiteY1" fmla="*/ 7104 h 2293305"/>
              <a:gd name="connsiteX2" fmla="*/ 1731068 w 2300806"/>
              <a:gd name="connsiteY2" fmla="*/ 421416 h 2293305"/>
              <a:gd name="connsiteX3" fmla="*/ 1877419 w 2300806"/>
              <a:gd name="connsiteY3" fmla="*/ 588253 h 2293305"/>
              <a:gd name="connsiteX4" fmla="*/ 2300806 w 2300806"/>
              <a:gd name="connsiteY4" fmla="*/ 2165110 h 2293305"/>
              <a:gd name="connsiteX5" fmla="*/ 2155719 w 2300806"/>
              <a:gd name="connsiteY5" fmla="*/ 2287371 h 2293305"/>
              <a:gd name="connsiteX6" fmla="*/ 588820 w 2300806"/>
              <a:gd name="connsiteY6" fmla="*/ 1874416 h 2293305"/>
              <a:gd name="connsiteX7" fmla="*/ 422682 w 2300806"/>
              <a:gd name="connsiteY7" fmla="*/ 1672167 h 2293305"/>
              <a:gd name="connsiteX8" fmla="*/ 2010 w 2300806"/>
              <a:gd name="connsiteY8" fmla="*/ 147792 h 2293305"/>
              <a:gd name="connsiteX0" fmla="*/ 2010 w 2300806"/>
              <a:gd name="connsiteY0" fmla="*/ 147792 h 2290966"/>
              <a:gd name="connsiteX1" fmla="*/ 163186 w 2300806"/>
              <a:gd name="connsiteY1" fmla="*/ 7104 h 2290966"/>
              <a:gd name="connsiteX2" fmla="*/ 1731068 w 2300806"/>
              <a:gd name="connsiteY2" fmla="*/ 421416 h 2290966"/>
              <a:gd name="connsiteX3" fmla="*/ 1877419 w 2300806"/>
              <a:gd name="connsiteY3" fmla="*/ 588253 h 2290966"/>
              <a:gd name="connsiteX4" fmla="*/ 2300806 w 2300806"/>
              <a:gd name="connsiteY4" fmla="*/ 2165110 h 2290966"/>
              <a:gd name="connsiteX5" fmla="*/ 2155719 w 2300806"/>
              <a:gd name="connsiteY5" fmla="*/ 2287371 h 2290966"/>
              <a:gd name="connsiteX6" fmla="*/ 588820 w 2300806"/>
              <a:gd name="connsiteY6" fmla="*/ 1874416 h 2290966"/>
              <a:gd name="connsiteX7" fmla="*/ 422682 w 2300806"/>
              <a:gd name="connsiteY7" fmla="*/ 1672167 h 2290966"/>
              <a:gd name="connsiteX8" fmla="*/ 2010 w 2300806"/>
              <a:gd name="connsiteY8" fmla="*/ 147792 h 2290966"/>
              <a:gd name="connsiteX0" fmla="*/ 2010 w 2300806"/>
              <a:gd name="connsiteY0" fmla="*/ 147792 h 2290966"/>
              <a:gd name="connsiteX1" fmla="*/ 163186 w 2300806"/>
              <a:gd name="connsiteY1" fmla="*/ 7104 h 2290966"/>
              <a:gd name="connsiteX2" fmla="*/ 1731068 w 2300806"/>
              <a:gd name="connsiteY2" fmla="*/ 421416 h 2290966"/>
              <a:gd name="connsiteX3" fmla="*/ 1877419 w 2300806"/>
              <a:gd name="connsiteY3" fmla="*/ 588253 h 2290966"/>
              <a:gd name="connsiteX4" fmla="*/ 2300806 w 2300806"/>
              <a:gd name="connsiteY4" fmla="*/ 2165110 h 2290966"/>
              <a:gd name="connsiteX5" fmla="*/ 2155719 w 2300806"/>
              <a:gd name="connsiteY5" fmla="*/ 2287371 h 2290966"/>
              <a:gd name="connsiteX6" fmla="*/ 588820 w 2300806"/>
              <a:gd name="connsiteY6" fmla="*/ 1874416 h 2290966"/>
              <a:gd name="connsiteX7" fmla="*/ 422682 w 2300806"/>
              <a:gd name="connsiteY7" fmla="*/ 1672167 h 2290966"/>
              <a:gd name="connsiteX8" fmla="*/ 2010 w 2300806"/>
              <a:gd name="connsiteY8" fmla="*/ 147792 h 2290966"/>
              <a:gd name="connsiteX0" fmla="*/ 2321 w 2301117"/>
              <a:gd name="connsiteY0" fmla="*/ 145616 h 2288790"/>
              <a:gd name="connsiteX1" fmla="*/ 163497 w 2301117"/>
              <a:gd name="connsiteY1" fmla="*/ 4928 h 2288790"/>
              <a:gd name="connsiteX2" fmla="*/ 1731379 w 2301117"/>
              <a:gd name="connsiteY2" fmla="*/ 419240 h 2288790"/>
              <a:gd name="connsiteX3" fmla="*/ 1877730 w 2301117"/>
              <a:gd name="connsiteY3" fmla="*/ 586077 h 2288790"/>
              <a:gd name="connsiteX4" fmla="*/ 2301117 w 2301117"/>
              <a:gd name="connsiteY4" fmla="*/ 2162934 h 2288790"/>
              <a:gd name="connsiteX5" fmla="*/ 2156030 w 2301117"/>
              <a:gd name="connsiteY5" fmla="*/ 2285195 h 2288790"/>
              <a:gd name="connsiteX6" fmla="*/ 589131 w 2301117"/>
              <a:gd name="connsiteY6" fmla="*/ 1872240 h 2288790"/>
              <a:gd name="connsiteX7" fmla="*/ 422993 w 2301117"/>
              <a:gd name="connsiteY7" fmla="*/ 1669991 h 2288790"/>
              <a:gd name="connsiteX8" fmla="*/ 2321 w 2301117"/>
              <a:gd name="connsiteY8" fmla="*/ 145616 h 2288790"/>
              <a:gd name="connsiteX0" fmla="*/ 0 w 2298796"/>
              <a:gd name="connsiteY0" fmla="*/ 147175 h 2290349"/>
              <a:gd name="connsiteX1" fmla="*/ 161176 w 2298796"/>
              <a:gd name="connsiteY1" fmla="*/ 6487 h 2290349"/>
              <a:gd name="connsiteX2" fmla="*/ 1729058 w 2298796"/>
              <a:gd name="connsiteY2" fmla="*/ 420799 h 2290349"/>
              <a:gd name="connsiteX3" fmla="*/ 1875409 w 2298796"/>
              <a:gd name="connsiteY3" fmla="*/ 587636 h 2290349"/>
              <a:gd name="connsiteX4" fmla="*/ 2298796 w 2298796"/>
              <a:gd name="connsiteY4" fmla="*/ 2164493 h 2290349"/>
              <a:gd name="connsiteX5" fmla="*/ 2153709 w 2298796"/>
              <a:gd name="connsiteY5" fmla="*/ 2286754 h 2290349"/>
              <a:gd name="connsiteX6" fmla="*/ 586810 w 2298796"/>
              <a:gd name="connsiteY6" fmla="*/ 1873799 h 2290349"/>
              <a:gd name="connsiteX7" fmla="*/ 420672 w 2298796"/>
              <a:gd name="connsiteY7" fmla="*/ 1671550 h 2290349"/>
              <a:gd name="connsiteX8" fmla="*/ 0 w 2298796"/>
              <a:gd name="connsiteY8" fmla="*/ 147175 h 2290349"/>
              <a:gd name="connsiteX0" fmla="*/ 0 w 2298796"/>
              <a:gd name="connsiteY0" fmla="*/ 147356 h 2290530"/>
              <a:gd name="connsiteX1" fmla="*/ 161176 w 2298796"/>
              <a:gd name="connsiteY1" fmla="*/ 6668 h 2290530"/>
              <a:gd name="connsiteX2" fmla="*/ 1729058 w 2298796"/>
              <a:gd name="connsiteY2" fmla="*/ 420980 h 2290530"/>
              <a:gd name="connsiteX3" fmla="*/ 1875409 w 2298796"/>
              <a:gd name="connsiteY3" fmla="*/ 587817 h 2290530"/>
              <a:gd name="connsiteX4" fmla="*/ 2298796 w 2298796"/>
              <a:gd name="connsiteY4" fmla="*/ 2164674 h 2290530"/>
              <a:gd name="connsiteX5" fmla="*/ 2153709 w 2298796"/>
              <a:gd name="connsiteY5" fmla="*/ 2286935 h 2290530"/>
              <a:gd name="connsiteX6" fmla="*/ 586810 w 2298796"/>
              <a:gd name="connsiteY6" fmla="*/ 1873980 h 2290530"/>
              <a:gd name="connsiteX7" fmla="*/ 420672 w 2298796"/>
              <a:gd name="connsiteY7" fmla="*/ 1671731 h 2290530"/>
              <a:gd name="connsiteX8" fmla="*/ 0 w 2298796"/>
              <a:gd name="connsiteY8" fmla="*/ 147356 h 2290530"/>
              <a:gd name="connsiteX0" fmla="*/ 9617 w 2308413"/>
              <a:gd name="connsiteY0" fmla="*/ 144929 h 2288103"/>
              <a:gd name="connsiteX1" fmla="*/ 170793 w 2308413"/>
              <a:gd name="connsiteY1" fmla="*/ 4241 h 2288103"/>
              <a:gd name="connsiteX2" fmla="*/ 1738675 w 2308413"/>
              <a:gd name="connsiteY2" fmla="*/ 418553 h 2288103"/>
              <a:gd name="connsiteX3" fmla="*/ 1885026 w 2308413"/>
              <a:gd name="connsiteY3" fmla="*/ 585390 h 2288103"/>
              <a:gd name="connsiteX4" fmla="*/ 2308413 w 2308413"/>
              <a:gd name="connsiteY4" fmla="*/ 2162247 h 2288103"/>
              <a:gd name="connsiteX5" fmla="*/ 2163326 w 2308413"/>
              <a:gd name="connsiteY5" fmla="*/ 2284508 h 2288103"/>
              <a:gd name="connsiteX6" fmla="*/ 596427 w 2308413"/>
              <a:gd name="connsiteY6" fmla="*/ 1871553 h 2288103"/>
              <a:gd name="connsiteX7" fmla="*/ 430289 w 2308413"/>
              <a:gd name="connsiteY7" fmla="*/ 1669304 h 2288103"/>
              <a:gd name="connsiteX8" fmla="*/ 9617 w 2308413"/>
              <a:gd name="connsiteY8" fmla="*/ 144929 h 2288103"/>
              <a:gd name="connsiteX0" fmla="*/ 8386 w 2307182"/>
              <a:gd name="connsiteY0" fmla="*/ 152138 h 2295312"/>
              <a:gd name="connsiteX1" fmla="*/ 169562 w 2307182"/>
              <a:gd name="connsiteY1" fmla="*/ 11450 h 2295312"/>
              <a:gd name="connsiteX2" fmla="*/ 1737444 w 2307182"/>
              <a:gd name="connsiteY2" fmla="*/ 425762 h 2295312"/>
              <a:gd name="connsiteX3" fmla="*/ 1883795 w 2307182"/>
              <a:gd name="connsiteY3" fmla="*/ 592599 h 2295312"/>
              <a:gd name="connsiteX4" fmla="*/ 2307182 w 2307182"/>
              <a:gd name="connsiteY4" fmla="*/ 2169456 h 2295312"/>
              <a:gd name="connsiteX5" fmla="*/ 2162095 w 2307182"/>
              <a:gd name="connsiteY5" fmla="*/ 2291717 h 2295312"/>
              <a:gd name="connsiteX6" fmla="*/ 595196 w 2307182"/>
              <a:gd name="connsiteY6" fmla="*/ 1878762 h 2295312"/>
              <a:gd name="connsiteX7" fmla="*/ 429058 w 2307182"/>
              <a:gd name="connsiteY7" fmla="*/ 1676513 h 2295312"/>
              <a:gd name="connsiteX8" fmla="*/ 8386 w 2307182"/>
              <a:gd name="connsiteY8" fmla="*/ 152138 h 2295312"/>
              <a:gd name="connsiteX0" fmla="*/ 9020 w 2301081"/>
              <a:gd name="connsiteY0" fmla="*/ 145947 h 2295856"/>
              <a:gd name="connsiteX1" fmla="*/ 163461 w 2301081"/>
              <a:gd name="connsiteY1" fmla="*/ 11994 h 2295856"/>
              <a:gd name="connsiteX2" fmla="*/ 1731343 w 2301081"/>
              <a:gd name="connsiteY2" fmla="*/ 426306 h 2295856"/>
              <a:gd name="connsiteX3" fmla="*/ 1877694 w 2301081"/>
              <a:gd name="connsiteY3" fmla="*/ 593143 h 2295856"/>
              <a:gd name="connsiteX4" fmla="*/ 2301081 w 2301081"/>
              <a:gd name="connsiteY4" fmla="*/ 2170000 h 2295856"/>
              <a:gd name="connsiteX5" fmla="*/ 2155994 w 2301081"/>
              <a:gd name="connsiteY5" fmla="*/ 2292261 h 2295856"/>
              <a:gd name="connsiteX6" fmla="*/ 589095 w 2301081"/>
              <a:gd name="connsiteY6" fmla="*/ 1879306 h 2295856"/>
              <a:gd name="connsiteX7" fmla="*/ 422957 w 2301081"/>
              <a:gd name="connsiteY7" fmla="*/ 1677057 h 2295856"/>
              <a:gd name="connsiteX8" fmla="*/ 9020 w 2301081"/>
              <a:gd name="connsiteY8" fmla="*/ 145947 h 2295856"/>
              <a:gd name="connsiteX0" fmla="*/ 3409 w 2295470"/>
              <a:gd name="connsiteY0" fmla="*/ 146126 h 2296035"/>
              <a:gd name="connsiteX1" fmla="*/ 157850 w 2295470"/>
              <a:gd name="connsiteY1" fmla="*/ 12173 h 2296035"/>
              <a:gd name="connsiteX2" fmla="*/ 1725732 w 2295470"/>
              <a:gd name="connsiteY2" fmla="*/ 426485 h 2296035"/>
              <a:gd name="connsiteX3" fmla="*/ 1872083 w 2295470"/>
              <a:gd name="connsiteY3" fmla="*/ 593322 h 2296035"/>
              <a:gd name="connsiteX4" fmla="*/ 2295470 w 2295470"/>
              <a:gd name="connsiteY4" fmla="*/ 2170179 h 2296035"/>
              <a:gd name="connsiteX5" fmla="*/ 2150383 w 2295470"/>
              <a:gd name="connsiteY5" fmla="*/ 2292440 h 2296035"/>
              <a:gd name="connsiteX6" fmla="*/ 583484 w 2295470"/>
              <a:gd name="connsiteY6" fmla="*/ 1879485 h 2296035"/>
              <a:gd name="connsiteX7" fmla="*/ 417346 w 2295470"/>
              <a:gd name="connsiteY7" fmla="*/ 1677236 h 2296035"/>
              <a:gd name="connsiteX8" fmla="*/ 3409 w 2295470"/>
              <a:gd name="connsiteY8" fmla="*/ 146126 h 2296035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5540 w 2297601"/>
              <a:gd name="connsiteY0" fmla="*/ 143814 h 2293723"/>
              <a:gd name="connsiteX1" fmla="*/ 159981 w 2297601"/>
              <a:gd name="connsiteY1" fmla="*/ 9861 h 2293723"/>
              <a:gd name="connsiteX2" fmla="*/ 1727863 w 2297601"/>
              <a:gd name="connsiteY2" fmla="*/ 424173 h 2293723"/>
              <a:gd name="connsiteX3" fmla="*/ 1874214 w 2297601"/>
              <a:gd name="connsiteY3" fmla="*/ 591010 h 2293723"/>
              <a:gd name="connsiteX4" fmla="*/ 2297601 w 2297601"/>
              <a:gd name="connsiteY4" fmla="*/ 2167867 h 2293723"/>
              <a:gd name="connsiteX5" fmla="*/ 2152514 w 2297601"/>
              <a:gd name="connsiteY5" fmla="*/ 2290128 h 2293723"/>
              <a:gd name="connsiteX6" fmla="*/ 585615 w 2297601"/>
              <a:gd name="connsiteY6" fmla="*/ 1877173 h 2293723"/>
              <a:gd name="connsiteX7" fmla="*/ 419477 w 2297601"/>
              <a:gd name="connsiteY7" fmla="*/ 1674924 h 2293723"/>
              <a:gd name="connsiteX8" fmla="*/ 5540 w 2297601"/>
              <a:gd name="connsiteY8" fmla="*/ 143814 h 2293723"/>
              <a:gd name="connsiteX0" fmla="*/ 5540 w 2297601"/>
              <a:gd name="connsiteY0" fmla="*/ 143814 h 2293723"/>
              <a:gd name="connsiteX1" fmla="*/ 159981 w 2297601"/>
              <a:gd name="connsiteY1" fmla="*/ 9861 h 2293723"/>
              <a:gd name="connsiteX2" fmla="*/ 1727863 w 2297601"/>
              <a:gd name="connsiteY2" fmla="*/ 424173 h 2293723"/>
              <a:gd name="connsiteX3" fmla="*/ 1874214 w 2297601"/>
              <a:gd name="connsiteY3" fmla="*/ 591010 h 2293723"/>
              <a:gd name="connsiteX4" fmla="*/ 2297601 w 2297601"/>
              <a:gd name="connsiteY4" fmla="*/ 2167867 h 2293723"/>
              <a:gd name="connsiteX5" fmla="*/ 2152514 w 2297601"/>
              <a:gd name="connsiteY5" fmla="*/ 2290128 h 2293723"/>
              <a:gd name="connsiteX6" fmla="*/ 585615 w 2297601"/>
              <a:gd name="connsiteY6" fmla="*/ 1877173 h 2293723"/>
              <a:gd name="connsiteX7" fmla="*/ 419477 w 2297601"/>
              <a:gd name="connsiteY7" fmla="*/ 1674924 h 2293723"/>
              <a:gd name="connsiteX8" fmla="*/ 5540 w 2297601"/>
              <a:gd name="connsiteY8" fmla="*/ 143814 h 2293723"/>
              <a:gd name="connsiteX0" fmla="*/ 3923 w 2295984"/>
              <a:gd name="connsiteY0" fmla="*/ 144081 h 2293990"/>
              <a:gd name="connsiteX1" fmla="*/ 158364 w 2295984"/>
              <a:gd name="connsiteY1" fmla="*/ 10128 h 2293990"/>
              <a:gd name="connsiteX2" fmla="*/ 1726246 w 2295984"/>
              <a:gd name="connsiteY2" fmla="*/ 424440 h 2293990"/>
              <a:gd name="connsiteX3" fmla="*/ 1872597 w 2295984"/>
              <a:gd name="connsiteY3" fmla="*/ 591277 h 2293990"/>
              <a:gd name="connsiteX4" fmla="*/ 2295984 w 2295984"/>
              <a:gd name="connsiteY4" fmla="*/ 2168134 h 2293990"/>
              <a:gd name="connsiteX5" fmla="*/ 2150897 w 2295984"/>
              <a:gd name="connsiteY5" fmla="*/ 2290395 h 2293990"/>
              <a:gd name="connsiteX6" fmla="*/ 583998 w 2295984"/>
              <a:gd name="connsiteY6" fmla="*/ 1877440 h 2293990"/>
              <a:gd name="connsiteX7" fmla="*/ 417860 w 2295984"/>
              <a:gd name="connsiteY7" fmla="*/ 1675191 h 2293990"/>
              <a:gd name="connsiteX8" fmla="*/ 3923 w 2295984"/>
              <a:gd name="connsiteY8" fmla="*/ 144081 h 2293990"/>
              <a:gd name="connsiteX0" fmla="*/ 1528 w 2293589"/>
              <a:gd name="connsiteY0" fmla="*/ 144362 h 2294271"/>
              <a:gd name="connsiteX1" fmla="*/ 155969 w 2293589"/>
              <a:gd name="connsiteY1" fmla="*/ 10409 h 2294271"/>
              <a:gd name="connsiteX2" fmla="*/ 1723851 w 2293589"/>
              <a:gd name="connsiteY2" fmla="*/ 424721 h 2294271"/>
              <a:gd name="connsiteX3" fmla="*/ 1870202 w 2293589"/>
              <a:gd name="connsiteY3" fmla="*/ 591558 h 2294271"/>
              <a:gd name="connsiteX4" fmla="*/ 2293589 w 2293589"/>
              <a:gd name="connsiteY4" fmla="*/ 2168415 h 2294271"/>
              <a:gd name="connsiteX5" fmla="*/ 2148502 w 2293589"/>
              <a:gd name="connsiteY5" fmla="*/ 2290676 h 2294271"/>
              <a:gd name="connsiteX6" fmla="*/ 581603 w 2293589"/>
              <a:gd name="connsiteY6" fmla="*/ 1877721 h 2294271"/>
              <a:gd name="connsiteX7" fmla="*/ 415465 w 2293589"/>
              <a:gd name="connsiteY7" fmla="*/ 1675472 h 2294271"/>
              <a:gd name="connsiteX8" fmla="*/ 1528 w 2293589"/>
              <a:gd name="connsiteY8" fmla="*/ 144362 h 2294271"/>
              <a:gd name="connsiteX0" fmla="*/ 1848 w 2293909"/>
              <a:gd name="connsiteY0" fmla="*/ 138202 h 2288111"/>
              <a:gd name="connsiteX1" fmla="*/ 156289 w 2293909"/>
              <a:gd name="connsiteY1" fmla="*/ 4249 h 2288111"/>
              <a:gd name="connsiteX2" fmla="*/ 1724171 w 2293909"/>
              <a:gd name="connsiteY2" fmla="*/ 418561 h 2288111"/>
              <a:gd name="connsiteX3" fmla="*/ 1870522 w 2293909"/>
              <a:gd name="connsiteY3" fmla="*/ 585398 h 2288111"/>
              <a:gd name="connsiteX4" fmla="*/ 2293909 w 2293909"/>
              <a:gd name="connsiteY4" fmla="*/ 2162255 h 2288111"/>
              <a:gd name="connsiteX5" fmla="*/ 2148822 w 2293909"/>
              <a:gd name="connsiteY5" fmla="*/ 2284516 h 2288111"/>
              <a:gd name="connsiteX6" fmla="*/ 581923 w 2293909"/>
              <a:gd name="connsiteY6" fmla="*/ 1871561 h 2288111"/>
              <a:gd name="connsiteX7" fmla="*/ 415785 w 2293909"/>
              <a:gd name="connsiteY7" fmla="*/ 1669312 h 2288111"/>
              <a:gd name="connsiteX8" fmla="*/ 1848 w 2293909"/>
              <a:gd name="connsiteY8" fmla="*/ 138202 h 2288111"/>
              <a:gd name="connsiteX0" fmla="*/ 1289 w 2293350"/>
              <a:gd name="connsiteY0" fmla="*/ 138202 h 2288111"/>
              <a:gd name="connsiteX1" fmla="*/ 155730 w 2293350"/>
              <a:gd name="connsiteY1" fmla="*/ 4249 h 2288111"/>
              <a:gd name="connsiteX2" fmla="*/ 1723612 w 2293350"/>
              <a:gd name="connsiteY2" fmla="*/ 418561 h 2288111"/>
              <a:gd name="connsiteX3" fmla="*/ 1869963 w 2293350"/>
              <a:gd name="connsiteY3" fmla="*/ 585398 h 2288111"/>
              <a:gd name="connsiteX4" fmla="*/ 2293350 w 2293350"/>
              <a:gd name="connsiteY4" fmla="*/ 2162255 h 2288111"/>
              <a:gd name="connsiteX5" fmla="*/ 2148263 w 2293350"/>
              <a:gd name="connsiteY5" fmla="*/ 2284516 h 2288111"/>
              <a:gd name="connsiteX6" fmla="*/ 581364 w 2293350"/>
              <a:gd name="connsiteY6" fmla="*/ 1871561 h 2288111"/>
              <a:gd name="connsiteX7" fmla="*/ 415226 w 2293350"/>
              <a:gd name="connsiteY7" fmla="*/ 1669312 h 2288111"/>
              <a:gd name="connsiteX8" fmla="*/ 1289 w 2293350"/>
              <a:gd name="connsiteY8" fmla="*/ 138202 h 2288111"/>
              <a:gd name="connsiteX0" fmla="*/ 1527 w 2293588"/>
              <a:gd name="connsiteY0" fmla="*/ 138621 h 2288530"/>
              <a:gd name="connsiteX1" fmla="*/ 155968 w 2293588"/>
              <a:gd name="connsiteY1" fmla="*/ 4668 h 2288530"/>
              <a:gd name="connsiteX2" fmla="*/ 1723850 w 2293588"/>
              <a:gd name="connsiteY2" fmla="*/ 418980 h 2288530"/>
              <a:gd name="connsiteX3" fmla="*/ 1870201 w 2293588"/>
              <a:gd name="connsiteY3" fmla="*/ 585817 h 2288530"/>
              <a:gd name="connsiteX4" fmla="*/ 2293588 w 2293588"/>
              <a:gd name="connsiteY4" fmla="*/ 2162674 h 2288530"/>
              <a:gd name="connsiteX5" fmla="*/ 2148501 w 2293588"/>
              <a:gd name="connsiteY5" fmla="*/ 2284935 h 2288530"/>
              <a:gd name="connsiteX6" fmla="*/ 581602 w 2293588"/>
              <a:gd name="connsiteY6" fmla="*/ 1871980 h 2288530"/>
              <a:gd name="connsiteX7" fmla="*/ 415464 w 2293588"/>
              <a:gd name="connsiteY7" fmla="*/ 1669731 h 2288530"/>
              <a:gd name="connsiteX8" fmla="*/ 1527 w 2293588"/>
              <a:gd name="connsiteY8" fmla="*/ 138621 h 2288530"/>
              <a:gd name="connsiteX0" fmla="*/ 4451 w 2296512"/>
              <a:gd name="connsiteY0" fmla="*/ 139388 h 2289297"/>
              <a:gd name="connsiteX1" fmla="*/ 158892 w 2296512"/>
              <a:gd name="connsiteY1" fmla="*/ 5435 h 2289297"/>
              <a:gd name="connsiteX2" fmla="*/ 1726774 w 2296512"/>
              <a:gd name="connsiteY2" fmla="*/ 419747 h 2289297"/>
              <a:gd name="connsiteX3" fmla="*/ 1873125 w 2296512"/>
              <a:gd name="connsiteY3" fmla="*/ 586584 h 2289297"/>
              <a:gd name="connsiteX4" fmla="*/ 2296512 w 2296512"/>
              <a:gd name="connsiteY4" fmla="*/ 2163441 h 2289297"/>
              <a:gd name="connsiteX5" fmla="*/ 2151425 w 2296512"/>
              <a:gd name="connsiteY5" fmla="*/ 2285702 h 2289297"/>
              <a:gd name="connsiteX6" fmla="*/ 584526 w 2296512"/>
              <a:gd name="connsiteY6" fmla="*/ 1872747 h 2289297"/>
              <a:gd name="connsiteX7" fmla="*/ 418388 w 2296512"/>
              <a:gd name="connsiteY7" fmla="*/ 1670498 h 2289297"/>
              <a:gd name="connsiteX8" fmla="*/ 4451 w 2296512"/>
              <a:gd name="connsiteY8" fmla="*/ 139388 h 2289297"/>
              <a:gd name="connsiteX0" fmla="*/ 4451 w 2299782"/>
              <a:gd name="connsiteY0" fmla="*/ 139388 h 2288818"/>
              <a:gd name="connsiteX1" fmla="*/ 158892 w 2299782"/>
              <a:gd name="connsiteY1" fmla="*/ 5435 h 2288818"/>
              <a:gd name="connsiteX2" fmla="*/ 1726774 w 2299782"/>
              <a:gd name="connsiteY2" fmla="*/ 419747 h 2288818"/>
              <a:gd name="connsiteX3" fmla="*/ 1873125 w 2299782"/>
              <a:gd name="connsiteY3" fmla="*/ 586584 h 2288818"/>
              <a:gd name="connsiteX4" fmla="*/ 2296512 w 2299782"/>
              <a:gd name="connsiteY4" fmla="*/ 2163441 h 2288818"/>
              <a:gd name="connsiteX5" fmla="*/ 2151425 w 2299782"/>
              <a:gd name="connsiteY5" fmla="*/ 2285702 h 2288818"/>
              <a:gd name="connsiteX6" fmla="*/ 584526 w 2299782"/>
              <a:gd name="connsiteY6" fmla="*/ 1872747 h 2288818"/>
              <a:gd name="connsiteX7" fmla="*/ 418388 w 2299782"/>
              <a:gd name="connsiteY7" fmla="*/ 1670498 h 2288818"/>
              <a:gd name="connsiteX8" fmla="*/ 4451 w 2299782"/>
              <a:gd name="connsiteY8" fmla="*/ 139388 h 2288818"/>
              <a:gd name="connsiteX0" fmla="*/ 4451 w 2299139"/>
              <a:gd name="connsiteY0" fmla="*/ 139388 h 2287220"/>
              <a:gd name="connsiteX1" fmla="*/ 158892 w 2299139"/>
              <a:gd name="connsiteY1" fmla="*/ 5435 h 2287220"/>
              <a:gd name="connsiteX2" fmla="*/ 1726774 w 2299139"/>
              <a:gd name="connsiteY2" fmla="*/ 419747 h 2287220"/>
              <a:gd name="connsiteX3" fmla="*/ 1873125 w 2299139"/>
              <a:gd name="connsiteY3" fmla="*/ 586584 h 2287220"/>
              <a:gd name="connsiteX4" fmla="*/ 2296512 w 2299139"/>
              <a:gd name="connsiteY4" fmla="*/ 2163441 h 2287220"/>
              <a:gd name="connsiteX5" fmla="*/ 2151425 w 2299139"/>
              <a:gd name="connsiteY5" fmla="*/ 2285702 h 2287220"/>
              <a:gd name="connsiteX6" fmla="*/ 584526 w 2299139"/>
              <a:gd name="connsiteY6" fmla="*/ 1872747 h 2287220"/>
              <a:gd name="connsiteX7" fmla="*/ 418388 w 2299139"/>
              <a:gd name="connsiteY7" fmla="*/ 1670498 h 2287220"/>
              <a:gd name="connsiteX8" fmla="*/ 4451 w 2299139"/>
              <a:gd name="connsiteY8" fmla="*/ 139388 h 2287220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84526 w 2299277"/>
              <a:gd name="connsiteY6" fmla="*/ 1872747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4690 w 2299277"/>
              <a:gd name="connsiteY3" fmla="*/ 585018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4690 w 2299277"/>
              <a:gd name="connsiteY3" fmla="*/ 588149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99277" h="2289265">
                <a:moveTo>
                  <a:pt x="4451" y="139388"/>
                </a:moveTo>
                <a:cubicBezTo>
                  <a:pt x="-13417" y="60766"/>
                  <a:pt x="19464" y="-22226"/>
                  <a:pt x="158892" y="5435"/>
                </a:cubicBezTo>
                <a:lnTo>
                  <a:pt x="1726774" y="419747"/>
                </a:lnTo>
                <a:cubicBezTo>
                  <a:pt x="1822894" y="445626"/>
                  <a:pt x="1861313" y="514526"/>
                  <a:pt x="1880135" y="585426"/>
                </a:cubicBezTo>
                <a:cubicBezTo>
                  <a:pt x="2097057" y="1402519"/>
                  <a:pt x="2138139" y="1539608"/>
                  <a:pt x="2296512" y="2163441"/>
                </a:cubicBezTo>
                <a:cubicBezTo>
                  <a:pt x="2313920" y="2245273"/>
                  <a:pt x="2247201" y="2304717"/>
                  <a:pt x="2151425" y="2285702"/>
                </a:cubicBezTo>
                <a:lnTo>
                  <a:pt x="594791" y="1867358"/>
                </a:lnTo>
                <a:cubicBezTo>
                  <a:pt x="507154" y="1842614"/>
                  <a:pt x="450849" y="1799460"/>
                  <a:pt x="416823" y="1672064"/>
                </a:cubicBezTo>
                <a:cubicBezTo>
                  <a:pt x="286664" y="1184744"/>
                  <a:pt x="134198" y="644520"/>
                  <a:pt x="4451" y="139388"/>
                </a:cubicBezTo>
                <a:close/>
              </a:path>
            </a:pathLst>
          </a:custGeom>
          <a:noFill/>
          <a:ln w="28575" cmpd="sng">
            <a:solidFill>
              <a:srgbClr val="A7934B">
                <a:alpha val="2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1"/>
          <p:cNvSpPr/>
          <p:nvPr userDrawn="1"/>
        </p:nvSpPr>
        <p:spPr>
          <a:xfrm rot="20703236" flipH="1">
            <a:off x="7704143" y="-1057362"/>
            <a:ext cx="2343465" cy="2326254"/>
          </a:xfrm>
          <a:custGeom>
            <a:avLst/>
            <a:gdLst>
              <a:gd name="connsiteX0" fmla="*/ 0 w 2309041"/>
              <a:gd name="connsiteY0" fmla="*/ 122448 h 2313432"/>
              <a:gd name="connsiteX1" fmla="*/ 122448 w 2309041"/>
              <a:gd name="connsiteY1" fmla="*/ 0 h 2313432"/>
              <a:gd name="connsiteX2" fmla="*/ 2186593 w 2309041"/>
              <a:gd name="connsiteY2" fmla="*/ 0 h 2313432"/>
              <a:gd name="connsiteX3" fmla="*/ 2309041 w 2309041"/>
              <a:gd name="connsiteY3" fmla="*/ 122448 h 2313432"/>
              <a:gd name="connsiteX4" fmla="*/ 2309041 w 2309041"/>
              <a:gd name="connsiteY4" fmla="*/ 2190984 h 2313432"/>
              <a:gd name="connsiteX5" fmla="*/ 2186593 w 2309041"/>
              <a:gd name="connsiteY5" fmla="*/ 2313432 h 2313432"/>
              <a:gd name="connsiteX6" fmla="*/ 122448 w 2309041"/>
              <a:gd name="connsiteY6" fmla="*/ 2313432 h 2313432"/>
              <a:gd name="connsiteX7" fmla="*/ 0 w 2309041"/>
              <a:gd name="connsiteY7" fmla="*/ 2190984 h 2313432"/>
              <a:gd name="connsiteX8" fmla="*/ 0 w 2309041"/>
              <a:gd name="connsiteY8" fmla="*/ 122448 h 2313432"/>
              <a:gd name="connsiteX0" fmla="*/ 0 w 2756331"/>
              <a:gd name="connsiteY0" fmla="*/ 122448 h 2313432"/>
              <a:gd name="connsiteX1" fmla="*/ 122448 w 2756331"/>
              <a:gd name="connsiteY1" fmla="*/ 0 h 2313432"/>
              <a:gd name="connsiteX2" fmla="*/ 2186593 w 2756331"/>
              <a:gd name="connsiteY2" fmla="*/ 0 h 2313432"/>
              <a:gd name="connsiteX3" fmla="*/ 2309041 w 2756331"/>
              <a:gd name="connsiteY3" fmla="*/ 122448 h 2313432"/>
              <a:gd name="connsiteX4" fmla="*/ 2756331 w 2756331"/>
              <a:gd name="connsiteY4" fmla="*/ 1743694 h 2313432"/>
              <a:gd name="connsiteX5" fmla="*/ 2186593 w 2756331"/>
              <a:gd name="connsiteY5" fmla="*/ 2313432 h 2313432"/>
              <a:gd name="connsiteX6" fmla="*/ 122448 w 2756331"/>
              <a:gd name="connsiteY6" fmla="*/ 2313432 h 2313432"/>
              <a:gd name="connsiteX7" fmla="*/ 0 w 2756331"/>
              <a:gd name="connsiteY7" fmla="*/ 2190984 h 2313432"/>
              <a:gd name="connsiteX8" fmla="*/ 0 w 2756331"/>
              <a:gd name="connsiteY8" fmla="*/ 122448 h 2313432"/>
              <a:gd name="connsiteX0" fmla="*/ 0 w 2756331"/>
              <a:gd name="connsiteY0" fmla="*/ 122448 h 2313432"/>
              <a:gd name="connsiteX1" fmla="*/ 122448 w 2756331"/>
              <a:gd name="connsiteY1" fmla="*/ 0 h 2313432"/>
              <a:gd name="connsiteX2" fmla="*/ 2186593 w 2756331"/>
              <a:gd name="connsiteY2" fmla="*/ 0 h 2313432"/>
              <a:gd name="connsiteX3" fmla="*/ 2309041 w 2756331"/>
              <a:gd name="connsiteY3" fmla="*/ 122448 h 2313432"/>
              <a:gd name="connsiteX4" fmla="*/ 2756331 w 2756331"/>
              <a:gd name="connsiteY4" fmla="*/ 1743694 h 2313432"/>
              <a:gd name="connsiteX5" fmla="*/ 2654369 w 2756331"/>
              <a:gd name="connsiteY5" fmla="*/ 1852485 h 2313432"/>
              <a:gd name="connsiteX6" fmla="*/ 122448 w 2756331"/>
              <a:gd name="connsiteY6" fmla="*/ 2313432 h 2313432"/>
              <a:gd name="connsiteX7" fmla="*/ 0 w 2756331"/>
              <a:gd name="connsiteY7" fmla="*/ 2190984 h 2313432"/>
              <a:gd name="connsiteX8" fmla="*/ 0 w 2756331"/>
              <a:gd name="connsiteY8" fmla="*/ 122448 h 2313432"/>
              <a:gd name="connsiteX0" fmla="*/ 0 w 2756331"/>
              <a:gd name="connsiteY0" fmla="*/ 122448 h 2193261"/>
              <a:gd name="connsiteX1" fmla="*/ 122448 w 2756331"/>
              <a:gd name="connsiteY1" fmla="*/ 0 h 2193261"/>
              <a:gd name="connsiteX2" fmla="*/ 2186593 w 2756331"/>
              <a:gd name="connsiteY2" fmla="*/ 0 h 2193261"/>
              <a:gd name="connsiteX3" fmla="*/ 2309041 w 2756331"/>
              <a:gd name="connsiteY3" fmla="*/ 122448 h 2193261"/>
              <a:gd name="connsiteX4" fmla="*/ 2756331 w 2756331"/>
              <a:gd name="connsiteY4" fmla="*/ 1743694 h 2193261"/>
              <a:gd name="connsiteX5" fmla="*/ 2654369 w 2756331"/>
              <a:gd name="connsiteY5" fmla="*/ 1852485 h 2193261"/>
              <a:gd name="connsiteX6" fmla="*/ 1768205 w 2756331"/>
              <a:gd name="connsiteY6" fmla="*/ 797431 h 2193261"/>
              <a:gd name="connsiteX7" fmla="*/ 0 w 2756331"/>
              <a:gd name="connsiteY7" fmla="*/ 2190984 h 2193261"/>
              <a:gd name="connsiteX8" fmla="*/ 0 w 2756331"/>
              <a:gd name="connsiteY8" fmla="*/ 122448 h 2193261"/>
              <a:gd name="connsiteX0" fmla="*/ 0 w 2756331"/>
              <a:gd name="connsiteY0" fmla="*/ 122448 h 2194935"/>
              <a:gd name="connsiteX1" fmla="*/ 122448 w 2756331"/>
              <a:gd name="connsiteY1" fmla="*/ 0 h 2194935"/>
              <a:gd name="connsiteX2" fmla="*/ 2186593 w 2756331"/>
              <a:gd name="connsiteY2" fmla="*/ 0 h 2194935"/>
              <a:gd name="connsiteX3" fmla="*/ 2309041 w 2756331"/>
              <a:gd name="connsiteY3" fmla="*/ 122448 h 2194935"/>
              <a:gd name="connsiteX4" fmla="*/ 2756331 w 2756331"/>
              <a:gd name="connsiteY4" fmla="*/ 1743694 h 2194935"/>
              <a:gd name="connsiteX5" fmla="*/ 2654369 w 2756331"/>
              <a:gd name="connsiteY5" fmla="*/ 1852485 h 2194935"/>
              <a:gd name="connsiteX6" fmla="*/ 986298 w 2756331"/>
              <a:gd name="connsiteY6" fmla="*/ 1435925 h 2194935"/>
              <a:gd name="connsiteX7" fmla="*/ 0 w 2756331"/>
              <a:gd name="connsiteY7" fmla="*/ 2190984 h 2194935"/>
              <a:gd name="connsiteX8" fmla="*/ 0 w 2756331"/>
              <a:gd name="connsiteY8" fmla="*/ 122448 h 2194935"/>
              <a:gd name="connsiteX0" fmla="*/ 0 w 2756331"/>
              <a:gd name="connsiteY0" fmla="*/ 122448 h 1852485"/>
              <a:gd name="connsiteX1" fmla="*/ 122448 w 2756331"/>
              <a:gd name="connsiteY1" fmla="*/ 0 h 1852485"/>
              <a:gd name="connsiteX2" fmla="*/ 2186593 w 2756331"/>
              <a:gd name="connsiteY2" fmla="*/ 0 h 1852485"/>
              <a:gd name="connsiteX3" fmla="*/ 2309041 w 2756331"/>
              <a:gd name="connsiteY3" fmla="*/ 122448 h 1852485"/>
              <a:gd name="connsiteX4" fmla="*/ 2756331 w 2756331"/>
              <a:gd name="connsiteY4" fmla="*/ 1743694 h 1852485"/>
              <a:gd name="connsiteX5" fmla="*/ 2654369 w 2756331"/>
              <a:gd name="connsiteY5" fmla="*/ 1852485 h 1852485"/>
              <a:gd name="connsiteX6" fmla="*/ 986298 w 2756331"/>
              <a:gd name="connsiteY6" fmla="*/ 1435925 h 1852485"/>
              <a:gd name="connsiteX7" fmla="*/ 894581 w 2756331"/>
              <a:gd name="connsiteY7" fmla="*/ 1337378 h 1852485"/>
              <a:gd name="connsiteX8" fmla="*/ 0 w 2756331"/>
              <a:gd name="connsiteY8" fmla="*/ 122448 h 1852485"/>
              <a:gd name="connsiteX0" fmla="*/ 0 w 2756331"/>
              <a:gd name="connsiteY0" fmla="*/ 539006 h 2269043"/>
              <a:gd name="connsiteX1" fmla="*/ 620956 w 2756331"/>
              <a:gd name="connsiteY1" fmla="*/ 0 h 2269043"/>
              <a:gd name="connsiteX2" fmla="*/ 2186593 w 2756331"/>
              <a:gd name="connsiteY2" fmla="*/ 416558 h 2269043"/>
              <a:gd name="connsiteX3" fmla="*/ 2309041 w 2756331"/>
              <a:gd name="connsiteY3" fmla="*/ 539006 h 2269043"/>
              <a:gd name="connsiteX4" fmla="*/ 2756331 w 2756331"/>
              <a:gd name="connsiteY4" fmla="*/ 2160252 h 2269043"/>
              <a:gd name="connsiteX5" fmla="*/ 2654369 w 2756331"/>
              <a:gd name="connsiteY5" fmla="*/ 2269043 h 2269043"/>
              <a:gd name="connsiteX6" fmla="*/ 986298 w 2756331"/>
              <a:gd name="connsiteY6" fmla="*/ 1852483 h 2269043"/>
              <a:gd name="connsiteX7" fmla="*/ 894581 w 2756331"/>
              <a:gd name="connsiteY7" fmla="*/ 1753936 h 2269043"/>
              <a:gd name="connsiteX8" fmla="*/ 0 w 2756331"/>
              <a:gd name="connsiteY8" fmla="*/ 539006 h 2269043"/>
              <a:gd name="connsiteX0" fmla="*/ 0 w 2288552"/>
              <a:gd name="connsiteY0" fmla="*/ 173665 h 2269043"/>
              <a:gd name="connsiteX1" fmla="*/ 153177 w 2288552"/>
              <a:gd name="connsiteY1" fmla="*/ 0 h 2269043"/>
              <a:gd name="connsiteX2" fmla="*/ 1718814 w 2288552"/>
              <a:gd name="connsiteY2" fmla="*/ 416558 h 2269043"/>
              <a:gd name="connsiteX3" fmla="*/ 1841262 w 2288552"/>
              <a:gd name="connsiteY3" fmla="*/ 539006 h 2269043"/>
              <a:gd name="connsiteX4" fmla="*/ 2288552 w 2288552"/>
              <a:gd name="connsiteY4" fmla="*/ 2160252 h 2269043"/>
              <a:gd name="connsiteX5" fmla="*/ 2186590 w 2288552"/>
              <a:gd name="connsiteY5" fmla="*/ 2269043 h 2269043"/>
              <a:gd name="connsiteX6" fmla="*/ 518519 w 2288552"/>
              <a:gd name="connsiteY6" fmla="*/ 1852483 h 2269043"/>
              <a:gd name="connsiteX7" fmla="*/ 426802 w 2288552"/>
              <a:gd name="connsiteY7" fmla="*/ 1753936 h 2269043"/>
              <a:gd name="connsiteX8" fmla="*/ 0 w 2288552"/>
              <a:gd name="connsiteY8" fmla="*/ 173665 h 2269043"/>
              <a:gd name="connsiteX0" fmla="*/ 0 w 2298796"/>
              <a:gd name="connsiteY0" fmla="*/ 142934 h 2269043"/>
              <a:gd name="connsiteX1" fmla="*/ 163421 w 2298796"/>
              <a:gd name="connsiteY1" fmla="*/ 0 h 2269043"/>
              <a:gd name="connsiteX2" fmla="*/ 1729058 w 2298796"/>
              <a:gd name="connsiteY2" fmla="*/ 416558 h 2269043"/>
              <a:gd name="connsiteX3" fmla="*/ 1851506 w 2298796"/>
              <a:gd name="connsiteY3" fmla="*/ 539006 h 2269043"/>
              <a:gd name="connsiteX4" fmla="*/ 2298796 w 2298796"/>
              <a:gd name="connsiteY4" fmla="*/ 2160252 h 2269043"/>
              <a:gd name="connsiteX5" fmla="*/ 2196834 w 2298796"/>
              <a:gd name="connsiteY5" fmla="*/ 2269043 h 2269043"/>
              <a:gd name="connsiteX6" fmla="*/ 528763 w 2298796"/>
              <a:gd name="connsiteY6" fmla="*/ 1852483 h 2269043"/>
              <a:gd name="connsiteX7" fmla="*/ 437046 w 2298796"/>
              <a:gd name="connsiteY7" fmla="*/ 1753936 h 2269043"/>
              <a:gd name="connsiteX8" fmla="*/ 0 w 2298796"/>
              <a:gd name="connsiteY8" fmla="*/ 142934 h 2269043"/>
              <a:gd name="connsiteX0" fmla="*/ 0 w 2298796"/>
              <a:gd name="connsiteY0" fmla="*/ 145749 h 2271858"/>
              <a:gd name="connsiteX1" fmla="*/ 163421 w 2298796"/>
              <a:gd name="connsiteY1" fmla="*/ 2815 h 2271858"/>
              <a:gd name="connsiteX2" fmla="*/ 1729058 w 2298796"/>
              <a:gd name="connsiteY2" fmla="*/ 419373 h 2271858"/>
              <a:gd name="connsiteX3" fmla="*/ 1851506 w 2298796"/>
              <a:gd name="connsiteY3" fmla="*/ 541821 h 2271858"/>
              <a:gd name="connsiteX4" fmla="*/ 2298796 w 2298796"/>
              <a:gd name="connsiteY4" fmla="*/ 2163067 h 2271858"/>
              <a:gd name="connsiteX5" fmla="*/ 2196834 w 2298796"/>
              <a:gd name="connsiteY5" fmla="*/ 2271858 h 2271858"/>
              <a:gd name="connsiteX6" fmla="*/ 528763 w 2298796"/>
              <a:gd name="connsiteY6" fmla="*/ 1855298 h 2271858"/>
              <a:gd name="connsiteX7" fmla="*/ 437046 w 2298796"/>
              <a:gd name="connsiteY7" fmla="*/ 1756751 h 2271858"/>
              <a:gd name="connsiteX8" fmla="*/ 0 w 2298796"/>
              <a:gd name="connsiteY8" fmla="*/ 145749 h 2271858"/>
              <a:gd name="connsiteX0" fmla="*/ 1583 w 2300379"/>
              <a:gd name="connsiteY0" fmla="*/ 146709 h 2272818"/>
              <a:gd name="connsiteX1" fmla="*/ 165004 w 2300379"/>
              <a:gd name="connsiteY1" fmla="*/ 3775 h 2272818"/>
              <a:gd name="connsiteX2" fmla="*/ 1730641 w 2300379"/>
              <a:gd name="connsiteY2" fmla="*/ 420333 h 2272818"/>
              <a:gd name="connsiteX3" fmla="*/ 1853089 w 2300379"/>
              <a:gd name="connsiteY3" fmla="*/ 542781 h 2272818"/>
              <a:gd name="connsiteX4" fmla="*/ 2300379 w 2300379"/>
              <a:gd name="connsiteY4" fmla="*/ 2164027 h 2272818"/>
              <a:gd name="connsiteX5" fmla="*/ 2198417 w 2300379"/>
              <a:gd name="connsiteY5" fmla="*/ 2272818 h 2272818"/>
              <a:gd name="connsiteX6" fmla="*/ 530346 w 2300379"/>
              <a:gd name="connsiteY6" fmla="*/ 1856258 h 2272818"/>
              <a:gd name="connsiteX7" fmla="*/ 438629 w 2300379"/>
              <a:gd name="connsiteY7" fmla="*/ 1757711 h 2272818"/>
              <a:gd name="connsiteX8" fmla="*/ 1583 w 2300379"/>
              <a:gd name="connsiteY8" fmla="*/ 146709 h 2272818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98751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98751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64606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8243"/>
              <a:gd name="connsiteX1" fmla="*/ 165338 w 2300713"/>
              <a:gd name="connsiteY1" fmla="*/ 6956 h 2288243"/>
              <a:gd name="connsiteX2" fmla="*/ 1730975 w 2300713"/>
              <a:gd name="connsiteY2" fmla="*/ 423514 h 2288243"/>
              <a:gd name="connsiteX3" fmla="*/ 1853423 w 2300713"/>
              <a:gd name="connsiteY3" fmla="*/ 545962 h 2288243"/>
              <a:gd name="connsiteX4" fmla="*/ 2300713 w 2300713"/>
              <a:gd name="connsiteY4" fmla="*/ 2167208 h 2288243"/>
              <a:gd name="connsiteX5" fmla="*/ 2164606 w 2300713"/>
              <a:gd name="connsiteY5" fmla="*/ 2275999 h 2288243"/>
              <a:gd name="connsiteX6" fmla="*/ 530680 w 2300713"/>
              <a:gd name="connsiteY6" fmla="*/ 1859439 h 2288243"/>
              <a:gd name="connsiteX7" fmla="*/ 438963 w 2300713"/>
              <a:gd name="connsiteY7" fmla="*/ 1760892 h 2288243"/>
              <a:gd name="connsiteX8" fmla="*/ 1917 w 2300713"/>
              <a:gd name="connsiteY8" fmla="*/ 149890 h 2288243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08231 w 2303711"/>
              <a:gd name="connsiteY7" fmla="*/ 1682357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08231 w 2303711"/>
              <a:gd name="connsiteY7" fmla="*/ 1682357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77326 w 2303711"/>
              <a:gd name="connsiteY3" fmla="*/ 590351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77326 w 2303711"/>
              <a:gd name="connsiteY3" fmla="*/ 590351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422589 w 2303711"/>
              <a:gd name="connsiteY7" fmla="*/ 1674265 h 2292042"/>
              <a:gd name="connsiteX8" fmla="*/ 1917 w 2303711"/>
              <a:gd name="connsiteY8" fmla="*/ 149890 h 2292042"/>
              <a:gd name="connsiteX0" fmla="*/ 2010 w 2303804"/>
              <a:gd name="connsiteY0" fmla="*/ 147792 h 2289944"/>
              <a:gd name="connsiteX1" fmla="*/ 163186 w 2303804"/>
              <a:gd name="connsiteY1" fmla="*/ 7104 h 2289944"/>
              <a:gd name="connsiteX2" fmla="*/ 1731068 w 2303804"/>
              <a:gd name="connsiteY2" fmla="*/ 421416 h 2289944"/>
              <a:gd name="connsiteX3" fmla="*/ 1877419 w 2303804"/>
              <a:gd name="connsiteY3" fmla="*/ 588253 h 2289944"/>
              <a:gd name="connsiteX4" fmla="*/ 2300806 w 2303804"/>
              <a:gd name="connsiteY4" fmla="*/ 2165110 h 2289944"/>
              <a:gd name="connsiteX5" fmla="*/ 2164699 w 2303804"/>
              <a:gd name="connsiteY5" fmla="*/ 2273901 h 2289944"/>
              <a:gd name="connsiteX6" fmla="*/ 588820 w 2303804"/>
              <a:gd name="connsiteY6" fmla="*/ 1874416 h 2289944"/>
              <a:gd name="connsiteX7" fmla="*/ 422682 w 2303804"/>
              <a:gd name="connsiteY7" fmla="*/ 1672167 h 2289944"/>
              <a:gd name="connsiteX8" fmla="*/ 2010 w 2303804"/>
              <a:gd name="connsiteY8" fmla="*/ 147792 h 2289944"/>
              <a:gd name="connsiteX0" fmla="*/ 2010 w 2303368"/>
              <a:gd name="connsiteY0" fmla="*/ 147792 h 2301573"/>
              <a:gd name="connsiteX1" fmla="*/ 163186 w 2303368"/>
              <a:gd name="connsiteY1" fmla="*/ 7104 h 2301573"/>
              <a:gd name="connsiteX2" fmla="*/ 1731068 w 2303368"/>
              <a:gd name="connsiteY2" fmla="*/ 421416 h 2301573"/>
              <a:gd name="connsiteX3" fmla="*/ 1877419 w 2303368"/>
              <a:gd name="connsiteY3" fmla="*/ 588253 h 2301573"/>
              <a:gd name="connsiteX4" fmla="*/ 2300806 w 2303368"/>
              <a:gd name="connsiteY4" fmla="*/ 2165110 h 2301573"/>
              <a:gd name="connsiteX5" fmla="*/ 2155719 w 2303368"/>
              <a:gd name="connsiteY5" fmla="*/ 2287371 h 2301573"/>
              <a:gd name="connsiteX6" fmla="*/ 588820 w 2303368"/>
              <a:gd name="connsiteY6" fmla="*/ 1874416 h 2301573"/>
              <a:gd name="connsiteX7" fmla="*/ 422682 w 2303368"/>
              <a:gd name="connsiteY7" fmla="*/ 1672167 h 2301573"/>
              <a:gd name="connsiteX8" fmla="*/ 2010 w 2303368"/>
              <a:gd name="connsiteY8" fmla="*/ 147792 h 2301573"/>
              <a:gd name="connsiteX0" fmla="*/ 2010 w 2303368"/>
              <a:gd name="connsiteY0" fmla="*/ 147792 h 2301573"/>
              <a:gd name="connsiteX1" fmla="*/ 163186 w 2303368"/>
              <a:gd name="connsiteY1" fmla="*/ 7104 h 2301573"/>
              <a:gd name="connsiteX2" fmla="*/ 1731068 w 2303368"/>
              <a:gd name="connsiteY2" fmla="*/ 421416 h 2301573"/>
              <a:gd name="connsiteX3" fmla="*/ 1877419 w 2303368"/>
              <a:gd name="connsiteY3" fmla="*/ 588253 h 2301573"/>
              <a:gd name="connsiteX4" fmla="*/ 2300806 w 2303368"/>
              <a:gd name="connsiteY4" fmla="*/ 2165110 h 2301573"/>
              <a:gd name="connsiteX5" fmla="*/ 2155719 w 2303368"/>
              <a:gd name="connsiteY5" fmla="*/ 2287371 h 2301573"/>
              <a:gd name="connsiteX6" fmla="*/ 588820 w 2303368"/>
              <a:gd name="connsiteY6" fmla="*/ 1874416 h 2301573"/>
              <a:gd name="connsiteX7" fmla="*/ 422682 w 2303368"/>
              <a:gd name="connsiteY7" fmla="*/ 1672167 h 2301573"/>
              <a:gd name="connsiteX8" fmla="*/ 2010 w 2303368"/>
              <a:gd name="connsiteY8" fmla="*/ 147792 h 2301573"/>
              <a:gd name="connsiteX0" fmla="*/ 2010 w 2304304"/>
              <a:gd name="connsiteY0" fmla="*/ 147792 h 2296304"/>
              <a:gd name="connsiteX1" fmla="*/ 163186 w 2304304"/>
              <a:gd name="connsiteY1" fmla="*/ 7104 h 2296304"/>
              <a:gd name="connsiteX2" fmla="*/ 1731068 w 2304304"/>
              <a:gd name="connsiteY2" fmla="*/ 421416 h 2296304"/>
              <a:gd name="connsiteX3" fmla="*/ 1877419 w 2304304"/>
              <a:gd name="connsiteY3" fmla="*/ 588253 h 2296304"/>
              <a:gd name="connsiteX4" fmla="*/ 2300806 w 2304304"/>
              <a:gd name="connsiteY4" fmla="*/ 2165110 h 2296304"/>
              <a:gd name="connsiteX5" fmla="*/ 2155719 w 2304304"/>
              <a:gd name="connsiteY5" fmla="*/ 2287371 h 2296304"/>
              <a:gd name="connsiteX6" fmla="*/ 588820 w 2304304"/>
              <a:gd name="connsiteY6" fmla="*/ 1874416 h 2296304"/>
              <a:gd name="connsiteX7" fmla="*/ 422682 w 2304304"/>
              <a:gd name="connsiteY7" fmla="*/ 1672167 h 2296304"/>
              <a:gd name="connsiteX8" fmla="*/ 2010 w 2304304"/>
              <a:gd name="connsiteY8" fmla="*/ 147792 h 2296304"/>
              <a:gd name="connsiteX0" fmla="*/ 2010 w 2300806"/>
              <a:gd name="connsiteY0" fmla="*/ 147792 h 2298797"/>
              <a:gd name="connsiteX1" fmla="*/ 163186 w 2300806"/>
              <a:gd name="connsiteY1" fmla="*/ 7104 h 2298797"/>
              <a:gd name="connsiteX2" fmla="*/ 1731068 w 2300806"/>
              <a:gd name="connsiteY2" fmla="*/ 421416 h 2298797"/>
              <a:gd name="connsiteX3" fmla="*/ 1877419 w 2300806"/>
              <a:gd name="connsiteY3" fmla="*/ 588253 h 2298797"/>
              <a:gd name="connsiteX4" fmla="*/ 2300806 w 2300806"/>
              <a:gd name="connsiteY4" fmla="*/ 2165110 h 2298797"/>
              <a:gd name="connsiteX5" fmla="*/ 2155719 w 2300806"/>
              <a:gd name="connsiteY5" fmla="*/ 2287371 h 2298797"/>
              <a:gd name="connsiteX6" fmla="*/ 588820 w 2300806"/>
              <a:gd name="connsiteY6" fmla="*/ 1874416 h 2298797"/>
              <a:gd name="connsiteX7" fmla="*/ 422682 w 2300806"/>
              <a:gd name="connsiteY7" fmla="*/ 1672167 h 2298797"/>
              <a:gd name="connsiteX8" fmla="*/ 2010 w 2300806"/>
              <a:gd name="connsiteY8" fmla="*/ 147792 h 2298797"/>
              <a:gd name="connsiteX0" fmla="*/ 2010 w 2300806"/>
              <a:gd name="connsiteY0" fmla="*/ 147792 h 2293305"/>
              <a:gd name="connsiteX1" fmla="*/ 163186 w 2300806"/>
              <a:gd name="connsiteY1" fmla="*/ 7104 h 2293305"/>
              <a:gd name="connsiteX2" fmla="*/ 1731068 w 2300806"/>
              <a:gd name="connsiteY2" fmla="*/ 421416 h 2293305"/>
              <a:gd name="connsiteX3" fmla="*/ 1877419 w 2300806"/>
              <a:gd name="connsiteY3" fmla="*/ 588253 h 2293305"/>
              <a:gd name="connsiteX4" fmla="*/ 2300806 w 2300806"/>
              <a:gd name="connsiteY4" fmla="*/ 2165110 h 2293305"/>
              <a:gd name="connsiteX5" fmla="*/ 2155719 w 2300806"/>
              <a:gd name="connsiteY5" fmla="*/ 2287371 h 2293305"/>
              <a:gd name="connsiteX6" fmla="*/ 588820 w 2300806"/>
              <a:gd name="connsiteY6" fmla="*/ 1874416 h 2293305"/>
              <a:gd name="connsiteX7" fmla="*/ 422682 w 2300806"/>
              <a:gd name="connsiteY7" fmla="*/ 1672167 h 2293305"/>
              <a:gd name="connsiteX8" fmla="*/ 2010 w 2300806"/>
              <a:gd name="connsiteY8" fmla="*/ 147792 h 2293305"/>
              <a:gd name="connsiteX0" fmla="*/ 2010 w 2300806"/>
              <a:gd name="connsiteY0" fmla="*/ 147792 h 2290966"/>
              <a:gd name="connsiteX1" fmla="*/ 163186 w 2300806"/>
              <a:gd name="connsiteY1" fmla="*/ 7104 h 2290966"/>
              <a:gd name="connsiteX2" fmla="*/ 1731068 w 2300806"/>
              <a:gd name="connsiteY2" fmla="*/ 421416 h 2290966"/>
              <a:gd name="connsiteX3" fmla="*/ 1877419 w 2300806"/>
              <a:gd name="connsiteY3" fmla="*/ 588253 h 2290966"/>
              <a:gd name="connsiteX4" fmla="*/ 2300806 w 2300806"/>
              <a:gd name="connsiteY4" fmla="*/ 2165110 h 2290966"/>
              <a:gd name="connsiteX5" fmla="*/ 2155719 w 2300806"/>
              <a:gd name="connsiteY5" fmla="*/ 2287371 h 2290966"/>
              <a:gd name="connsiteX6" fmla="*/ 588820 w 2300806"/>
              <a:gd name="connsiteY6" fmla="*/ 1874416 h 2290966"/>
              <a:gd name="connsiteX7" fmla="*/ 422682 w 2300806"/>
              <a:gd name="connsiteY7" fmla="*/ 1672167 h 2290966"/>
              <a:gd name="connsiteX8" fmla="*/ 2010 w 2300806"/>
              <a:gd name="connsiteY8" fmla="*/ 147792 h 2290966"/>
              <a:gd name="connsiteX0" fmla="*/ 2010 w 2300806"/>
              <a:gd name="connsiteY0" fmla="*/ 147792 h 2290966"/>
              <a:gd name="connsiteX1" fmla="*/ 163186 w 2300806"/>
              <a:gd name="connsiteY1" fmla="*/ 7104 h 2290966"/>
              <a:gd name="connsiteX2" fmla="*/ 1731068 w 2300806"/>
              <a:gd name="connsiteY2" fmla="*/ 421416 h 2290966"/>
              <a:gd name="connsiteX3" fmla="*/ 1877419 w 2300806"/>
              <a:gd name="connsiteY3" fmla="*/ 588253 h 2290966"/>
              <a:gd name="connsiteX4" fmla="*/ 2300806 w 2300806"/>
              <a:gd name="connsiteY4" fmla="*/ 2165110 h 2290966"/>
              <a:gd name="connsiteX5" fmla="*/ 2155719 w 2300806"/>
              <a:gd name="connsiteY5" fmla="*/ 2287371 h 2290966"/>
              <a:gd name="connsiteX6" fmla="*/ 588820 w 2300806"/>
              <a:gd name="connsiteY6" fmla="*/ 1874416 h 2290966"/>
              <a:gd name="connsiteX7" fmla="*/ 422682 w 2300806"/>
              <a:gd name="connsiteY7" fmla="*/ 1672167 h 2290966"/>
              <a:gd name="connsiteX8" fmla="*/ 2010 w 2300806"/>
              <a:gd name="connsiteY8" fmla="*/ 147792 h 2290966"/>
              <a:gd name="connsiteX0" fmla="*/ 2321 w 2301117"/>
              <a:gd name="connsiteY0" fmla="*/ 145616 h 2288790"/>
              <a:gd name="connsiteX1" fmla="*/ 163497 w 2301117"/>
              <a:gd name="connsiteY1" fmla="*/ 4928 h 2288790"/>
              <a:gd name="connsiteX2" fmla="*/ 1731379 w 2301117"/>
              <a:gd name="connsiteY2" fmla="*/ 419240 h 2288790"/>
              <a:gd name="connsiteX3" fmla="*/ 1877730 w 2301117"/>
              <a:gd name="connsiteY3" fmla="*/ 586077 h 2288790"/>
              <a:gd name="connsiteX4" fmla="*/ 2301117 w 2301117"/>
              <a:gd name="connsiteY4" fmla="*/ 2162934 h 2288790"/>
              <a:gd name="connsiteX5" fmla="*/ 2156030 w 2301117"/>
              <a:gd name="connsiteY5" fmla="*/ 2285195 h 2288790"/>
              <a:gd name="connsiteX6" fmla="*/ 589131 w 2301117"/>
              <a:gd name="connsiteY6" fmla="*/ 1872240 h 2288790"/>
              <a:gd name="connsiteX7" fmla="*/ 422993 w 2301117"/>
              <a:gd name="connsiteY7" fmla="*/ 1669991 h 2288790"/>
              <a:gd name="connsiteX8" fmla="*/ 2321 w 2301117"/>
              <a:gd name="connsiteY8" fmla="*/ 145616 h 2288790"/>
              <a:gd name="connsiteX0" fmla="*/ 0 w 2298796"/>
              <a:gd name="connsiteY0" fmla="*/ 147175 h 2290349"/>
              <a:gd name="connsiteX1" fmla="*/ 161176 w 2298796"/>
              <a:gd name="connsiteY1" fmla="*/ 6487 h 2290349"/>
              <a:gd name="connsiteX2" fmla="*/ 1729058 w 2298796"/>
              <a:gd name="connsiteY2" fmla="*/ 420799 h 2290349"/>
              <a:gd name="connsiteX3" fmla="*/ 1875409 w 2298796"/>
              <a:gd name="connsiteY3" fmla="*/ 587636 h 2290349"/>
              <a:gd name="connsiteX4" fmla="*/ 2298796 w 2298796"/>
              <a:gd name="connsiteY4" fmla="*/ 2164493 h 2290349"/>
              <a:gd name="connsiteX5" fmla="*/ 2153709 w 2298796"/>
              <a:gd name="connsiteY5" fmla="*/ 2286754 h 2290349"/>
              <a:gd name="connsiteX6" fmla="*/ 586810 w 2298796"/>
              <a:gd name="connsiteY6" fmla="*/ 1873799 h 2290349"/>
              <a:gd name="connsiteX7" fmla="*/ 420672 w 2298796"/>
              <a:gd name="connsiteY7" fmla="*/ 1671550 h 2290349"/>
              <a:gd name="connsiteX8" fmla="*/ 0 w 2298796"/>
              <a:gd name="connsiteY8" fmla="*/ 147175 h 2290349"/>
              <a:gd name="connsiteX0" fmla="*/ 0 w 2298796"/>
              <a:gd name="connsiteY0" fmla="*/ 147356 h 2290530"/>
              <a:gd name="connsiteX1" fmla="*/ 161176 w 2298796"/>
              <a:gd name="connsiteY1" fmla="*/ 6668 h 2290530"/>
              <a:gd name="connsiteX2" fmla="*/ 1729058 w 2298796"/>
              <a:gd name="connsiteY2" fmla="*/ 420980 h 2290530"/>
              <a:gd name="connsiteX3" fmla="*/ 1875409 w 2298796"/>
              <a:gd name="connsiteY3" fmla="*/ 587817 h 2290530"/>
              <a:gd name="connsiteX4" fmla="*/ 2298796 w 2298796"/>
              <a:gd name="connsiteY4" fmla="*/ 2164674 h 2290530"/>
              <a:gd name="connsiteX5" fmla="*/ 2153709 w 2298796"/>
              <a:gd name="connsiteY5" fmla="*/ 2286935 h 2290530"/>
              <a:gd name="connsiteX6" fmla="*/ 586810 w 2298796"/>
              <a:gd name="connsiteY6" fmla="*/ 1873980 h 2290530"/>
              <a:gd name="connsiteX7" fmla="*/ 420672 w 2298796"/>
              <a:gd name="connsiteY7" fmla="*/ 1671731 h 2290530"/>
              <a:gd name="connsiteX8" fmla="*/ 0 w 2298796"/>
              <a:gd name="connsiteY8" fmla="*/ 147356 h 2290530"/>
              <a:gd name="connsiteX0" fmla="*/ 9617 w 2308413"/>
              <a:gd name="connsiteY0" fmla="*/ 144929 h 2288103"/>
              <a:gd name="connsiteX1" fmla="*/ 170793 w 2308413"/>
              <a:gd name="connsiteY1" fmla="*/ 4241 h 2288103"/>
              <a:gd name="connsiteX2" fmla="*/ 1738675 w 2308413"/>
              <a:gd name="connsiteY2" fmla="*/ 418553 h 2288103"/>
              <a:gd name="connsiteX3" fmla="*/ 1885026 w 2308413"/>
              <a:gd name="connsiteY3" fmla="*/ 585390 h 2288103"/>
              <a:gd name="connsiteX4" fmla="*/ 2308413 w 2308413"/>
              <a:gd name="connsiteY4" fmla="*/ 2162247 h 2288103"/>
              <a:gd name="connsiteX5" fmla="*/ 2163326 w 2308413"/>
              <a:gd name="connsiteY5" fmla="*/ 2284508 h 2288103"/>
              <a:gd name="connsiteX6" fmla="*/ 596427 w 2308413"/>
              <a:gd name="connsiteY6" fmla="*/ 1871553 h 2288103"/>
              <a:gd name="connsiteX7" fmla="*/ 430289 w 2308413"/>
              <a:gd name="connsiteY7" fmla="*/ 1669304 h 2288103"/>
              <a:gd name="connsiteX8" fmla="*/ 9617 w 2308413"/>
              <a:gd name="connsiteY8" fmla="*/ 144929 h 2288103"/>
              <a:gd name="connsiteX0" fmla="*/ 8386 w 2307182"/>
              <a:gd name="connsiteY0" fmla="*/ 152138 h 2295312"/>
              <a:gd name="connsiteX1" fmla="*/ 169562 w 2307182"/>
              <a:gd name="connsiteY1" fmla="*/ 11450 h 2295312"/>
              <a:gd name="connsiteX2" fmla="*/ 1737444 w 2307182"/>
              <a:gd name="connsiteY2" fmla="*/ 425762 h 2295312"/>
              <a:gd name="connsiteX3" fmla="*/ 1883795 w 2307182"/>
              <a:gd name="connsiteY3" fmla="*/ 592599 h 2295312"/>
              <a:gd name="connsiteX4" fmla="*/ 2307182 w 2307182"/>
              <a:gd name="connsiteY4" fmla="*/ 2169456 h 2295312"/>
              <a:gd name="connsiteX5" fmla="*/ 2162095 w 2307182"/>
              <a:gd name="connsiteY5" fmla="*/ 2291717 h 2295312"/>
              <a:gd name="connsiteX6" fmla="*/ 595196 w 2307182"/>
              <a:gd name="connsiteY6" fmla="*/ 1878762 h 2295312"/>
              <a:gd name="connsiteX7" fmla="*/ 429058 w 2307182"/>
              <a:gd name="connsiteY7" fmla="*/ 1676513 h 2295312"/>
              <a:gd name="connsiteX8" fmla="*/ 8386 w 2307182"/>
              <a:gd name="connsiteY8" fmla="*/ 152138 h 2295312"/>
              <a:gd name="connsiteX0" fmla="*/ 9020 w 2301081"/>
              <a:gd name="connsiteY0" fmla="*/ 145947 h 2295856"/>
              <a:gd name="connsiteX1" fmla="*/ 163461 w 2301081"/>
              <a:gd name="connsiteY1" fmla="*/ 11994 h 2295856"/>
              <a:gd name="connsiteX2" fmla="*/ 1731343 w 2301081"/>
              <a:gd name="connsiteY2" fmla="*/ 426306 h 2295856"/>
              <a:gd name="connsiteX3" fmla="*/ 1877694 w 2301081"/>
              <a:gd name="connsiteY3" fmla="*/ 593143 h 2295856"/>
              <a:gd name="connsiteX4" fmla="*/ 2301081 w 2301081"/>
              <a:gd name="connsiteY4" fmla="*/ 2170000 h 2295856"/>
              <a:gd name="connsiteX5" fmla="*/ 2155994 w 2301081"/>
              <a:gd name="connsiteY5" fmla="*/ 2292261 h 2295856"/>
              <a:gd name="connsiteX6" fmla="*/ 589095 w 2301081"/>
              <a:gd name="connsiteY6" fmla="*/ 1879306 h 2295856"/>
              <a:gd name="connsiteX7" fmla="*/ 422957 w 2301081"/>
              <a:gd name="connsiteY7" fmla="*/ 1677057 h 2295856"/>
              <a:gd name="connsiteX8" fmla="*/ 9020 w 2301081"/>
              <a:gd name="connsiteY8" fmla="*/ 145947 h 2295856"/>
              <a:gd name="connsiteX0" fmla="*/ 3409 w 2295470"/>
              <a:gd name="connsiteY0" fmla="*/ 146126 h 2296035"/>
              <a:gd name="connsiteX1" fmla="*/ 157850 w 2295470"/>
              <a:gd name="connsiteY1" fmla="*/ 12173 h 2296035"/>
              <a:gd name="connsiteX2" fmla="*/ 1725732 w 2295470"/>
              <a:gd name="connsiteY2" fmla="*/ 426485 h 2296035"/>
              <a:gd name="connsiteX3" fmla="*/ 1872083 w 2295470"/>
              <a:gd name="connsiteY3" fmla="*/ 593322 h 2296035"/>
              <a:gd name="connsiteX4" fmla="*/ 2295470 w 2295470"/>
              <a:gd name="connsiteY4" fmla="*/ 2170179 h 2296035"/>
              <a:gd name="connsiteX5" fmla="*/ 2150383 w 2295470"/>
              <a:gd name="connsiteY5" fmla="*/ 2292440 h 2296035"/>
              <a:gd name="connsiteX6" fmla="*/ 583484 w 2295470"/>
              <a:gd name="connsiteY6" fmla="*/ 1879485 h 2296035"/>
              <a:gd name="connsiteX7" fmla="*/ 417346 w 2295470"/>
              <a:gd name="connsiteY7" fmla="*/ 1677236 h 2296035"/>
              <a:gd name="connsiteX8" fmla="*/ 3409 w 2295470"/>
              <a:gd name="connsiteY8" fmla="*/ 146126 h 2296035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5540 w 2297601"/>
              <a:gd name="connsiteY0" fmla="*/ 143814 h 2293723"/>
              <a:gd name="connsiteX1" fmla="*/ 159981 w 2297601"/>
              <a:gd name="connsiteY1" fmla="*/ 9861 h 2293723"/>
              <a:gd name="connsiteX2" fmla="*/ 1727863 w 2297601"/>
              <a:gd name="connsiteY2" fmla="*/ 424173 h 2293723"/>
              <a:gd name="connsiteX3" fmla="*/ 1874214 w 2297601"/>
              <a:gd name="connsiteY3" fmla="*/ 591010 h 2293723"/>
              <a:gd name="connsiteX4" fmla="*/ 2297601 w 2297601"/>
              <a:gd name="connsiteY4" fmla="*/ 2167867 h 2293723"/>
              <a:gd name="connsiteX5" fmla="*/ 2152514 w 2297601"/>
              <a:gd name="connsiteY5" fmla="*/ 2290128 h 2293723"/>
              <a:gd name="connsiteX6" fmla="*/ 585615 w 2297601"/>
              <a:gd name="connsiteY6" fmla="*/ 1877173 h 2293723"/>
              <a:gd name="connsiteX7" fmla="*/ 419477 w 2297601"/>
              <a:gd name="connsiteY7" fmla="*/ 1674924 h 2293723"/>
              <a:gd name="connsiteX8" fmla="*/ 5540 w 2297601"/>
              <a:gd name="connsiteY8" fmla="*/ 143814 h 2293723"/>
              <a:gd name="connsiteX0" fmla="*/ 5540 w 2297601"/>
              <a:gd name="connsiteY0" fmla="*/ 143814 h 2293723"/>
              <a:gd name="connsiteX1" fmla="*/ 159981 w 2297601"/>
              <a:gd name="connsiteY1" fmla="*/ 9861 h 2293723"/>
              <a:gd name="connsiteX2" fmla="*/ 1727863 w 2297601"/>
              <a:gd name="connsiteY2" fmla="*/ 424173 h 2293723"/>
              <a:gd name="connsiteX3" fmla="*/ 1874214 w 2297601"/>
              <a:gd name="connsiteY3" fmla="*/ 591010 h 2293723"/>
              <a:gd name="connsiteX4" fmla="*/ 2297601 w 2297601"/>
              <a:gd name="connsiteY4" fmla="*/ 2167867 h 2293723"/>
              <a:gd name="connsiteX5" fmla="*/ 2152514 w 2297601"/>
              <a:gd name="connsiteY5" fmla="*/ 2290128 h 2293723"/>
              <a:gd name="connsiteX6" fmla="*/ 585615 w 2297601"/>
              <a:gd name="connsiteY6" fmla="*/ 1877173 h 2293723"/>
              <a:gd name="connsiteX7" fmla="*/ 419477 w 2297601"/>
              <a:gd name="connsiteY7" fmla="*/ 1674924 h 2293723"/>
              <a:gd name="connsiteX8" fmla="*/ 5540 w 2297601"/>
              <a:gd name="connsiteY8" fmla="*/ 143814 h 2293723"/>
              <a:gd name="connsiteX0" fmla="*/ 3923 w 2295984"/>
              <a:gd name="connsiteY0" fmla="*/ 144081 h 2293990"/>
              <a:gd name="connsiteX1" fmla="*/ 158364 w 2295984"/>
              <a:gd name="connsiteY1" fmla="*/ 10128 h 2293990"/>
              <a:gd name="connsiteX2" fmla="*/ 1726246 w 2295984"/>
              <a:gd name="connsiteY2" fmla="*/ 424440 h 2293990"/>
              <a:gd name="connsiteX3" fmla="*/ 1872597 w 2295984"/>
              <a:gd name="connsiteY3" fmla="*/ 591277 h 2293990"/>
              <a:gd name="connsiteX4" fmla="*/ 2295984 w 2295984"/>
              <a:gd name="connsiteY4" fmla="*/ 2168134 h 2293990"/>
              <a:gd name="connsiteX5" fmla="*/ 2150897 w 2295984"/>
              <a:gd name="connsiteY5" fmla="*/ 2290395 h 2293990"/>
              <a:gd name="connsiteX6" fmla="*/ 583998 w 2295984"/>
              <a:gd name="connsiteY6" fmla="*/ 1877440 h 2293990"/>
              <a:gd name="connsiteX7" fmla="*/ 417860 w 2295984"/>
              <a:gd name="connsiteY7" fmla="*/ 1675191 h 2293990"/>
              <a:gd name="connsiteX8" fmla="*/ 3923 w 2295984"/>
              <a:gd name="connsiteY8" fmla="*/ 144081 h 2293990"/>
              <a:gd name="connsiteX0" fmla="*/ 1528 w 2293589"/>
              <a:gd name="connsiteY0" fmla="*/ 144362 h 2294271"/>
              <a:gd name="connsiteX1" fmla="*/ 155969 w 2293589"/>
              <a:gd name="connsiteY1" fmla="*/ 10409 h 2294271"/>
              <a:gd name="connsiteX2" fmla="*/ 1723851 w 2293589"/>
              <a:gd name="connsiteY2" fmla="*/ 424721 h 2294271"/>
              <a:gd name="connsiteX3" fmla="*/ 1870202 w 2293589"/>
              <a:gd name="connsiteY3" fmla="*/ 591558 h 2294271"/>
              <a:gd name="connsiteX4" fmla="*/ 2293589 w 2293589"/>
              <a:gd name="connsiteY4" fmla="*/ 2168415 h 2294271"/>
              <a:gd name="connsiteX5" fmla="*/ 2148502 w 2293589"/>
              <a:gd name="connsiteY5" fmla="*/ 2290676 h 2294271"/>
              <a:gd name="connsiteX6" fmla="*/ 581603 w 2293589"/>
              <a:gd name="connsiteY6" fmla="*/ 1877721 h 2294271"/>
              <a:gd name="connsiteX7" fmla="*/ 415465 w 2293589"/>
              <a:gd name="connsiteY7" fmla="*/ 1675472 h 2294271"/>
              <a:gd name="connsiteX8" fmla="*/ 1528 w 2293589"/>
              <a:gd name="connsiteY8" fmla="*/ 144362 h 2294271"/>
              <a:gd name="connsiteX0" fmla="*/ 1848 w 2293909"/>
              <a:gd name="connsiteY0" fmla="*/ 138202 h 2288111"/>
              <a:gd name="connsiteX1" fmla="*/ 156289 w 2293909"/>
              <a:gd name="connsiteY1" fmla="*/ 4249 h 2288111"/>
              <a:gd name="connsiteX2" fmla="*/ 1724171 w 2293909"/>
              <a:gd name="connsiteY2" fmla="*/ 418561 h 2288111"/>
              <a:gd name="connsiteX3" fmla="*/ 1870522 w 2293909"/>
              <a:gd name="connsiteY3" fmla="*/ 585398 h 2288111"/>
              <a:gd name="connsiteX4" fmla="*/ 2293909 w 2293909"/>
              <a:gd name="connsiteY4" fmla="*/ 2162255 h 2288111"/>
              <a:gd name="connsiteX5" fmla="*/ 2148822 w 2293909"/>
              <a:gd name="connsiteY5" fmla="*/ 2284516 h 2288111"/>
              <a:gd name="connsiteX6" fmla="*/ 581923 w 2293909"/>
              <a:gd name="connsiteY6" fmla="*/ 1871561 h 2288111"/>
              <a:gd name="connsiteX7" fmla="*/ 415785 w 2293909"/>
              <a:gd name="connsiteY7" fmla="*/ 1669312 h 2288111"/>
              <a:gd name="connsiteX8" fmla="*/ 1848 w 2293909"/>
              <a:gd name="connsiteY8" fmla="*/ 138202 h 2288111"/>
              <a:gd name="connsiteX0" fmla="*/ 1289 w 2293350"/>
              <a:gd name="connsiteY0" fmla="*/ 138202 h 2288111"/>
              <a:gd name="connsiteX1" fmla="*/ 155730 w 2293350"/>
              <a:gd name="connsiteY1" fmla="*/ 4249 h 2288111"/>
              <a:gd name="connsiteX2" fmla="*/ 1723612 w 2293350"/>
              <a:gd name="connsiteY2" fmla="*/ 418561 h 2288111"/>
              <a:gd name="connsiteX3" fmla="*/ 1869963 w 2293350"/>
              <a:gd name="connsiteY3" fmla="*/ 585398 h 2288111"/>
              <a:gd name="connsiteX4" fmla="*/ 2293350 w 2293350"/>
              <a:gd name="connsiteY4" fmla="*/ 2162255 h 2288111"/>
              <a:gd name="connsiteX5" fmla="*/ 2148263 w 2293350"/>
              <a:gd name="connsiteY5" fmla="*/ 2284516 h 2288111"/>
              <a:gd name="connsiteX6" fmla="*/ 581364 w 2293350"/>
              <a:gd name="connsiteY6" fmla="*/ 1871561 h 2288111"/>
              <a:gd name="connsiteX7" fmla="*/ 415226 w 2293350"/>
              <a:gd name="connsiteY7" fmla="*/ 1669312 h 2288111"/>
              <a:gd name="connsiteX8" fmla="*/ 1289 w 2293350"/>
              <a:gd name="connsiteY8" fmla="*/ 138202 h 2288111"/>
              <a:gd name="connsiteX0" fmla="*/ 1527 w 2293588"/>
              <a:gd name="connsiteY0" fmla="*/ 138621 h 2288530"/>
              <a:gd name="connsiteX1" fmla="*/ 155968 w 2293588"/>
              <a:gd name="connsiteY1" fmla="*/ 4668 h 2288530"/>
              <a:gd name="connsiteX2" fmla="*/ 1723850 w 2293588"/>
              <a:gd name="connsiteY2" fmla="*/ 418980 h 2288530"/>
              <a:gd name="connsiteX3" fmla="*/ 1870201 w 2293588"/>
              <a:gd name="connsiteY3" fmla="*/ 585817 h 2288530"/>
              <a:gd name="connsiteX4" fmla="*/ 2293588 w 2293588"/>
              <a:gd name="connsiteY4" fmla="*/ 2162674 h 2288530"/>
              <a:gd name="connsiteX5" fmla="*/ 2148501 w 2293588"/>
              <a:gd name="connsiteY5" fmla="*/ 2284935 h 2288530"/>
              <a:gd name="connsiteX6" fmla="*/ 581602 w 2293588"/>
              <a:gd name="connsiteY6" fmla="*/ 1871980 h 2288530"/>
              <a:gd name="connsiteX7" fmla="*/ 415464 w 2293588"/>
              <a:gd name="connsiteY7" fmla="*/ 1669731 h 2288530"/>
              <a:gd name="connsiteX8" fmla="*/ 1527 w 2293588"/>
              <a:gd name="connsiteY8" fmla="*/ 138621 h 2288530"/>
              <a:gd name="connsiteX0" fmla="*/ 4451 w 2296512"/>
              <a:gd name="connsiteY0" fmla="*/ 139388 h 2289297"/>
              <a:gd name="connsiteX1" fmla="*/ 158892 w 2296512"/>
              <a:gd name="connsiteY1" fmla="*/ 5435 h 2289297"/>
              <a:gd name="connsiteX2" fmla="*/ 1726774 w 2296512"/>
              <a:gd name="connsiteY2" fmla="*/ 419747 h 2289297"/>
              <a:gd name="connsiteX3" fmla="*/ 1873125 w 2296512"/>
              <a:gd name="connsiteY3" fmla="*/ 586584 h 2289297"/>
              <a:gd name="connsiteX4" fmla="*/ 2296512 w 2296512"/>
              <a:gd name="connsiteY4" fmla="*/ 2163441 h 2289297"/>
              <a:gd name="connsiteX5" fmla="*/ 2151425 w 2296512"/>
              <a:gd name="connsiteY5" fmla="*/ 2285702 h 2289297"/>
              <a:gd name="connsiteX6" fmla="*/ 584526 w 2296512"/>
              <a:gd name="connsiteY6" fmla="*/ 1872747 h 2289297"/>
              <a:gd name="connsiteX7" fmla="*/ 418388 w 2296512"/>
              <a:gd name="connsiteY7" fmla="*/ 1670498 h 2289297"/>
              <a:gd name="connsiteX8" fmla="*/ 4451 w 2296512"/>
              <a:gd name="connsiteY8" fmla="*/ 139388 h 2289297"/>
              <a:gd name="connsiteX0" fmla="*/ 4451 w 2299782"/>
              <a:gd name="connsiteY0" fmla="*/ 139388 h 2288818"/>
              <a:gd name="connsiteX1" fmla="*/ 158892 w 2299782"/>
              <a:gd name="connsiteY1" fmla="*/ 5435 h 2288818"/>
              <a:gd name="connsiteX2" fmla="*/ 1726774 w 2299782"/>
              <a:gd name="connsiteY2" fmla="*/ 419747 h 2288818"/>
              <a:gd name="connsiteX3" fmla="*/ 1873125 w 2299782"/>
              <a:gd name="connsiteY3" fmla="*/ 586584 h 2288818"/>
              <a:gd name="connsiteX4" fmla="*/ 2296512 w 2299782"/>
              <a:gd name="connsiteY4" fmla="*/ 2163441 h 2288818"/>
              <a:gd name="connsiteX5" fmla="*/ 2151425 w 2299782"/>
              <a:gd name="connsiteY5" fmla="*/ 2285702 h 2288818"/>
              <a:gd name="connsiteX6" fmla="*/ 584526 w 2299782"/>
              <a:gd name="connsiteY6" fmla="*/ 1872747 h 2288818"/>
              <a:gd name="connsiteX7" fmla="*/ 418388 w 2299782"/>
              <a:gd name="connsiteY7" fmla="*/ 1670498 h 2288818"/>
              <a:gd name="connsiteX8" fmla="*/ 4451 w 2299782"/>
              <a:gd name="connsiteY8" fmla="*/ 139388 h 2288818"/>
              <a:gd name="connsiteX0" fmla="*/ 4451 w 2299139"/>
              <a:gd name="connsiteY0" fmla="*/ 139388 h 2287220"/>
              <a:gd name="connsiteX1" fmla="*/ 158892 w 2299139"/>
              <a:gd name="connsiteY1" fmla="*/ 5435 h 2287220"/>
              <a:gd name="connsiteX2" fmla="*/ 1726774 w 2299139"/>
              <a:gd name="connsiteY2" fmla="*/ 419747 h 2287220"/>
              <a:gd name="connsiteX3" fmla="*/ 1873125 w 2299139"/>
              <a:gd name="connsiteY3" fmla="*/ 586584 h 2287220"/>
              <a:gd name="connsiteX4" fmla="*/ 2296512 w 2299139"/>
              <a:gd name="connsiteY4" fmla="*/ 2163441 h 2287220"/>
              <a:gd name="connsiteX5" fmla="*/ 2151425 w 2299139"/>
              <a:gd name="connsiteY5" fmla="*/ 2285702 h 2287220"/>
              <a:gd name="connsiteX6" fmla="*/ 584526 w 2299139"/>
              <a:gd name="connsiteY6" fmla="*/ 1872747 h 2287220"/>
              <a:gd name="connsiteX7" fmla="*/ 418388 w 2299139"/>
              <a:gd name="connsiteY7" fmla="*/ 1670498 h 2287220"/>
              <a:gd name="connsiteX8" fmla="*/ 4451 w 2299139"/>
              <a:gd name="connsiteY8" fmla="*/ 139388 h 2287220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84526 w 2299277"/>
              <a:gd name="connsiteY6" fmla="*/ 1872747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4690 w 2299277"/>
              <a:gd name="connsiteY3" fmla="*/ 585018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4690 w 2299277"/>
              <a:gd name="connsiteY3" fmla="*/ 588149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99277" h="2289265">
                <a:moveTo>
                  <a:pt x="4451" y="139388"/>
                </a:moveTo>
                <a:cubicBezTo>
                  <a:pt x="-13417" y="60766"/>
                  <a:pt x="19464" y="-22226"/>
                  <a:pt x="158892" y="5435"/>
                </a:cubicBezTo>
                <a:lnTo>
                  <a:pt x="1726774" y="419747"/>
                </a:lnTo>
                <a:cubicBezTo>
                  <a:pt x="1822894" y="445626"/>
                  <a:pt x="1861313" y="514526"/>
                  <a:pt x="1880135" y="585426"/>
                </a:cubicBezTo>
                <a:cubicBezTo>
                  <a:pt x="2097057" y="1402519"/>
                  <a:pt x="2138139" y="1539608"/>
                  <a:pt x="2296512" y="2163441"/>
                </a:cubicBezTo>
                <a:cubicBezTo>
                  <a:pt x="2313920" y="2245273"/>
                  <a:pt x="2247201" y="2304717"/>
                  <a:pt x="2151425" y="2285702"/>
                </a:cubicBezTo>
                <a:lnTo>
                  <a:pt x="594791" y="1867358"/>
                </a:lnTo>
                <a:cubicBezTo>
                  <a:pt x="507154" y="1842614"/>
                  <a:pt x="450849" y="1799460"/>
                  <a:pt x="416823" y="1672064"/>
                </a:cubicBezTo>
                <a:cubicBezTo>
                  <a:pt x="286664" y="1184744"/>
                  <a:pt x="134198" y="644520"/>
                  <a:pt x="4451" y="139388"/>
                </a:cubicBezTo>
                <a:close/>
              </a:path>
            </a:pathLst>
          </a:custGeom>
          <a:noFill/>
          <a:ln w="28575" cmpd="sng">
            <a:solidFill>
              <a:srgbClr val="A7934B">
                <a:alpha val="2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1"/>
          <p:cNvSpPr/>
          <p:nvPr userDrawn="1"/>
        </p:nvSpPr>
        <p:spPr>
          <a:xfrm rot="18900000">
            <a:off x="10495320" y="3813528"/>
            <a:ext cx="2343465" cy="2326254"/>
          </a:xfrm>
          <a:custGeom>
            <a:avLst/>
            <a:gdLst>
              <a:gd name="connsiteX0" fmla="*/ 0 w 2309041"/>
              <a:gd name="connsiteY0" fmla="*/ 122448 h 2313432"/>
              <a:gd name="connsiteX1" fmla="*/ 122448 w 2309041"/>
              <a:gd name="connsiteY1" fmla="*/ 0 h 2313432"/>
              <a:gd name="connsiteX2" fmla="*/ 2186593 w 2309041"/>
              <a:gd name="connsiteY2" fmla="*/ 0 h 2313432"/>
              <a:gd name="connsiteX3" fmla="*/ 2309041 w 2309041"/>
              <a:gd name="connsiteY3" fmla="*/ 122448 h 2313432"/>
              <a:gd name="connsiteX4" fmla="*/ 2309041 w 2309041"/>
              <a:gd name="connsiteY4" fmla="*/ 2190984 h 2313432"/>
              <a:gd name="connsiteX5" fmla="*/ 2186593 w 2309041"/>
              <a:gd name="connsiteY5" fmla="*/ 2313432 h 2313432"/>
              <a:gd name="connsiteX6" fmla="*/ 122448 w 2309041"/>
              <a:gd name="connsiteY6" fmla="*/ 2313432 h 2313432"/>
              <a:gd name="connsiteX7" fmla="*/ 0 w 2309041"/>
              <a:gd name="connsiteY7" fmla="*/ 2190984 h 2313432"/>
              <a:gd name="connsiteX8" fmla="*/ 0 w 2309041"/>
              <a:gd name="connsiteY8" fmla="*/ 122448 h 2313432"/>
              <a:gd name="connsiteX0" fmla="*/ 0 w 2756331"/>
              <a:gd name="connsiteY0" fmla="*/ 122448 h 2313432"/>
              <a:gd name="connsiteX1" fmla="*/ 122448 w 2756331"/>
              <a:gd name="connsiteY1" fmla="*/ 0 h 2313432"/>
              <a:gd name="connsiteX2" fmla="*/ 2186593 w 2756331"/>
              <a:gd name="connsiteY2" fmla="*/ 0 h 2313432"/>
              <a:gd name="connsiteX3" fmla="*/ 2309041 w 2756331"/>
              <a:gd name="connsiteY3" fmla="*/ 122448 h 2313432"/>
              <a:gd name="connsiteX4" fmla="*/ 2756331 w 2756331"/>
              <a:gd name="connsiteY4" fmla="*/ 1743694 h 2313432"/>
              <a:gd name="connsiteX5" fmla="*/ 2186593 w 2756331"/>
              <a:gd name="connsiteY5" fmla="*/ 2313432 h 2313432"/>
              <a:gd name="connsiteX6" fmla="*/ 122448 w 2756331"/>
              <a:gd name="connsiteY6" fmla="*/ 2313432 h 2313432"/>
              <a:gd name="connsiteX7" fmla="*/ 0 w 2756331"/>
              <a:gd name="connsiteY7" fmla="*/ 2190984 h 2313432"/>
              <a:gd name="connsiteX8" fmla="*/ 0 w 2756331"/>
              <a:gd name="connsiteY8" fmla="*/ 122448 h 2313432"/>
              <a:gd name="connsiteX0" fmla="*/ 0 w 2756331"/>
              <a:gd name="connsiteY0" fmla="*/ 122448 h 2313432"/>
              <a:gd name="connsiteX1" fmla="*/ 122448 w 2756331"/>
              <a:gd name="connsiteY1" fmla="*/ 0 h 2313432"/>
              <a:gd name="connsiteX2" fmla="*/ 2186593 w 2756331"/>
              <a:gd name="connsiteY2" fmla="*/ 0 h 2313432"/>
              <a:gd name="connsiteX3" fmla="*/ 2309041 w 2756331"/>
              <a:gd name="connsiteY3" fmla="*/ 122448 h 2313432"/>
              <a:gd name="connsiteX4" fmla="*/ 2756331 w 2756331"/>
              <a:gd name="connsiteY4" fmla="*/ 1743694 h 2313432"/>
              <a:gd name="connsiteX5" fmla="*/ 2654369 w 2756331"/>
              <a:gd name="connsiteY5" fmla="*/ 1852485 h 2313432"/>
              <a:gd name="connsiteX6" fmla="*/ 122448 w 2756331"/>
              <a:gd name="connsiteY6" fmla="*/ 2313432 h 2313432"/>
              <a:gd name="connsiteX7" fmla="*/ 0 w 2756331"/>
              <a:gd name="connsiteY7" fmla="*/ 2190984 h 2313432"/>
              <a:gd name="connsiteX8" fmla="*/ 0 w 2756331"/>
              <a:gd name="connsiteY8" fmla="*/ 122448 h 2313432"/>
              <a:gd name="connsiteX0" fmla="*/ 0 w 2756331"/>
              <a:gd name="connsiteY0" fmla="*/ 122448 h 2193261"/>
              <a:gd name="connsiteX1" fmla="*/ 122448 w 2756331"/>
              <a:gd name="connsiteY1" fmla="*/ 0 h 2193261"/>
              <a:gd name="connsiteX2" fmla="*/ 2186593 w 2756331"/>
              <a:gd name="connsiteY2" fmla="*/ 0 h 2193261"/>
              <a:gd name="connsiteX3" fmla="*/ 2309041 w 2756331"/>
              <a:gd name="connsiteY3" fmla="*/ 122448 h 2193261"/>
              <a:gd name="connsiteX4" fmla="*/ 2756331 w 2756331"/>
              <a:gd name="connsiteY4" fmla="*/ 1743694 h 2193261"/>
              <a:gd name="connsiteX5" fmla="*/ 2654369 w 2756331"/>
              <a:gd name="connsiteY5" fmla="*/ 1852485 h 2193261"/>
              <a:gd name="connsiteX6" fmla="*/ 1768205 w 2756331"/>
              <a:gd name="connsiteY6" fmla="*/ 797431 h 2193261"/>
              <a:gd name="connsiteX7" fmla="*/ 0 w 2756331"/>
              <a:gd name="connsiteY7" fmla="*/ 2190984 h 2193261"/>
              <a:gd name="connsiteX8" fmla="*/ 0 w 2756331"/>
              <a:gd name="connsiteY8" fmla="*/ 122448 h 2193261"/>
              <a:gd name="connsiteX0" fmla="*/ 0 w 2756331"/>
              <a:gd name="connsiteY0" fmla="*/ 122448 h 2194935"/>
              <a:gd name="connsiteX1" fmla="*/ 122448 w 2756331"/>
              <a:gd name="connsiteY1" fmla="*/ 0 h 2194935"/>
              <a:gd name="connsiteX2" fmla="*/ 2186593 w 2756331"/>
              <a:gd name="connsiteY2" fmla="*/ 0 h 2194935"/>
              <a:gd name="connsiteX3" fmla="*/ 2309041 w 2756331"/>
              <a:gd name="connsiteY3" fmla="*/ 122448 h 2194935"/>
              <a:gd name="connsiteX4" fmla="*/ 2756331 w 2756331"/>
              <a:gd name="connsiteY4" fmla="*/ 1743694 h 2194935"/>
              <a:gd name="connsiteX5" fmla="*/ 2654369 w 2756331"/>
              <a:gd name="connsiteY5" fmla="*/ 1852485 h 2194935"/>
              <a:gd name="connsiteX6" fmla="*/ 986298 w 2756331"/>
              <a:gd name="connsiteY6" fmla="*/ 1435925 h 2194935"/>
              <a:gd name="connsiteX7" fmla="*/ 0 w 2756331"/>
              <a:gd name="connsiteY7" fmla="*/ 2190984 h 2194935"/>
              <a:gd name="connsiteX8" fmla="*/ 0 w 2756331"/>
              <a:gd name="connsiteY8" fmla="*/ 122448 h 2194935"/>
              <a:gd name="connsiteX0" fmla="*/ 0 w 2756331"/>
              <a:gd name="connsiteY0" fmla="*/ 122448 h 1852485"/>
              <a:gd name="connsiteX1" fmla="*/ 122448 w 2756331"/>
              <a:gd name="connsiteY1" fmla="*/ 0 h 1852485"/>
              <a:gd name="connsiteX2" fmla="*/ 2186593 w 2756331"/>
              <a:gd name="connsiteY2" fmla="*/ 0 h 1852485"/>
              <a:gd name="connsiteX3" fmla="*/ 2309041 w 2756331"/>
              <a:gd name="connsiteY3" fmla="*/ 122448 h 1852485"/>
              <a:gd name="connsiteX4" fmla="*/ 2756331 w 2756331"/>
              <a:gd name="connsiteY4" fmla="*/ 1743694 h 1852485"/>
              <a:gd name="connsiteX5" fmla="*/ 2654369 w 2756331"/>
              <a:gd name="connsiteY5" fmla="*/ 1852485 h 1852485"/>
              <a:gd name="connsiteX6" fmla="*/ 986298 w 2756331"/>
              <a:gd name="connsiteY6" fmla="*/ 1435925 h 1852485"/>
              <a:gd name="connsiteX7" fmla="*/ 894581 w 2756331"/>
              <a:gd name="connsiteY7" fmla="*/ 1337378 h 1852485"/>
              <a:gd name="connsiteX8" fmla="*/ 0 w 2756331"/>
              <a:gd name="connsiteY8" fmla="*/ 122448 h 1852485"/>
              <a:gd name="connsiteX0" fmla="*/ 0 w 2756331"/>
              <a:gd name="connsiteY0" fmla="*/ 539006 h 2269043"/>
              <a:gd name="connsiteX1" fmla="*/ 620956 w 2756331"/>
              <a:gd name="connsiteY1" fmla="*/ 0 h 2269043"/>
              <a:gd name="connsiteX2" fmla="*/ 2186593 w 2756331"/>
              <a:gd name="connsiteY2" fmla="*/ 416558 h 2269043"/>
              <a:gd name="connsiteX3" fmla="*/ 2309041 w 2756331"/>
              <a:gd name="connsiteY3" fmla="*/ 539006 h 2269043"/>
              <a:gd name="connsiteX4" fmla="*/ 2756331 w 2756331"/>
              <a:gd name="connsiteY4" fmla="*/ 2160252 h 2269043"/>
              <a:gd name="connsiteX5" fmla="*/ 2654369 w 2756331"/>
              <a:gd name="connsiteY5" fmla="*/ 2269043 h 2269043"/>
              <a:gd name="connsiteX6" fmla="*/ 986298 w 2756331"/>
              <a:gd name="connsiteY6" fmla="*/ 1852483 h 2269043"/>
              <a:gd name="connsiteX7" fmla="*/ 894581 w 2756331"/>
              <a:gd name="connsiteY7" fmla="*/ 1753936 h 2269043"/>
              <a:gd name="connsiteX8" fmla="*/ 0 w 2756331"/>
              <a:gd name="connsiteY8" fmla="*/ 539006 h 2269043"/>
              <a:gd name="connsiteX0" fmla="*/ 0 w 2288552"/>
              <a:gd name="connsiteY0" fmla="*/ 173665 h 2269043"/>
              <a:gd name="connsiteX1" fmla="*/ 153177 w 2288552"/>
              <a:gd name="connsiteY1" fmla="*/ 0 h 2269043"/>
              <a:gd name="connsiteX2" fmla="*/ 1718814 w 2288552"/>
              <a:gd name="connsiteY2" fmla="*/ 416558 h 2269043"/>
              <a:gd name="connsiteX3" fmla="*/ 1841262 w 2288552"/>
              <a:gd name="connsiteY3" fmla="*/ 539006 h 2269043"/>
              <a:gd name="connsiteX4" fmla="*/ 2288552 w 2288552"/>
              <a:gd name="connsiteY4" fmla="*/ 2160252 h 2269043"/>
              <a:gd name="connsiteX5" fmla="*/ 2186590 w 2288552"/>
              <a:gd name="connsiteY5" fmla="*/ 2269043 h 2269043"/>
              <a:gd name="connsiteX6" fmla="*/ 518519 w 2288552"/>
              <a:gd name="connsiteY6" fmla="*/ 1852483 h 2269043"/>
              <a:gd name="connsiteX7" fmla="*/ 426802 w 2288552"/>
              <a:gd name="connsiteY7" fmla="*/ 1753936 h 2269043"/>
              <a:gd name="connsiteX8" fmla="*/ 0 w 2288552"/>
              <a:gd name="connsiteY8" fmla="*/ 173665 h 2269043"/>
              <a:gd name="connsiteX0" fmla="*/ 0 w 2298796"/>
              <a:gd name="connsiteY0" fmla="*/ 142934 h 2269043"/>
              <a:gd name="connsiteX1" fmla="*/ 163421 w 2298796"/>
              <a:gd name="connsiteY1" fmla="*/ 0 h 2269043"/>
              <a:gd name="connsiteX2" fmla="*/ 1729058 w 2298796"/>
              <a:gd name="connsiteY2" fmla="*/ 416558 h 2269043"/>
              <a:gd name="connsiteX3" fmla="*/ 1851506 w 2298796"/>
              <a:gd name="connsiteY3" fmla="*/ 539006 h 2269043"/>
              <a:gd name="connsiteX4" fmla="*/ 2298796 w 2298796"/>
              <a:gd name="connsiteY4" fmla="*/ 2160252 h 2269043"/>
              <a:gd name="connsiteX5" fmla="*/ 2196834 w 2298796"/>
              <a:gd name="connsiteY5" fmla="*/ 2269043 h 2269043"/>
              <a:gd name="connsiteX6" fmla="*/ 528763 w 2298796"/>
              <a:gd name="connsiteY6" fmla="*/ 1852483 h 2269043"/>
              <a:gd name="connsiteX7" fmla="*/ 437046 w 2298796"/>
              <a:gd name="connsiteY7" fmla="*/ 1753936 h 2269043"/>
              <a:gd name="connsiteX8" fmla="*/ 0 w 2298796"/>
              <a:gd name="connsiteY8" fmla="*/ 142934 h 2269043"/>
              <a:gd name="connsiteX0" fmla="*/ 0 w 2298796"/>
              <a:gd name="connsiteY0" fmla="*/ 145749 h 2271858"/>
              <a:gd name="connsiteX1" fmla="*/ 163421 w 2298796"/>
              <a:gd name="connsiteY1" fmla="*/ 2815 h 2271858"/>
              <a:gd name="connsiteX2" fmla="*/ 1729058 w 2298796"/>
              <a:gd name="connsiteY2" fmla="*/ 419373 h 2271858"/>
              <a:gd name="connsiteX3" fmla="*/ 1851506 w 2298796"/>
              <a:gd name="connsiteY3" fmla="*/ 541821 h 2271858"/>
              <a:gd name="connsiteX4" fmla="*/ 2298796 w 2298796"/>
              <a:gd name="connsiteY4" fmla="*/ 2163067 h 2271858"/>
              <a:gd name="connsiteX5" fmla="*/ 2196834 w 2298796"/>
              <a:gd name="connsiteY5" fmla="*/ 2271858 h 2271858"/>
              <a:gd name="connsiteX6" fmla="*/ 528763 w 2298796"/>
              <a:gd name="connsiteY6" fmla="*/ 1855298 h 2271858"/>
              <a:gd name="connsiteX7" fmla="*/ 437046 w 2298796"/>
              <a:gd name="connsiteY7" fmla="*/ 1756751 h 2271858"/>
              <a:gd name="connsiteX8" fmla="*/ 0 w 2298796"/>
              <a:gd name="connsiteY8" fmla="*/ 145749 h 2271858"/>
              <a:gd name="connsiteX0" fmla="*/ 1583 w 2300379"/>
              <a:gd name="connsiteY0" fmla="*/ 146709 h 2272818"/>
              <a:gd name="connsiteX1" fmla="*/ 165004 w 2300379"/>
              <a:gd name="connsiteY1" fmla="*/ 3775 h 2272818"/>
              <a:gd name="connsiteX2" fmla="*/ 1730641 w 2300379"/>
              <a:gd name="connsiteY2" fmla="*/ 420333 h 2272818"/>
              <a:gd name="connsiteX3" fmla="*/ 1853089 w 2300379"/>
              <a:gd name="connsiteY3" fmla="*/ 542781 h 2272818"/>
              <a:gd name="connsiteX4" fmla="*/ 2300379 w 2300379"/>
              <a:gd name="connsiteY4" fmla="*/ 2164027 h 2272818"/>
              <a:gd name="connsiteX5" fmla="*/ 2198417 w 2300379"/>
              <a:gd name="connsiteY5" fmla="*/ 2272818 h 2272818"/>
              <a:gd name="connsiteX6" fmla="*/ 530346 w 2300379"/>
              <a:gd name="connsiteY6" fmla="*/ 1856258 h 2272818"/>
              <a:gd name="connsiteX7" fmla="*/ 438629 w 2300379"/>
              <a:gd name="connsiteY7" fmla="*/ 1757711 h 2272818"/>
              <a:gd name="connsiteX8" fmla="*/ 1583 w 2300379"/>
              <a:gd name="connsiteY8" fmla="*/ 146709 h 2272818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98751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98751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64606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8243"/>
              <a:gd name="connsiteX1" fmla="*/ 165338 w 2300713"/>
              <a:gd name="connsiteY1" fmla="*/ 6956 h 2288243"/>
              <a:gd name="connsiteX2" fmla="*/ 1730975 w 2300713"/>
              <a:gd name="connsiteY2" fmla="*/ 423514 h 2288243"/>
              <a:gd name="connsiteX3" fmla="*/ 1853423 w 2300713"/>
              <a:gd name="connsiteY3" fmla="*/ 545962 h 2288243"/>
              <a:gd name="connsiteX4" fmla="*/ 2300713 w 2300713"/>
              <a:gd name="connsiteY4" fmla="*/ 2167208 h 2288243"/>
              <a:gd name="connsiteX5" fmla="*/ 2164606 w 2300713"/>
              <a:gd name="connsiteY5" fmla="*/ 2275999 h 2288243"/>
              <a:gd name="connsiteX6" fmla="*/ 530680 w 2300713"/>
              <a:gd name="connsiteY6" fmla="*/ 1859439 h 2288243"/>
              <a:gd name="connsiteX7" fmla="*/ 438963 w 2300713"/>
              <a:gd name="connsiteY7" fmla="*/ 1760892 h 2288243"/>
              <a:gd name="connsiteX8" fmla="*/ 1917 w 2300713"/>
              <a:gd name="connsiteY8" fmla="*/ 149890 h 2288243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08231 w 2303711"/>
              <a:gd name="connsiteY7" fmla="*/ 1682357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08231 w 2303711"/>
              <a:gd name="connsiteY7" fmla="*/ 1682357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77326 w 2303711"/>
              <a:gd name="connsiteY3" fmla="*/ 590351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77326 w 2303711"/>
              <a:gd name="connsiteY3" fmla="*/ 590351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422589 w 2303711"/>
              <a:gd name="connsiteY7" fmla="*/ 1674265 h 2292042"/>
              <a:gd name="connsiteX8" fmla="*/ 1917 w 2303711"/>
              <a:gd name="connsiteY8" fmla="*/ 149890 h 2292042"/>
              <a:gd name="connsiteX0" fmla="*/ 2010 w 2303804"/>
              <a:gd name="connsiteY0" fmla="*/ 147792 h 2289944"/>
              <a:gd name="connsiteX1" fmla="*/ 163186 w 2303804"/>
              <a:gd name="connsiteY1" fmla="*/ 7104 h 2289944"/>
              <a:gd name="connsiteX2" fmla="*/ 1731068 w 2303804"/>
              <a:gd name="connsiteY2" fmla="*/ 421416 h 2289944"/>
              <a:gd name="connsiteX3" fmla="*/ 1877419 w 2303804"/>
              <a:gd name="connsiteY3" fmla="*/ 588253 h 2289944"/>
              <a:gd name="connsiteX4" fmla="*/ 2300806 w 2303804"/>
              <a:gd name="connsiteY4" fmla="*/ 2165110 h 2289944"/>
              <a:gd name="connsiteX5" fmla="*/ 2164699 w 2303804"/>
              <a:gd name="connsiteY5" fmla="*/ 2273901 h 2289944"/>
              <a:gd name="connsiteX6" fmla="*/ 588820 w 2303804"/>
              <a:gd name="connsiteY6" fmla="*/ 1874416 h 2289944"/>
              <a:gd name="connsiteX7" fmla="*/ 422682 w 2303804"/>
              <a:gd name="connsiteY7" fmla="*/ 1672167 h 2289944"/>
              <a:gd name="connsiteX8" fmla="*/ 2010 w 2303804"/>
              <a:gd name="connsiteY8" fmla="*/ 147792 h 2289944"/>
              <a:gd name="connsiteX0" fmla="*/ 2010 w 2303368"/>
              <a:gd name="connsiteY0" fmla="*/ 147792 h 2301573"/>
              <a:gd name="connsiteX1" fmla="*/ 163186 w 2303368"/>
              <a:gd name="connsiteY1" fmla="*/ 7104 h 2301573"/>
              <a:gd name="connsiteX2" fmla="*/ 1731068 w 2303368"/>
              <a:gd name="connsiteY2" fmla="*/ 421416 h 2301573"/>
              <a:gd name="connsiteX3" fmla="*/ 1877419 w 2303368"/>
              <a:gd name="connsiteY3" fmla="*/ 588253 h 2301573"/>
              <a:gd name="connsiteX4" fmla="*/ 2300806 w 2303368"/>
              <a:gd name="connsiteY4" fmla="*/ 2165110 h 2301573"/>
              <a:gd name="connsiteX5" fmla="*/ 2155719 w 2303368"/>
              <a:gd name="connsiteY5" fmla="*/ 2287371 h 2301573"/>
              <a:gd name="connsiteX6" fmla="*/ 588820 w 2303368"/>
              <a:gd name="connsiteY6" fmla="*/ 1874416 h 2301573"/>
              <a:gd name="connsiteX7" fmla="*/ 422682 w 2303368"/>
              <a:gd name="connsiteY7" fmla="*/ 1672167 h 2301573"/>
              <a:gd name="connsiteX8" fmla="*/ 2010 w 2303368"/>
              <a:gd name="connsiteY8" fmla="*/ 147792 h 2301573"/>
              <a:gd name="connsiteX0" fmla="*/ 2010 w 2303368"/>
              <a:gd name="connsiteY0" fmla="*/ 147792 h 2301573"/>
              <a:gd name="connsiteX1" fmla="*/ 163186 w 2303368"/>
              <a:gd name="connsiteY1" fmla="*/ 7104 h 2301573"/>
              <a:gd name="connsiteX2" fmla="*/ 1731068 w 2303368"/>
              <a:gd name="connsiteY2" fmla="*/ 421416 h 2301573"/>
              <a:gd name="connsiteX3" fmla="*/ 1877419 w 2303368"/>
              <a:gd name="connsiteY3" fmla="*/ 588253 h 2301573"/>
              <a:gd name="connsiteX4" fmla="*/ 2300806 w 2303368"/>
              <a:gd name="connsiteY4" fmla="*/ 2165110 h 2301573"/>
              <a:gd name="connsiteX5" fmla="*/ 2155719 w 2303368"/>
              <a:gd name="connsiteY5" fmla="*/ 2287371 h 2301573"/>
              <a:gd name="connsiteX6" fmla="*/ 588820 w 2303368"/>
              <a:gd name="connsiteY6" fmla="*/ 1874416 h 2301573"/>
              <a:gd name="connsiteX7" fmla="*/ 422682 w 2303368"/>
              <a:gd name="connsiteY7" fmla="*/ 1672167 h 2301573"/>
              <a:gd name="connsiteX8" fmla="*/ 2010 w 2303368"/>
              <a:gd name="connsiteY8" fmla="*/ 147792 h 2301573"/>
              <a:gd name="connsiteX0" fmla="*/ 2010 w 2304304"/>
              <a:gd name="connsiteY0" fmla="*/ 147792 h 2296304"/>
              <a:gd name="connsiteX1" fmla="*/ 163186 w 2304304"/>
              <a:gd name="connsiteY1" fmla="*/ 7104 h 2296304"/>
              <a:gd name="connsiteX2" fmla="*/ 1731068 w 2304304"/>
              <a:gd name="connsiteY2" fmla="*/ 421416 h 2296304"/>
              <a:gd name="connsiteX3" fmla="*/ 1877419 w 2304304"/>
              <a:gd name="connsiteY3" fmla="*/ 588253 h 2296304"/>
              <a:gd name="connsiteX4" fmla="*/ 2300806 w 2304304"/>
              <a:gd name="connsiteY4" fmla="*/ 2165110 h 2296304"/>
              <a:gd name="connsiteX5" fmla="*/ 2155719 w 2304304"/>
              <a:gd name="connsiteY5" fmla="*/ 2287371 h 2296304"/>
              <a:gd name="connsiteX6" fmla="*/ 588820 w 2304304"/>
              <a:gd name="connsiteY6" fmla="*/ 1874416 h 2296304"/>
              <a:gd name="connsiteX7" fmla="*/ 422682 w 2304304"/>
              <a:gd name="connsiteY7" fmla="*/ 1672167 h 2296304"/>
              <a:gd name="connsiteX8" fmla="*/ 2010 w 2304304"/>
              <a:gd name="connsiteY8" fmla="*/ 147792 h 2296304"/>
              <a:gd name="connsiteX0" fmla="*/ 2010 w 2300806"/>
              <a:gd name="connsiteY0" fmla="*/ 147792 h 2298797"/>
              <a:gd name="connsiteX1" fmla="*/ 163186 w 2300806"/>
              <a:gd name="connsiteY1" fmla="*/ 7104 h 2298797"/>
              <a:gd name="connsiteX2" fmla="*/ 1731068 w 2300806"/>
              <a:gd name="connsiteY2" fmla="*/ 421416 h 2298797"/>
              <a:gd name="connsiteX3" fmla="*/ 1877419 w 2300806"/>
              <a:gd name="connsiteY3" fmla="*/ 588253 h 2298797"/>
              <a:gd name="connsiteX4" fmla="*/ 2300806 w 2300806"/>
              <a:gd name="connsiteY4" fmla="*/ 2165110 h 2298797"/>
              <a:gd name="connsiteX5" fmla="*/ 2155719 w 2300806"/>
              <a:gd name="connsiteY5" fmla="*/ 2287371 h 2298797"/>
              <a:gd name="connsiteX6" fmla="*/ 588820 w 2300806"/>
              <a:gd name="connsiteY6" fmla="*/ 1874416 h 2298797"/>
              <a:gd name="connsiteX7" fmla="*/ 422682 w 2300806"/>
              <a:gd name="connsiteY7" fmla="*/ 1672167 h 2298797"/>
              <a:gd name="connsiteX8" fmla="*/ 2010 w 2300806"/>
              <a:gd name="connsiteY8" fmla="*/ 147792 h 2298797"/>
              <a:gd name="connsiteX0" fmla="*/ 2010 w 2300806"/>
              <a:gd name="connsiteY0" fmla="*/ 147792 h 2293305"/>
              <a:gd name="connsiteX1" fmla="*/ 163186 w 2300806"/>
              <a:gd name="connsiteY1" fmla="*/ 7104 h 2293305"/>
              <a:gd name="connsiteX2" fmla="*/ 1731068 w 2300806"/>
              <a:gd name="connsiteY2" fmla="*/ 421416 h 2293305"/>
              <a:gd name="connsiteX3" fmla="*/ 1877419 w 2300806"/>
              <a:gd name="connsiteY3" fmla="*/ 588253 h 2293305"/>
              <a:gd name="connsiteX4" fmla="*/ 2300806 w 2300806"/>
              <a:gd name="connsiteY4" fmla="*/ 2165110 h 2293305"/>
              <a:gd name="connsiteX5" fmla="*/ 2155719 w 2300806"/>
              <a:gd name="connsiteY5" fmla="*/ 2287371 h 2293305"/>
              <a:gd name="connsiteX6" fmla="*/ 588820 w 2300806"/>
              <a:gd name="connsiteY6" fmla="*/ 1874416 h 2293305"/>
              <a:gd name="connsiteX7" fmla="*/ 422682 w 2300806"/>
              <a:gd name="connsiteY7" fmla="*/ 1672167 h 2293305"/>
              <a:gd name="connsiteX8" fmla="*/ 2010 w 2300806"/>
              <a:gd name="connsiteY8" fmla="*/ 147792 h 2293305"/>
              <a:gd name="connsiteX0" fmla="*/ 2010 w 2300806"/>
              <a:gd name="connsiteY0" fmla="*/ 147792 h 2290966"/>
              <a:gd name="connsiteX1" fmla="*/ 163186 w 2300806"/>
              <a:gd name="connsiteY1" fmla="*/ 7104 h 2290966"/>
              <a:gd name="connsiteX2" fmla="*/ 1731068 w 2300806"/>
              <a:gd name="connsiteY2" fmla="*/ 421416 h 2290966"/>
              <a:gd name="connsiteX3" fmla="*/ 1877419 w 2300806"/>
              <a:gd name="connsiteY3" fmla="*/ 588253 h 2290966"/>
              <a:gd name="connsiteX4" fmla="*/ 2300806 w 2300806"/>
              <a:gd name="connsiteY4" fmla="*/ 2165110 h 2290966"/>
              <a:gd name="connsiteX5" fmla="*/ 2155719 w 2300806"/>
              <a:gd name="connsiteY5" fmla="*/ 2287371 h 2290966"/>
              <a:gd name="connsiteX6" fmla="*/ 588820 w 2300806"/>
              <a:gd name="connsiteY6" fmla="*/ 1874416 h 2290966"/>
              <a:gd name="connsiteX7" fmla="*/ 422682 w 2300806"/>
              <a:gd name="connsiteY7" fmla="*/ 1672167 h 2290966"/>
              <a:gd name="connsiteX8" fmla="*/ 2010 w 2300806"/>
              <a:gd name="connsiteY8" fmla="*/ 147792 h 2290966"/>
              <a:gd name="connsiteX0" fmla="*/ 2010 w 2300806"/>
              <a:gd name="connsiteY0" fmla="*/ 147792 h 2290966"/>
              <a:gd name="connsiteX1" fmla="*/ 163186 w 2300806"/>
              <a:gd name="connsiteY1" fmla="*/ 7104 h 2290966"/>
              <a:gd name="connsiteX2" fmla="*/ 1731068 w 2300806"/>
              <a:gd name="connsiteY2" fmla="*/ 421416 h 2290966"/>
              <a:gd name="connsiteX3" fmla="*/ 1877419 w 2300806"/>
              <a:gd name="connsiteY3" fmla="*/ 588253 h 2290966"/>
              <a:gd name="connsiteX4" fmla="*/ 2300806 w 2300806"/>
              <a:gd name="connsiteY4" fmla="*/ 2165110 h 2290966"/>
              <a:gd name="connsiteX5" fmla="*/ 2155719 w 2300806"/>
              <a:gd name="connsiteY5" fmla="*/ 2287371 h 2290966"/>
              <a:gd name="connsiteX6" fmla="*/ 588820 w 2300806"/>
              <a:gd name="connsiteY6" fmla="*/ 1874416 h 2290966"/>
              <a:gd name="connsiteX7" fmla="*/ 422682 w 2300806"/>
              <a:gd name="connsiteY7" fmla="*/ 1672167 h 2290966"/>
              <a:gd name="connsiteX8" fmla="*/ 2010 w 2300806"/>
              <a:gd name="connsiteY8" fmla="*/ 147792 h 2290966"/>
              <a:gd name="connsiteX0" fmla="*/ 2321 w 2301117"/>
              <a:gd name="connsiteY0" fmla="*/ 145616 h 2288790"/>
              <a:gd name="connsiteX1" fmla="*/ 163497 w 2301117"/>
              <a:gd name="connsiteY1" fmla="*/ 4928 h 2288790"/>
              <a:gd name="connsiteX2" fmla="*/ 1731379 w 2301117"/>
              <a:gd name="connsiteY2" fmla="*/ 419240 h 2288790"/>
              <a:gd name="connsiteX3" fmla="*/ 1877730 w 2301117"/>
              <a:gd name="connsiteY3" fmla="*/ 586077 h 2288790"/>
              <a:gd name="connsiteX4" fmla="*/ 2301117 w 2301117"/>
              <a:gd name="connsiteY4" fmla="*/ 2162934 h 2288790"/>
              <a:gd name="connsiteX5" fmla="*/ 2156030 w 2301117"/>
              <a:gd name="connsiteY5" fmla="*/ 2285195 h 2288790"/>
              <a:gd name="connsiteX6" fmla="*/ 589131 w 2301117"/>
              <a:gd name="connsiteY6" fmla="*/ 1872240 h 2288790"/>
              <a:gd name="connsiteX7" fmla="*/ 422993 w 2301117"/>
              <a:gd name="connsiteY7" fmla="*/ 1669991 h 2288790"/>
              <a:gd name="connsiteX8" fmla="*/ 2321 w 2301117"/>
              <a:gd name="connsiteY8" fmla="*/ 145616 h 2288790"/>
              <a:gd name="connsiteX0" fmla="*/ 0 w 2298796"/>
              <a:gd name="connsiteY0" fmla="*/ 147175 h 2290349"/>
              <a:gd name="connsiteX1" fmla="*/ 161176 w 2298796"/>
              <a:gd name="connsiteY1" fmla="*/ 6487 h 2290349"/>
              <a:gd name="connsiteX2" fmla="*/ 1729058 w 2298796"/>
              <a:gd name="connsiteY2" fmla="*/ 420799 h 2290349"/>
              <a:gd name="connsiteX3" fmla="*/ 1875409 w 2298796"/>
              <a:gd name="connsiteY3" fmla="*/ 587636 h 2290349"/>
              <a:gd name="connsiteX4" fmla="*/ 2298796 w 2298796"/>
              <a:gd name="connsiteY4" fmla="*/ 2164493 h 2290349"/>
              <a:gd name="connsiteX5" fmla="*/ 2153709 w 2298796"/>
              <a:gd name="connsiteY5" fmla="*/ 2286754 h 2290349"/>
              <a:gd name="connsiteX6" fmla="*/ 586810 w 2298796"/>
              <a:gd name="connsiteY6" fmla="*/ 1873799 h 2290349"/>
              <a:gd name="connsiteX7" fmla="*/ 420672 w 2298796"/>
              <a:gd name="connsiteY7" fmla="*/ 1671550 h 2290349"/>
              <a:gd name="connsiteX8" fmla="*/ 0 w 2298796"/>
              <a:gd name="connsiteY8" fmla="*/ 147175 h 2290349"/>
              <a:gd name="connsiteX0" fmla="*/ 0 w 2298796"/>
              <a:gd name="connsiteY0" fmla="*/ 147356 h 2290530"/>
              <a:gd name="connsiteX1" fmla="*/ 161176 w 2298796"/>
              <a:gd name="connsiteY1" fmla="*/ 6668 h 2290530"/>
              <a:gd name="connsiteX2" fmla="*/ 1729058 w 2298796"/>
              <a:gd name="connsiteY2" fmla="*/ 420980 h 2290530"/>
              <a:gd name="connsiteX3" fmla="*/ 1875409 w 2298796"/>
              <a:gd name="connsiteY3" fmla="*/ 587817 h 2290530"/>
              <a:gd name="connsiteX4" fmla="*/ 2298796 w 2298796"/>
              <a:gd name="connsiteY4" fmla="*/ 2164674 h 2290530"/>
              <a:gd name="connsiteX5" fmla="*/ 2153709 w 2298796"/>
              <a:gd name="connsiteY5" fmla="*/ 2286935 h 2290530"/>
              <a:gd name="connsiteX6" fmla="*/ 586810 w 2298796"/>
              <a:gd name="connsiteY6" fmla="*/ 1873980 h 2290530"/>
              <a:gd name="connsiteX7" fmla="*/ 420672 w 2298796"/>
              <a:gd name="connsiteY7" fmla="*/ 1671731 h 2290530"/>
              <a:gd name="connsiteX8" fmla="*/ 0 w 2298796"/>
              <a:gd name="connsiteY8" fmla="*/ 147356 h 2290530"/>
              <a:gd name="connsiteX0" fmla="*/ 9617 w 2308413"/>
              <a:gd name="connsiteY0" fmla="*/ 144929 h 2288103"/>
              <a:gd name="connsiteX1" fmla="*/ 170793 w 2308413"/>
              <a:gd name="connsiteY1" fmla="*/ 4241 h 2288103"/>
              <a:gd name="connsiteX2" fmla="*/ 1738675 w 2308413"/>
              <a:gd name="connsiteY2" fmla="*/ 418553 h 2288103"/>
              <a:gd name="connsiteX3" fmla="*/ 1885026 w 2308413"/>
              <a:gd name="connsiteY3" fmla="*/ 585390 h 2288103"/>
              <a:gd name="connsiteX4" fmla="*/ 2308413 w 2308413"/>
              <a:gd name="connsiteY4" fmla="*/ 2162247 h 2288103"/>
              <a:gd name="connsiteX5" fmla="*/ 2163326 w 2308413"/>
              <a:gd name="connsiteY5" fmla="*/ 2284508 h 2288103"/>
              <a:gd name="connsiteX6" fmla="*/ 596427 w 2308413"/>
              <a:gd name="connsiteY6" fmla="*/ 1871553 h 2288103"/>
              <a:gd name="connsiteX7" fmla="*/ 430289 w 2308413"/>
              <a:gd name="connsiteY7" fmla="*/ 1669304 h 2288103"/>
              <a:gd name="connsiteX8" fmla="*/ 9617 w 2308413"/>
              <a:gd name="connsiteY8" fmla="*/ 144929 h 2288103"/>
              <a:gd name="connsiteX0" fmla="*/ 8386 w 2307182"/>
              <a:gd name="connsiteY0" fmla="*/ 152138 h 2295312"/>
              <a:gd name="connsiteX1" fmla="*/ 169562 w 2307182"/>
              <a:gd name="connsiteY1" fmla="*/ 11450 h 2295312"/>
              <a:gd name="connsiteX2" fmla="*/ 1737444 w 2307182"/>
              <a:gd name="connsiteY2" fmla="*/ 425762 h 2295312"/>
              <a:gd name="connsiteX3" fmla="*/ 1883795 w 2307182"/>
              <a:gd name="connsiteY3" fmla="*/ 592599 h 2295312"/>
              <a:gd name="connsiteX4" fmla="*/ 2307182 w 2307182"/>
              <a:gd name="connsiteY4" fmla="*/ 2169456 h 2295312"/>
              <a:gd name="connsiteX5" fmla="*/ 2162095 w 2307182"/>
              <a:gd name="connsiteY5" fmla="*/ 2291717 h 2295312"/>
              <a:gd name="connsiteX6" fmla="*/ 595196 w 2307182"/>
              <a:gd name="connsiteY6" fmla="*/ 1878762 h 2295312"/>
              <a:gd name="connsiteX7" fmla="*/ 429058 w 2307182"/>
              <a:gd name="connsiteY7" fmla="*/ 1676513 h 2295312"/>
              <a:gd name="connsiteX8" fmla="*/ 8386 w 2307182"/>
              <a:gd name="connsiteY8" fmla="*/ 152138 h 2295312"/>
              <a:gd name="connsiteX0" fmla="*/ 9020 w 2301081"/>
              <a:gd name="connsiteY0" fmla="*/ 145947 h 2295856"/>
              <a:gd name="connsiteX1" fmla="*/ 163461 w 2301081"/>
              <a:gd name="connsiteY1" fmla="*/ 11994 h 2295856"/>
              <a:gd name="connsiteX2" fmla="*/ 1731343 w 2301081"/>
              <a:gd name="connsiteY2" fmla="*/ 426306 h 2295856"/>
              <a:gd name="connsiteX3" fmla="*/ 1877694 w 2301081"/>
              <a:gd name="connsiteY3" fmla="*/ 593143 h 2295856"/>
              <a:gd name="connsiteX4" fmla="*/ 2301081 w 2301081"/>
              <a:gd name="connsiteY4" fmla="*/ 2170000 h 2295856"/>
              <a:gd name="connsiteX5" fmla="*/ 2155994 w 2301081"/>
              <a:gd name="connsiteY5" fmla="*/ 2292261 h 2295856"/>
              <a:gd name="connsiteX6" fmla="*/ 589095 w 2301081"/>
              <a:gd name="connsiteY6" fmla="*/ 1879306 h 2295856"/>
              <a:gd name="connsiteX7" fmla="*/ 422957 w 2301081"/>
              <a:gd name="connsiteY7" fmla="*/ 1677057 h 2295856"/>
              <a:gd name="connsiteX8" fmla="*/ 9020 w 2301081"/>
              <a:gd name="connsiteY8" fmla="*/ 145947 h 2295856"/>
              <a:gd name="connsiteX0" fmla="*/ 3409 w 2295470"/>
              <a:gd name="connsiteY0" fmla="*/ 146126 h 2296035"/>
              <a:gd name="connsiteX1" fmla="*/ 157850 w 2295470"/>
              <a:gd name="connsiteY1" fmla="*/ 12173 h 2296035"/>
              <a:gd name="connsiteX2" fmla="*/ 1725732 w 2295470"/>
              <a:gd name="connsiteY2" fmla="*/ 426485 h 2296035"/>
              <a:gd name="connsiteX3" fmla="*/ 1872083 w 2295470"/>
              <a:gd name="connsiteY3" fmla="*/ 593322 h 2296035"/>
              <a:gd name="connsiteX4" fmla="*/ 2295470 w 2295470"/>
              <a:gd name="connsiteY4" fmla="*/ 2170179 h 2296035"/>
              <a:gd name="connsiteX5" fmla="*/ 2150383 w 2295470"/>
              <a:gd name="connsiteY5" fmla="*/ 2292440 h 2296035"/>
              <a:gd name="connsiteX6" fmla="*/ 583484 w 2295470"/>
              <a:gd name="connsiteY6" fmla="*/ 1879485 h 2296035"/>
              <a:gd name="connsiteX7" fmla="*/ 417346 w 2295470"/>
              <a:gd name="connsiteY7" fmla="*/ 1677236 h 2296035"/>
              <a:gd name="connsiteX8" fmla="*/ 3409 w 2295470"/>
              <a:gd name="connsiteY8" fmla="*/ 146126 h 2296035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5540 w 2297601"/>
              <a:gd name="connsiteY0" fmla="*/ 143814 h 2293723"/>
              <a:gd name="connsiteX1" fmla="*/ 159981 w 2297601"/>
              <a:gd name="connsiteY1" fmla="*/ 9861 h 2293723"/>
              <a:gd name="connsiteX2" fmla="*/ 1727863 w 2297601"/>
              <a:gd name="connsiteY2" fmla="*/ 424173 h 2293723"/>
              <a:gd name="connsiteX3" fmla="*/ 1874214 w 2297601"/>
              <a:gd name="connsiteY3" fmla="*/ 591010 h 2293723"/>
              <a:gd name="connsiteX4" fmla="*/ 2297601 w 2297601"/>
              <a:gd name="connsiteY4" fmla="*/ 2167867 h 2293723"/>
              <a:gd name="connsiteX5" fmla="*/ 2152514 w 2297601"/>
              <a:gd name="connsiteY5" fmla="*/ 2290128 h 2293723"/>
              <a:gd name="connsiteX6" fmla="*/ 585615 w 2297601"/>
              <a:gd name="connsiteY6" fmla="*/ 1877173 h 2293723"/>
              <a:gd name="connsiteX7" fmla="*/ 419477 w 2297601"/>
              <a:gd name="connsiteY7" fmla="*/ 1674924 h 2293723"/>
              <a:gd name="connsiteX8" fmla="*/ 5540 w 2297601"/>
              <a:gd name="connsiteY8" fmla="*/ 143814 h 2293723"/>
              <a:gd name="connsiteX0" fmla="*/ 5540 w 2297601"/>
              <a:gd name="connsiteY0" fmla="*/ 143814 h 2293723"/>
              <a:gd name="connsiteX1" fmla="*/ 159981 w 2297601"/>
              <a:gd name="connsiteY1" fmla="*/ 9861 h 2293723"/>
              <a:gd name="connsiteX2" fmla="*/ 1727863 w 2297601"/>
              <a:gd name="connsiteY2" fmla="*/ 424173 h 2293723"/>
              <a:gd name="connsiteX3" fmla="*/ 1874214 w 2297601"/>
              <a:gd name="connsiteY3" fmla="*/ 591010 h 2293723"/>
              <a:gd name="connsiteX4" fmla="*/ 2297601 w 2297601"/>
              <a:gd name="connsiteY4" fmla="*/ 2167867 h 2293723"/>
              <a:gd name="connsiteX5" fmla="*/ 2152514 w 2297601"/>
              <a:gd name="connsiteY5" fmla="*/ 2290128 h 2293723"/>
              <a:gd name="connsiteX6" fmla="*/ 585615 w 2297601"/>
              <a:gd name="connsiteY6" fmla="*/ 1877173 h 2293723"/>
              <a:gd name="connsiteX7" fmla="*/ 419477 w 2297601"/>
              <a:gd name="connsiteY7" fmla="*/ 1674924 h 2293723"/>
              <a:gd name="connsiteX8" fmla="*/ 5540 w 2297601"/>
              <a:gd name="connsiteY8" fmla="*/ 143814 h 2293723"/>
              <a:gd name="connsiteX0" fmla="*/ 3923 w 2295984"/>
              <a:gd name="connsiteY0" fmla="*/ 144081 h 2293990"/>
              <a:gd name="connsiteX1" fmla="*/ 158364 w 2295984"/>
              <a:gd name="connsiteY1" fmla="*/ 10128 h 2293990"/>
              <a:gd name="connsiteX2" fmla="*/ 1726246 w 2295984"/>
              <a:gd name="connsiteY2" fmla="*/ 424440 h 2293990"/>
              <a:gd name="connsiteX3" fmla="*/ 1872597 w 2295984"/>
              <a:gd name="connsiteY3" fmla="*/ 591277 h 2293990"/>
              <a:gd name="connsiteX4" fmla="*/ 2295984 w 2295984"/>
              <a:gd name="connsiteY4" fmla="*/ 2168134 h 2293990"/>
              <a:gd name="connsiteX5" fmla="*/ 2150897 w 2295984"/>
              <a:gd name="connsiteY5" fmla="*/ 2290395 h 2293990"/>
              <a:gd name="connsiteX6" fmla="*/ 583998 w 2295984"/>
              <a:gd name="connsiteY6" fmla="*/ 1877440 h 2293990"/>
              <a:gd name="connsiteX7" fmla="*/ 417860 w 2295984"/>
              <a:gd name="connsiteY7" fmla="*/ 1675191 h 2293990"/>
              <a:gd name="connsiteX8" fmla="*/ 3923 w 2295984"/>
              <a:gd name="connsiteY8" fmla="*/ 144081 h 2293990"/>
              <a:gd name="connsiteX0" fmla="*/ 1528 w 2293589"/>
              <a:gd name="connsiteY0" fmla="*/ 144362 h 2294271"/>
              <a:gd name="connsiteX1" fmla="*/ 155969 w 2293589"/>
              <a:gd name="connsiteY1" fmla="*/ 10409 h 2294271"/>
              <a:gd name="connsiteX2" fmla="*/ 1723851 w 2293589"/>
              <a:gd name="connsiteY2" fmla="*/ 424721 h 2294271"/>
              <a:gd name="connsiteX3" fmla="*/ 1870202 w 2293589"/>
              <a:gd name="connsiteY3" fmla="*/ 591558 h 2294271"/>
              <a:gd name="connsiteX4" fmla="*/ 2293589 w 2293589"/>
              <a:gd name="connsiteY4" fmla="*/ 2168415 h 2294271"/>
              <a:gd name="connsiteX5" fmla="*/ 2148502 w 2293589"/>
              <a:gd name="connsiteY5" fmla="*/ 2290676 h 2294271"/>
              <a:gd name="connsiteX6" fmla="*/ 581603 w 2293589"/>
              <a:gd name="connsiteY6" fmla="*/ 1877721 h 2294271"/>
              <a:gd name="connsiteX7" fmla="*/ 415465 w 2293589"/>
              <a:gd name="connsiteY7" fmla="*/ 1675472 h 2294271"/>
              <a:gd name="connsiteX8" fmla="*/ 1528 w 2293589"/>
              <a:gd name="connsiteY8" fmla="*/ 144362 h 2294271"/>
              <a:gd name="connsiteX0" fmla="*/ 1848 w 2293909"/>
              <a:gd name="connsiteY0" fmla="*/ 138202 h 2288111"/>
              <a:gd name="connsiteX1" fmla="*/ 156289 w 2293909"/>
              <a:gd name="connsiteY1" fmla="*/ 4249 h 2288111"/>
              <a:gd name="connsiteX2" fmla="*/ 1724171 w 2293909"/>
              <a:gd name="connsiteY2" fmla="*/ 418561 h 2288111"/>
              <a:gd name="connsiteX3" fmla="*/ 1870522 w 2293909"/>
              <a:gd name="connsiteY3" fmla="*/ 585398 h 2288111"/>
              <a:gd name="connsiteX4" fmla="*/ 2293909 w 2293909"/>
              <a:gd name="connsiteY4" fmla="*/ 2162255 h 2288111"/>
              <a:gd name="connsiteX5" fmla="*/ 2148822 w 2293909"/>
              <a:gd name="connsiteY5" fmla="*/ 2284516 h 2288111"/>
              <a:gd name="connsiteX6" fmla="*/ 581923 w 2293909"/>
              <a:gd name="connsiteY6" fmla="*/ 1871561 h 2288111"/>
              <a:gd name="connsiteX7" fmla="*/ 415785 w 2293909"/>
              <a:gd name="connsiteY7" fmla="*/ 1669312 h 2288111"/>
              <a:gd name="connsiteX8" fmla="*/ 1848 w 2293909"/>
              <a:gd name="connsiteY8" fmla="*/ 138202 h 2288111"/>
              <a:gd name="connsiteX0" fmla="*/ 1289 w 2293350"/>
              <a:gd name="connsiteY0" fmla="*/ 138202 h 2288111"/>
              <a:gd name="connsiteX1" fmla="*/ 155730 w 2293350"/>
              <a:gd name="connsiteY1" fmla="*/ 4249 h 2288111"/>
              <a:gd name="connsiteX2" fmla="*/ 1723612 w 2293350"/>
              <a:gd name="connsiteY2" fmla="*/ 418561 h 2288111"/>
              <a:gd name="connsiteX3" fmla="*/ 1869963 w 2293350"/>
              <a:gd name="connsiteY3" fmla="*/ 585398 h 2288111"/>
              <a:gd name="connsiteX4" fmla="*/ 2293350 w 2293350"/>
              <a:gd name="connsiteY4" fmla="*/ 2162255 h 2288111"/>
              <a:gd name="connsiteX5" fmla="*/ 2148263 w 2293350"/>
              <a:gd name="connsiteY5" fmla="*/ 2284516 h 2288111"/>
              <a:gd name="connsiteX6" fmla="*/ 581364 w 2293350"/>
              <a:gd name="connsiteY6" fmla="*/ 1871561 h 2288111"/>
              <a:gd name="connsiteX7" fmla="*/ 415226 w 2293350"/>
              <a:gd name="connsiteY7" fmla="*/ 1669312 h 2288111"/>
              <a:gd name="connsiteX8" fmla="*/ 1289 w 2293350"/>
              <a:gd name="connsiteY8" fmla="*/ 138202 h 2288111"/>
              <a:gd name="connsiteX0" fmla="*/ 1527 w 2293588"/>
              <a:gd name="connsiteY0" fmla="*/ 138621 h 2288530"/>
              <a:gd name="connsiteX1" fmla="*/ 155968 w 2293588"/>
              <a:gd name="connsiteY1" fmla="*/ 4668 h 2288530"/>
              <a:gd name="connsiteX2" fmla="*/ 1723850 w 2293588"/>
              <a:gd name="connsiteY2" fmla="*/ 418980 h 2288530"/>
              <a:gd name="connsiteX3" fmla="*/ 1870201 w 2293588"/>
              <a:gd name="connsiteY3" fmla="*/ 585817 h 2288530"/>
              <a:gd name="connsiteX4" fmla="*/ 2293588 w 2293588"/>
              <a:gd name="connsiteY4" fmla="*/ 2162674 h 2288530"/>
              <a:gd name="connsiteX5" fmla="*/ 2148501 w 2293588"/>
              <a:gd name="connsiteY5" fmla="*/ 2284935 h 2288530"/>
              <a:gd name="connsiteX6" fmla="*/ 581602 w 2293588"/>
              <a:gd name="connsiteY6" fmla="*/ 1871980 h 2288530"/>
              <a:gd name="connsiteX7" fmla="*/ 415464 w 2293588"/>
              <a:gd name="connsiteY7" fmla="*/ 1669731 h 2288530"/>
              <a:gd name="connsiteX8" fmla="*/ 1527 w 2293588"/>
              <a:gd name="connsiteY8" fmla="*/ 138621 h 2288530"/>
              <a:gd name="connsiteX0" fmla="*/ 4451 w 2296512"/>
              <a:gd name="connsiteY0" fmla="*/ 139388 h 2289297"/>
              <a:gd name="connsiteX1" fmla="*/ 158892 w 2296512"/>
              <a:gd name="connsiteY1" fmla="*/ 5435 h 2289297"/>
              <a:gd name="connsiteX2" fmla="*/ 1726774 w 2296512"/>
              <a:gd name="connsiteY2" fmla="*/ 419747 h 2289297"/>
              <a:gd name="connsiteX3" fmla="*/ 1873125 w 2296512"/>
              <a:gd name="connsiteY3" fmla="*/ 586584 h 2289297"/>
              <a:gd name="connsiteX4" fmla="*/ 2296512 w 2296512"/>
              <a:gd name="connsiteY4" fmla="*/ 2163441 h 2289297"/>
              <a:gd name="connsiteX5" fmla="*/ 2151425 w 2296512"/>
              <a:gd name="connsiteY5" fmla="*/ 2285702 h 2289297"/>
              <a:gd name="connsiteX6" fmla="*/ 584526 w 2296512"/>
              <a:gd name="connsiteY6" fmla="*/ 1872747 h 2289297"/>
              <a:gd name="connsiteX7" fmla="*/ 418388 w 2296512"/>
              <a:gd name="connsiteY7" fmla="*/ 1670498 h 2289297"/>
              <a:gd name="connsiteX8" fmla="*/ 4451 w 2296512"/>
              <a:gd name="connsiteY8" fmla="*/ 139388 h 2289297"/>
              <a:gd name="connsiteX0" fmla="*/ 4451 w 2299782"/>
              <a:gd name="connsiteY0" fmla="*/ 139388 h 2288818"/>
              <a:gd name="connsiteX1" fmla="*/ 158892 w 2299782"/>
              <a:gd name="connsiteY1" fmla="*/ 5435 h 2288818"/>
              <a:gd name="connsiteX2" fmla="*/ 1726774 w 2299782"/>
              <a:gd name="connsiteY2" fmla="*/ 419747 h 2288818"/>
              <a:gd name="connsiteX3" fmla="*/ 1873125 w 2299782"/>
              <a:gd name="connsiteY3" fmla="*/ 586584 h 2288818"/>
              <a:gd name="connsiteX4" fmla="*/ 2296512 w 2299782"/>
              <a:gd name="connsiteY4" fmla="*/ 2163441 h 2288818"/>
              <a:gd name="connsiteX5" fmla="*/ 2151425 w 2299782"/>
              <a:gd name="connsiteY5" fmla="*/ 2285702 h 2288818"/>
              <a:gd name="connsiteX6" fmla="*/ 584526 w 2299782"/>
              <a:gd name="connsiteY6" fmla="*/ 1872747 h 2288818"/>
              <a:gd name="connsiteX7" fmla="*/ 418388 w 2299782"/>
              <a:gd name="connsiteY7" fmla="*/ 1670498 h 2288818"/>
              <a:gd name="connsiteX8" fmla="*/ 4451 w 2299782"/>
              <a:gd name="connsiteY8" fmla="*/ 139388 h 2288818"/>
              <a:gd name="connsiteX0" fmla="*/ 4451 w 2299139"/>
              <a:gd name="connsiteY0" fmla="*/ 139388 h 2287220"/>
              <a:gd name="connsiteX1" fmla="*/ 158892 w 2299139"/>
              <a:gd name="connsiteY1" fmla="*/ 5435 h 2287220"/>
              <a:gd name="connsiteX2" fmla="*/ 1726774 w 2299139"/>
              <a:gd name="connsiteY2" fmla="*/ 419747 h 2287220"/>
              <a:gd name="connsiteX3" fmla="*/ 1873125 w 2299139"/>
              <a:gd name="connsiteY3" fmla="*/ 586584 h 2287220"/>
              <a:gd name="connsiteX4" fmla="*/ 2296512 w 2299139"/>
              <a:gd name="connsiteY4" fmla="*/ 2163441 h 2287220"/>
              <a:gd name="connsiteX5" fmla="*/ 2151425 w 2299139"/>
              <a:gd name="connsiteY5" fmla="*/ 2285702 h 2287220"/>
              <a:gd name="connsiteX6" fmla="*/ 584526 w 2299139"/>
              <a:gd name="connsiteY6" fmla="*/ 1872747 h 2287220"/>
              <a:gd name="connsiteX7" fmla="*/ 418388 w 2299139"/>
              <a:gd name="connsiteY7" fmla="*/ 1670498 h 2287220"/>
              <a:gd name="connsiteX8" fmla="*/ 4451 w 2299139"/>
              <a:gd name="connsiteY8" fmla="*/ 139388 h 2287220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84526 w 2299277"/>
              <a:gd name="connsiteY6" fmla="*/ 1872747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4690 w 2299277"/>
              <a:gd name="connsiteY3" fmla="*/ 585018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4690 w 2299277"/>
              <a:gd name="connsiteY3" fmla="*/ 588149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99277" h="2289265">
                <a:moveTo>
                  <a:pt x="4451" y="139388"/>
                </a:moveTo>
                <a:cubicBezTo>
                  <a:pt x="-13417" y="60766"/>
                  <a:pt x="19464" y="-22226"/>
                  <a:pt x="158892" y="5435"/>
                </a:cubicBezTo>
                <a:lnTo>
                  <a:pt x="1726774" y="419747"/>
                </a:lnTo>
                <a:cubicBezTo>
                  <a:pt x="1822894" y="445626"/>
                  <a:pt x="1861313" y="514526"/>
                  <a:pt x="1880135" y="585426"/>
                </a:cubicBezTo>
                <a:cubicBezTo>
                  <a:pt x="2097057" y="1402519"/>
                  <a:pt x="2138139" y="1539608"/>
                  <a:pt x="2296512" y="2163441"/>
                </a:cubicBezTo>
                <a:cubicBezTo>
                  <a:pt x="2313920" y="2245273"/>
                  <a:pt x="2247201" y="2304717"/>
                  <a:pt x="2151425" y="2285702"/>
                </a:cubicBezTo>
                <a:lnTo>
                  <a:pt x="594791" y="1867358"/>
                </a:lnTo>
                <a:cubicBezTo>
                  <a:pt x="507154" y="1842614"/>
                  <a:pt x="450849" y="1799460"/>
                  <a:pt x="416823" y="1672064"/>
                </a:cubicBezTo>
                <a:cubicBezTo>
                  <a:pt x="286664" y="1184744"/>
                  <a:pt x="134198" y="644520"/>
                  <a:pt x="4451" y="139388"/>
                </a:cubicBezTo>
                <a:close/>
              </a:path>
            </a:pathLst>
          </a:custGeom>
          <a:noFill/>
          <a:ln w="28575" cmpd="sng">
            <a:solidFill>
              <a:srgbClr val="A7934B">
                <a:alpha val="2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1"/>
          <p:cNvSpPr/>
          <p:nvPr userDrawn="1"/>
        </p:nvSpPr>
        <p:spPr>
          <a:xfrm rot="896764">
            <a:off x="9588193" y="5432816"/>
            <a:ext cx="2343465" cy="2326254"/>
          </a:xfrm>
          <a:custGeom>
            <a:avLst/>
            <a:gdLst>
              <a:gd name="connsiteX0" fmla="*/ 0 w 2309041"/>
              <a:gd name="connsiteY0" fmla="*/ 122448 h 2313432"/>
              <a:gd name="connsiteX1" fmla="*/ 122448 w 2309041"/>
              <a:gd name="connsiteY1" fmla="*/ 0 h 2313432"/>
              <a:gd name="connsiteX2" fmla="*/ 2186593 w 2309041"/>
              <a:gd name="connsiteY2" fmla="*/ 0 h 2313432"/>
              <a:gd name="connsiteX3" fmla="*/ 2309041 w 2309041"/>
              <a:gd name="connsiteY3" fmla="*/ 122448 h 2313432"/>
              <a:gd name="connsiteX4" fmla="*/ 2309041 w 2309041"/>
              <a:gd name="connsiteY4" fmla="*/ 2190984 h 2313432"/>
              <a:gd name="connsiteX5" fmla="*/ 2186593 w 2309041"/>
              <a:gd name="connsiteY5" fmla="*/ 2313432 h 2313432"/>
              <a:gd name="connsiteX6" fmla="*/ 122448 w 2309041"/>
              <a:gd name="connsiteY6" fmla="*/ 2313432 h 2313432"/>
              <a:gd name="connsiteX7" fmla="*/ 0 w 2309041"/>
              <a:gd name="connsiteY7" fmla="*/ 2190984 h 2313432"/>
              <a:gd name="connsiteX8" fmla="*/ 0 w 2309041"/>
              <a:gd name="connsiteY8" fmla="*/ 122448 h 2313432"/>
              <a:gd name="connsiteX0" fmla="*/ 0 w 2756331"/>
              <a:gd name="connsiteY0" fmla="*/ 122448 h 2313432"/>
              <a:gd name="connsiteX1" fmla="*/ 122448 w 2756331"/>
              <a:gd name="connsiteY1" fmla="*/ 0 h 2313432"/>
              <a:gd name="connsiteX2" fmla="*/ 2186593 w 2756331"/>
              <a:gd name="connsiteY2" fmla="*/ 0 h 2313432"/>
              <a:gd name="connsiteX3" fmla="*/ 2309041 w 2756331"/>
              <a:gd name="connsiteY3" fmla="*/ 122448 h 2313432"/>
              <a:gd name="connsiteX4" fmla="*/ 2756331 w 2756331"/>
              <a:gd name="connsiteY4" fmla="*/ 1743694 h 2313432"/>
              <a:gd name="connsiteX5" fmla="*/ 2186593 w 2756331"/>
              <a:gd name="connsiteY5" fmla="*/ 2313432 h 2313432"/>
              <a:gd name="connsiteX6" fmla="*/ 122448 w 2756331"/>
              <a:gd name="connsiteY6" fmla="*/ 2313432 h 2313432"/>
              <a:gd name="connsiteX7" fmla="*/ 0 w 2756331"/>
              <a:gd name="connsiteY7" fmla="*/ 2190984 h 2313432"/>
              <a:gd name="connsiteX8" fmla="*/ 0 w 2756331"/>
              <a:gd name="connsiteY8" fmla="*/ 122448 h 2313432"/>
              <a:gd name="connsiteX0" fmla="*/ 0 w 2756331"/>
              <a:gd name="connsiteY0" fmla="*/ 122448 h 2313432"/>
              <a:gd name="connsiteX1" fmla="*/ 122448 w 2756331"/>
              <a:gd name="connsiteY1" fmla="*/ 0 h 2313432"/>
              <a:gd name="connsiteX2" fmla="*/ 2186593 w 2756331"/>
              <a:gd name="connsiteY2" fmla="*/ 0 h 2313432"/>
              <a:gd name="connsiteX3" fmla="*/ 2309041 w 2756331"/>
              <a:gd name="connsiteY3" fmla="*/ 122448 h 2313432"/>
              <a:gd name="connsiteX4" fmla="*/ 2756331 w 2756331"/>
              <a:gd name="connsiteY4" fmla="*/ 1743694 h 2313432"/>
              <a:gd name="connsiteX5" fmla="*/ 2654369 w 2756331"/>
              <a:gd name="connsiteY5" fmla="*/ 1852485 h 2313432"/>
              <a:gd name="connsiteX6" fmla="*/ 122448 w 2756331"/>
              <a:gd name="connsiteY6" fmla="*/ 2313432 h 2313432"/>
              <a:gd name="connsiteX7" fmla="*/ 0 w 2756331"/>
              <a:gd name="connsiteY7" fmla="*/ 2190984 h 2313432"/>
              <a:gd name="connsiteX8" fmla="*/ 0 w 2756331"/>
              <a:gd name="connsiteY8" fmla="*/ 122448 h 2313432"/>
              <a:gd name="connsiteX0" fmla="*/ 0 w 2756331"/>
              <a:gd name="connsiteY0" fmla="*/ 122448 h 2193261"/>
              <a:gd name="connsiteX1" fmla="*/ 122448 w 2756331"/>
              <a:gd name="connsiteY1" fmla="*/ 0 h 2193261"/>
              <a:gd name="connsiteX2" fmla="*/ 2186593 w 2756331"/>
              <a:gd name="connsiteY2" fmla="*/ 0 h 2193261"/>
              <a:gd name="connsiteX3" fmla="*/ 2309041 w 2756331"/>
              <a:gd name="connsiteY3" fmla="*/ 122448 h 2193261"/>
              <a:gd name="connsiteX4" fmla="*/ 2756331 w 2756331"/>
              <a:gd name="connsiteY4" fmla="*/ 1743694 h 2193261"/>
              <a:gd name="connsiteX5" fmla="*/ 2654369 w 2756331"/>
              <a:gd name="connsiteY5" fmla="*/ 1852485 h 2193261"/>
              <a:gd name="connsiteX6" fmla="*/ 1768205 w 2756331"/>
              <a:gd name="connsiteY6" fmla="*/ 797431 h 2193261"/>
              <a:gd name="connsiteX7" fmla="*/ 0 w 2756331"/>
              <a:gd name="connsiteY7" fmla="*/ 2190984 h 2193261"/>
              <a:gd name="connsiteX8" fmla="*/ 0 w 2756331"/>
              <a:gd name="connsiteY8" fmla="*/ 122448 h 2193261"/>
              <a:gd name="connsiteX0" fmla="*/ 0 w 2756331"/>
              <a:gd name="connsiteY0" fmla="*/ 122448 h 2194935"/>
              <a:gd name="connsiteX1" fmla="*/ 122448 w 2756331"/>
              <a:gd name="connsiteY1" fmla="*/ 0 h 2194935"/>
              <a:gd name="connsiteX2" fmla="*/ 2186593 w 2756331"/>
              <a:gd name="connsiteY2" fmla="*/ 0 h 2194935"/>
              <a:gd name="connsiteX3" fmla="*/ 2309041 w 2756331"/>
              <a:gd name="connsiteY3" fmla="*/ 122448 h 2194935"/>
              <a:gd name="connsiteX4" fmla="*/ 2756331 w 2756331"/>
              <a:gd name="connsiteY4" fmla="*/ 1743694 h 2194935"/>
              <a:gd name="connsiteX5" fmla="*/ 2654369 w 2756331"/>
              <a:gd name="connsiteY5" fmla="*/ 1852485 h 2194935"/>
              <a:gd name="connsiteX6" fmla="*/ 986298 w 2756331"/>
              <a:gd name="connsiteY6" fmla="*/ 1435925 h 2194935"/>
              <a:gd name="connsiteX7" fmla="*/ 0 w 2756331"/>
              <a:gd name="connsiteY7" fmla="*/ 2190984 h 2194935"/>
              <a:gd name="connsiteX8" fmla="*/ 0 w 2756331"/>
              <a:gd name="connsiteY8" fmla="*/ 122448 h 2194935"/>
              <a:gd name="connsiteX0" fmla="*/ 0 w 2756331"/>
              <a:gd name="connsiteY0" fmla="*/ 122448 h 1852485"/>
              <a:gd name="connsiteX1" fmla="*/ 122448 w 2756331"/>
              <a:gd name="connsiteY1" fmla="*/ 0 h 1852485"/>
              <a:gd name="connsiteX2" fmla="*/ 2186593 w 2756331"/>
              <a:gd name="connsiteY2" fmla="*/ 0 h 1852485"/>
              <a:gd name="connsiteX3" fmla="*/ 2309041 w 2756331"/>
              <a:gd name="connsiteY3" fmla="*/ 122448 h 1852485"/>
              <a:gd name="connsiteX4" fmla="*/ 2756331 w 2756331"/>
              <a:gd name="connsiteY4" fmla="*/ 1743694 h 1852485"/>
              <a:gd name="connsiteX5" fmla="*/ 2654369 w 2756331"/>
              <a:gd name="connsiteY5" fmla="*/ 1852485 h 1852485"/>
              <a:gd name="connsiteX6" fmla="*/ 986298 w 2756331"/>
              <a:gd name="connsiteY6" fmla="*/ 1435925 h 1852485"/>
              <a:gd name="connsiteX7" fmla="*/ 894581 w 2756331"/>
              <a:gd name="connsiteY7" fmla="*/ 1337378 h 1852485"/>
              <a:gd name="connsiteX8" fmla="*/ 0 w 2756331"/>
              <a:gd name="connsiteY8" fmla="*/ 122448 h 1852485"/>
              <a:gd name="connsiteX0" fmla="*/ 0 w 2756331"/>
              <a:gd name="connsiteY0" fmla="*/ 539006 h 2269043"/>
              <a:gd name="connsiteX1" fmla="*/ 620956 w 2756331"/>
              <a:gd name="connsiteY1" fmla="*/ 0 h 2269043"/>
              <a:gd name="connsiteX2" fmla="*/ 2186593 w 2756331"/>
              <a:gd name="connsiteY2" fmla="*/ 416558 h 2269043"/>
              <a:gd name="connsiteX3" fmla="*/ 2309041 w 2756331"/>
              <a:gd name="connsiteY3" fmla="*/ 539006 h 2269043"/>
              <a:gd name="connsiteX4" fmla="*/ 2756331 w 2756331"/>
              <a:gd name="connsiteY4" fmla="*/ 2160252 h 2269043"/>
              <a:gd name="connsiteX5" fmla="*/ 2654369 w 2756331"/>
              <a:gd name="connsiteY5" fmla="*/ 2269043 h 2269043"/>
              <a:gd name="connsiteX6" fmla="*/ 986298 w 2756331"/>
              <a:gd name="connsiteY6" fmla="*/ 1852483 h 2269043"/>
              <a:gd name="connsiteX7" fmla="*/ 894581 w 2756331"/>
              <a:gd name="connsiteY7" fmla="*/ 1753936 h 2269043"/>
              <a:gd name="connsiteX8" fmla="*/ 0 w 2756331"/>
              <a:gd name="connsiteY8" fmla="*/ 539006 h 2269043"/>
              <a:gd name="connsiteX0" fmla="*/ 0 w 2288552"/>
              <a:gd name="connsiteY0" fmla="*/ 173665 h 2269043"/>
              <a:gd name="connsiteX1" fmla="*/ 153177 w 2288552"/>
              <a:gd name="connsiteY1" fmla="*/ 0 h 2269043"/>
              <a:gd name="connsiteX2" fmla="*/ 1718814 w 2288552"/>
              <a:gd name="connsiteY2" fmla="*/ 416558 h 2269043"/>
              <a:gd name="connsiteX3" fmla="*/ 1841262 w 2288552"/>
              <a:gd name="connsiteY3" fmla="*/ 539006 h 2269043"/>
              <a:gd name="connsiteX4" fmla="*/ 2288552 w 2288552"/>
              <a:gd name="connsiteY4" fmla="*/ 2160252 h 2269043"/>
              <a:gd name="connsiteX5" fmla="*/ 2186590 w 2288552"/>
              <a:gd name="connsiteY5" fmla="*/ 2269043 h 2269043"/>
              <a:gd name="connsiteX6" fmla="*/ 518519 w 2288552"/>
              <a:gd name="connsiteY6" fmla="*/ 1852483 h 2269043"/>
              <a:gd name="connsiteX7" fmla="*/ 426802 w 2288552"/>
              <a:gd name="connsiteY7" fmla="*/ 1753936 h 2269043"/>
              <a:gd name="connsiteX8" fmla="*/ 0 w 2288552"/>
              <a:gd name="connsiteY8" fmla="*/ 173665 h 2269043"/>
              <a:gd name="connsiteX0" fmla="*/ 0 w 2298796"/>
              <a:gd name="connsiteY0" fmla="*/ 142934 h 2269043"/>
              <a:gd name="connsiteX1" fmla="*/ 163421 w 2298796"/>
              <a:gd name="connsiteY1" fmla="*/ 0 h 2269043"/>
              <a:gd name="connsiteX2" fmla="*/ 1729058 w 2298796"/>
              <a:gd name="connsiteY2" fmla="*/ 416558 h 2269043"/>
              <a:gd name="connsiteX3" fmla="*/ 1851506 w 2298796"/>
              <a:gd name="connsiteY3" fmla="*/ 539006 h 2269043"/>
              <a:gd name="connsiteX4" fmla="*/ 2298796 w 2298796"/>
              <a:gd name="connsiteY4" fmla="*/ 2160252 h 2269043"/>
              <a:gd name="connsiteX5" fmla="*/ 2196834 w 2298796"/>
              <a:gd name="connsiteY5" fmla="*/ 2269043 h 2269043"/>
              <a:gd name="connsiteX6" fmla="*/ 528763 w 2298796"/>
              <a:gd name="connsiteY6" fmla="*/ 1852483 h 2269043"/>
              <a:gd name="connsiteX7" fmla="*/ 437046 w 2298796"/>
              <a:gd name="connsiteY7" fmla="*/ 1753936 h 2269043"/>
              <a:gd name="connsiteX8" fmla="*/ 0 w 2298796"/>
              <a:gd name="connsiteY8" fmla="*/ 142934 h 2269043"/>
              <a:gd name="connsiteX0" fmla="*/ 0 w 2298796"/>
              <a:gd name="connsiteY0" fmla="*/ 145749 h 2271858"/>
              <a:gd name="connsiteX1" fmla="*/ 163421 w 2298796"/>
              <a:gd name="connsiteY1" fmla="*/ 2815 h 2271858"/>
              <a:gd name="connsiteX2" fmla="*/ 1729058 w 2298796"/>
              <a:gd name="connsiteY2" fmla="*/ 419373 h 2271858"/>
              <a:gd name="connsiteX3" fmla="*/ 1851506 w 2298796"/>
              <a:gd name="connsiteY3" fmla="*/ 541821 h 2271858"/>
              <a:gd name="connsiteX4" fmla="*/ 2298796 w 2298796"/>
              <a:gd name="connsiteY4" fmla="*/ 2163067 h 2271858"/>
              <a:gd name="connsiteX5" fmla="*/ 2196834 w 2298796"/>
              <a:gd name="connsiteY5" fmla="*/ 2271858 h 2271858"/>
              <a:gd name="connsiteX6" fmla="*/ 528763 w 2298796"/>
              <a:gd name="connsiteY6" fmla="*/ 1855298 h 2271858"/>
              <a:gd name="connsiteX7" fmla="*/ 437046 w 2298796"/>
              <a:gd name="connsiteY7" fmla="*/ 1756751 h 2271858"/>
              <a:gd name="connsiteX8" fmla="*/ 0 w 2298796"/>
              <a:gd name="connsiteY8" fmla="*/ 145749 h 2271858"/>
              <a:gd name="connsiteX0" fmla="*/ 1583 w 2300379"/>
              <a:gd name="connsiteY0" fmla="*/ 146709 h 2272818"/>
              <a:gd name="connsiteX1" fmla="*/ 165004 w 2300379"/>
              <a:gd name="connsiteY1" fmla="*/ 3775 h 2272818"/>
              <a:gd name="connsiteX2" fmla="*/ 1730641 w 2300379"/>
              <a:gd name="connsiteY2" fmla="*/ 420333 h 2272818"/>
              <a:gd name="connsiteX3" fmla="*/ 1853089 w 2300379"/>
              <a:gd name="connsiteY3" fmla="*/ 542781 h 2272818"/>
              <a:gd name="connsiteX4" fmla="*/ 2300379 w 2300379"/>
              <a:gd name="connsiteY4" fmla="*/ 2164027 h 2272818"/>
              <a:gd name="connsiteX5" fmla="*/ 2198417 w 2300379"/>
              <a:gd name="connsiteY5" fmla="*/ 2272818 h 2272818"/>
              <a:gd name="connsiteX6" fmla="*/ 530346 w 2300379"/>
              <a:gd name="connsiteY6" fmla="*/ 1856258 h 2272818"/>
              <a:gd name="connsiteX7" fmla="*/ 438629 w 2300379"/>
              <a:gd name="connsiteY7" fmla="*/ 1757711 h 2272818"/>
              <a:gd name="connsiteX8" fmla="*/ 1583 w 2300379"/>
              <a:gd name="connsiteY8" fmla="*/ 146709 h 2272818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98751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98751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64606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8243"/>
              <a:gd name="connsiteX1" fmla="*/ 165338 w 2300713"/>
              <a:gd name="connsiteY1" fmla="*/ 6956 h 2288243"/>
              <a:gd name="connsiteX2" fmla="*/ 1730975 w 2300713"/>
              <a:gd name="connsiteY2" fmla="*/ 423514 h 2288243"/>
              <a:gd name="connsiteX3" fmla="*/ 1853423 w 2300713"/>
              <a:gd name="connsiteY3" fmla="*/ 545962 h 2288243"/>
              <a:gd name="connsiteX4" fmla="*/ 2300713 w 2300713"/>
              <a:gd name="connsiteY4" fmla="*/ 2167208 h 2288243"/>
              <a:gd name="connsiteX5" fmla="*/ 2164606 w 2300713"/>
              <a:gd name="connsiteY5" fmla="*/ 2275999 h 2288243"/>
              <a:gd name="connsiteX6" fmla="*/ 530680 w 2300713"/>
              <a:gd name="connsiteY6" fmla="*/ 1859439 h 2288243"/>
              <a:gd name="connsiteX7" fmla="*/ 438963 w 2300713"/>
              <a:gd name="connsiteY7" fmla="*/ 1760892 h 2288243"/>
              <a:gd name="connsiteX8" fmla="*/ 1917 w 2300713"/>
              <a:gd name="connsiteY8" fmla="*/ 149890 h 2288243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08231 w 2303711"/>
              <a:gd name="connsiteY7" fmla="*/ 1682357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08231 w 2303711"/>
              <a:gd name="connsiteY7" fmla="*/ 1682357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77326 w 2303711"/>
              <a:gd name="connsiteY3" fmla="*/ 590351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77326 w 2303711"/>
              <a:gd name="connsiteY3" fmla="*/ 590351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422589 w 2303711"/>
              <a:gd name="connsiteY7" fmla="*/ 1674265 h 2292042"/>
              <a:gd name="connsiteX8" fmla="*/ 1917 w 2303711"/>
              <a:gd name="connsiteY8" fmla="*/ 149890 h 2292042"/>
              <a:gd name="connsiteX0" fmla="*/ 2010 w 2303804"/>
              <a:gd name="connsiteY0" fmla="*/ 147792 h 2289944"/>
              <a:gd name="connsiteX1" fmla="*/ 163186 w 2303804"/>
              <a:gd name="connsiteY1" fmla="*/ 7104 h 2289944"/>
              <a:gd name="connsiteX2" fmla="*/ 1731068 w 2303804"/>
              <a:gd name="connsiteY2" fmla="*/ 421416 h 2289944"/>
              <a:gd name="connsiteX3" fmla="*/ 1877419 w 2303804"/>
              <a:gd name="connsiteY3" fmla="*/ 588253 h 2289944"/>
              <a:gd name="connsiteX4" fmla="*/ 2300806 w 2303804"/>
              <a:gd name="connsiteY4" fmla="*/ 2165110 h 2289944"/>
              <a:gd name="connsiteX5" fmla="*/ 2164699 w 2303804"/>
              <a:gd name="connsiteY5" fmla="*/ 2273901 h 2289944"/>
              <a:gd name="connsiteX6" fmla="*/ 588820 w 2303804"/>
              <a:gd name="connsiteY6" fmla="*/ 1874416 h 2289944"/>
              <a:gd name="connsiteX7" fmla="*/ 422682 w 2303804"/>
              <a:gd name="connsiteY7" fmla="*/ 1672167 h 2289944"/>
              <a:gd name="connsiteX8" fmla="*/ 2010 w 2303804"/>
              <a:gd name="connsiteY8" fmla="*/ 147792 h 2289944"/>
              <a:gd name="connsiteX0" fmla="*/ 2010 w 2303368"/>
              <a:gd name="connsiteY0" fmla="*/ 147792 h 2301573"/>
              <a:gd name="connsiteX1" fmla="*/ 163186 w 2303368"/>
              <a:gd name="connsiteY1" fmla="*/ 7104 h 2301573"/>
              <a:gd name="connsiteX2" fmla="*/ 1731068 w 2303368"/>
              <a:gd name="connsiteY2" fmla="*/ 421416 h 2301573"/>
              <a:gd name="connsiteX3" fmla="*/ 1877419 w 2303368"/>
              <a:gd name="connsiteY3" fmla="*/ 588253 h 2301573"/>
              <a:gd name="connsiteX4" fmla="*/ 2300806 w 2303368"/>
              <a:gd name="connsiteY4" fmla="*/ 2165110 h 2301573"/>
              <a:gd name="connsiteX5" fmla="*/ 2155719 w 2303368"/>
              <a:gd name="connsiteY5" fmla="*/ 2287371 h 2301573"/>
              <a:gd name="connsiteX6" fmla="*/ 588820 w 2303368"/>
              <a:gd name="connsiteY6" fmla="*/ 1874416 h 2301573"/>
              <a:gd name="connsiteX7" fmla="*/ 422682 w 2303368"/>
              <a:gd name="connsiteY7" fmla="*/ 1672167 h 2301573"/>
              <a:gd name="connsiteX8" fmla="*/ 2010 w 2303368"/>
              <a:gd name="connsiteY8" fmla="*/ 147792 h 2301573"/>
              <a:gd name="connsiteX0" fmla="*/ 2010 w 2303368"/>
              <a:gd name="connsiteY0" fmla="*/ 147792 h 2301573"/>
              <a:gd name="connsiteX1" fmla="*/ 163186 w 2303368"/>
              <a:gd name="connsiteY1" fmla="*/ 7104 h 2301573"/>
              <a:gd name="connsiteX2" fmla="*/ 1731068 w 2303368"/>
              <a:gd name="connsiteY2" fmla="*/ 421416 h 2301573"/>
              <a:gd name="connsiteX3" fmla="*/ 1877419 w 2303368"/>
              <a:gd name="connsiteY3" fmla="*/ 588253 h 2301573"/>
              <a:gd name="connsiteX4" fmla="*/ 2300806 w 2303368"/>
              <a:gd name="connsiteY4" fmla="*/ 2165110 h 2301573"/>
              <a:gd name="connsiteX5" fmla="*/ 2155719 w 2303368"/>
              <a:gd name="connsiteY5" fmla="*/ 2287371 h 2301573"/>
              <a:gd name="connsiteX6" fmla="*/ 588820 w 2303368"/>
              <a:gd name="connsiteY6" fmla="*/ 1874416 h 2301573"/>
              <a:gd name="connsiteX7" fmla="*/ 422682 w 2303368"/>
              <a:gd name="connsiteY7" fmla="*/ 1672167 h 2301573"/>
              <a:gd name="connsiteX8" fmla="*/ 2010 w 2303368"/>
              <a:gd name="connsiteY8" fmla="*/ 147792 h 2301573"/>
              <a:gd name="connsiteX0" fmla="*/ 2010 w 2304304"/>
              <a:gd name="connsiteY0" fmla="*/ 147792 h 2296304"/>
              <a:gd name="connsiteX1" fmla="*/ 163186 w 2304304"/>
              <a:gd name="connsiteY1" fmla="*/ 7104 h 2296304"/>
              <a:gd name="connsiteX2" fmla="*/ 1731068 w 2304304"/>
              <a:gd name="connsiteY2" fmla="*/ 421416 h 2296304"/>
              <a:gd name="connsiteX3" fmla="*/ 1877419 w 2304304"/>
              <a:gd name="connsiteY3" fmla="*/ 588253 h 2296304"/>
              <a:gd name="connsiteX4" fmla="*/ 2300806 w 2304304"/>
              <a:gd name="connsiteY4" fmla="*/ 2165110 h 2296304"/>
              <a:gd name="connsiteX5" fmla="*/ 2155719 w 2304304"/>
              <a:gd name="connsiteY5" fmla="*/ 2287371 h 2296304"/>
              <a:gd name="connsiteX6" fmla="*/ 588820 w 2304304"/>
              <a:gd name="connsiteY6" fmla="*/ 1874416 h 2296304"/>
              <a:gd name="connsiteX7" fmla="*/ 422682 w 2304304"/>
              <a:gd name="connsiteY7" fmla="*/ 1672167 h 2296304"/>
              <a:gd name="connsiteX8" fmla="*/ 2010 w 2304304"/>
              <a:gd name="connsiteY8" fmla="*/ 147792 h 2296304"/>
              <a:gd name="connsiteX0" fmla="*/ 2010 w 2300806"/>
              <a:gd name="connsiteY0" fmla="*/ 147792 h 2298797"/>
              <a:gd name="connsiteX1" fmla="*/ 163186 w 2300806"/>
              <a:gd name="connsiteY1" fmla="*/ 7104 h 2298797"/>
              <a:gd name="connsiteX2" fmla="*/ 1731068 w 2300806"/>
              <a:gd name="connsiteY2" fmla="*/ 421416 h 2298797"/>
              <a:gd name="connsiteX3" fmla="*/ 1877419 w 2300806"/>
              <a:gd name="connsiteY3" fmla="*/ 588253 h 2298797"/>
              <a:gd name="connsiteX4" fmla="*/ 2300806 w 2300806"/>
              <a:gd name="connsiteY4" fmla="*/ 2165110 h 2298797"/>
              <a:gd name="connsiteX5" fmla="*/ 2155719 w 2300806"/>
              <a:gd name="connsiteY5" fmla="*/ 2287371 h 2298797"/>
              <a:gd name="connsiteX6" fmla="*/ 588820 w 2300806"/>
              <a:gd name="connsiteY6" fmla="*/ 1874416 h 2298797"/>
              <a:gd name="connsiteX7" fmla="*/ 422682 w 2300806"/>
              <a:gd name="connsiteY7" fmla="*/ 1672167 h 2298797"/>
              <a:gd name="connsiteX8" fmla="*/ 2010 w 2300806"/>
              <a:gd name="connsiteY8" fmla="*/ 147792 h 2298797"/>
              <a:gd name="connsiteX0" fmla="*/ 2010 w 2300806"/>
              <a:gd name="connsiteY0" fmla="*/ 147792 h 2293305"/>
              <a:gd name="connsiteX1" fmla="*/ 163186 w 2300806"/>
              <a:gd name="connsiteY1" fmla="*/ 7104 h 2293305"/>
              <a:gd name="connsiteX2" fmla="*/ 1731068 w 2300806"/>
              <a:gd name="connsiteY2" fmla="*/ 421416 h 2293305"/>
              <a:gd name="connsiteX3" fmla="*/ 1877419 w 2300806"/>
              <a:gd name="connsiteY3" fmla="*/ 588253 h 2293305"/>
              <a:gd name="connsiteX4" fmla="*/ 2300806 w 2300806"/>
              <a:gd name="connsiteY4" fmla="*/ 2165110 h 2293305"/>
              <a:gd name="connsiteX5" fmla="*/ 2155719 w 2300806"/>
              <a:gd name="connsiteY5" fmla="*/ 2287371 h 2293305"/>
              <a:gd name="connsiteX6" fmla="*/ 588820 w 2300806"/>
              <a:gd name="connsiteY6" fmla="*/ 1874416 h 2293305"/>
              <a:gd name="connsiteX7" fmla="*/ 422682 w 2300806"/>
              <a:gd name="connsiteY7" fmla="*/ 1672167 h 2293305"/>
              <a:gd name="connsiteX8" fmla="*/ 2010 w 2300806"/>
              <a:gd name="connsiteY8" fmla="*/ 147792 h 2293305"/>
              <a:gd name="connsiteX0" fmla="*/ 2010 w 2300806"/>
              <a:gd name="connsiteY0" fmla="*/ 147792 h 2290966"/>
              <a:gd name="connsiteX1" fmla="*/ 163186 w 2300806"/>
              <a:gd name="connsiteY1" fmla="*/ 7104 h 2290966"/>
              <a:gd name="connsiteX2" fmla="*/ 1731068 w 2300806"/>
              <a:gd name="connsiteY2" fmla="*/ 421416 h 2290966"/>
              <a:gd name="connsiteX3" fmla="*/ 1877419 w 2300806"/>
              <a:gd name="connsiteY3" fmla="*/ 588253 h 2290966"/>
              <a:gd name="connsiteX4" fmla="*/ 2300806 w 2300806"/>
              <a:gd name="connsiteY4" fmla="*/ 2165110 h 2290966"/>
              <a:gd name="connsiteX5" fmla="*/ 2155719 w 2300806"/>
              <a:gd name="connsiteY5" fmla="*/ 2287371 h 2290966"/>
              <a:gd name="connsiteX6" fmla="*/ 588820 w 2300806"/>
              <a:gd name="connsiteY6" fmla="*/ 1874416 h 2290966"/>
              <a:gd name="connsiteX7" fmla="*/ 422682 w 2300806"/>
              <a:gd name="connsiteY7" fmla="*/ 1672167 h 2290966"/>
              <a:gd name="connsiteX8" fmla="*/ 2010 w 2300806"/>
              <a:gd name="connsiteY8" fmla="*/ 147792 h 2290966"/>
              <a:gd name="connsiteX0" fmla="*/ 2010 w 2300806"/>
              <a:gd name="connsiteY0" fmla="*/ 147792 h 2290966"/>
              <a:gd name="connsiteX1" fmla="*/ 163186 w 2300806"/>
              <a:gd name="connsiteY1" fmla="*/ 7104 h 2290966"/>
              <a:gd name="connsiteX2" fmla="*/ 1731068 w 2300806"/>
              <a:gd name="connsiteY2" fmla="*/ 421416 h 2290966"/>
              <a:gd name="connsiteX3" fmla="*/ 1877419 w 2300806"/>
              <a:gd name="connsiteY3" fmla="*/ 588253 h 2290966"/>
              <a:gd name="connsiteX4" fmla="*/ 2300806 w 2300806"/>
              <a:gd name="connsiteY4" fmla="*/ 2165110 h 2290966"/>
              <a:gd name="connsiteX5" fmla="*/ 2155719 w 2300806"/>
              <a:gd name="connsiteY5" fmla="*/ 2287371 h 2290966"/>
              <a:gd name="connsiteX6" fmla="*/ 588820 w 2300806"/>
              <a:gd name="connsiteY6" fmla="*/ 1874416 h 2290966"/>
              <a:gd name="connsiteX7" fmla="*/ 422682 w 2300806"/>
              <a:gd name="connsiteY7" fmla="*/ 1672167 h 2290966"/>
              <a:gd name="connsiteX8" fmla="*/ 2010 w 2300806"/>
              <a:gd name="connsiteY8" fmla="*/ 147792 h 2290966"/>
              <a:gd name="connsiteX0" fmla="*/ 2321 w 2301117"/>
              <a:gd name="connsiteY0" fmla="*/ 145616 h 2288790"/>
              <a:gd name="connsiteX1" fmla="*/ 163497 w 2301117"/>
              <a:gd name="connsiteY1" fmla="*/ 4928 h 2288790"/>
              <a:gd name="connsiteX2" fmla="*/ 1731379 w 2301117"/>
              <a:gd name="connsiteY2" fmla="*/ 419240 h 2288790"/>
              <a:gd name="connsiteX3" fmla="*/ 1877730 w 2301117"/>
              <a:gd name="connsiteY3" fmla="*/ 586077 h 2288790"/>
              <a:gd name="connsiteX4" fmla="*/ 2301117 w 2301117"/>
              <a:gd name="connsiteY4" fmla="*/ 2162934 h 2288790"/>
              <a:gd name="connsiteX5" fmla="*/ 2156030 w 2301117"/>
              <a:gd name="connsiteY5" fmla="*/ 2285195 h 2288790"/>
              <a:gd name="connsiteX6" fmla="*/ 589131 w 2301117"/>
              <a:gd name="connsiteY6" fmla="*/ 1872240 h 2288790"/>
              <a:gd name="connsiteX7" fmla="*/ 422993 w 2301117"/>
              <a:gd name="connsiteY7" fmla="*/ 1669991 h 2288790"/>
              <a:gd name="connsiteX8" fmla="*/ 2321 w 2301117"/>
              <a:gd name="connsiteY8" fmla="*/ 145616 h 2288790"/>
              <a:gd name="connsiteX0" fmla="*/ 0 w 2298796"/>
              <a:gd name="connsiteY0" fmla="*/ 147175 h 2290349"/>
              <a:gd name="connsiteX1" fmla="*/ 161176 w 2298796"/>
              <a:gd name="connsiteY1" fmla="*/ 6487 h 2290349"/>
              <a:gd name="connsiteX2" fmla="*/ 1729058 w 2298796"/>
              <a:gd name="connsiteY2" fmla="*/ 420799 h 2290349"/>
              <a:gd name="connsiteX3" fmla="*/ 1875409 w 2298796"/>
              <a:gd name="connsiteY3" fmla="*/ 587636 h 2290349"/>
              <a:gd name="connsiteX4" fmla="*/ 2298796 w 2298796"/>
              <a:gd name="connsiteY4" fmla="*/ 2164493 h 2290349"/>
              <a:gd name="connsiteX5" fmla="*/ 2153709 w 2298796"/>
              <a:gd name="connsiteY5" fmla="*/ 2286754 h 2290349"/>
              <a:gd name="connsiteX6" fmla="*/ 586810 w 2298796"/>
              <a:gd name="connsiteY6" fmla="*/ 1873799 h 2290349"/>
              <a:gd name="connsiteX7" fmla="*/ 420672 w 2298796"/>
              <a:gd name="connsiteY7" fmla="*/ 1671550 h 2290349"/>
              <a:gd name="connsiteX8" fmla="*/ 0 w 2298796"/>
              <a:gd name="connsiteY8" fmla="*/ 147175 h 2290349"/>
              <a:gd name="connsiteX0" fmla="*/ 0 w 2298796"/>
              <a:gd name="connsiteY0" fmla="*/ 147356 h 2290530"/>
              <a:gd name="connsiteX1" fmla="*/ 161176 w 2298796"/>
              <a:gd name="connsiteY1" fmla="*/ 6668 h 2290530"/>
              <a:gd name="connsiteX2" fmla="*/ 1729058 w 2298796"/>
              <a:gd name="connsiteY2" fmla="*/ 420980 h 2290530"/>
              <a:gd name="connsiteX3" fmla="*/ 1875409 w 2298796"/>
              <a:gd name="connsiteY3" fmla="*/ 587817 h 2290530"/>
              <a:gd name="connsiteX4" fmla="*/ 2298796 w 2298796"/>
              <a:gd name="connsiteY4" fmla="*/ 2164674 h 2290530"/>
              <a:gd name="connsiteX5" fmla="*/ 2153709 w 2298796"/>
              <a:gd name="connsiteY5" fmla="*/ 2286935 h 2290530"/>
              <a:gd name="connsiteX6" fmla="*/ 586810 w 2298796"/>
              <a:gd name="connsiteY6" fmla="*/ 1873980 h 2290530"/>
              <a:gd name="connsiteX7" fmla="*/ 420672 w 2298796"/>
              <a:gd name="connsiteY7" fmla="*/ 1671731 h 2290530"/>
              <a:gd name="connsiteX8" fmla="*/ 0 w 2298796"/>
              <a:gd name="connsiteY8" fmla="*/ 147356 h 2290530"/>
              <a:gd name="connsiteX0" fmla="*/ 9617 w 2308413"/>
              <a:gd name="connsiteY0" fmla="*/ 144929 h 2288103"/>
              <a:gd name="connsiteX1" fmla="*/ 170793 w 2308413"/>
              <a:gd name="connsiteY1" fmla="*/ 4241 h 2288103"/>
              <a:gd name="connsiteX2" fmla="*/ 1738675 w 2308413"/>
              <a:gd name="connsiteY2" fmla="*/ 418553 h 2288103"/>
              <a:gd name="connsiteX3" fmla="*/ 1885026 w 2308413"/>
              <a:gd name="connsiteY3" fmla="*/ 585390 h 2288103"/>
              <a:gd name="connsiteX4" fmla="*/ 2308413 w 2308413"/>
              <a:gd name="connsiteY4" fmla="*/ 2162247 h 2288103"/>
              <a:gd name="connsiteX5" fmla="*/ 2163326 w 2308413"/>
              <a:gd name="connsiteY5" fmla="*/ 2284508 h 2288103"/>
              <a:gd name="connsiteX6" fmla="*/ 596427 w 2308413"/>
              <a:gd name="connsiteY6" fmla="*/ 1871553 h 2288103"/>
              <a:gd name="connsiteX7" fmla="*/ 430289 w 2308413"/>
              <a:gd name="connsiteY7" fmla="*/ 1669304 h 2288103"/>
              <a:gd name="connsiteX8" fmla="*/ 9617 w 2308413"/>
              <a:gd name="connsiteY8" fmla="*/ 144929 h 2288103"/>
              <a:gd name="connsiteX0" fmla="*/ 8386 w 2307182"/>
              <a:gd name="connsiteY0" fmla="*/ 152138 h 2295312"/>
              <a:gd name="connsiteX1" fmla="*/ 169562 w 2307182"/>
              <a:gd name="connsiteY1" fmla="*/ 11450 h 2295312"/>
              <a:gd name="connsiteX2" fmla="*/ 1737444 w 2307182"/>
              <a:gd name="connsiteY2" fmla="*/ 425762 h 2295312"/>
              <a:gd name="connsiteX3" fmla="*/ 1883795 w 2307182"/>
              <a:gd name="connsiteY3" fmla="*/ 592599 h 2295312"/>
              <a:gd name="connsiteX4" fmla="*/ 2307182 w 2307182"/>
              <a:gd name="connsiteY4" fmla="*/ 2169456 h 2295312"/>
              <a:gd name="connsiteX5" fmla="*/ 2162095 w 2307182"/>
              <a:gd name="connsiteY5" fmla="*/ 2291717 h 2295312"/>
              <a:gd name="connsiteX6" fmla="*/ 595196 w 2307182"/>
              <a:gd name="connsiteY6" fmla="*/ 1878762 h 2295312"/>
              <a:gd name="connsiteX7" fmla="*/ 429058 w 2307182"/>
              <a:gd name="connsiteY7" fmla="*/ 1676513 h 2295312"/>
              <a:gd name="connsiteX8" fmla="*/ 8386 w 2307182"/>
              <a:gd name="connsiteY8" fmla="*/ 152138 h 2295312"/>
              <a:gd name="connsiteX0" fmla="*/ 9020 w 2301081"/>
              <a:gd name="connsiteY0" fmla="*/ 145947 h 2295856"/>
              <a:gd name="connsiteX1" fmla="*/ 163461 w 2301081"/>
              <a:gd name="connsiteY1" fmla="*/ 11994 h 2295856"/>
              <a:gd name="connsiteX2" fmla="*/ 1731343 w 2301081"/>
              <a:gd name="connsiteY2" fmla="*/ 426306 h 2295856"/>
              <a:gd name="connsiteX3" fmla="*/ 1877694 w 2301081"/>
              <a:gd name="connsiteY3" fmla="*/ 593143 h 2295856"/>
              <a:gd name="connsiteX4" fmla="*/ 2301081 w 2301081"/>
              <a:gd name="connsiteY4" fmla="*/ 2170000 h 2295856"/>
              <a:gd name="connsiteX5" fmla="*/ 2155994 w 2301081"/>
              <a:gd name="connsiteY5" fmla="*/ 2292261 h 2295856"/>
              <a:gd name="connsiteX6" fmla="*/ 589095 w 2301081"/>
              <a:gd name="connsiteY6" fmla="*/ 1879306 h 2295856"/>
              <a:gd name="connsiteX7" fmla="*/ 422957 w 2301081"/>
              <a:gd name="connsiteY7" fmla="*/ 1677057 h 2295856"/>
              <a:gd name="connsiteX8" fmla="*/ 9020 w 2301081"/>
              <a:gd name="connsiteY8" fmla="*/ 145947 h 2295856"/>
              <a:gd name="connsiteX0" fmla="*/ 3409 w 2295470"/>
              <a:gd name="connsiteY0" fmla="*/ 146126 h 2296035"/>
              <a:gd name="connsiteX1" fmla="*/ 157850 w 2295470"/>
              <a:gd name="connsiteY1" fmla="*/ 12173 h 2296035"/>
              <a:gd name="connsiteX2" fmla="*/ 1725732 w 2295470"/>
              <a:gd name="connsiteY2" fmla="*/ 426485 h 2296035"/>
              <a:gd name="connsiteX3" fmla="*/ 1872083 w 2295470"/>
              <a:gd name="connsiteY3" fmla="*/ 593322 h 2296035"/>
              <a:gd name="connsiteX4" fmla="*/ 2295470 w 2295470"/>
              <a:gd name="connsiteY4" fmla="*/ 2170179 h 2296035"/>
              <a:gd name="connsiteX5" fmla="*/ 2150383 w 2295470"/>
              <a:gd name="connsiteY5" fmla="*/ 2292440 h 2296035"/>
              <a:gd name="connsiteX6" fmla="*/ 583484 w 2295470"/>
              <a:gd name="connsiteY6" fmla="*/ 1879485 h 2296035"/>
              <a:gd name="connsiteX7" fmla="*/ 417346 w 2295470"/>
              <a:gd name="connsiteY7" fmla="*/ 1677236 h 2296035"/>
              <a:gd name="connsiteX8" fmla="*/ 3409 w 2295470"/>
              <a:gd name="connsiteY8" fmla="*/ 146126 h 2296035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5540 w 2297601"/>
              <a:gd name="connsiteY0" fmla="*/ 143814 h 2293723"/>
              <a:gd name="connsiteX1" fmla="*/ 159981 w 2297601"/>
              <a:gd name="connsiteY1" fmla="*/ 9861 h 2293723"/>
              <a:gd name="connsiteX2" fmla="*/ 1727863 w 2297601"/>
              <a:gd name="connsiteY2" fmla="*/ 424173 h 2293723"/>
              <a:gd name="connsiteX3" fmla="*/ 1874214 w 2297601"/>
              <a:gd name="connsiteY3" fmla="*/ 591010 h 2293723"/>
              <a:gd name="connsiteX4" fmla="*/ 2297601 w 2297601"/>
              <a:gd name="connsiteY4" fmla="*/ 2167867 h 2293723"/>
              <a:gd name="connsiteX5" fmla="*/ 2152514 w 2297601"/>
              <a:gd name="connsiteY5" fmla="*/ 2290128 h 2293723"/>
              <a:gd name="connsiteX6" fmla="*/ 585615 w 2297601"/>
              <a:gd name="connsiteY6" fmla="*/ 1877173 h 2293723"/>
              <a:gd name="connsiteX7" fmla="*/ 419477 w 2297601"/>
              <a:gd name="connsiteY7" fmla="*/ 1674924 h 2293723"/>
              <a:gd name="connsiteX8" fmla="*/ 5540 w 2297601"/>
              <a:gd name="connsiteY8" fmla="*/ 143814 h 2293723"/>
              <a:gd name="connsiteX0" fmla="*/ 5540 w 2297601"/>
              <a:gd name="connsiteY0" fmla="*/ 143814 h 2293723"/>
              <a:gd name="connsiteX1" fmla="*/ 159981 w 2297601"/>
              <a:gd name="connsiteY1" fmla="*/ 9861 h 2293723"/>
              <a:gd name="connsiteX2" fmla="*/ 1727863 w 2297601"/>
              <a:gd name="connsiteY2" fmla="*/ 424173 h 2293723"/>
              <a:gd name="connsiteX3" fmla="*/ 1874214 w 2297601"/>
              <a:gd name="connsiteY3" fmla="*/ 591010 h 2293723"/>
              <a:gd name="connsiteX4" fmla="*/ 2297601 w 2297601"/>
              <a:gd name="connsiteY4" fmla="*/ 2167867 h 2293723"/>
              <a:gd name="connsiteX5" fmla="*/ 2152514 w 2297601"/>
              <a:gd name="connsiteY5" fmla="*/ 2290128 h 2293723"/>
              <a:gd name="connsiteX6" fmla="*/ 585615 w 2297601"/>
              <a:gd name="connsiteY6" fmla="*/ 1877173 h 2293723"/>
              <a:gd name="connsiteX7" fmla="*/ 419477 w 2297601"/>
              <a:gd name="connsiteY7" fmla="*/ 1674924 h 2293723"/>
              <a:gd name="connsiteX8" fmla="*/ 5540 w 2297601"/>
              <a:gd name="connsiteY8" fmla="*/ 143814 h 2293723"/>
              <a:gd name="connsiteX0" fmla="*/ 3923 w 2295984"/>
              <a:gd name="connsiteY0" fmla="*/ 144081 h 2293990"/>
              <a:gd name="connsiteX1" fmla="*/ 158364 w 2295984"/>
              <a:gd name="connsiteY1" fmla="*/ 10128 h 2293990"/>
              <a:gd name="connsiteX2" fmla="*/ 1726246 w 2295984"/>
              <a:gd name="connsiteY2" fmla="*/ 424440 h 2293990"/>
              <a:gd name="connsiteX3" fmla="*/ 1872597 w 2295984"/>
              <a:gd name="connsiteY3" fmla="*/ 591277 h 2293990"/>
              <a:gd name="connsiteX4" fmla="*/ 2295984 w 2295984"/>
              <a:gd name="connsiteY4" fmla="*/ 2168134 h 2293990"/>
              <a:gd name="connsiteX5" fmla="*/ 2150897 w 2295984"/>
              <a:gd name="connsiteY5" fmla="*/ 2290395 h 2293990"/>
              <a:gd name="connsiteX6" fmla="*/ 583998 w 2295984"/>
              <a:gd name="connsiteY6" fmla="*/ 1877440 h 2293990"/>
              <a:gd name="connsiteX7" fmla="*/ 417860 w 2295984"/>
              <a:gd name="connsiteY7" fmla="*/ 1675191 h 2293990"/>
              <a:gd name="connsiteX8" fmla="*/ 3923 w 2295984"/>
              <a:gd name="connsiteY8" fmla="*/ 144081 h 2293990"/>
              <a:gd name="connsiteX0" fmla="*/ 1528 w 2293589"/>
              <a:gd name="connsiteY0" fmla="*/ 144362 h 2294271"/>
              <a:gd name="connsiteX1" fmla="*/ 155969 w 2293589"/>
              <a:gd name="connsiteY1" fmla="*/ 10409 h 2294271"/>
              <a:gd name="connsiteX2" fmla="*/ 1723851 w 2293589"/>
              <a:gd name="connsiteY2" fmla="*/ 424721 h 2294271"/>
              <a:gd name="connsiteX3" fmla="*/ 1870202 w 2293589"/>
              <a:gd name="connsiteY3" fmla="*/ 591558 h 2294271"/>
              <a:gd name="connsiteX4" fmla="*/ 2293589 w 2293589"/>
              <a:gd name="connsiteY4" fmla="*/ 2168415 h 2294271"/>
              <a:gd name="connsiteX5" fmla="*/ 2148502 w 2293589"/>
              <a:gd name="connsiteY5" fmla="*/ 2290676 h 2294271"/>
              <a:gd name="connsiteX6" fmla="*/ 581603 w 2293589"/>
              <a:gd name="connsiteY6" fmla="*/ 1877721 h 2294271"/>
              <a:gd name="connsiteX7" fmla="*/ 415465 w 2293589"/>
              <a:gd name="connsiteY7" fmla="*/ 1675472 h 2294271"/>
              <a:gd name="connsiteX8" fmla="*/ 1528 w 2293589"/>
              <a:gd name="connsiteY8" fmla="*/ 144362 h 2294271"/>
              <a:gd name="connsiteX0" fmla="*/ 1848 w 2293909"/>
              <a:gd name="connsiteY0" fmla="*/ 138202 h 2288111"/>
              <a:gd name="connsiteX1" fmla="*/ 156289 w 2293909"/>
              <a:gd name="connsiteY1" fmla="*/ 4249 h 2288111"/>
              <a:gd name="connsiteX2" fmla="*/ 1724171 w 2293909"/>
              <a:gd name="connsiteY2" fmla="*/ 418561 h 2288111"/>
              <a:gd name="connsiteX3" fmla="*/ 1870522 w 2293909"/>
              <a:gd name="connsiteY3" fmla="*/ 585398 h 2288111"/>
              <a:gd name="connsiteX4" fmla="*/ 2293909 w 2293909"/>
              <a:gd name="connsiteY4" fmla="*/ 2162255 h 2288111"/>
              <a:gd name="connsiteX5" fmla="*/ 2148822 w 2293909"/>
              <a:gd name="connsiteY5" fmla="*/ 2284516 h 2288111"/>
              <a:gd name="connsiteX6" fmla="*/ 581923 w 2293909"/>
              <a:gd name="connsiteY6" fmla="*/ 1871561 h 2288111"/>
              <a:gd name="connsiteX7" fmla="*/ 415785 w 2293909"/>
              <a:gd name="connsiteY7" fmla="*/ 1669312 h 2288111"/>
              <a:gd name="connsiteX8" fmla="*/ 1848 w 2293909"/>
              <a:gd name="connsiteY8" fmla="*/ 138202 h 2288111"/>
              <a:gd name="connsiteX0" fmla="*/ 1289 w 2293350"/>
              <a:gd name="connsiteY0" fmla="*/ 138202 h 2288111"/>
              <a:gd name="connsiteX1" fmla="*/ 155730 w 2293350"/>
              <a:gd name="connsiteY1" fmla="*/ 4249 h 2288111"/>
              <a:gd name="connsiteX2" fmla="*/ 1723612 w 2293350"/>
              <a:gd name="connsiteY2" fmla="*/ 418561 h 2288111"/>
              <a:gd name="connsiteX3" fmla="*/ 1869963 w 2293350"/>
              <a:gd name="connsiteY3" fmla="*/ 585398 h 2288111"/>
              <a:gd name="connsiteX4" fmla="*/ 2293350 w 2293350"/>
              <a:gd name="connsiteY4" fmla="*/ 2162255 h 2288111"/>
              <a:gd name="connsiteX5" fmla="*/ 2148263 w 2293350"/>
              <a:gd name="connsiteY5" fmla="*/ 2284516 h 2288111"/>
              <a:gd name="connsiteX6" fmla="*/ 581364 w 2293350"/>
              <a:gd name="connsiteY6" fmla="*/ 1871561 h 2288111"/>
              <a:gd name="connsiteX7" fmla="*/ 415226 w 2293350"/>
              <a:gd name="connsiteY7" fmla="*/ 1669312 h 2288111"/>
              <a:gd name="connsiteX8" fmla="*/ 1289 w 2293350"/>
              <a:gd name="connsiteY8" fmla="*/ 138202 h 2288111"/>
              <a:gd name="connsiteX0" fmla="*/ 1527 w 2293588"/>
              <a:gd name="connsiteY0" fmla="*/ 138621 h 2288530"/>
              <a:gd name="connsiteX1" fmla="*/ 155968 w 2293588"/>
              <a:gd name="connsiteY1" fmla="*/ 4668 h 2288530"/>
              <a:gd name="connsiteX2" fmla="*/ 1723850 w 2293588"/>
              <a:gd name="connsiteY2" fmla="*/ 418980 h 2288530"/>
              <a:gd name="connsiteX3" fmla="*/ 1870201 w 2293588"/>
              <a:gd name="connsiteY3" fmla="*/ 585817 h 2288530"/>
              <a:gd name="connsiteX4" fmla="*/ 2293588 w 2293588"/>
              <a:gd name="connsiteY4" fmla="*/ 2162674 h 2288530"/>
              <a:gd name="connsiteX5" fmla="*/ 2148501 w 2293588"/>
              <a:gd name="connsiteY5" fmla="*/ 2284935 h 2288530"/>
              <a:gd name="connsiteX6" fmla="*/ 581602 w 2293588"/>
              <a:gd name="connsiteY6" fmla="*/ 1871980 h 2288530"/>
              <a:gd name="connsiteX7" fmla="*/ 415464 w 2293588"/>
              <a:gd name="connsiteY7" fmla="*/ 1669731 h 2288530"/>
              <a:gd name="connsiteX8" fmla="*/ 1527 w 2293588"/>
              <a:gd name="connsiteY8" fmla="*/ 138621 h 2288530"/>
              <a:gd name="connsiteX0" fmla="*/ 4451 w 2296512"/>
              <a:gd name="connsiteY0" fmla="*/ 139388 h 2289297"/>
              <a:gd name="connsiteX1" fmla="*/ 158892 w 2296512"/>
              <a:gd name="connsiteY1" fmla="*/ 5435 h 2289297"/>
              <a:gd name="connsiteX2" fmla="*/ 1726774 w 2296512"/>
              <a:gd name="connsiteY2" fmla="*/ 419747 h 2289297"/>
              <a:gd name="connsiteX3" fmla="*/ 1873125 w 2296512"/>
              <a:gd name="connsiteY3" fmla="*/ 586584 h 2289297"/>
              <a:gd name="connsiteX4" fmla="*/ 2296512 w 2296512"/>
              <a:gd name="connsiteY4" fmla="*/ 2163441 h 2289297"/>
              <a:gd name="connsiteX5" fmla="*/ 2151425 w 2296512"/>
              <a:gd name="connsiteY5" fmla="*/ 2285702 h 2289297"/>
              <a:gd name="connsiteX6" fmla="*/ 584526 w 2296512"/>
              <a:gd name="connsiteY6" fmla="*/ 1872747 h 2289297"/>
              <a:gd name="connsiteX7" fmla="*/ 418388 w 2296512"/>
              <a:gd name="connsiteY7" fmla="*/ 1670498 h 2289297"/>
              <a:gd name="connsiteX8" fmla="*/ 4451 w 2296512"/>
              <a:gd name="connsiteY8" fmla="*/ 139388 h 2289297"/>
              <a:gd name="connsiteX0" fmla="*/ 4451 w 2299782"/>
              <a:gd name="connsiteY0" fmla="*/ 139388 h 2288818"/>
              <a:gd name="connsiteX1" fmla="*/ 158892 w 2299782"/>
              <a:gd name="connsiteY1" fmla="*/ 5435 h 2288818"/>
              <a:gd name="connsiteX2" fmla="*/ 1726774 w 2299782"/>
              <a:gd name="connsiteY2" fmla="*/ 419747 h 2288818"/>
              <a:gd name="connsiteX3" fmla="*/ 1873125 w 2299782"/>
              <a:gd name="connsiteY3" fmla="*/ 586584 h 2288818"/>
              <a:gd name="connsiteX4" fmla="*/ 2296512 w 2299782"/>
              <a:gd name="connsiteY4" fmla="*/ 2163441 h 2288818"/>
              <a:gd name="connsiteX5" fmla="*/ 2151425 w 2299782"/>
              <a:gd name="connsiteY5" fmla="*/ 2285702 h 2288818"/>
              <a:gd name="connsiteX6" fmla="*/ 584526 w 2299782"/>
              <a:gd name="connsiteY6" fmla="*/ 1872747 h 2288818"/>
              <a:gd name="connsiteX7" fmla="*/ 418388 w 2299782"/>
              <a:gd name="connsiteY7" fmla="*/ 1670498 h 2288818"/>
              <a:gd name="connsiteX8" fmla="*/ 4451 w 2299782"/>
              <a:gd name="connsiteY8" fmla="*/ 139388 h 2288818"/>
              <a:gd name="connsiteX0" fmla="*/ 4451 w 2299139"/>
              <a:gd name="connsiteY0" fmla="*/ 139388 h 2287220"/>
              <a:gd name="connsiteX1" fmla="*/ 158892 w 2299139"/>
              <a:gd name="connsiteY1" fmla="*/ 5435 h 2287220"/>
              <a:gd name="connsiteX2" fmla="*/ 1726774 w 2299139"/>
              <a:gd name="connsiteY2" fmla="*/ 419747 h 2287220"/>
              <a:gd name="connsiteX3" fmla="*/ 1873125 w 2299139"/>
              <a:gd name="connsiteY3" fmla="*/ 586584 h 2287220"/>
              <a:gd name="connsiteX4" fmla="*/ 2296512 w 2299139"/>
              <a:gd name="connsiteY4" fmla="*/ 2163441 h 2287220"/>
              <a:gd name="connsiteX5" fmla="*/ 2151425 w 2299139"/>
              <a:gd name="connsiteY5" fmla="*/ 2285702 h 2287220"/>
              <a:gd name="connsiteX6" fmla="*/ 584526 w 2299139"/>
              <a:gd name="connsiteY6" fmla="*/ 1872747 h 2287220"/>
              <a:gd name="connsiteX7" fmla="*/ 418388 w 2299139"/>
              <a:gd name="connsiteY7" fmla="*/ 1670498 h 2287220"/>
              <a:gd name="connsiteX8" fmla="*/ 4451 w 2299139"/>
              <a:gd name="connsiteY8" fmla="*/ 139388 h 2287220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84526 w 2299277"/>
              <a:gd name="connsiteY6" fmla="*/ 1872747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4690 w 2299277"/>
              <a:gd name="connsiteY3" fmla="*/ 585018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4690 w 2299277"/>
              <a:gd name="connsiteY3" fmla="*/ 588149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99277" h="2289265">
                <a:moveTo>
                  <a:pt x="4451" y="139388"/>
                </a:moveTo>
                <a:cubicBezTo>
                  <a:pt x="-13417" y="60766"/>
                  <a:pt x="19464" y="-22226"/>
                  <a:pt x="158892" y="5435"/>
                </a:cubicBezTo>
                <a:lnTo>
                  <a:pt x="1726774" y="419747"/>
                </a:lnTo>
                <a:cubicBezTo>
                  <a:pt x="1822894" y="445626"/>
                  <a:pt x="1861313" y="514526"/>
                  <a:pt x="1880135" y="585426"/>
                </a:cubicBezTo>
                <a:cubicBezTo>
                  <a:pt x="2097057" y="1402519"/>
                  <a:pt x="2138139" y="1539608"/>
                  <a:pt x="2296512" y="2163441"/>
                </a:cubicBezTo>
                <a:cubicBezTo>
                  <a:pt x="2313920" y="2245273"/>
                  <a:pt x="2247201" y="2304717"/>
                  <a:pt x="2151425" y="2285702"/>
                </a:cubicBezTo>
                <a:lnTo>
                  <a:pt x="594791" y="1867358"/>
                </a:lnTo>
                <a:cubicBezTo>
                  <a:pt x="507154" y="1842614"/>
                  <a:pt x="450849" y="1799460"/>
                  <a:pt x="416823" y="1672064"/>
                </a:cubicBezTo>
                <a:cubicBezTo>
                  <a:pt x="286664" y="1184744"/>
                  <a:pt x="134198" y="644520"/>
                  <a:pt x="4451" y="139388"/>
                </a:cubicBezTo>
                <a:close/>
              </a:path>
            </a:pathLst>
          </a:custGeom>
          <a:noFill/>
          <a:ln w="28575" cmpd="sng">
            <a:solidFill>
              <a:srgbClr val="A7934B">
                <a:alpha val="2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ed Rectangle 11"/>
          <p:cNvSpPr/>
          <p:nvPr userDrawn="1"/>
        </p:nvSpPr>
        <p:spPr>
          <a:xfrm rot="20703236" flipH="1">
            <a:off x="11410336" y="5432817"/>
            <a:ext cx="2343465" cy="2326254"/>
          </a:xfrm>
          <a:custGeom>
            <a:avLst/>
            <a:gdLst>
              <a:gd name="connsiteX0" fmla="*/ 0 w 2309041"/>
              <a:gd name="connsiteY0" fmla="*/ 122448 h 2313432"/>
              <a:gd name="connsiteX1" fmla="*/ 122448 w 2309041"/>
              <a:gd name="connsiteY1" fmla="*/ 0 h 2313432"/>
              <a:gd name="connsiteX2" fmla="*/ 2186593 w 2309041"/>
              <a:gd name="connsiteY2" fmla="*/ 0 h 2313432"/>
              <a:gd name="connsiteX3" fmla="*/ 2309041 w 2309041"/>
              <a:gd name="connsiteY3" fmla="*/ 122448 h 2313432"/>
              <a:gd name="connsiteX4" fmla="*/ 2309041 w 2309041"/>
              <a:gd name="connsiteY4" fmla="*/ 2190984 h 2313432"/>
              <a:gd name="connsiteX5" fmla="*/ 2186593 w 2309041"/>
              <a:gd name="connsiteY5" fmla="*/ 2313432 h 2313432"/>
              <a:gd name="connsiteX6" fmla="*/ 122448 w 2309041"/>
              <a:gd name="connsiteY6" fmla="*/ 2313432 h 2313432"/>
              <a:gd name="connsiteX7" fmla="*/ 0 w 2309041"/>
              <a:gd name="connsiteY7" fmla="*/ 2190984 h 2313432"/>
              <a:gd name="connsiteX8" fmla="*/ 0 w 2309041"/>
              <a:gd name="connsiteY8" fmla="*/ 122448 h 2313432"/>
              <a:gd name="connsiteX0" fmla="*/ 0 w 2756331"/>
              <a:gd name="connsiteY0" fmla="*/ 122448 h 2313432"/>
              <a:gd name="connsiteX1" fmla="*/ 122448 w 2756331"/>
              <a:gd name="connsiteY1" fmla="*/ 0 h 2313432"/>
              <a:gd name="connsiteX2" fmla="*/ 2186593 w 2756331"/>
              <a:gd name="connsiteY2" fmla="*/ 0 h 2313432"/>
              <a:gd name="connsiteX3" fmla="*/ 2309041 w 2756331"/>
              <a:gd name="connsiteY3" fmla="*/ 122448 h 2313432"/>
              <a:gd name="connsiteX4" fmla="*/ 2756331 w 2756331"/>
              <a:gd name="connsiteY4" fmla="*/ 1743694 h 2313432"/>
              <a:gd name="connsiteX5" fmla="*/ 2186593 w 2756331"/>
              <a:gd name="connsiteY5" fmla="*/ 2313432 h 2313432"/>
              <a:gd name="connsiteX6" fmla="*/ 122448 w 2756331"/>
              <a:gd name="connsiteY6" fmla="*/ 2313432 h 2313432"/>
              <a:gd name="connsiteX7" fmla="*/ 0 w 2756331"/>
              <a:gd name="connsiteY7" fmla="*/ 2190984 h 2313432"/>
              <a:gd name="connsiteX8" fmla="*/ 0 w 2756331"/>
              <a:gd name="connsiteY8" fmla="*/ 122448 h 2313432"/>
              <a:gd name="connsiteX0" fmla="*/ 0 w 2756331"/>
              <a:gd name="connsiteY0" fmla="*/ 122448 h 2313432"/>
              <a:gd name="connsiteX1" fmla="*/ 122448 w 2756331"/>
              <a:gd name="connsiteY1" fmla="*/ 0 h 2313432"/>
              <a:gd name="connsiteX2" fmla="*/ 2186593 w 2756331"/>
              <a:gd name="connsiteY2" fmla="*/ 0 h 2313432"/>
              <a:gd name="connsiteX3" fmla="*/ 2309041 w 2756331"/>
              <a:gd name="connsiteY3" fmla="*/ 122448 h 2313432"/>
              <a:gd name="connsiteX4" fmla="*/ 2756331 w 2756331"/>
              <a:gd name="connsiteY4" fmla="*/ 1743694 h 2313432"/>
              <a:gd name="connsiteX5" fmla="*/ 2654369 w 2756331"/>
              <a:gd name="connsiteY5" fmla="*/ 1852485 h 2313432"/>
              <a:gd name="connsiteX6" fmla="*/ 122448 w 2756331"/>
              <a:gd name="connsiteY6" fmla="*/ 2313432 h 2313432"/>
              <a:gd name="connsiteX7" fmla="*/ 0 w 2756331"/>
              <a:gd name="connsiteY7" fmla="*/ 2190984 h 2313432"/>
              <a:gd name="connsiteX8" fmla="*/ 0 w 2756331"/>
              <a:gd name="connsiteY8" fmla="*/ 122448 h 2313432"/>
              <a:gd name="connsiteX0" fmla="*/ 0 w 2756331"/>
              <a:gd name="connsiteY0" fmla="*/ 122448 h 2193261"/>
              <a:gd name="connsiteX1" fmla="*/ 122448 w 2756331"/>
              <a:gd name="connsiteY1" fmla="*/ 0 h 2193261"/>
              <a:gd name="connsiteX2" fmla="*/ 2186593 w 2756331"/>
              <a:gd name="connsiteY2" fmla="*/ 0 h 2193261"/>
              <a:gd name="connsiteX3" fmla="*/ 2309041 w 2756331"/>
              <a:gd name="connsiteY3" fmla="*/ 122448 h 2193261"/>
              <a:gd name="connsiteX4" fmla="*/ 2756331 w 2756331"/>
              <a:gd name="connsiteY4" fmla="*/ 1743694 h 2193261"/>
              <a:gd name="connsiteX5" fmla="*/ 2654369 w 2756331"/>
              <a:gd name="connsiteY5" fmla="*/ 1852485 h 2193261"/>
              <a:gd name="connsiteX6" fmla="*/ 1768205 w 2756331"/>
              <a:gd name="connsiteY6" fmla="*/ 797431 h 2193261"/>
              <a:gd name="connsiteX7" fmla="*/ 0 w 2756331"/>
              <a:gd name="connsiteY7" fmla="*/ 2190984 h 2193261"/>
              <a:gd name="connsiteX8" fmla="*/ 0 w 2756331"/>
              <a:gd name="connsiteY8" fmla="*/ 122448 h 2193261"/>
              <a:gd name="connsiteX0" fmla="*/ 0 w 2756331"/>
              <a:gd name="connsiteY0" fmla="*/ 122448 h 2194935"/>
              <a:gd name="connsiteX1" fmla="*/ 122448 w 2756331"/>
              <a:gd name="connsiteY1" fmla="*/ 0 h 2194935"/>
              <a:gd name="connsiteX2" fmla="*/ 2186593 w 2756331"/>
              <a:gd name="connsiteY2" fmla="*/ 0 h 2194935"/>
              <a:gd name="connsiteX3" fmla="*/ 2309041 w 2756331"/>
              <a:gd name="connsiteY3" fmla="*/ 122448 h 2194935"/>
              <a:gd name="connsiteX4" fmla="*/ 2756331 w 2756331"/>
              <a:gd name="connsiteY4" fmla="*/ 1743694 h 2194935"/>
              <a:gd name="connsiteX5" fmla="*/ 2654369 w 2756331"/>
              <a:gd name="connsiteY5" fmla="*/ 1852485 h 2194935"/>
              <a:gd name="connsiteX6" fmla="*/ 986298 w 2756331"/>
              <a:gd name="connsiteY6" fmla="*/ 1435925 h 2194935"/>
              <a:gd name="connsiteX7" fmla="*/ 0 w 2756331"/>
              <a:gd name="connsiteY7" fmla="*/ 2190984 h 2194935"/>
              <a:gd name="connsiteX8" fmla="*/ 0 w 2756331"/>
              <a:gd name="connsiteY8" fmla="*/ 122448 h 2194935"/>
              <a:gd name="connsiteX0" fmla="*/ 0 w 2756331"/>
              <a:gd name="connsiteY0" fmla="*/ 122448 h 1852485"/>
              <a:gd name="connsiteX1" fmla="*/ 122448 w 2756331"/>
              <a:gd name="connsiteY1" fmla="*/ 0 h 1852485"/>
              <a:gd name="connsiteX2" fmla="*/ 2186593 w 2756331"/>
              <a:gd name="connsiteY2" fmla="*/ 0 h 1852485"/>
              <a:gd name="connsiteX3" fmla="*/ 2309041 w 2756331"/>
              <a:gd name="connsiteY3" fmla="*/ 122448 h 1852485"/>
              <a:gd name="connsiteX4" fmla="*/ 2756331 w 2756331"/>
              <a:gd name="connsiteY4" fmla="*/ 1743694 h 1852485"/>
              <a:gd name="connsiteX5" fmla="*/ 2654369 w 2756331"/>
              <a:gd name="connsiteY5" fmla="*/ 1852485 h 1852485"/>
              <a:gd name="connsiteX6" fmla="*/ 986298 w 2756331"/>
              <a:gd name="connsiteY6" fmla="*/ 1435925 h 1852485"/>
              <a:gd name="connsiteX7" fmla="*/ 894581 w 2756331"/>
              <a:gd name="connsiteY7" fmla="*/ 1337378 h 1852485"/>
              <a:gd name="connsiteX8" fmla="*/ 0 w 2756331"/>
              <a:gd name="connsiteY8" fmla="*/ 122448 h 1852485"/>
              <a:gd name="connsiteX0" fmla="*/ 0 w 2756331"/>
              <a:gd name="connsiteY0" fmla="*/ 539006 h 2269043"/>
              <a:gd name="connsiteX1" fmla="*/ 620956 w 2756331"/>
              <a:gd name="connsiteY1" fmla="*/ 0 h 2269043"/>
              <a:gd name="connsiteX2" fmla="*/ 2186593 w 2756331"/>
              <a:gd name="connsiteY2" fmla="*/ 416558 h 2269043"/>
              <a:gd name="connsiteX3" fmla="*/ 2309041 w 2756331"/>
              <a:gd name="connsiteY3" fmla="*/ 539006 h 2269043"/>
              <a:gd name="connsiteX4" fmla="*/ 2756331 w 2756331"/>
              <a:gd name="connsiteY4" fmla="*/ 2160252 h 2269043"/>
              <a:gd name="connsiteX5" fmla="*/ 2654369 w 2756331"/>
              <a:gd name="connsiteY5" fmla="*/ 2269043 h 2269043"/>
              <a:gd name="connsiteX6" fmla="*/ 986298 w 2756331"/>
              <a:gd name="connsiteY6" fmla="*/ 1852483 h 2269043"/>
              <a:gd name="connsiteX7" fmla="*/ 894581 w 2756331"/>
              <a:gd name="connsiteY7" fmla="*/ 1753936 h 2269043"/>
              <a:gd name="connsiteX8" fmla="*/ 0 w 2756331"/>
              <a:gd name="connsiteY8" fmla="*/ 539006 h 2269043"/>
              <a:gd name="connsiteX0" fmla="*/ 0 w 2288552"/>
              <a:gd name="connsiteY0" fmla="*/ 173665 h 2269043"/>
              <a:gd name="connsiteX1" fmla="*/ 153177 w 2288552"/>
              <a:gd name="connsiteY1" fmla="*/ 0 h 2269043"/>
              <a:gd name="connsiteX2" fmla="*/ 1718814 w 2288552"/>
              <a:gd name="connsiteY2" fmla="*/ 416558 h 2269043"/>
              <a:gd name="connsiteX3" fmla="*/ 1841262 w 2288552"/>
              <a:gd name="connsiteY3" fmla="*/ 539006 h 2269043"/>
              <a:gd name="connsiteX4" fmla="*/ 2288552 w 2288552"/>
              <a:gd name="connsiteY4" fmla="*/ 2160252 h 2269043"/>
              <a:gd name="connsiteX5" fmla="*/ 2186590 w 2288552"/>
              <a:gd name="connsiteY5" fmla="*/ 2269043 h 2269043"/>
              <a:gd name="connsiteX6" fmla="*/ 518519 w 2288552"/>
              <a:gd name="connsiteY6" fmla="*/ 1852483 h 2269043"/>
              <a:gd name="connsiteX7" fmla="*/ 426802 w 2288552"/>
              <a:gd name="connsiteY7" fmla="*/ 1753936 h 2269043"/>
              <a:gd name="connsiteX8" fmla="*/ 0 w 2288552"/>
              <a:gd name="connsiteY8" fmla="*/ 173665 h 2269043"/>
              <a:gd name="connsiteX0" fmla="*/ 0 w 2298796"/>
              <a:gd name="connsiteY0" fmla="*/ 142934 h 2269043"/>
              <a:gd name="connsiteX1" fmla="*/ 163421 w 2298796"/>
              <a:gd name="connsiteY1" fmla="*/ 0 h 2269043"/>
              <a:gd name="connsiteX2" fmla="*/ 1729058 w 2298796"/>
              <a:gd name="connsiteY2" fmla="*/ 416558 h 2269043"/>
              <a:gd name="connsiteX3" fmla="*/ 1851506 w 2298796"/>
              <a:gd name="connsiteY3" fmla="*/ 539006 h 2269043"/>
              <a:gd name="connsiteX4" fmla="*/ 2298796 w 2298796"/>
              <a:gd name="connsiteY4" fmla="*/ 2160252 h 2269043"/>
              <a:gd name="connsiteX5" fmla="*/ 2196834 w 2298796"/>
              <a:gd name="connsiteY5" fmla="*/ 2269043 h 2269043"/>
              <a:gd name="connsiteX6" fmla="*/ 528763 w 2298796"/>
              <a:gd name="connsiteY6" fmla="*/ 1852483 h 2269043"/>
              <a:gd name="connsiteX7" fmla="*/ 437046 w 2298796"/>
              <a:gd name="connsiteY7" fmla="*/ 1753936 h 2269043"/>
              <a:gd name="connsiteX8" fmla="*/ 0 w 2298796"/>
              <a:gd name="connsiteY8" fmla="*/ 142934 h 2269043"/>
              <a:gd name="connsiteX0" fmla="*/ 0 w 2298796"/>
              <a:gd name="connsiteY0" fmla="*/ 145749 h 2271858"/>
              <a:gd name="connsiteX1" fmla="*/ 163421 w 2298796"/>
              <a:gd name="connsiteY1" fmla="*/ 2815 h 2271858"/>
              <a:gd name="connsiteX2" fmla="*/ 1729058 w 2298796"/>
              <a:gd name="connsiteY2" fmla="*/ 419373 h 2271858"/>
              <a:gd name="connsiteX3" fmla="*/ 1851506 w 2298796"/>
              <a:gd name="connsiteY3" fmla="*/ 541821 h 2271858"/>
              <a:gd name="connsiteX4" fmla="*/ 2298796 w 2298796"/>
              <a:gd name="connsiteY4" fmla="*/ 2163067 h 2271858"/>
              <a:gd name="connsiteX5" fmla="*/ 2196834 w 2298796"/>
              <a:gd name="connsiteY5" fmla="*/ 2271858 h 2271858"/>
              <a:gd name="connsiteX6" fmla="*/ 528763 w 2298796"/>
              <a:gd name="connsiteY6" fmla="*/ 1855298 h 2271858"/>
              <a:gd name="connsiteX7" fmla="*/ 437046 w 2298796"/>
              <a:gd name="connsiteY7" fmla="*/ 1756751 h 2271858"/>
              <a:gd name="connsiteX8" fmla="*/ 0 w 2298796"/>
              <a:gd name="connsiteY8" fmla="*/ 145749 h 2271858"/>
              <a:gd name="connsiteX0" fmla="*/ 1583 w 2300379"/>
              <a:gd name="connsiteY0" fmla="*/ 146709 h 2272818"/>
              <a:gd name="connsiteX1" fmla="*/ 165004 w 2300379"/>
              <a:gd name="connsiteY1" fmla="*/ 3775 h 2272818"/>
              <a:gd name="connsiteX2" fmla="*/ 1730641 w 2300379"/>
              <a:gd name="connsiteY2" fmla="*/ 420333 h 2272818"/>
              <a:gd name="connsiteX3" fmla="*/ 1853089 w 2300379"/>
              <a:gd name="connsiteY3" fmla="*/ 542781 h 2272818"/>
              <a:gd name="connsiteX4" fmla="*/ 2300379 w 2300379"/>
              <a:gd name="connsiteY4" fmla="*/ 2164027 h 2272818"/>
              <a:gd name="connsiteX5" fmla="*/ 2198417 w 2300379"/>
              <a:gd name="connsiteY5" fmla="*/ 2272818 h 2272818"/>
              <a:gd name="connsiteX6" fmla="*/ 530346 w 2300379"/>
              <a:gd name="connsiteY6" fmla="*/ 1856258 h 2272818"/>
              <a:gd name="connsiteX7" fmla="*/ 438629 w 2300379"/>
              <a:gd name="connsiteY7" fmla="*/ 1757711 h 2272818"/>
              <a:gd name="connsiteX8" fmla="*/ 1583 w 2300379"/>
              <a:gd name="connsiteY8" fmla="*/ 146709 h 2272818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98751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98751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64606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8243"/>
              <a:gd name="connsiteX1" fmla="*/ 165338 w 2300713"/>
              <a:gd name="connsiteY1" fmla="*/ 6956 h 2288243"/>
              <a:gd name="connsiteX2" fmla="*/ 1730975 w 2300713"/>
              <a:gd name="connsiteY2" fmla="*/ 423514 h 2288243"/>
              <a:gd name="connsiteX3" fmla="*/ 1853423 w 2300713"/>
              <a:gd name="connsiteY3" fmla="*/ 545962 h 2288243"/>
              <a:gd name="connsiteX4" fmla="*/ 2300713 w 2300713"/>
              <a:gd name="connsiteY4" fmla="*/ 2167208 h 2288243"/>
              <a:gd name="connsiteX5" fmla="*/ 2164606 w 2300713"/>
              <a:gd name="connsiteY5" fmla="*/ 2275999 h 2288243"/>
              <a:gd name="connsiteX6" fmla="*/ 530680 w 2300713"/>
              <a:gd name="connsiteY6" fmla="*/ 1859439 h 2288243"/>
              <a:gd name="connsiteX7" fmla="*/ 438963 w 2300713"/>
              <a:gd name="connsiteY7" fmla="*/ 1760892 h 2288243"/>
              <a:gd name="connsiteX8" fmla="*/ 1917 w 2300713"/>
              <a:gd name="connsiteY8" fmla="*/ 149890 h 2288243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08231 w 2303711"/>
              <a:gd name="connsiteY7" fmla="*/ 1682357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08231 w 2303711"/>
              <a:gd name="connsiteY7" fmla="*/ 1682357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77326 w 2303711"/>
              <a:gd name="connsiteY3" fmla="*/ 590351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77326 w 2303711"/>
              <a:gd name="connsiteY3" fmla="*/ 590351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422589 w 2303711"/>
              <a:gd name="connsiteY7" fmla="*/ 1674265 h 2292042"/>
              <a:gd name="connsiteX8" fmla="*/ 1917 w 2303711"/>
              <a:gd name="connsiteY8" fmla="*/ 149890 h 2292042"/>
              <a:gd name="connsiteX0" fmla="*/ 2010 w 2303804"/>
              <a:gd name="connsiteY0" fmla="*/ 147792 h 2289944"/>
              <a:gd name="connsiteX1" fmla="*/ 163186 w 2303804"/>
              <a:gd name="connsiteY1" fmla="*/ 7104 h 2289944"/>
              <a:gd name="connsiteX2" fmla="*/ 1731068 w 2303804"/>
              <a:gd name="connsiteY2" fmla="*/ 421416 h 2289944"/>
              <a:gd name="connsiteX3" fmla="*/ 1877419 w 2303804"/>
              <a:gd name="connsiteY3" fmla="*/ 588253 h 2289944"/>
              <a:gd name="connsiteX4" fmla="*/ 2300806 w 2303804"/>
              <a:gd name="connsiteY4" fmla="*/ 2165110 h 2289944"/>
              <a:gd name="connsiteX5" fmla="*/ 2164699 w 2303804"/>
              <a:gd name="connsiteY5" fmla="*/ 2273901 h 2289944"/>
              <a:gd name="connsiteX6" fmla="*/ 588820 w 2303804"/>
              <a:gd name="connsiteY6" fmla="*/ 1874416 h 2289944"/>
              <a:gd name="connsiteX7" fmla="*/ 422682 w 2303804"/>
              <a:gd name="connsiteY7" fmla="*/ 1672167 h 2289944"/>
              <a:gd name="connsiteX8" fmla="*/ 2010 w 2303804"/>
              <a:gd name="connsiteY8" fmla="*/ 147792 h 2289944"/>
              <a:gd name="connsiteX0" fmla="*/ 2010 w 2303368"/>
              <a:gd name="connsiteY0" fmla="*/ 147792 h 2301573"/>
              <a:gd name="connsiteX1" fmla="*/ 163186 w 2303368"/>
              <a:gd name="connsiteY1" fmla="*/ 7104 h 2301573"/>
              <a:gd name="connsiteX2" fmla="*/ 1731068 w 2303368"/>
              <a:gd name="connsiteY2" fmla="*/ 421416 h 2301573"/>
              <a:gd name="connsiteX3" fmla="*/ 1877419 w 2303368"/>
              <a:gd name="connsiteY3" fmla="*/ 588253 h 2301573"/>
              <a:gd name="connsiteX4" fmla="*/ 2300806 w 2303368"/>
              <a:gd name="connsiteY4" fmla="*/ 2165110 h 2301573"/>
              <a:gd name="connsiteX5" fmla="*/ 2155719 w 2303368"/>
              <a:gd name="connsiteY5" fmla="*/ 2287371 h 2301573"/>
              <a:gd name="connsiteX6" fmla="*/ 588820 w 2303368"/>
              <a:gd name="connsiteY6" fmla="*/ 1874416 h 2301573"/>
              <a:gd name="connsiteX7" fmla="*/ 422682 w 2303368"/>
              <a:gd name="connsiteY7" fmla="*/ 1672167 h 2301573"/>
              <a:gd name="connsiteX8" fmla="*/ 2010 w 2303368"/>
              <a:gd name="connsiteY8" fmla="*/ 147792 h 2301573"/>
              <a:gd name="connsiteX0" fmla="*/ 2010 w 2303368"/>
              <a:gd name="connsiteY0" fmla="*/ 147792 h 2301573"/>
              <a:gd name="connsiteX1" fmla="*/ 163186 w 2303368"/>
              <a:gd name="connsiteY1" fmla="*/ 7104 h 2301573"/>
              <a:gd name="connsiteX2" fmla="*/ 1731068 w 2303368"/>
              <a:gd name="connsiteY2" fmla="*/ 421416 h 2301573"/>
              <a:gd name="connsiteX3" fmla="*/ 1877419 w 2303368"/>
              <a:gd name="connsiteY3" fmla="*/ 588253 h 2301573"/>
              <a:gd name="connsiteX4" fmla="*/ 2300806 w 2303368"/>
              <a:gd name="connsiteY4" fmla="*/ 2165110 h 2301573"/>
              <a:gd name="connsiteX5" fmla="*/ 2155719 w 2303368"/>
              <a:gd name="connsiteY5" fmla="*/ 2287371 h 2301573"/>
              <a:gd name="connsiteX6" fmla="*/ 588820 w 2303368"/>
              <a:gd name="connsiteY6" fmla="*/ 1874416 h 2301573"/>
              <a:gd name="connsiteX7" fmla="*/ 422682 w 2303368"/>
              <a:gd name="connsiteY7" fmla="*/ 1672167 h 2301573"/>
              <a:gd name="connsiteX8" fmla="*/ 2010 w 2303368"/>
              <a:gd name="connsiteY8" fmla="*/ 147792 h 2301573"/>
              <a:gd name="connsiteX0" fmla="*/ 2010 w 2304304"/>
              <a:gd name="connsiteY0" fmla="*/ 147792 h 2296304"/>
              <a:gd name="connsiteX1" fmla="*/ 163186 w 2304304"/>
              <a:gd name="connsiteY1" fmla="*/ 7104 h 2296304"/>
              <a:gd name="connsiteX2" fmla="*/ 1731068 w 2304304"/>
              <a:gd name="connsiteY2" fmla="*/ 421416 h 2296304"/>
              <a:gd name="connsiteX3" fmla="*/ 1877419 w 2304304"/>
              <a:gd name="connsiteY3" fmla="*/ 588253 h 2296304"/>
              <a:gd name="connsiteX4" fmla="*/ 2300806 w 2304304"/>
              <a:gd name="connsiteY4" fmla="*/ 2165110 h 2296304"/>
              <a:gd name="connsiteX5" fmla="*/ 2155719 w 2304304"/>
              <a:gd name="connsiteY5" fmla="*/ 2287371 h 2296304"/>
              <a:gd name="connsiteX6" fmla="*/ 588820 w 2304304"/>
              <a:gd name="connsiteY6" fmla="*/ 1874416 h 2296304"/>
              <a:gd name="connsiteX7" fmla="*/ 422682 w 2304304"/>
              <a:gd name="connsiteY7" fmla="*/ 1672167 h 2296304"/>
              <a:gd name="connsiteX8" fmla="*/ 2010 w 2304304"/>
              <a:gd name="connsiteY8" fmla="*/ 147792 h 2296304"/>
              <a:gd name="connsiteX0" fmla="*/ 2010 w 2300806"/>
              <a:gd name="connsiteY0" fmla="*/ 147792 h 2298797"/>
              <a:gd name="connsiteX1" fmla="*/ 163186 w 2300806"/>
              <a:gd name="connsiteY1" fmla="*/ 7104 h 2298797"/>
              <a:gd name="connsiteX2" fmla="*/ 1731068 w 2300806"/>
              <a:gd name="connsiteY2" fmla="*/ 421416 h 2298797"/>
              <a:gd name="connsiteX3" fmla="*/ 1877419 w 2300806"/>
              <a:gd name="connsiteY3" fmla="*/ 588253 h 2298797"/>
              <a:gd name="connsiteX4" fmla="*/ 2300806 w 2300806"/>
              <a:gd name="connsiteY4" fmla="*/ 2165110 h 2298797"/>
              <a:gd name="connsiteX5" fmla="*/ 2155719 w 2300806"/>
              <a:gd name="connsiteY5" fmla="*/ 2287371 h 2298797"/>
              <a:gd name="connsiteX6" fmla="*/ 588820 w 2300806"/>
              <a:gd name="connsiteY6" fmla="*/ 1874416 h 2298797"/>
              <a:gd name="connsiteX7" fmla="*/ 422682 w 2300806"/>
              <a:gd name="connsiteY7" fmla="*/ 1672167 h 2298797"/>
              <a:gd name="connsiteX8" fmla="*/ 2010 w 2300806"/>
              <a:gd name="connsiteY8" fmla="*/ 147792 h 2298797"/>
              <a:gd name="connsiteX0" fmla="*/ 2010 w 2300806"/>
              <a:gd name="connsiteY0" fmla="*/ 147792 h 2293305"/>
              <a:gd name="connsiteX1" fmla="*/ 163186 w 2300806"/>
              <a:gd name="connsiteY1" fmla="*/ 7104 h 2293305"/>
              <a:gd name="connsiteX2" fmla="*/ 1731068 w 2300806"/>
              <a:gd name="connsiteY2" fmla="*/ 421416 h 2293305"/>
              <a:gd name="connsiteX3" fmla="*/ 1877419 w 2300806"/>
              <a:gd name="connsiteY3" fmla="*/ 588253 h 2293305"/>
              <a:gd name="connsiteX4" fmla="*/ 2300806 w 2300806"/>
              <a:gd name="connsiteY4" fmla="*/ 2165110 h 2293305"/>
              <a:gd name="connsiteX5" fmla="*/ 2155719 w 2300806"/>
              <a:gd name="connsiteY5" fmla="*/ 2287371 h 2293305"/>
              <a:gd name="connsiteX6" fmla="*/ 588820 w 2300806"/>
              <a:gd name="connsiteY6" fmla="*/ 1874416 h 2293305"/>
              <a:gd name="connsiteX7" fmla="*/ 422682 w 2300806"/>
              <a:gd name="connsiteY7" fmla="*/ 1672167 h 2293305"/>
              <a:gd name="connsiteX8" fmla="*/ 2010 w 2300806"/>
              <a:gd name="connsiteY8" fmla="*/ 147792 h 2293305"/>
              <a:gd name="connsiteX0" fmla="*/ 2010 w 2300806"/>
              <a:gd name="connsiteY0" fmla="*/ 147792 h 2290966"/>
              <a:gd name="connsiteX1" fmla="*/ 163186 w 2300806"/>
              <a:gd name="connsiteY1" fmla="*/ 7104 h 2290966"/>
              <a:gd name="connsiteX2" fmla="*/ 1731068 w 2300806"/>
              <a:gd name="connsiteY2" fmla="*/ 421416 h 2290966"/>
              <a:gd name="connsiteX3" fmla="*/ 1877419 w 2300806"/>
              <a:gd name="connsiteY3" fmla="*/ 588253 h 2290966"/>
              <a:gd name="connsiteX4" fmla="*/ 2300806 w 2300806"/>
              <a:gd name="connsiteY4" fmla="*/ 2165110 h 2290966"/>
              <a:gd name="connsiteX5" fmla="*/ 2155719 w 2300806"/>
              <a:gd name="connsiteY5" fmla="*/ 2287371 h 2290966"/>
              <a:gd name="connsiteX6" fmla="*/ 588820 w 2300806"/>
              <a:gd name="connsiteY6" fmla="*/ 1874416 h 2290966"/>
              <a:gd name="connsiteX7" fmla="*/ 422682 w 2300806"/>
              <a:gd name="connsiteY7" fmla="*/ 1672167 h 2290966"/>
              <a:gd name="connsiteX8" fmla="*/ 2010 w 2300806"/>
              <a:gd name="connsiteY8" fmla="*/ 147792 h 2290966"/>
              <a:gd name="connsiteX0" fmla="*/ 2010 w 2300806"/>
              <a:gd name="connsiteY0" fmla="*/ 147792 h 2290966"/>
              <a:gd name="connsiteX1" fmla="*/ 163186 w 2300806"/>
              <a:gd name="connsiteY1" fmla="*/ 7104 h 2290966"/>
              <a:gd name="connsiteX2" fmla="*/ 1731068 w 2300806"/>
              <a:gd name="connsiteY2" fmla="*/ 421416 h 2290966"/>
              <a:gd name="connsiteX3" fmla="*/ 1877419 w 2300806"/>
              <a:gd name="connsiteY3" fmla="*/ 588253 h 2290966"/>
              <a:gd name="connsiteX4" fmla="*/ 2300806 w 2300806"/>
              <a:gd name="connsiteY4" fmla="*/ 2165110 h 2290966"/>
              <a:gd name="connsiteX5" fmla="*/ 2155719 w 2300806"/>
              <a:gd name="connsiteY5" fmla="*/ 2287371 h 2290966"/>
              <a:gd name="connsiteX6" fmla="*/ 588820 w 2300806"/>
              <a:gd name="connsiteY6" fmla="*/ 1874416 h 2290966"/>
              <a:gd name="connsiteX7" fmla="*/ 422682 w 2300806"/>
              <a:gd name="connsiteY7" fmla="*/ 1672167 h 2290966"/>
              <a:gd name="connsiteX8" fmla="*/ 2010 w 2300806"/>
              <a:gd name="connsiteY8" fmla="*/ 147792 h 2290966"/>
              <a:gd name="connsiteX0" fmla="*/ 2321 w 2301117"/>
              <a:gd name="connsiteY0" fmla="*/ 145616 h 2288790"/>
              <a:gd name="connsiteX1" fmla="*/ 163497 w 2301117"/>
              <a:gd name="connsiteY1" fmla="*/ 4928 h 2288790"/>
              <a:gd name="connsiteX2" fmla="*/ 1731379 w 2301117"/>
              <a:gd name="connsiteY2" fmla="*/ 419240 h 2288790"/>
              <a:gd name="connsiteX3" fmla="*/ 1877730 w 2301117"/>
              <a:gd name="connsiteY3" fmla="*/ 586077 h 2288790"/>
              <a:gd name="connsiteX4" fmla="*/ 2301117 w 2301117"/>
              <a:gd name="connsiteY4" fmla="*/ 2162934 h 2288790"/>
              <a:gd name="connsiteX5" fmla="*/ 2156030 w 2301117"/>
              <a:gd name="connsiteY5" fmla="*/ 2285195 h 2288790"/>
              <a:gd name="connsiteX6" fmla="*/ 589131 w 2301117"/>
              <a:gd name="connsiteY6" fmla="*/ 1872240 h 2288790"/>
              <a:gd name="connsiteX7" fmla="*/ 422993 w 2301117"/>
              <a:gd name="connsiteY7" fmla="*/ 1669991 h 2288790"/>
              <a:gd name="connsiteX8" fmla="*/ 2321 w 2301117"/>
              <a:gd name="connsiteY8" fmla="*/ 145616 h 2288790"/>
              <a:gd name="connsiteX0" fmla="*/ 0 w 2298796"/>
              <a:gd name="connsiteY0" fmla="*/ 147175 h 2290349"/>
              <a:gd name="connsiteX1" fmla="*/ 161176 w 2298796"/>
              <a:gd name="connsiteY1" fmla="*/ 6487 h 2290349"/>
              <a:gd name="connsiteX2" fmla="*/ 1729058 w 2298796"/>
              <a:gd name="connsiteY2" fmla="*/ 420799 h 2290349"/>
              <a:gd name="connsiteX3" fmla="*/ 1875409 w 2298796"/>
              <a:gd name="connsiteY3" fmla="*/ 587636 h 2290349"/>
              <a:gd name="connsiteX4" fmla="*/ 2298796 w 2298796"/>
              <a:gd name="connsiteY4" fmla="*/ 2164493 h 2290349"/>
              <a:gd name="connsiteX5" fmla="*/ 2153709 w 2298796"/>
              <a:gd name="connsiteY5" fmla="*/ 2286754 h 2290349"/>
              <a:gd name="connsiteX6" fmla="*/ 586810 w 2298796"/>
              <a:gd name="connsiteY6" fmla="*/ 1873799 h 2290349"/>
              <a:gd name="connsiteX7" fmla="*/ 420672 w 2298796"/>
              <a:gd name="connsiteY7" fmla="*/ 1671550 h 2290349"/>
              <a:gd name="connsiteX8" fmla="*/ 0 w 2298796"/>
              <a:gd name="connsiteY8" fmla="*/ 147175 h 2290349"/>
              <a:gd name="connsiteX0" fmla="*/ 0 w 2298796"/>
              <a:gd name="connsiteY0" fmla="*/ 147356 h 2290530"/>
              <a:gd name="connsiteX1" fmla="*/ 161176 w 2298796"/>
              <a:gd name="connsiteY1" fmla="*/ 6668 h 2290530"/>
              <a:gd name="connsiteX2" fmla="*/ 1729058 w 2298796"/>
              <a:gd name="connsiteY2" fmla="*/ 420980 h 2290530"/>
              <a:gd name="connsiteX3" fmla="*/ 1875409 w 2298796"/>
              <a:gd name="connsiteY3" fmla="*/ 587817 h 2290530"/>
              <a:gd name="connsiteX4" fmla="*/ 2298796 w 2298796"/>
              <a:gd name="connsiteY4" fmla="*/ 2164674 h 2290530"/>
              <a:gd name="connsiteX5" fmla="*/ 2153709 w 2298796"/>
              <a:gd name="connsiteY5" fmla="*/ 2286935 h 2290530"/>
              <a:gd name="connsiteX6" fmla="*/ 586810 w 2298796"/>
              <a:gd name="connsiteY6" fmla="*/ 1873980 h 2290530"/>
              <a:gd name="connsiteX7" fmla="*/ 420672 w 2298796"/>
              <a:gd name="connsiteY7" fmla="*/ 1671731 h 2290530"/>
              <a:gd name="connsiteX8" fmla="*/ 0 w 2298796"/>
              <a:gd name="connsiteY8" fmla="*/ 147356 h 2290530"/>
              <a:gd name="connsiteX0" fmla="*/ 9617 w 2308413"/>
              <a:gd name="connsiteY0" fmla="*/ 144929 h 2288103"/>
              <a:gd name="connsiteX1" fmla="*/ 170793 w 2308413"/>
              <a:gd name="connsiteY1" fmla="*/ 4241 h 2288103"/>
              <a:gd name="connsiteX2" fmla="*/ 1738675 w 2308413"/>
              <a:gd name="connsiteY2" fmla="*/ 418553 h 2288103"/>
              <a:gd name="connsiteX3" fmla="*/ 1885026 w 2308413"/>
              <a:gd name="connsiteY3" fmla="*/ 585390 h 2288103"/>
              <a:gd name="connsiteX4" fmla="*/ 2308413 w 2308413"/>
              <a:gd name="connsiteY4" fmla="*/ 2162247 h 2288103"/>
              <a:gd name="connsiteX5" fmla="*/ 2163326 w 2308413"/>
              <a:gd name="connsiteY5" fmla="*/ 2284508 h 2288103"/>
              <a:gd name="connsiteX6" fmla="*/ 596427 w 2308413"/>
              <a:gd name="connsiteY6" fmla="*/ 1871553 h 2288103"/>
              <a:gd name="connsiteX7" fmla="*/ 430289 w 2308413"/>
              <a:gd name="connsiteY7" fmla="*/ 1669304 h 2288103"/>
              <a:gd name="connsiteX8" fmla="*/ 9617 w 2308413"/>
              <a:gd name="connsiteY8" fmla="*/ 144929 h 2288103"/>
              <a:gd name="connsiteX0" fmla="*/ 8386 w 2307182"/>
              <a:gd name="connsiteY0" fmla="*/ 152138 h 2295312"/>
              <a:gd name="connsiteX1" fmla="*/ 169562 w 2307182"/>
              <a:gd name="connsiteY1" fmla="*/ 11450 h 2295312"/>
              <a:gd name="connsiteX2" fmla="*/ 1737444 w 2307182"/>
              <a:gd name="connsiteY2" fmla="*/ 425762 h 2295312"/>
              <a:gd name="connsiteX3" fmla="*/ 1883795 w 2307182"/>
              <a:gd name="connsiteY3" fmla="*/ 592599 h 2295312"/>
              <a:gd name="connsiteX4" fmla="*/ 2307182 w 2307182"/>
              <a:gd name="connsiteY4" fmla="*/ 2169456 h 2295312"/>
              <a:gd name="connsiteX5" fmla="*/ 2162095 w 2307182"/>
              <a:gd name="connsiteY5" fmla="*/ 2291717 h 2295312"/>
              <a:gd name="connsiteX6" fmla="*/ 595196 w 2307182"/>
              <a:gd name="connsiteY6" fmla="*/ 1878762 h 2295312"/>
              <a:gd name="connsiteX7" fmla="*/ 429058 w 2307182"/>
              <a:gd name="connsiteY7" fmla="*/ 1676513 h 2295312"/>
              <a:gd name="connsiteX8" fmla="*/ 8386 w 2307182"/>
              <a:gd name="connsiteY8" fmla="*/ 152138 h 2295312"/>
              <a:gd name="connsiteX0" fmla="*/ 9020 w 2301081"/>
              <a:gd name="connsiteY0" fmla="*/ 145947 h 2295856"/>
              <a:gd name="connsiteX1" fmla="*/ 163461 w 2301081"/>
              <a:gd name="connsiteY1" fmla="*/ 11994 h 2295856"/>
              <a:gd name="connsiteX2" fmla="*/ 1731343 w 2301081"/>
              <a:gd name="connsiteY2" fmla="*/ 426306 h 2295856"/>
              <a:gd name="connsiteX3" fmla="*/ 1877694 w 2301081"/>
              <a:gd name="connsiteY3" fmla="*/ 593143 h 2295856"/>
              <a:gd name="connsiteX4" fmla="*/ 2301081 w 2301081"/>
              <a:gd name="connsiteY4" fmla="*/ 2170000 h 2295856"/>
              <a:gd name="connsiteX5" fmla="*/ 2155994 w 2301081"/>
              <a:gd name="connsiteY5" fmla="*/ 2292261 h 2295856"/>
              <a:gd name="connsiteX6" fmla="*/ 589095 w 2301081"/>
              <a:gd name="connsiteY6" fmla="*/ 1879306 h 2295856"/>
              <a:gd name="connsiteX7" fmla="*/ 422957 w 2301081"/>
              <a:gd name="connsiteY7" fmla="*/ 1677057 h 2295856"/>
              <a:gd name="connsiteX8" fmla="*/ 9020 w 2301081"/>
              <a:gd name="connsiteY8" fmla="*/ 145947 h 2295856"/>
              <a:gd name="connsiteX0" fmla="*/ 3409 w 2295470"/>
              <a:gd name="connsiteY0" fmla="*/ 146126 h 2296035"/>
              <a:gd name="connsiteX1" fmla="*/ 157850 w 2295470"/>
              <a:gd name="connsiteY1" fmla="*/ 12173 h 2296035"/>
              <a:gd name="connsiteX2" fmla="*/ 1725732 w 2295470"/>
              <a:gd name="connsiteY2" fmla="*/ 426485 h 2296035"/>
              <a:gd name="connsiteX3" fmla="*/ 1872083 w 2295470"/>
              <a:gd name="connsiteY3" fmla="*/ 593322 h 2296035"/>
              <a:gd name="connsiteX4" fmla="*/ 2295470 w 2295470"/>
              <a:gd name="connsiteY4" fmla="*/ 2170179 h 2296035"/>
              <a:gd name="connsiteX5" fmla="*/ 2150383 w 2295470"/>
              <a:gd name="connsiteY5" fmla="*/ 2292440 h 2296035"/>
              <a:gd name="connsiteX6" fmla="*/ 583484 w 2295470"/>
              <a:gd name="connsiteY6" fmla="*/ 1879485 h 2296035"/>
              <a:gd name="connsiteX7" fmla="*/ 417346 w 2295470"/>
              <a:gd name="connsiteY7" fmla="*/ 1677236 h 2296035"/>
              <a:gd name="connsiteX8" fmla="*/ 3409 w 2295470"/>
              <a:gd name="connsiteY8" fmla="*/ 146126 h 2296035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5540 w 2297601"/>
              <a:gd name="connsiteY0" fmla="*/ 143814 h 2293723"/>
              <a:gd name="connsiteX1" fmla="*/ 159981 w 2297601"/>
              <a:gd name="connsiteY1" fmla="*/ 9861 h 2293723"/>
              <a:gd name="connsiteX2" fmla="*/ 1727863 w 2297601"/>
              <a:gd name="connsiteY2" fmla="*/ 424173 h 2293723"/>
              <a:gd name="connsiteX3" fmla="*/ 1874214 w 2297601"/>
              <a:gd name="connsiteY3" fmla="*/ 591010 h 2293723"/>
              <a:gd name="connsiteX4" fmla="*/ 2297601 w 2297601"/>
              <a:gd name="connsiteY4" fmla="*/ 2167867 h 2293723"/>
              <a:gd name="connsiteX5" fmla="*/ 2152514 w 2297601"/>
              <a:gd name="connsiteY5" fmla="*/ 2290128 h 2293723"/>
              <a:gd name="connsiteX6" fmla="*/ 585615 w 2297601"/>
              <a:gd name="connsiteY6" fmla="*/ 1877173 h 2293723"/>
              <a:gd name="connsiteX7" fmla="*/ 419477 w 2297601"/>
              <a:gd name="connsiteY7" fmla="*/ 1674924 h 2293723"/>
              <a:gd name="connsiteX8" fmla="*/ 5540 w 2297601"/>
              <a:gd name="connsiteY8" fmla="*/ 143814 h 2293723"/>
              <a:gd name="connsiteX0" fmla="*/ 5540 w 2297601"/>
              <a:gd name="connsiteY0" fmla="*/ 143814 h 2293723"/>
              <a:gd name="connsiteX1" fmla="*/ 159981 w 2297601"/>
              <a:gd name="connsiteY1" fmla="*/ 9861 h 2293723"/>
              <a:gd name="connsiteX2" fmla="*/ 1727863 w 2297601"/>
              <a:gd name="connsiteY2" fmla="*/ 424173 h 2293723"/>
              <a:gd name="connsiteX3" fmla="*/ 1874214 w 2297601"/>
              <a:gd name="connsiteY3" fmla="*/ 591010 h 2293723"/>
              <a:gd name="connsiteX4" fmla="*/ 2297601 w 2297601"/>
              <a:gd name="connsiteY4" fmla="*/ 2167867 h 2293723"/>
              <a:gd name="connsiteX5" fmla="*/ 2152514 w 2297601"/>
              <a:gd name="connsiteY5" fmla="*/ 2290128 h 2293723"/>
              <a:gd name="connsiteX6" fmla="*/ 585615 w 2297601"/>
              <a:gd name="connsiteY6" fmla="*/ 1877173 h 2293723"/>
              <a:gd name="connsiteX7" fmla="*/ 419477 w 2297601"/>
              <a:gd name="connsiteY7" fmla="*/ 1674924 h 2293723"/>
              <a:gd name="connsiteX8" fmla="*/ 5540 w 2297601"/>
              <a:gd name="connsiteY8" fmla="*/ 143814 h 2293723"/>
              <a:gd name="connsiteX0" fmla="*/ 3923 w 2295984"/>
              <a:gd name="connsiteY0" fmla="*/ 144081 h 2293990"/>
              <a:gd name="connsiteX1" fmla="*/ 158364 w 2295984"/>
              <a:gd name="connsiteY1" fmla="*/ 10128 h 2293990"/>
              <a:gd name="connsiteX2" fmla="*/ 1726246 w 2295984"/>
              <a:gd name="connsiteY2" fmla="*/ 424440 h 2293990"/>
              <a:gd name="connsiteX3" fmla="*/ 1872597 w 2295984"/>
              <a:gd name="connsiteY3" fmla="*/ 591277 h 2293990"/>
              <a:gd name="connsiteX4" fmla="*/ 2295984 w 2295984"/>
              <a:gd name="connsiteY4" fmla="*/ 2168134 h 2293990"/>
              <a:gd name="connsiteX5" fmla="*/ 2150897 w 2295984"/>
              <a:gd name="connsiteY5" fmla="*/ 2290395 h 2293990"/>
              <a:gd name="connsiteX6" fmla="*/ 583998 w 2295984"/>
              <a:gd name="connsiteY6" fmla="*/ 1877440 h 2293990"/>
              <a:gd name="connsiteX7" fmla="*/ 417860 w 2295984"/>
              <a:gd name="connsiteY7" fmla="*/ 1675191 h 2293990"/>
              <a:gd name="connsiteX8" fmla="*/ 3923 w 2295984"/>
              <a:gd name="connsiteY8" fmla="*/ 144081 h 2293990"/>
              <a:gd name="connsiteX0" fmla="*/ 1528 w 2293589"/>
              <a:gd name="connsiteY0" fmla="*/ 144362 h 2294271"/>
              <a:gd name="connsiteX1" fmla="*/ 155969 w 2293589"/>
              <a:gd name="connsiteY1" fmla="*/ 10409 h 2294271"/>
              <a:gd name="connsiteX2" fmla="*/ 1723851 w 2293589"/>
              <a:gd name="connsiteY2" fmla="*/ 424721 h 2294271"/>
              <a:gd name="connsiteX3" fmla="*/ 1870202 w 2293589"/>
              <a:gd name="connsiteY3" fmla="*/ 591558 h 2294271"/>
              <a:gd name="connsiteX4" fmla="*/ 2293589 w 2293589"/>
              <a:gd name="connsiteY4" fmla="*/ 2168415 h 2294271"/>
              <a:gd name="connsiteX5" fmla="*/ 2148502 w 2293589"/>
              <a:gd name="connsiteY5" fmla="*/ 2290676 h 2294271"/>
              <a:gd name="connsiteX6" fmla="*/ 581603 w 2293589"/>
              <a:gd name="connsiteY6" fmla="*/ 1877721 h 2294271"/>
              <a:gd name="connsiteX7" fmla="*/ 415465 w 2293589"/>
              <a:gd name="connsiteY7" fmla="*/ 1675472 h 2294271"/>
              <a:gd name="connsiteX8" fmla="*/ 1528 w 2293589"/>
              <a:gd name="connsiteY8" fmla="*/ 144362 h 2294271"/>
              <a:gd name="connsiteX0" fmla="*/ 1848 w 2293909"/>
              <a:gd name="connsiteY0" fmla="*/ 138202 h 2288111"/>
              <a:gd name="connsiteX1" fmla="*/ 156289 w 2293909"/>
              <a:gd name="connsiteY1" fmla="*/ 4249 h 2288111"/>
              <a:gd name="connsiteX2" fmla="*/ 1724171 w 2293909"/>
              <a:gd name="connsiteY2" fmla="*/ 418561 h 2288111"/>
              <a:gd name="connsiteX3" fmla="*/ 1870522 w 2293909"/>
              <a:gd name="connsiteY3" fmla="*/ 585398 h 2288111"/>
              <a:gd name="connsiteX4" fmla="*/ 2293909 w 2293909"/>
              <a:gd name="connsiteY4" fmla="*/ 2162255 h 2288111"/>
              <a:gd name="connsiteX5" fmla="*/ 2148822 w 2293909"/>
              <a:gd name="connsiteY5" fmla="*/ 2284516 h 2288111"/>
              <a:gd name="connsiteX6" fmla="*/ 581923 w 2293909"/>
              <a:gd name="connsiteY6" fmla="*/ 1871561 h 2288111"/>
              <a:gd name="connsiteX7" fmla="*/ 415785 w 2293909"/>
              <a:gd name="connsiteY7" fmla="*/ 1669312 h 2288111"/>
              <a:gd name="connsiteX8" fmla="*/ 1848 w 2293909"/>
              <a:gd name="connsiteY8" fmla="*/ 138202 h 2288111"/>
              <a:gd name="connsiteX0" fmla="*/ 1289 w 2293350"/>
              <a:gd name="connsiteY0" fmla="*/ 138202 h 2288111"/>
              <a:gd name="connsiteX1" fmla="*/ 155730 w 2293350"/>
              <a:gd name="connsiteY1" fmla="*/ 4249 h 2288111"/>
              <a:gd name="connsiteX2" fmla="*/ 1723612 w 2293350"/>
              <a:gd name="connsiteY2" fmla="*/ 418561 h 2288111"/>
              <a:gd name="connsiteX3" fmla="*/ 1869963 w 2293350"/>
              <a:gd name="connsiteY3" fmla="*/ 585398 h 2288111"/>
              <a:gd name="connsiteX4" fmla="*/ 2293350 w 2293350"/>
              <a:gd name="connsiteY4" fmla="*/ 2162255 h 2288111"/>
              <a:gd name="connsiteX5" fmla="*/ 2148263 w 2293350"/>
              <a:gd name="connsiteY5" fmla="*/ 2284516 h 2288111"/>
              <a:gd name="connsiteX6" fmla="*/ 581364 w 2293350"/>
              <a:gd name="connsiteY6" fmla="*/ 1871561 h 2288111"/>
              <a:gd name="connsiteX7" fmla="*/ 415226 w 2293350"/>
              <a:gd name="connsiteY7" fmla="*/ 1669312 h 2288111"/>
              <a:gd name="connsiteX8" fmla="*/ 1289 w 2293350"/>
              <a:gd name="connsiteY8" fmla="*/ 138202 h 2288111"/>
              <a:gd name="connsiteX0" fmla="*/ 1527 w 2293588"/>
              <a:gd name="connsiteY0" fmla="*/ 138621 h 2288530"/>
              <a:gd name="connsiteX1" fmla="*/ 155968 w 2293588"/>
              <a:gd name="connsiteY1" fmla="*/ 4668 h 2288530"/>
              <a:gd name="connsiteX2" fmla="*/ 1723850 w 2293588"/>
              <a:gd name="connsiteY2" fmla="*/ 418980 h 2288530"/>
              <a:gd name="connsiteX3" fmla="*/ 1870201 w 2293588"/>
              <a:gd name="connsiteY3" fmla="*/ 585817 h 2288530"/>
              <a:gd name="connsiteX4" fmla="*/ 2293588 w 2293588"/>
              <a:gd name="connsiteY4" fmla="*/ 2162674 h 2288530"/>
              <a:gd name="connsiteX5" fmla="*/ 2148501 w 2293588"/>
              <a:gd name="connsiteY5" fmla="*/ 2284935 h 2288530"/>
              <a:gd name="connsiteX6" fmla="*/ 581602 w 2293588"/>
              <a:gd name="connsiteY6" fmla="*/ 1871980 h 2288530"/>
              <a:gd name="connsiteX7" fmla="*/ 415464 w 2293588"/>
              <a:gd name="connsiteY7" fmla="*/ 1669731 h 2288530"/>
              <a:gd name="connsiteX8" fmla="*/ 1527 w 2293588"/>
              <a:gd name="connsiteY8" fmla="*/ 138621 h 2288530"/>
              <a:gd name="connsiteX0" fmla="*/ 4451 w 2296512"/>
              <a:gd name="connsiteY0" fmla="*/ 139388 h 2289297"/>
              <a:gd name="connsiteX1" fmla="*/ 158892 w 2296512"/>
              <a:gd name="connsiteY1" fmla="*/ 5435 h 2289297"/>
              <a:gd name="connsiteX2" fmla="*/ 1726774 w 2296512"/>
              <a:gd name="connsiteY2" fmla="*/ 419747 h 2289297"/>
              <a:gd name="connsiteX3" fmla="*/ 1873125 w 2296512"/>
              <a:gd name="connsiteY3" fmla="*/ 586584 h 2289297"/>
              <a:gd name="connsiteX4" fmla="*/ 2296512 w 2296512"/>
              <a:gd name="connsiteY4" fmla="*/ 2163441 h 2289297"/>
              <a:gd name="connsiteX5" fmla="*/ 2151425 w 2296512"/>
              <a:gd name="connsiteY5" fmla="*/ 2285702 h 2289297"/>
              <a:gd name="connsiteX6" fmla="*/ 584526 w 2296512"/>
              <a:gd name="connsiteY6" fmla="*/ 1872747 h 2289297"/>
              <a:gd name="connsiteX7" fmla="*/ 418388 w 2296512"/>
              <a:gd name="connsiteY7" fmla="*/ 1670498 h 2289297"/>
              <a:gd name="connsiteX8" fmla="*/ 4451 w 2296512"/>
              <a:gd name="connsiteY8" fmla="*/ 139388 h 2289297"/>
              <a:gd name="connsiteX0" fmla="*/ 4451 w 2299782"/>
              <a:gd name="connsiteY0" fmla="*/ 139388 h 2288818"/>
              <a:gd name="connsiteX1" fmla="*/ 158892 w 2299782"/>
              <a:gd name="connsiteY1" fmla="*/ 5435 h 2288818"/>
              <a:gd name="connsiteX2" fmla="*/ 1726774 w 2299782"/>
              <a:gd name="connsiteY2" fmla="*/ 419747 h 2288818"/>
              <a:gd name="connsiteX3" fmla="*/ 1873125 w 2299782"/>
              <a:gd name="connsiteY3" fmla="*/ 586584 h 2288818"/>
              <a:gd name="connsiteX4" fmla="*/ 2296512 w 2299782"/>
              <a:gd name="connsiteY4" fmla="*/ 2163441 h 2288818"/>
              <a:gd name="connsiteX5" fmla="*/ 2151425 w 2299782"/>
              <a:gd name="connsiteY5" fmla="*/ 2285702 h 2288818"/>
              <a:gd name="connsiteX6" fmla="*/ 584526 w 2299782"/>
              <a:gd name="connsiteY6" fmla="*/ 1872747 h 2288818"/>
              <a:gd name="connsiteX7" fmla="*/ 418388 w 2299782"/>
              <a:gd name="connsiteY7" fmla="*/ 1670498 h 2288818"/>
              <a:gd name="connsiteX8" fmla="*/ 4451 w 2299782"/>
              <a:gd name="connsiteY8" fmla="*/ 139388 h 2288818"/>
              <a:gd name="connsiteX0" fmla="*/ 4451 w 2299139"/>
              <a:gd name="connsiteY0" fmla="*/ 139388 h 2287220"/>
              <a:gd name="connsiteX1" fmla="*/ 158892 w 2299139"/>
              <a:gd name="connsiteY1" fmla="*/ 5435 h 2287220"/>
              <a:gd name="connsiteX2" fmla="*/ 1726774 w 2299139"/>
              <a:gd name="connsiteY2" fmla="*/ 419747 h 2287220"/>
              <a:gd name="connsiteX3" fmla="*/ 1873125 w 2299139"/>
              <a:gd name="connsiteY3" fmla="*/ 586584 h 2287220"/>
              <a:gd name="connsiteX4" fmla="*/ 2296512 w 2299139"/>
              <a:gd name="connsiteY4" fmla="*/ 2163441 h 2287220"/>
              <a:gd name="connsiteX5" fmla="*/ 2151425 w 2299139"/>
              <a:gd name="connsiteY5" fmla="*/ 2285702 h 2287220"/>
              <a:gd name="connsiteX6" fmla="*/ 584526 w 2299139"/>
              <a:gd name="connsiteY6" fmla="*/ 1872747 h 2287220"/>
              <a:gd name="connsiteX7" fmla="*/ 418388 w 2299139"/>
              <a:gd name="connsiteY7" fmla="*/ 1670498 h 2287220"/>
              <a:gd name="connsiteX8" fmla="*/ 4451 w 2299139"/>
              <a:gd name="connsiteY8" fmla="*/ 139388 h 2287220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84526 w 2299277"/>
              <a:gd name="connsiteY6" fmla="*/ 1872747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4690 w 2299277"/>
              <a:gd name="connsiteY3" fmla="*/ 585018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4690 w 2299277"/>
              <a:gd name="connsiteY3" fmla="*/ 588149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99277" h="2289265">
                <a:moveTo>
                  <a:pt x="4451" y="139388"/>
                </a:moveTo>
                <a:cubicBezTo>
                  <a:pt x="-13417" y="60766"/>
                  <a:pt x="19464" y="-22226"/>
                  <a:pt x="158892" y="5435"/>
                </a:cubicBezTo>
                <a:lnTo>
                  <a:pt x="1726774" y="419747"/>
                </a:lnTo>
                <a:cubicBezTo>
                  <a:pt x="1822894" y="445626"/>
                  <a:pt x="1861313" y="514526"/>
                  <a:pt x="1880135" y="585426"/>
                </a:cubicBezTo>
                <a:cubicBezTo>
                  <a:pt x="2097057" y="1402519"/>
                  <a:pt x="2138139" y="1539608"/>
                  <a:pt x="2296512" y="2163441"/>
                </a:cubicBezTo>
                <a:cubicBezTo>
                  <a:pt x="2313920" y="2245273"/>
                  <a:pt x="2247201" y="2304717"/>
                  <a:pt x="2151425" y="2285702"/>
                </a:cubicBezTo>
                <a:lnTo>
                  <a:pt x="594791" y="1867358"/>
                </a:lnTo>
                <a:cubicBezTo>
                  <a:pt x="507154" y="1842614"/>
                  <a:pt x="450849" y="1799460"/>
                  <a:pt x="416823" y="1672064"/>
                </a:cubicBezTo>
                <a:cubicBezTo>
                  <a:pt x="286664" y="1184744"/>
                  <a:pt x="134198" y="644520"/>
                  <a:pt x="4451" y="139388"/>
                </a:cubicBezTo>
                <a:close/>
              </a:path>
            </a:pathLst>
          </a:custGeom>
          <a:noFill/>
          <a:ln w="28575" cmpd="sng">
            <a:solidFill>
              <a:srgbClr val="A7934B">
                <a:alpha val="2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ounded Rectangle 11"/>
          <p:cNvSpPr/>
          <p:nvPr userDrawn="1"/>
        </p:nvSpPr>
        <p:spPr>
          <a:xfrm rot="896764">
            <a:off x="9588194" y="-1025657"/>
            <a:ext cx="2343465" cy="2326254"/>
          </a:xfrm>
          <a:custGeom>
            <a:avLst/>
            <a:gdLst>
              <a:gd name="connsiteX0" fmla="*/ 0 w 2309041"/>
              <a:gd name="connsiteY0" fmla="*/ 122448 h 2313432"/>
              <a:gd name="connsiteX1" fmla="*/ 122448 w 2309041"/>
              <a:gd name="connsiteY1" fmla="*/ 0 h 2313432"/>
              <a:gd name="connsiteX2" fmla="*/ 2186593 w 2309041"/>
              <a:gd name="connsiteY2" fmla="*/ 0 h 2313432"/>
              <a:gd name="connsiteX3" fmla="*/ 2309041 w 2309041"/>
              <a:gd name="connsiteY3" fmla="*/ 122448 h 2313432"/>
              <a:gd name="connsiteX4" fmla="*/ 2309041 w 2309041"/>
              <a:gd name="connsiteY4" fmla="*/ 2190984 h 2313432"/>
              <a:gd name="connsiteX5" fmla="*/ 2186593 w 2309041"/>
              <a:gd name="connsiteY5" fmla="*/ 2313432 h 2313432"/>
              <a:gd name="connsiteX6" fmla="*/ 122448 w 2309041"/>
              <a:gd name="connsiteY6" fmla="*/ 2313432 h 2313432"/>
              <a:gd name="connsiteX7" fmla="*/ 0 w 2309041"/>
              <a:gd name="connsiteY7" fmla="*/ 2190984 h 2313432"/>
              <a:gd name="connsiteX8" fmla="*/ 0 w 2309041"/>
              <a:gd name="connsiteY8" fmla="*/ 122448 h 2313432"/>
              <a:gd name="connsiteX0" fmla="*/ 0 w 2756331"/>
              <a:gd name="connsiteY0" fmla="*/ 122448 h 2313432"/>
              <a:gd name="connsiteX1" fmla="*/ 122448 w 2756331"/>
              <a:gd name="connsiteY1" fmla="*/ 0 h 2313432"/>
              <a:gd name="connsiteX2" fmla="*/ 2186593 w 2756331"/>
              <a:gd name="connsiteY2" fmla="*/ 0 h 2313432"/>
              <a:gd name="connsiteX3" fmla="*/ 2309041 w 2756331"/>
              <a:gd name="connsiteY3" fmla="*/ 122448 h 2313432"/>
              <a:gd name="connsiteX4" fmla="*/ 2756331 w 2756331"/>
              <a:gd name="connsiteY4" fmla="*/ 1743694 h 2313432"/>
              <a:gd name="connsiteX5" fmla="*/ 2186593 w 2756331"/>
              <a:gd name="connsiteY5" fmla="*/ 2313432 h 2313432"/>
              <a:gd name="connsiteX6" fmla="*/ 122448 w 2756331"/>
              <a:gd name="connsiteY6" fmla="*/ 2313432 h 2313432"/>
              <a:gd name="connsiteX7" fmla="*/ 0 w 2756331"/>
              <a:gd name="connsiteY7" fmla="*/ 2190984 h 2313432"/>
              <a:gd name="connsiteX8" fmla="*/ 0 w 2756331"/>
              <a:gd name="connsiteY8" fmla="*/ 122448 h 2313432"/>
              <a:gd name="connsiteX0" fmla="*/ 0 w 2756331"/>
              <a:gd name="connsiteY0" fmla="*/ 122448 h 2313432"/>
              <a:gd name="connsiteX1" fmla="*/ 122448 w 2756331"/>
              <a:gd name="connsiteY1" fmla="*/ 0 h 2313432"/>
              <a:gd name="connsiteX2" fmla="*/ 2186593 w 2756331"/>
              <a:gd name="connsiteY2" fmla="*/ 0 h 2313432"/>
              <a:gd name="connsiteX3" fmla="*/ 2309041 w 2756331"/>
              <a:gd name="connsiteY3" fmla="*/ 122448 h 2313432"/>
              <a:gd name="connsiteX4" fmla="*/ 2756331 w 2756331"/>
              <a:gd name="connsiteY4" fmla="*/ 1743694 h 2313432"/>
              <a:gd name="connsiteX5" fmla="*/ 2654369 w 2756331"/>
              <a:gd name="connsiteY5" fmla="*/ 1852485 h 2313432"/>
              <a:gd name="connsiteX6" fmla="*/ 122448 w 2756331"/>
              <a:gd name="connsiteY6" fmla="*/ 2313432 h 2313432"/>
              <a:gd name="connsiteX7" fmla="*/ 0 w 2756331"/>
              <a:gd name="connsiteY7" fmla="*/ 2190984 h 2313432"/>
              <a:gd name="connsiteX8" fmla="*/ 0 w 2756331"/>
              <a:gd name="connsiteY8" fmla="*/ 122448 h 2313432"/>
              <a:gd name="connsiteX0" fmla="*/ 0 w 2756331"/>
              <a:gd name="connsiteY0" fmla="*/ 122448 h 2193261"/>
              <a:gd name="connsiteX1" fmla="*/ 122448 w 2756331"/>
              <a:gd name="connsiteY1" fmla="*/ 0 h 2193261"/>
              <a:gd name="connsiteX2" fmla="*/ 2186593 w 2756331"/>
              <a:gd name="connsiteY2" fmla="*/ 0 h 2193261"/>
              <a:gd name="connsiteX3" fmla="*/ 2309041 w 2756331"/>
              <a:gd name="connsiteY3" fmla="*/ 122448 h 2193261"/>
              <a:gd name="connsiteX4" fmla="*/ 2756331 w 2756331"/>
              <a:gd name="connsiteY4" fmla="*/ 1743694 h 2193261"/>
              <a:gd name="connsiteX5" fmla="*/ 2654369 w 2756331"/>
              <a:gd name="connsiteY5" fmla="*/ 1852485 h 2193261"/>
              <a:gd name="connsiteX6" fmla="*/ 1768205 w 2756331"/>
              <a:gd name="connsiteY6" fmla="*/ 797431 h 2193261"/>
              <a:gd name="connsiteX7" fmla="*/ 0 w 2756331"/>
              <a:gd name="connsiteY7" fmla="*/ 2190984 h 2193261"/>
              <a:gd name="connsiteX8" fmla="*/ 0 w 2756331"/>
              <a:gd name="connsiteY8" fmla="*/ 122448 h 2193261"/>
              <a:gd name="connsiteX0" fmla="*/ 0 w 2756331"/>
              <a:gd name="connsiteY0" fmla="*/ 122448 h 2194935"/>
              <a:gd name="connsiteX1" fmla="*/ 122448 w 2756331"/>
              <a:gd name="connsiteY1" fmla="*/ 0 h 2194935"/>
              <a:gd name="connsiteX2" fmla="*/ 2186593 w 2756331"/>
              <a:gd name="connsiteY2" fmla="*/ 0 h 2194935"/>
              <a:gd name="connsiteX3" fmla="*/ 2309041 w 2756331"/>
              <a:gd name="connsiteY3" fmla="*/ 122448 h 2194935"/>
              <a:gd name="connsiteX4" fmla="*/ 2756331 w 2756331"/>
              <a:gd name="connsiteY4" fmla="*/ 1743694 h 2194935"/>
              <a:gd name="connsiteX5" fmla="*/ 2654369 w 2756331"/>
              <a:gd name="connsiteY5" fmla="*/ 1852485 h 2194935"/>
              <a:gd name="connsiteX6" fmla="*/ 986298 w 2756331"/>
              <a:gd name="connsiteY6" fmla="*/ 1435925 h 2194935"/>
              <a:gd name="connsiteX7" fmla="*/ 0 w 2756331"/>
              <a:gd name="connsiteY7" fmla="*/ 2190984 h 2194935"/>
              <a:gd name="connsiteX8" fmla="*/ 0 w 2756331"/>
              <a:gd name="connsiteY8" fmla="*/ 122448 h 2194935"/>
              <a:gd name="connsiteX0" fmla="*/ 0 w 2756331"/>
              <a:gd name="connsiteY0" fmla="*/ 122448 h 1852485"/>
              <a:gd name="connsiteX1" fmla="*/ 122448 w 2756331"/>
              <a:gd name="connsiteY1" fmla="*/ 0 h 1852485"/>
              <a:gd name="connsiteX2" fmla="*/ 2186593 w 2756331"/>
              <a:gd name="connsiteY2" fmla="*/ 0 h 1852485"/>
              <a:gd name="connsiteX3" fmla="*/ 2309041 w 2756331"/>
              <a:gd name="connsiteY3" fmla="*/ 122448 h 1852485"/>
              <a:gd name="connsiteX4" fmla="*/ 2756331 w 2756331"/>
              <a:gd name="connsiteY4" fmla="*/ 1743694 h 1852485"/>
              <a:gd name="connsiteX5" fmla="*/ 2654369 w 2756331"/>
              <a:gd name="connsiteY5" fmla="*/ 1852485 h 1852485"/>
              <a:gd name="connsiteX6" fmla="*/ 986298 w 2756331"/>
              <a:gd name="connsiteY6" fmla="*/ 1435925 h 1852485"/>
              <a:gd name="connsiteX7" fmla="*/ 894581 w 2756331"/>
              <a:gd name="connsiteY7" fmla="*/ 1337378 h 1852485"/>
              <a:gd name="connsiteX8" fmla="*/ 0 w 2756331"/>
              <a:gd name="connsiteY8" fmla="*/ 122448 h 1852485"/>
              <a:gd name="connsiteX0" fmla="*/ 0 w 2756331"/>
              <a:gd name="connsiteY0" fmla="*/ 539006 h 2269043"/>
              <a:gd name="connsiteX1" fmla="*/ 620956 w 2756331"/>
              <a:gd name="connsiteY1" fmla="*/ 0 h 2269043"/>
              <a:gd name="connsiteX2" fmla="*/ 2186593 w 2756331"/>
              <a:gd name="connsiteY2" fmla="*/ 416558 h 2269043"/>
              <a:gd name="connsiteX3" fmla="*/ 2309041 w 2756331"/>
              <a:gd name="connsiteY3" fmla="*/ 539006 h 2269043"/>
              <a:gd name="connsiteX4" fmla="*/ 2756331 w 2756331"/>
              <a:gd name="connsiteY4" fmla="*/ 2160252 h 2269043"/>
              <a:gd name="connsiteX5" fmla="*/ 2654369 w 2756331"/>
              <a:gd name="connsiteY5" fmla="*/ 2269043 h 2269043"/>
              <a:gd name="connsiteX6" fmla="*/ 986298 w 2756331"/>
              <a:gd name="connsiteY6" fmla="*/ 1852483 h 2269043"/>
              <a:gd name="connsiteX7" fmla="*/ 894581 w 2756331"/>
              <a:gd name="connsiteY7" fmla="*/ 1753936 h 2269043"/>
              <a:gd name="connsiteX8" fmla="*/ 0 w 2756331"/>
              <a:gd name="connsiteY8" fmla="*/ 539006 h 2269043"/>
              <a:gd name="connsiteX0" fmla="*/ 0 w 2288552"/>
              <a:gd name="connsiteY0" fmla="*/ 173665 h 2269043"/>
              <a:gd name="connsiteX1" fmla="*/ 153177 w 2288552"/>
              <a:gd name="connsiteY1" fmla="*/ 0 h 2269043"/>
              <a:gd name="connsiteX2" fmla="*/ 1718814 w 2288552"/>
              <a:gd name="connsiteY2" fmla="*/ 416558 h 2269043"/>
              <a:gd name="connsiteX3" fmla="*/ 1841262 w 2288552"/>
              <a:gd name="connsiteY3" fmla="*/ 539006 h 2269043"/>
              <a:gd name="connsiteX4" fmla="*/ 2288552 w 2288552"/>
              <a:gd name="connsiteY4" fmla="*/ 2160252 h 2269043"/>
              <a:gd name="connsiteX5" fmla="*/ 2186590 w 2288552"/>
              <a:gd name="connsiteY5" fmla="*/ 2269043 h 2269043"/>
              <a:gd name="connsiteX6" fmla="*/ 518519 w 2288552"/>
              <a:gd name="connsiteY6" fmla="*/ 1852483 h 2269043"/>
              <a:gd name="connsiteX7" fmla="*/ 426802 w 2288552"/>
              <a:gd name="connsiteY7" fmla="*/ 1753936 h 2269043"/>
              <a:gd name="connsiteX8" fmla="*/ 0 w 2288552"/>
              <a:gd name="connsiteY8" fmla="*/ 173665 h 2269043"/>
              <a:gd name="connsiteX0" fmla="*/ 0 w 2298796"/>
              <a:gd name="connsiteY0" fmla="*/ 142934 h 2269043"/>
              <a:gd name="connsiteX1" fmla="*/ 163421 w 2298796"/>
              <a:gd name="connsiteY1" fmla="*/ 0 h 2269043"/>
              <a:gd name="connsiteX2" fmla="*/ 1729058 w 2298796"/>
              <a:gd name="connsiteY2" fmla="*/ 416558 h 2269043"/>
              <a:gd name="connsiteX3" fmla="*/ 1851506 w 2298796"/>
              <a:gd name="connsiteY3" fmla="*/ 539006 h 2269043"/>
              <a:gd name="connsiteX4" fmla="*/ 2298796 w 2298796"/>
              <a:gd name="connsiteY4" fmla="*/ 2160252 h 2269043"/>
              <a:gd name="connsiteX5" fmla="*/ 2196834 w 2298796"/>
              <a:gd name="connsiteY5" fmla="*/ 2269043 h 2269043"/>
              <a:gd name="connsiteX6" fmla="*/ 528763 w 2298796"/>
              <a:gd name="connsiteY6" fmla="*/ 1852483 h 2269043"/>
              <a:gd name="connsiteX7" fmla="*/ 437046 w 2298796"/>
              <a:gd name="connsiteY7" fmla="*/ 1753936 h 2269043"/>
              <a:gd name="connsiteX8" fmla="*/ 0 w 2298796"/>
              <a:gd name="connsiteY8" fmla="*/ 142934 h 2269043"/>
              <a:gd name="connsiteX0" fmla="*/ 0 w 2298796"/>
              <a:gd name="connsiteY0" fmla="*/ 145749 h 2271858"/>
              <a:gd name="connsiteX1" fmla="*/ 163421 w 2298796"/>
              <a:gd name="connsiteY1" fmla="*/ 2815 h 2271858"/>
              <a:gd name="connsiteX2" fmla="*/ 1729058 w 2298796"/>
              <a:gd name="connsiteY2" fmla="*/ 419373 h 2271858"/>
              <a:gd name="connsiteX3" fmla="*/ 1851506 w 2298796"/>
              <a:gd name="connsiteY3" fmla="*/ 541821 h 2271858"/>
              <a:gd name="connsiteX4" fmla="*/ 2298796 w 2298796"/>
              <a:gd name="connsiteY4" fmla="*/ 2163067 h 2271858"/>
              <a:gd name="connsiteX5" fmla="*/ 2196834 w 2298796"/>
              <a:gd name="connsiteY5" fmla="*/ 2271858 h 2271858"/>
              <a:gd name="connsiteX6" fmla="*/ 528763 w 2298796"/>
              <a:gd name="connsiteY6" fmla="*/ 1855298 h 2271858"/>
              <a:gd name="connsiteX7" fmla="*/ 437046 w 2298796"/>
              <a:gd name="connsiteY7" fmla="*/ 1756751 h 2271858"/>
              <a:gd name="connsiteX8" fmla="*/ 0 w 2298796"/>
              <a:gd name="connsiteY8" fmla="*/ 145749 h 2271858"/>
              <a:gd name="connsiteX0" fmla="*/ 1583 w 2300379"/>
              <a:gd name="connsiteY0" fmla="*/ 146709 h 2272818"/>
              <a:gd name="connsiteX1" fmla="*/ 165004 w 2300379"/>
              <a:gd name="connsiteY1" fmla="*/ 3775 h 2272818"/>
              <a:gd name="connsiteX2" fmla="*/ 1730641 w 2300379"/>
              <a:gd name="connsiteY2" fmla="*/ 420333 h 2272818"/>
              <a:gd name="connsiteX3" fmla="*/ 1853089 w 2300379"/>
              <a:gd name="connsiteY3" fmla="*/ 542781 h 2272818"/>
              <a:gd name="connsiteX4" fmla="*/ 2300379 w 2300379"/>
              <a:gd name="connsiteY4" fmla="*/ 2164027 h 2272818"/>
              <a:gd name="connsiteX5" fmla="*/ 2198417 w 2300379"/>
              <a:gd name="connsiteY5" fmla="*/ 2272818 h 2272818"/>
              <a:gd name="connsiteX6" fmla="*/ 530346 w 2300379"/>
              <a:gd name="connsiteY6" fmla="*/ 1856258 h 2272818"/>
              <a:gd name="connsiteX7" fmla="*/ 438629 w 2300379"/>
              <a:gd name="connsiteY7" fmla="*/ 1757711 h 2272818"/>
              <a:gd name="connsiteX8" fmla="*/ 1583 w 2300379"/>
              <a:gd name="connsiteY8" fmla="*/ 146709 h 2272818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98751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98751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64606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8243"/>
              <a:gd name="connsiteX1" fmla="*/ 165338 w 2300713"/>
              <a:gd name="connsiteY1" fmla="*/ 6956 h 2288243"/>
              <a:gd name="connsiteX2" fmla="*/ 1730975 w 2300713"/>
              <a:gd name="connsiteY2" fmla="*/ 423514 h 2288243"/>
              <a:gd name="connsiteX3" fmla="*/ 1853423 w 2300713"/>
              <a:gd name="connsiteY3" fmla="*/ 545962 h 2288243"/>
              <a:gd name="connsiteX4" fmla="*/ 2300713 w 2300713"/>
              <a:gd name="connsiteY4" fmla="*/ 2167208 h 2288243"/>
              <a:gd name="connsiteX5" fmla="*/ 2164606 w 2300713"/>
              <a:gd name="connsiteY5" fmla="*/ 2275999 h 2288243"/>
              <a:gd name="connsiteX6" fmla="*/ 530680 w 2300713"/>
              <a:gd name="connsiteY6" fmla="*/ 1859439 h 2288243"/>
              <a:gd name="connsiteX7" fmla="*/ 438963 w 2300713"/>
              <a:gd name="connsiteY7" fmla="*/ 1760892 h 2288243"/>
              <a:gd name="connsiteX8" fmla="*/ 1917 w 2300713"/>
              <a:gd name="connsiteY8" fmla="*/ 149890 h 2288243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08231 w 2303711"/>
              <a:gd name="connsiteY7" fmla="*/ 1682357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08231 w 2303711"/>
              <a:gd name="connsiteY7" fmla="*/ 1682357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77326 w 2303711"/>
              <a:gd name="connsiteY3" fmla="*/ 590351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77326 w 2303711"/>
              <a:gd name="connsiteY3" fmla="*/ 590351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422589 w 2303711"/>
              <a:gd name="connsiteY7" fmla="*/ 1674265 h 2292042"/>
              <a:gd name="connsiteX8" fmla="*/ 1917 w 2303711"/>
              <a:gd name="connsiteY8" fmla="*/ 149890 h 2292042"/>
              <a:gd name="connsiteX0" fmla="*/ 2010 w 2303804"/>
              <a:gd name="connsiteY0" fmla="*/ 147792 h 2289944"/>
              <a:gd name="connsiteX1" fmla="*/ 163186 w 2303804"/>
              <a:gd name="connsiteY1" fmla="*/ 7104 h 2289944"/>
              <a:gd name="connsiteX2" fmla="*/ 1731068 w 2303804"/>
              <a:gd name="connsiteY2" fmla="*/ 421416 h 2289944"/>
              <a:gd name="connsiteX3" fmla="*/ 1877419 w 2303804"/>
              <a:gd name="connsiteY3" fmla="*/ 588253 h 2289944"/>
              <a:gd name="connsiteX4" fmla="*/ 2300806 w 2303804"/>
              <a:gd name="connsiteY4" fmla="*/ 2165110 h 2289944"/>
              <a:gd name="connsiteX5" fmla="*/ 2164699 w 2303804"/>
              <a:gd name="connsiteY5" fmla="*/ 2273901 h 2289944"/>
              <a:gd name="connsiteX6" fmla="*/ 588820 w 2303804"/>
              <a:gd name="connsiteY6" fmla="*/ 1874416 h 2289944"/>
              <a:gd name="connsiteX7" fmla="*/ 422682 w 2303804"/>
              <a:gd name="connsiteY7" fmla="*/ 1672167 h 2289944"/>
              <a:gd name="connsiteX8" fmla="*/ 2010 w 2303804"/>
              <a:gd name="connsiteY8" fmla="*/ 147792 h 2289944"/>
              <a:gd name="connsiteX0" fmla="*/ 2010 w 2303368"/>
              <a:gd name="connsiteY0" fmla="*/ 147792 h 2301573"/>
              <a:gd name="connsiteX1" fmla="*/ 163186 w 2303368"/>
              <a:gd name="connsiteY1" fmla="*/ 7104 h 2301573"/>
              <a:gd name="connsiteX2" fmla="*/ 1731068 w 2303368"/>
              <a:gd name="connsiteY2" fmla="*/ 421416 h 2301573"/>
              <a:gd name="connsiteX3" fmla="*/ 1877419 w 2303368"/>
              <a:gd name="connsiteY3" fmla="*/ 588253 h 2301573"/>
              <a:gd name="connsiteX4" fmla="*/ 2300806 w 2303368"/>
              <a:gd name="connsiteY4" fmla="*/ 2165110 h 2301573"/>
              <a:gd name="connsiteX5" fmla="*/ 2155719 w 2303368"/>
              <a:gd name="connsiteY5" fmla="*/ 2287371 h 2301573"/>
              <a:gd name="connsiteX6" fmla="*/ 588820 w 2303368"/>
              <a:gd name="connsiteY6" fmla="*/ 1874416 h 2301573"/>
              <a:gd name="connsiteX7" fmla="*/ 422682 w 2303368"/>
              <a:gd name="connsiteY7" fmla="*/ 1672167 h 2301573"/>
              <a:gd name="connsiteX8" fmla="*/ 2010 w 2303368"/>
              <a:gd name="connsiteY8" fmla="*/ 147792 h 2301573"/>
              <a:gd name="connsiteX0" fmla="*/ 2010 w 2303368"/>
              <a:gd name="connsiteY0" fmla="*/ 147792 h 2301573"/>
              <a:gd name="connsiteX1" fmla="*/ 163186 w 2303368"/>
              <a:gd name="connsiteY1" fmla="*/ 7104 h 2301573"/>
              <a:gd name="connsiteX2" fmla="*/ 1731068 w 2303368"/>
              <a:gd name="connsiteY2" fmla="*/ 421416 h 2301573"/>
              <a:gd name="connsiteX3" fmla="*/ 1877419 w 2303368"/>
              <a:gd name="connsiteY3" fmla="*/ 588253 h 2301573"/>
              <a:gd name="connsiteX4" fmla="*/ 2300806 w 2303368"/>
              <a:gd name="connsiteY4" fmla="*/ 2165110 h 2301573"/>
              <a:gd name="connsiteX5" fmla="*/ 2155719 w 2303368"/>
              <a:gd name="connsiteY5" fmla="*/ 2287371 h 2301573"/>
              <a:gd name="connsiteX6" fmla="*/ 588820 w 2303368"/>
              <a:gd name="connsiteY6" fmla="*/ 1874416 h 2301573"/>
              <a:gd name="connsiteX7" fmla="*/ 422682 w 2303368"/>
              <a:gd name="connsiteY7" fmla="*/ 1672167 h 2301573"/>
              <a:gd name="connsiteX8" fmla="*/ 2010 w 2303368"/>
              <a:gd name="connsiteY8" fmla="*/ 147792 h 2301573"/>
              <a:gd name="connsiteX0" fmla="*/ 2010 w 2304304"/>
              <a:gd name="connsiteY0" fmla="*/ 147792 h 2296304"/>
              <a:gd name="connsiteX1" fmla="*/ 163186 w 2304304"/>
              <a:gd name="connsiteY1" fmla="*/ 7104 h 2296304"/>
              <a:gd name="connsiteX2" fmla="*/ 1731068 w 2304304"/>
              <a:gd name="connsiteY2" fmla="*/ 421416 h 2296304"/>
              <a:gd name="connsiteX3" fmla="*/ 1877419 w 2304304"/>
              <a:gd name="connsiteY3" fmla="*/ 588253 h 2296304"/>
              <a:gd name="connsiteX4" fmla="*/ 2300806 w 2304304"/>
              <a:gd name="connsiteY4" fmla="*/ 2165110 h 2296304"/>
              <a:gd name="connsiteX5" fmla="*/ 2155719 w 2304304"/>
              <a:gd name="connsiteY5" fmla="*/ 2287371 h 2296304"/>
              <a:gd name="connsiteX6" fmla="*/ 588820 w 2304304"/>
              <a:gd name="connsiteY6" fmla="*/ 1874416 h 2296304"/>
              <a:gd name="connsiteX7" fmla="*/ 422682 w 2304304"/>
              <a:gd name="connsiteY7" fmla="*/ 1672167 h 2296304"/>
              <a:gd name="connsiteX8" fmla="*/ 2010 w 2304304"/>
              <a:gd name="connsiteY8" fmla="*/ 147792 h 2296304"/>
              <a:gd name="connsiteX0" fmla="*/ 2010 w 2300806"/>
              <a:gd name="connsiteY0" fmla="*/ 147792 h 2298797"/>
              <a:gd name="connsiteX1" fmla="*/ 163186 w 2300806"/>
              <a:gd name="connsiteY1" fmla="*/ 7104 h 2298797"/>
              <a:gd name="connsiteX2" fmla="*/ 1731068 w 2300806"/>
              <a:gd name="connsiteY2" fmla="*/ 421416 h 2298797"/>
              <a:gd name="connsiteX3" fmla="*/ 1877419 w 2300806"/>
              <a:gd name="connsiteY3" fmla="*/ 588253 h 2298797"/>
              <a:gd name="connsiteX4" fmla="*/ 2300806 w 2300806"/>
              <a:gd name="connsiteY4" fmla="*/ 2165110 h 2298797"/>
              <a:gd name="connsiteX5" fmla="*/ 2155719 w 2300806"/>
              <a:gd name="connsiteY5" fmla="*/ 2287371 h 2298797"/>
              <a:gd name="connsiteX6" fmla="*/ 588820 w 2300806"/>
              <a:gd name="connsiteY6" fmla="*/ 1874416 h 2298797"/>
              <a:gd name="connsiteX7" fmla="*/ 422682 w 2300806"/>
              <a:gd name="connsiteY7" fmla="*/ 1672167 h 2298797"/>
              <a:gd name="connsiteX8" fmla="*/ 2010 w 2300806"/>
              <a:gd name="connsiteY8" fmla="*/ 147792 h 2298797"/>
              <a:gd name="connsiteX0" fmla="*/ 2010 w 2300806"/>
              <a:gd name="connsiteY0" fmla="*/ 147792 h 2293305"/>
              <a:gd name="connsiteX1" fmla="*/ 163186 w 2300806"/>
              <a:gd name="connsiteY1" fmla="*/ 7104 h 2293305"/>
              <a:gd name="connsiteX2" fmla="*/ 1731068 w 2300806"/>
              <a:gd name="connsiteY2" fmla="*/ 421416 h 2293305"/>
              <a:gd name="connsiteX3" fmla="*/ 1877419 w 2300806"/>
              <a:gd name="connsiteY3" fmla="*/ 588253 h 2293305"/>
              <a:gd name="connsiteX4" fmla="*/ 2300806 w 2300806"/>
              <a:gd name="connsiteY4" fmla="*/ 2165110 h 2293305"/>
              <a:gd name="connsiteX5" fmla="*/ 2155719 w 2300806"/>
              <a:gd name="connsiteY5" fmla="*/ 2287371 h 2293305"/>
              <a:gd name="connsiteX6" fmla="*/ 588820 w 2300806"/>
              <a:gd name="connsiteY6" fmla="*/ 1874416 h 2293305"/>
              <a:gd name="connsiteX7" fmla="*/ 422682 w 2300806"/>
              <a:gd name="connsiteY7" fmla="*/ 1672167 h 2293305"/>
              <a:gd name="connsiteX8" fmla="*/ 2010 w 2300806"/>
              <a:gd name="connsiteY8" fmla="*/ 147792 h 2293305"/>
              <a:gd name="connsiteX0" fmla="*/ 2010 w 2300806"/>
              <a:gd name="connsiteY0" fmla="*/ 147792 h 2290966"/>
              <a:gd name="connsiteX1" fmla="*/ 163186 w 2300806"/>
              <a:gd name="connsiteY1" fmla="*/ 7104 h 2290966"/>
              <a:gd name="connsiteX2" fmla="*/ 1731068 w 2300806"/>
              <a:gd name="connsiteY2" fmla="*/ 421416 h 2290966"/>
              <a:gd name="connsiteX3" fmla="*/ 1877419 w 2300806"/>
              <a:gd name="connsiteY3" fmla="*/ 588253 h 2290966"/>
              <a:gd name="connsiteX4" fmla="*/ 2300806 w 2300806"/>
              <a:gd name="connsiteY4" fmla="*/ 2165110 h 2290966"/>
              <a:gd name="connsiteX5" fmla="*/ 2155719 w 2300806"/>
              <a:gd name="connsiteY5" fmla="*/ 2287371 h 2290966"/>
              <a:gd name="connsiteX6" fmla="*/ 588820 w 2300806"/>
              <a:gd name="connsiteY6" fmla="*/ 1874416 h 2290966"/>
              <a:gd name="connsiteX7" fmla="*/ 422682 w 2300806"/>
              <a:gd name="connsiteY7" fmla="*/ 1672167 h 2290966"/>
              <a:gd name="connsiteX8" fmla="*/ 2010 w 2300806"/>
              <a:gd name="connsiteY8" fmla="*/ 147792 h 2290966"/>
              <a:gd name="connsiteX0" fmla="*/ 2010 w 2300806"/>
              <a:gd name="connsiteY0" fmla="*/ 147792 h 2290966"/>
              <a:gd name="connsiteX1" fmla="*/ 163186 w 2300806"/>
              <a:gd name="connsiteY1" fmla="*/ 7104 h 2290966"/>
              <a:gd name="connsiteX2" fmla="*/ 1731068 w 2300806"/>
              <a:gd name="connsiteY2" fmla="*/ 421416 h 2290966"/>
              <a:gd name="connsiteX3" fmla="*/ 1877419 w 2300806"/>
              <a:gd name="connsiteY3" fmla="*/ 588253 h 2290966"/>
              <a:gd name="connsiteX4" fmla="*/ 2300806 w 2300806"/>
              <a:gd name="connsiteY4" fmla="*/ 2165110 h 2290966"/>
              <a:gd name="connsiteX5" fmla="*/ 2155719 w 2300806"/>
              <a:gd name="connsiteY5" fmla="*/ 2287371 h 2290966"/>
              <a:gd name="connsiteX6" fmla="*/ 588820 w 2300806"/>
              <a:gd name="connsiteY6" fmla="*/ 1874416 h 2290966"/>
              <a:gd name="connsiteX7" fmla="*/ 422682 w 2300806"/>
              <a:gd name="connsiteY7" fmla="*/ 1672167 h 2290966"/>
              <a:gd name="connsiteX8" fmla="*/ 2010 w 2300806"/>
              <a:gd name="connsiteY8" fmla="*/ 147792 h 2290966"/>
              <a:gd name="connsiteX0" fmla="*/ 2321 w 2301117"/>
              <a:gd name="connsiteY0" fmla="*/ 145616 h 2288790"/>
              <a:gd name="connsiteX1" fmla="*/ 163497 w 2301117"/>
              <a:gd name="connsiteY1" fmla="*/ 4928 h 2288790"/>
              <a:gd name="connsiteX2" fmla="*/ 1731379 w 2301117"/>
              <a:gd name="connsiteY2" fmla="*/ 419240 h 2288790"/>
              <a:gd name="connsiteX3" fmla="*/ 1877730 w 2301117"/>
              <a:gd name="connsiteY3" fmla="*/ 586077 h 2288790"/>
              <a:gd name="connsiteX4" fmla="*/ 2301117 w 2301117"/>
              <a:gd name="connsiteY4" fmla="*/ 2162934 h 2288790"/>
              <a:gd name="connsiteX5" fmla="*/ 2156030 w 2301117"/>
              <a:gd name="connsiteY5" fmla="*/ 2285195 h 2288790"/>
              <a:gd name="connsiteX6" fmla="*/ 589131 w 2301117"/>
              <a:gd name="connsiteY6" fmla="*/ 1872240 h 2288790"/>
              <a:gd name="connsiteX7" fmla="*/ 422993 w 2301117"/>
              <a:gd name="connsiteY7" fmla="*/ 1669991 h 2288790"/>
              <a:gd name="connsiteX8" fmla="*/ 2321 w 2301117"/>
              <a:gd name="connsiteY8" fmla="*/ 145616 h 2288790"/>
              <a:gd name="connsiteX0" fmla="*/ 0 w 2298796"/>
              <a:gd name="connsiteY0" fmla="*/ 147175 h 2290349"/>
              <a:gd name="connsiteX1" fmla="*/ 161176 w 2298796"/>
              <a:gd name="connsiteY1" fmla="*/ 6487 h 2290349"/>
              <a:gd name="connsiteX2" fmla="*/ 1729058 w 2298796"/>
              <a:gd name="connsiteY2" fmla="*/ 420799 h 2290349"/>
              <a:gd name="connsiteX3" fmla="*/ 1875409 w 2298796"/>
              <a:gd name="connsiteY3" fmla="*/ 587636 h 2290349"/>
              <a:gd name="connsiteX4" fmla="*/ 2298796 w 2298796"/>
              <a:gd name="connsiteY4" fmla="*/ 2164493 h 2290349"/>
              <a:gd name="connsiteX5" fmla="*/ 2153709 w 2298796"/>
              <a:gd name="connsiteY5" fmla="*/ 2286754 h 2290349"/>
              <a:gd name="connsiteX6" fmla="*/ 586810 w 2298796"/>
              <a:gd name="connsiteY6" fmla="*/ 1873799 h 2290349"/>
              <a:gd name="connsiteX7" fmla="*/ 420672 w 2298796"/>
              <a:gd name="connsiteY7" fmla="*/ 1671550 h 2290349"/>
              <a:gd name="connsiteX8" fmla="*/ 0 w 2298796"/>
              <a:gd name="connsiteY8" fmla="*/ 147175 h 2290349"/>
              <a:gd name="connsiteX0" fmla="*/ 0 w 2298796"/>
              <a:gd name="connsiteY0" fmla="*/ 147356 h 2290530"/>
              <a:gd name="connsiteX1" fmla="*/ 161176 w 2298796"/>
              <a:gd name="connsiteY1" fmla="*/ 6668 h 2290530"/>
              <a:gd name="connsiteX2" fmla="*/ 1729058 w 2298796"/>
              <a:gd name="connsiteY2" fmla="*/ 420980 h 2290530"/>
              <a:gd name="connsiteX3" fmla="*/ 1875409 w 2298796"/>
              <a:gd name="connsiteY3" fmla="*/ 587817 h 2290530"/>
              <a:gd name="connsiteX4" fmla="*/ 2298796 w 2298796"/>
              <a:gd name="connsiteY4" fmla="*/ 2164674 h 2290530"/>
              <a:gd name="connsiteX5" fmla="*/ 2153709 w 2298796"/>
              <a:gd name="connsiteY5" fmla="*/ 2286935 h 2290530"/>
              <a:gd name="connsiteX6" fmla="*/ 586810 w 2298796"/>
              <a:gd name="connsiteY6" fmla="*/ 1873980 h 2290530"/>
              <a:gd name="connsiteX7" fmla="*/ 420672 w 2298796"/>
              <a:gd name="connsiteY7" fmla="*/ 1671731 h 2290530"/>
              <a:gd name="connsiteX8" fmla="*/ 0 w 2298796"/>
              <a:gd name="connsiteY8" fmla="*/ 147356 h 2290530"/>
              <a:gd name="connsiteX0" fmla="*/ 9617 w 2308413"/>
              <a:gd name="connsiteY0" fmla="*/ 144929 h 2288103"/>
              <a:gd name="connsiteX1" fmla="*/ 170793 w 2308413"/>
              <a:gd name="connsiteY1" fmla="*/ 4241 h 2288103"/>
              <a:gd name="connsiteX2" fmla="*/ 1738675 w 2308413"/>
              <a:gd name="connsiteY2" fmla="*/ 418553 h 2288103"/>
              <a:gd name="connsiteX3" fmla="*/ 1885026 w 2308413"/>
              <a:gd name="connsiteY3" fmla="*/ 585390 h 2288103"/>
              <a:gd name="connsiteX4" fmla="*/ 2308413 w 2308413"/>
              <a:gd name="connsiteY4" fmla="*/ 2162247 h 2288103"/>
              <a:gd name="connsiteX5" fmla="*/ 2163326 w 2308413"/>
              <a:gd name="connsiteY5" fmla="*/ 2284508 h 2288103"/>
              <a:gd name="connsiteX6" fmla="*/ 596427 w 2308413"/>
              <a:gd name="connsiteY6" fmla="*/ 1871553 h 2288103"/>
              <a:gd name="connsiteX7" fmla="*/ 430289 w 2308413"/>
              <a:gd name="connsiteY7" fmla="*/ 1669304 h 2288103"/>
              <a:gd name="connsiteX8" fmla="*/ 9617 w 2308413"/>
              <a:gd name="connsiteY8" fmla="*/ 144929 h 2288103"/>
              <a:gd name="connsiteX0" fmla="*/ 8386 w 2307182"/>
              <a:gd name="connsiteY0" fmla="*/ 152138 h 2295312"/>
              <a:gd name="connsiteX1" fmla="*/ 169562 w 2307182"/>
              <a:gd name="connsiteY1" fmla="*/ 11450 h 2295312"/>
              <a:gd name="connsiteX2" fmla="*/ 1737444 w 2307182"/>
              <a:gd name="connsiteY2" fmla="*/ 425762 h 2295312"/>
              <a:gd name="connsiteX3" fmla="*/ 1883795 w 2307182"/>
              <a:gd name="connsiteY3" fmla="*/ 592599 h 2295312"/>
              <a:gd name="connsiteX4" fmla="*/ 2307182 w 2307182"/>
              <a:gd name="connsiteY4" fmla="*/ 2169456 h 2295312"/>
              <a:gd name="connsiteX5" fmla="*/ 2162095 w 2307182"/>
              <a:gd name="connsiteY5" fmla="*/ 2291717 h 2295312"/>
              <a:gd name="connsiteX6" fmla="*/ 595196 w 2307182"/>
              <a:gd name="connsiteY6" fmla="*/ 1878762 h 2295312"/>
              <a:gd name="connsiteX7" fmla="*/ 429058 w 2307182"/>
              <a:gd name="connsiteY7" fmla="*/ 1676513 h 2295312"/>
              <a:gd name="connsiteX8" fmla="*/ 8386 w 2307182"/>
              <a:gd name="connsiteY8" fmla="*/ 152138 h 2295312"/>
              <a:gd name="connsiteX0" fmla="*/ 9020 w 2301081"/>
              <a:gd name="connsiteY0" fmla="*/ 145947 h 2295856"/>
              <a:gd name="connsiteX1" fmla="*/ 163461 w 2301081"/>
              <a:gd name="connsiteY1" fmla="*/ 11994 h 2295856"/>
              <a:gd name="connsiteX2" fmla="*/ 1731343 w 2301081"/>
              <a:gd name="connsiteY2" fmla="*/ 426306 h 2295856"/>
              <a:gd name="connsiteX3" fmla="*/ 1877694 w 2301081"/>
              <a:gd name="connsiteY3" fmla="*/ 593143 h 2295856"/>
              <a:gd name="connsiteX4" fmla="*/ 2301081 w 2301081"/>
              <a:gd name="connsiteY4" fmla="*/ 2170000 h 2295856"/>
              <a:gd name="connsiteX5" fmla="*/ 2155994 w 2301081"/>
              <a:gd name="connsiteY5" fmla="*/ 2292261 h 2295856"/>
              <a:gd name="connsiteX6" fmla="*/ 589095 w 2301081"/>
              <a:gd name="connsiteY6" fmla="*/ 1879306 h 2295856"/>
              <a:gd name="connsiteX7" fmla="*/ 422957 w 2301081"/>
              <a:gd name="connsiteY7" fmla="*/ 1677057 h 2295856"/>
              <a:gd name="connsiteX8" fmla="*/ 9020 w 2301081"/>
              <a:gd name="connsiteY8" fmla="*/ 145947 h 2295856"/>
              <a:gd name="connsiteX0" fmla="*/ 3409 w 2295470"/>
              <a:gd name="connsiteY0" fmla="*/ 146126 h 2296035"/>
              <a:gd name="connsiteX1" fmla="*/ 157850 w 2295470"/>
              <a:gd name="connsiteY1" fmla="*/ 12173 h 2296035"/>
              <a:gd name="connsiteX2" fmla="*/ 1725732 w 2295470"/>
              <a:gd name="connsiteY2" fmla="*/ 426485 h 2296035"/>
              <a:gd name="connsiteX3" fmla="*/ 1872083 w 2295470"/>
              <a:gd name="connsiteY3" fmla="*/ 593322 h 2296035"/>
              <a:gd name="connsiteX4" fmla="*/ 2295470 w 2295470"/>
              <a:gd name="connsiteY4" fmla="*/ 2170179 h 2296035"/>
              <a:gd name="connsiteX5" fmla="*/ 2150383 w 2295470"/>
              <a:gd name="connsiteY5" fmla="*/ 2292440 h 2296035"/>
              <a:gd name="connsiteX6" fmla="*/ 583484 w 2295470"/>
              <a:gd name="connsiteY6" fmla="*/ 1879485 h 2296035"/>
              <a:gd name="connsiteX7" fmla="*/ 417346 w 2295470"/>
              <a:gd name="connsiteY7" fmla="*/ 1677236 h 2296035"/>
              <a:gd name="connsiteX8" fmla="*/ 3409 w 2295470"/>
              <a:gd name="connsiteY8" fmla="*/ 146126 h 2296035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5540 w 2297601"/>
              <a:gd name="connsiteY0" fmla="*/ 143814 h 2293723"/>
              <a:gd name="connsiteX1" fmla="*/ 159981 w 2297601"/>
              <a:gd name="connsiteY1" fmla="*/ 9861 h 2293723"/>
              <a:gd name="connsiteX2" fmla="*/ 1727863 w 2297601"/>
              <a:gd name="connsiteY2" fmla="*/ 424173 h 2293723"/>
              <a:gd name="connsiteX3" fmla="*/ 1874214 w 2297601"/>
              <a:gd name="connsiteY3" fmla="*/ 591010 h 2293723"/>
              <a:gd name="connsiteX4" fmla="*/ 2297601 w 2297601"/>
              <a:gd name="connsiteY4" fmla="*/ 2167867 h 2293723"/>
              <a:gd name="connsiteX5" fmla="*/ 2152514 w 2297601"/>
              <a:gd name="connsiteY5" fmla="*/ 2290128 h 2293723"/>
              <a:gd name="connsiteX6" fmla="*/ 585615 w 2297601"/>
              <a:gd name="connsiteY6" fmla="*/ 1877173 h 2293723"/>
              <a:gd name="connsiteX7" fmla="*/ 419477 w 2297601"/>
              <a:gd name="connsiteY7" fmla="*/ 1674924 h 2293723"/>
              <a:gd name="connsiteX8" fmla="*/ 5540 w 2297601"/>
              <a:gd name="connsiteY8" fmla="*/ 143814 h 2293723"/>
              <a:gd name="connsiteX0" fmla="*/ 5540 w 2297601"/>
              <a:gd name="connsiteY0" fmla="*/ 143814 h 2293723"/>
              <a:gd name="connsiteX1" fmla="*/ 159981 w 2297601"/>
              <a:gd name="connsiteY1" fmla="*/ 9861 h 2293723"/>
              <a:gd name="connsiteX2" fmla="*/ 1727863 w 2297601"/>
              <a:gd name="connsiteY2" fmla="*/ 424173 h 2293723"/>
              <a:gd name="connsiteX3" fmla="*/ 1874214 w 2297601"/>
              <a:gd name="connsiteY3" fmla="*/ 591010 h 2293723"/>
              <a:gd name="connsiteX4" fmla="*/ 2297601 w 2297601"/>
              <a:gd name="connsiteY4" fmla="*/ 2167867 h 2293723"/>
              <a:gd name="connsiteX5" fmla="*/ 2152514 w 2297601"/>
              <a:gd name="connsiteY5" fmla="*/ 2290128 h 2293723"/>
              <a:gd name="connsiteX6" fmla="*/ 585615 w 2297601"/>
              <a:gd name="connsiteY6" fmla="*/ 1877173 h 2293723"/>
              <a:gd name="connsiteX7" fmla="*/ 419477 w 2297601"/>
              <a:gd name="connsiteY7" fmla="*/ 1674924 h 2293723"/>
              <a:gd name="connsiteX8" fmla="*/ 5540 w 2297601"/>
              <a:gd name="connsiteY8" fmla="*/ 143814 h 2293723"/>
              <a:gd name="connsiteX0" fmla="*/ 3923 w 2295984"/>
              <a:gd name="connsiteY0" fmla="*/ 144081 h 2293990"/>
              <a:gd name="connsiteX1" fmla="*/ 158364 w 2295984"/>
              <a:gd name="connsiteY1" fmla="*/ 10128 h 2293990"/>
              <a:gd name="connsiteX2" fmla="*/ 1726246 w 2295984"/>
              <a:gd name="connsiteY2" fmla="*/ 424440 h 2293990"/>
              <a:gd name="connsiteX3" fmla="*/ 1872597 w 2295984"/>
              <a:gd name="connsiteY3" fmla="*/ 591277 h 2293990"/>
              <a:gd name="connsiteX4" fmla="*/ 2295984 w 2295984"/>
              <a:gd name="connsiteY4" fmla="*/ 2168134 h 2293990"/>
              <a:gd name="connsiteX5" fmla="*/ 2150897 w 2295984"/>
              <a:gd name="connsiteY5" fmla="*/ 2290395 h 2293990"/>
              <a:gd name="connsiteX6" fmla="*/ 583998 w 2295984"/>
              <a:gd name="connsiteY6" fmla="*/ 1877440 h 2293990"/>
              <a:gd name="connsiteX7" fmla="*/ 417860 w 2295984"/>
              <a:gd name="connsiteY7" fmla="*/ 1675191 h 2293990"/>
              <a:gd name="connsiteX8" fmla="*/ 3923 w 2295984"/>
              <a:gd name="connsiteY8" fmla="*/ 144081 h 2293990"/>
              <a:gd name="connsiteX0" fmla="*/ 1528 w 2293589"/>
              <a:gd name="connsiteY0" fmla="*/ 144362 h 2294271"/>
              <a:gd name="connsiteX1" fmla="*/ 155969 w 2293589"/>
              <a:gd name="connsiteY1" fmla="*/ 10409 h 2294271"/>
              <a:gd name="connsiteX2" fmla="*/ 1723851 w 2293589"/>
              <a:gd name="connsiteY2" fmla="*/ 424721 h 2294271"/>
              <a:gd name="connsiteX3" fmla="*/ 1870202 w 2293589"/>
              <a:gd name="connsiteY3" fmla="*/ 591558 h 2294271"/>
              <a:gd name="connsiteX4" fmla="*/ 2293589 w 2293589"/>
              <a:gd name="connsiteY4" fmla="*/ 2168415 h 2294271"/>
              <a:gd name="connsiteX5" fmla="*/ 2148502 w 2293589"/>
              <a:gd name="connsiteY5" fmla="*/ 2290676 h 2294271"/>
              <a:gd name="connsiteX6" fmla="*/ 581603 w 2293589"/>
              <a:gd name="connsiteY6" fmla="*/ 1877721 h 2294271"/>
              <a:gd name="connsiteX7" fmla="*/ 415465 w 2293589"/>
              <a:gd name="connsiteY7" fmla="*/ 1675472 h 2294271"/>
              <a:gd name="connsiteX8" fmla="*/ 1528 w 2293589"/>
              <a:gd name="connsiteY8" fmla="*/ 144362 h 2294271"/>
              <a:gd name="connsiteX0" fmla="*/ 1848 w 2293909"/>
              <a:gd name="connsiteY0" fmla="*/ 138202 h 2288111"/>
              <a:gd name="connsiteX1" fmla="*/ 156289 w 2293909"/>
              <a:gd name="connsiteY1" fmla="*/ 4249 h 2288111"/>
              <a:gd name="connsiteX2" fmla="*/ 1724171 w 2293909"/>
              <a:gd name="connsiteY2" fmla="*/ 418561 h 2288111"/>
              <a:gd name="connsiteX3" fmla="*/ 1870522 w 2293909"/>
              <a:gd name="connsiteY3" fmla="*/ 585398 h 2288111"/>
              <a:gd name="connsiteX4" fmla="*/ 2293909 w 2293909"/>
              <a:gd name="connsiteY4" fmla="*/ 2162255 h 2288111"/>
              <a:gd name="connsiteX5" fmla="*/ 2148822 w 2293909"/>
              <a:gd name="connsiteY5" fmla="*/ 2284516 h 2288111"/>
              <a:gd name="connsiteX6" fmla="*/ 581923 w 2293909"/>
              <a:gd name="connsiteY6" fmla="*/ 1871561 h 2288111"/>
              <a:gd name="connsiteX7" fmla="*/ 415785 w 2293909"/>
              <a:gd name="connsiteY7" fmla="*/ 1669312 h 2288111"/>
              <a:gd name="connsiteX8" fmla="*/ 1848 w 2293909"/>
              <a:gd name="connsiteY8" fmla="*/ 138202 h 2288111"/>
              <a:gd name="connsiteX0" fmla="*/ 1289 w 2293350"/>
              <a:gd name="connsiteY0" fmla="*/ 138202 h 2288111"/>
              <a:gd name="connsiteX1" fmla="*/ 155730 w 2293350"/>
              <a:gd name="connsiteY1" fmla="*/ 4249 h 2288111"/>
              <a:gd name="connsiteX2" fmla="*/ 1723612 w 2293350"/>
              <a:gd name="connsiteY2" fmla="*/ 418561 h 2288111"/>
              <a:gd name="connsiteX3" fmla="*/ 1869963 w 2293350"/>
              <a:gd name="connsiteY3" fmla="*/ 585398 h 2288111"/>
              <a:gd name="connsiteX4" fmla="*/ 2293350 w 2293350"/>
              <a:gd name="connsiteY4" fmla="*/ 2162255 h 2288111"/>
              <a:gd name="connsiteX5" fmla="*/ 2148263 w 2293350"/>
              <a:gd name="connsiteY5" fmla="*/ 2284516 h 2288111"/>
              <a:gd name="connsiteX6" fmla="*/ 581364 w 2293350"/>
              <a:gd name="connsiteY6" fmla="*/ 1871561 h 2288111"/>
              <a:gd name="connsiteX7" fmla="*/ 415226 w 2293350"/>
              <a:gd name="connsiteY7" fmla="*/ 1669312 h 2288111"/>
              <a:gd name="connsiteX8" fmla="*/ 1289 w 2293350"/>
              <a:gd name="connsiteY8" fmla="*/ 138202 h 2288111"/>
              <a:gd name="connsiteX0" fmla="*/ 1527 w 2293588"/>
              <a:gd name="connsiteY0" fmla="*/ 138621 h 2288530"/>
              <a:gd name="connsiteX1" fmla="*/ 155968 w 2293588"/>
              <a:gd name="connsiteY1" fmla="*/ 4668 h 2288530"/>
              <a:gd name="connsiteX2" fmla="*/ 1723850 w 2293588"/>
              <a:gd name="connsiteY2" fmla="*/ 418980 h 2288530"/>
              <a:gd name="connsiteX3" fmla="*/ 1870201 w 2293588"/>
              <a:gd name="connsiteY3" fmla="*/ 585817 h 2288530"/>
              <a:gd name="connsiteX4" fmla="*/ 2293588 w 2293588"/>
              <a:gd name="connsiteY4" fmla="*/ 2162674 h 2288530"/>
              <a:gd name="connsiteX5" fmla="*/ 2148501 w 2293588"/>
              <a:gd name="connsiteY5" fmla="*/ 2284935 h 2288530"/>
              <a:gd name="connsiteX6" fmla="*/ 581602 w 2293588"/>
              <a:gd name="connsiteY6" fmla="*/ 1871980 h 2288530"/>
              <a:gd name="connsiteX7" fmla="*/ 415464 w 2293588"/>
              <a:gd name="connsiteY7" fmla="*/ 1669731 h 2288530"/>
              <a:gd name="connsiteX8" fmla="*/ 1527 w 2293588"/>
              <a:gd name="connsiteY8" fmla="*/ 138621 h 2288530"/>
              <a:gd name="connsiteX0" fmla="*/ 4451 w 2296512"/>
              <a:gd name="connsiteY0" fmla="*/ 139388 h 2289297"/>
              <a:gd name="connsiteX1" fmla="*/ 158892 w 2296512"/>
              <a:gd name="connsiteY1" fmla="*/ 5435 h 2289297"/>
              <a:gd name="connsiteX2" fmla="*/ 1726774 w 2296512"/>
              <a:gd name="connsiteY2" fmla="*/ 419747 h 2289297"/>
              <a:gd name="connsiteX3" fmla="*/ 1873125 w 2296512"/>
              <a:gd name="connsiteY3" fmla="*/ 586584 h 2289297"/>
              <a:gd name="connsiteX4" fmla="*/ 2296512 w 2296512"/>
              <a:gd name="connsiteY4" fmla="*/ 2163441 h 2289297"/>
              <a:gd name="connsiteX5" fmla="*/ 2151425 w 2296512"/>
              <a:gd name="connsiteY5" fmla="*/ 2285702 h 2289297"/>
              <a:gd name="connsiteX6" fmla="*/ 584526 w 2296512"/>
              <a:gd name="connsiteY6" fmla="*/ 1872747 h 2289297"/>
              <a:gd name="connsiteX7" fmla="*/ 418388 w 2296512"/>
              <a:gd name="connsiteY7" fmla="*/ 1670498 h 2289297"/>
              <a:gd name="connsiteX8" fmla="*/ 4451 w 2296512"/>
              <a:gd name="connsiteY8" fmla="*/ 139388 h 2289297"/>
              <a:gd name="connsiteX0" fmla="*/ 4451 w 2299782"/>
              <a:gd name="connsiteY0" fmla="*/ 139388 h 2288818"/>
              <a:gd name="connsiteX1" fmla="*/ 158892 w 2299782"/>
              <a:gd name="connsiteY1" fmla="*/ 5435 h 2288818"/>
              <a:gd name="connsiteX2" fmla="*/ 1726774 w 2299782"/>
              <a:gd name="connsiteY2" fmla="*/ 419747 h 2288818"/>
              <a:gd name="connsiteX3" fmla="*/ 1873125 w 2299782"/>
              <a:gd name="connsiteY3" fmla="*/ 586584 h 2288818"/>
              <a:gd name="connsiteX4" fmla="*/ 2296512 w 2299782"/>
              <a:gd name="connsiteY4" fmla="*/ 2163441 h 2288818"/>
              <a:gd name="connsiteX5" fmla="*/ 2151425 w 2299782"/>
              <a:gd name="connsiteY5" fmla="*/ 2285702 h 2288818"/>
              <a:gd name="connsiteX6" fmla="*/ 584526 w 2299782"/>
              <a:gd name="connsiteY6" fmla="*/ 1872747 h 2288818"/>
              <a:gd name="connsiteX7" fmla="*/ 418388 w 2299782"/>
              <a:gd name="connsiteY7" fmla="*/ 1670498 h 2288818"/>
              <a:gd name="connsiteX8" fmla="*/ 4451 w 2299782"/>
              <a:gd name="connsiteY8" fmla="*/ 139388 h 2288818"/>
              <a:gd name="connsiteX0" fmla="*/ 4451 w 2299139"/>
              <a:gd name="connsiteY0" fmla="*/ 139388 h 2287220"/>
              <a:gd name="connsiteX1" fmla="*/ 158892 w 2299139"/>
              <a:gd name="connsiteY1" fmla="*/ 5435 h 2287220"/>
              <a:gd name="connsiteX2" fmla="*/ 1726774 w 2299139"/>
              <a:gd name="connsiteY2" fmla="*/ 419747 h 2287220"/>
              <a:gd name="connsiteX3" fmla="*/ 1873125 w 2299139"/>
              <a:gd name="connsiteY3" fmla="*/ 586584 h 2287220"/>
              <a:gd name="connsiteX4" fmla="*/ 2296512 w 2299139"/>
              <a:gd name="connsiteY4" fmla="*/ 2163441 h 2287220"/>
              <a:gd name="connsiteX5" fmla="*/ 2151425 w 2299139"/>
              <a:gd name="connsiteY5" fmla="*/ 2285702 h 2287220"/>
              <a:gd name="connsiteX6" fmla="*/ 584526 w 2299139"/>
              <a:gd name="connsiteY6" fmla="*/ 1872747 h 2287220"/>
              <a:gd name="connsiteX7" fmla="*/ 418388 w 2299139"/>
              <a:gd name="connsiteY7" fmla="*/ 1670498 h 2287220"/>
              <a:gd name="connsiteX8" fmla="*/ 4451 w 2299139"/>
              <a:gd name="connsiteY8" fmla="*/ 139388 h 2287220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84526 w 2299277"/>
              <a:gd name="connsiteY6" fmla="*/ 1872747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4690 w 2299277"/>
              <a:gd name="connsiteY3" fmla="*/ 585018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4690 w 2299277"/>
              <a:gd name="connsiteY3" fmla="*/ 588149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99277" h="2289265">
                <a:moveTo>
                  <a:pt x="4451" y="139388"/>
                </a:moveTo>
                <a:cubicBezTo>
                  <a:pt x="-13417" y="60766"/>
                  <a:pt x="19464" y="-22226"/>
                  <a:pt x="158892" y="5435"/>
                </a:cubicBezTo>
                <a:lnTo>
                  <a:pt x="1726774" y="419747"/>
                </a:lnTo>
                <a:cubicBezTo>
                  <a:pt x="1822894" y="445626"/>
                  <a:pt x="1861313" y="514526"/>
                  <a:pt x="1880135" y="585426"/>
                </a:cubicBezTo>
                <a:cubicBezTo>
                  <a:pt x="2097057" y="1402519"/>
                  <a:pt x="2138139" y="1539608"/>
                  <a:pt x="2296512" y="2163441"/>
                </a:cubicBezTo>
                <a:cubicBezTo>
                  <a:pt x="2313920" y="2245273"/>
                  <a:pt x="2247201" y="2304717"/>
                  <a:pt x="2151425" y="2285702"/>
                </a:cubicBezTo>
                <a:lnTo>
                  <a:pt x="594791" y="1867358"/>
                </a:lnTo>
                <a:cubicBezTo>
                  <a:pt x="507154" y="1842614"/>
                  <a:pt x="450849" y="1799460"/>
                  <a:pt x="416823" y="1672064"/>
                </a:cubicBezTo>
                <a:cubicBezTo>
                  <a:pt x="286664" y="1184744"/>
                  <a:pt x="134198" y="644520"/>
                  <a:pt x="4451" y="139388"/>
                </a:cubicBezTo>
                <a:close/>
              </a:path>
            </a:pathLst>
          </a:custGeom>
          <a:noFill/>
          <a:ln w="28575" cmpd="sng">
            <a:solidFill>
              <a:srgbClr val="A7934B">
                <a:alpha val="2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1"/>
          <p:cNvSpPr/>
          <p:nvPr userDrawn="1"/>
        </p:nvSpPr>
        <p:spPr>
          <a:xfrm rot="20703236" flipH="1">
            <a:off x="11410337" y="-1025656"/>
            <a:ext cx="2343465" cy="2326254"/>
          </a:xfrm>
          <a:custGeom>
            <a:avLst/>
            <a:gdLst>
              <a:gd name="connsiteX0" fmla="*/ 0 w 2309041"/>
              <a:gd name="connsiteY0" fmla="*/ 122448 h 2313432"/>
              <a:gd name="connsiteX1" fmla="*/ 122448 w 2309041"/>
              <a:gd name="connsiteY1" fmla="*/ 0 h 2313432"/>
              <a:gd name="connsiteX2" fmla="*/ 2186593 w 2309041"/>
              <a:gd name="connsiteY2" fmla="*/ 0 h 2313432"/>
              <a:gd name="connsiteX3" fmla="*/ 2309041 w 2309041"/>
              <a:gd name="connsiteY3" fmla="*/ 122448 h 2313432"/>
              <a:gd name="connsiteX4" fmla="*/ 2309041 w 2309041"/>
              <a:gd name="connsiteY4" fmla="*/ 2190984 h 2313432"/>
              <a:gd name="connsiteX5" fmla="*/ 2186593 w 2309041"/>
              <a:gd name="connsiteY5" fmla="*/ 2313432 h 2313432"/>
              <a:gd name="connsiteX6" fmla="*/ 122448 w 2309041"/>
              <a:gd name="connsiteY6" fmla="*/ 2313432 h 2313432"/>
              <a:gd name="connsiteX7" fmla="*/ 0 w 2309041"/>
              <a:gd name="connsiteY7" fmla="*/ 2190984 h 2313432"/>
              <a:gd name="connsiteX8" fmla="*/ 0 w 2309041"/>
              <a:gd name="connsiteY8" fmla="*/ 122448 h 2313432"/>
              <a:gd name="connsiteX0" fmla="*/ 0 w 2756331"/>
              <a:gd name="connsiteY0" fmla="*/ 122448 h 2313432"/>
              <a:gd name="connsiteX1" fmla="*/ 122448 w 2756331"/>
              <a:gd name="connsiteY1" fmla="*/ 0 h 2313432"/>
              <a:gd name="connsiteX2" fmla="*/ 2186593 w 2756331"/>
              <a:gd name="connsiteY2" fmla="*/ 0 h 2313432"/>
              <a:gd name="connsiteX3" fmla="*/ 2309041 w 2756331"/>
              <a:gd name="connsiteY3" fmla="*/ 122448 h 2313432"/>
              <a:gd name="connsiteX4" fmla="*/ 2756331 w 2756331"/>
              <a:gd name="connsiteY4" fmla="*/ 1743694 h 2313432"/>
              <a:gd name="connsiteX5" fmla="*/ 2186593 w 2756331"/>
              <a:gd name="connsiteY5" fmla="*/ 2313432 h 2313432"/>
              <a:gd name="connsiteX6" fmla="*/ 122448 w 2756331"/>
              <a:gd name="connsiteY6" fmla="*/ 2313432 h 2313432"/>
              <a:gd name="connsiteX7" fmla="*/ 0 w 2756331"/>
              <a:gd name="connsiteY7" fmla="*/ 2190984 h 2313432"/>
              <a:gd name="connsiteX8" fmla="*/ 0 w 2756331"/>
              <a:gd name="connsiteY8" fmla="*/ 122448 h 2313432"/>
              <a:gd name="connsiteX0" fmla="*/ 0 w 2756331"/>
              <a:gd name="connsiteY0" fmla="*/ 122448 h 2313432"/>
              <a:gd name="connsiteX1" fmla="*/ 122448 w 2756331"/>
              <a:gd name="connsiteY1" fmla="*/ 0 h 2313432"/>
              <a:gd name="connsiteX2" fmla="*/ 2186593 w 2756331"/>
              <a:gd name="connsiteY2" fmla="*/ 0 h 2313432"/>
              <a:gd name="connsiteX3" fmla="*/ 2309041 w 2756331"/>
              <a:gd name="connsiteY3" fmla="*/ 122448 h 2313432"/>
              <a:gd name="connsiteX4" fmla="*/ 2756331 w 2756331"/>
              <a:gd name="connsiteY4" fmla="*/ 1743694 h 2313432"/>
              <a:gd name="connsiteX5" fmla="*/ 2654369 w 2756331"/>
              <a:gd name="connsiteY5" fmla="*/ 1852485 h 2313432"/>
              <a:gd name="connsiteX6" fmla="*/ 122448 w 2756331"/>
              <a:gd name="connsiteY6" fmla="*/ 2313432 h 2313432"/>
              <a:gd name="connsiteX7" fmla="*/ 0 w 2756331"/>
              <a:gd name="connsiteY7" fmla="*/ 2190984 h 2313432"/>
              <a:gd name="connsiteX8" fmla="*/ 0 w 2756331"/>
              <a:gd name="connsiteY8" fmla="*/ 122448 h 2313432"/>
              <a:gd name="connsiteX0" fmla="*/ 0 w 2756331"/>
              <a:gd name="connsiteY0" fmla="*/ 122448 h 2193261"/>
              <a:gd name="connsiteX1" fmla="*/ 122448 w 2756331"/>
              <a:gd name="connsiteY1" fmla="*/ 0 h 2193261"/>
              <a:gd name="connsiteX2" fmla="*/ 2186593 w 2756331"/>
              <a:gd name="connsiteY2" fmla="*/ 0 h 2193261"/>
              <a:gd name="connsiteX3" fmla="*/ 2309041 w 2756331"/>
              <a:gd name="connsiteY3" fmla="*/ 122448 h 2193261"/>
              <a:gd name="connsiteX4" fmla="*/ 2756331 w 2756331"/>
              <a:gd name="connsiteY4" fmla="*/ 1743694 h 2193261"/>
              <a:gd name="connsiteX5" fmla="*/ 2654369 w 2756331"/>
              <a:gd name="connsiteY5" fmla="*/ 1852485 h 2193261"/>
              <a:gd name="connsiteX6" fmla="*/ 1768205 w 2756331"/>
              <a:gd name="connsiteY6" fmla="*/ 797431 h 2193261"/>
              <a:gd name="connsiteX7" fmla="*/ 0 w 2756331"/>
              <a:gd name="connsiteY7" fmla="*/ 2190984 h 2193261"/>
              <a:gd name="connsiteX8" fmla="*/ 0 w 2756331"/>
              <a:gd name="connsiteY8" fmla="*/ 122448 h 2193261"/>
              <a:gd name="connsiteX0" fmla="*/ 0 w 2756331"/>
              <a:gd name="connsiteY0" fmla="*/ 122448 h 2194935"/>
              <a:gd name="connsiteX1" fmla="*/ 122448 w 2756331"/>
              <a:gd name="connsiteY1" fmla="*/ 0 h 2194935"/>
              <a:gd name="connsiteX2" fmla="*/ 2186593 w 2756331"/>
              <a:gd name="connsiteY2" fmla="*/ 0 h 2194935"/>
              <a:gd name="connsiteX3" fmla="*/ 2309041 w 2756331"/>
              <a:gd name="connsiteY3" fmla="*/ 122448 h 2194935"/>
              <a:gd name="connsiteX4" fmla="*/ 2756331 w 2756331"/>
              <a:gd name="connsiteY4" fmla="*/ 1743694 h 2194935"/>
              <a:gd name="connsiteX5" fmla="*/ 2654369 w 2756331"/>
              <a:gd name="connsiteY5" fmla="*/ 1852485 h 2194935"/>
              <a:gd name="connsiteX6" fmla="*/ 986298 w 2756331"/>
              <a:gd name="connsiteY6" fmla="*/ 1435925 h 2194935"/>
              <a:gd name="connsiteX7" fmla="*/ 0 w 2756331"/>
              <a:gd name="connsiteY7" fmla="*/ 2190984 h 2194935"/>
              <a:gd name="connsiteX8" fmla="*/ 0 w 2756331"/>
              <a:gd name="connsiteY8" fmla="*/ 122448 h 2194935"/>
              <a:gd name="connsiteX0" fmla="*/ 0 w 2756331"/>
              <a:gd name="connsiteY0" fmla="*/ 122448 h 1852485"/>
              <a:gd name="connsiteX1" fmla="*/ 122448 w 2756331"/>
              <a:gd name="connsiteY1" fmla="*/ 0 h 1852485"/>
              <a:gd name="connsiteX2" fmla="*/ 2186593 w 2756331"/>
              <a:gd name="connsiteY2" fmla="*/ 0 h 1852485"/>
              <a:gd name="connsiteX3" fmla="*/ 2309041 w 2756331"/>
              <a:gd name="connsiteY3" fmla="*/ 122448 h 1852485"/>
              <a:gd name="connsiteX4" fmla="*/ 2756331 w 2756331"/>
              <a:gd name="connsiteY4" fmla="*/ 1743694 h 1852485"/>
              <a:gd name="connsiteX5" fmla="*/ 2654369 w 2756331"/>
              <a:gd name="connsiteY5" fmla="*/ 1852485 h 1852485"/>
              <a:gd name="connsiteX6" fmla="*/ 986298 w 2756331"/>
              <a:gd name="connsiteY6" fmla="*/ 1435925 h 1852485"/>
              <a:gd name="connsiteX7" fmla="*/ 894581 w 2756331"/>
              <a:gd name="connsiteY7" fmla="*/ 1337378 h 1852485"/>
              <a:gd name="connsiteX8" fmla="*/ 0 w 2756331"/>
              <a:gd name="connsiteY8" fmla="*/ 122448 h 1852485"/>
              <a:gd name="connsiteX0" fmla="*/ 0 w 2756331"/>
              <a:gd name="connsiteY0" fmla="*/ 539006 h 2269043"/>
              <a:gd name="connsiteX1" fmla="*/ 620956 w 2756331"/>
              <a:gd name="connsiteY1" fmla="*/ 0 h 2269043"/>
              <a:gd name="connsiteX2" fmla="*/ 2186593 w 2756331"/>
              <a:gd name="connsiteY2" fmla="*/ 416558 h 2269043"/>
              <a:gd name="connsiteX3" fmla="*/ 2309041 w 2756331"/>
              <a:gd name="connsiteY3" fmla="*/ 539006 h 2269043"/>
              <a:gd name="connsiteX4" fmla="*/ 2756331 w 2756331"/>
              <a:gd name="connsiteY4" fmla="*/ 2160252 h 2269043"/>
              <a:gd name="connsiteX5" fmla="*/ 2654369 w 2756331"/>
              <a:gd name="connsiteY5" fmla="*/ 2269043 h 2269043"/>
              <a:gd name="connsiteX6" fmla="*/ 986298 w 2756331"/>
              <a:gd name="connsiteY6" fmla="*/ 1852483 h 2269043"/>
              <a:gd name="connsiteX7" fmla="*/ 894581 w 2756331"/>
              <a:gd name="connsiteY7" fmla="*/ 1753936 h 2269043"/>
              <a:gd name="connsiteX8" fmla="*/ 0 w 2756331"/>
              <a:gd name="connsiteY8" fmla="*/ 539006 h 2269043"/>
              <a:gd name="connsiteX0" fmla="*/ 0 w 2288552"/>
              <a:gd name="connsiteY0" fmla="*/ 173665 h 2269043"/>
              <a:gd name="connsiteX1" fmla="*/ 153177 w 2288552"/>
              <a:gd name="connsiteY1" fmla="*/ 0 h 2269043"/>
              <a:gd name="connsiteX2" fmla="*/ 1718814 w 2288552"/>
              <a:gd name="connsiteY2" fmla="*/ 416558 h 2269043"/>
              <a:gd name="connsiteX3" fmla="*/ 1841262 w 2288552"/>
              <a:gd name="connsiteY3" fmla="*/ 539006 h 2269043"/>
              <a:gd name="connsiteX4" fmla="*/ 2288552 w 2288552"/>
              <a:gd name="connsiteY4" fmla="*/ 2160252 h 2269043"/>
              <a:gd name="connsiteX5" fmla="*/ 2186590 w 2288552"/>
              <a:gd name="connsiteY5" fmla="*/ 2269043 h 2269043"/>
              <a:gd name="connsiteX6" fmla="*/ 518519 w 2288552"/>
              <a:gd name="connsiteY6" fmla="*/ 1852483 h 2269043"/>
              <a:gd name="connsiteX7" fmla="*/ 426802 w 2288552"/>
              <a:gd name="connsiteY7" fmla="*/ 1753936 h 2269043"/>
              <a:gd name="connsiteX8" fmla="*/ 0 w 2288552"/>
              <a:gd name="connsiteY8" fmla="*/ 173665 h 2269043"/>
              <a:gd name="connsiteX0" fmla="*/ 0 w 2298796"/>
              <a:gd name="connsiteY0" fmla="*/ 142934 h 2269043"/>
              <a:gd name="connsiteX1" fmla="*/ 163421 w 2298796"/>
              <a:gd name="connsiteY1" fmla="*/ 0 h 2269043"/>
              <a:gd name="connsiteX2" fmla="*/ 1729058 w 2298796"/>
              <a:gd name="connsiteY2" fmla="*/ 416558 h 2269043"/>
              <a:gd name="connsiteX3" fmla="*/ 1851506 w 2298796"/>
              <a:gd name="connsiteY3" fmla="*/ 539006 h 2269043"/>
              <a:gd name="connsiteX4" fmla="*/ 2298796 w 2298796"/>
              <a:gd name="connsiteY4" fmla="*/ 2160252 h 2269043"/>
              <a:gd name="connsiteX5" fmla="*/ 2196834 w 2298796"/>
              <a:gd name="connsiteY5" fmla="*/ 2269043 h 2269043"/>
              <a:gd name="connsiteX6" fmla="*/ 528763 w 2298796"/>
              <a:gd name="connsiteY6" fmla="*/ 1852483 h 2269043"/>
              <a:gd name="connsiteX7" fmla="*/ 437046 w 2298796"/>
              <a:gd name="connsiteY7" fmla="*/ 1753936 h 2269043"/>
              <a:gd name="connsiteX8" fmla="*/ 0 w 2298796"/>
              <a:gd name="connsiteY8" fmla="*/ 142934 h 2269043"/>
              <a:gd name="connsiteX0" fmla="*/ 0 w 2298796"/>
              <a:gd name="connsiteY0" fmla="*/ 145749 h 2271858"/>
              <a:gd name="connsiteX1" fmla="*/ 163421 w 2298796"/>
              <a:gd name="connsiteY1" fmla="*/ 2815 h 2271858"/>
              <a:gd name="connsiteX2" fmla="*/ 1729058 w 2298796"/>
              <a:gd name="connsiteY2" fmla="*/ 419373 h 2271858"/>
              <a:gd name="connsiteX3" fmla="*/ 1851506 w 2298796"/>
              <a:gd name="connsiteY3" fmla="*/ 541821 h 2271858"/>
              <a:gd name="connsiteX4" fmla="*/ 2298796 w 2298796"/>
              <a:gd name="connsiteY4" fmla="*/ 2163067 h 2271858"/>
              <a:gd name="connsiteX5" fmla="*/ 2196834 w 2298796"/>
              <a:gd name="connsiteY5" fmla="*/ 2271858 h 2271858"/>
              <a:gd name="connsiteX6" fmla="*/ 528763 w 2298796"/>
              <a:gd name="connsiteY6" fmla="*/ 1855298 h 2271858"/>
              <a:gd name="connsiteX7" fmla="*/ 437046 w 2298796"/>
              <a:gd name="connsiteY7" fmla="*/ 1756751 h 2271858"/>
              <a:gd name="connsiteX8" fmla="*/ 0 w 2298796"/>
              <a:gd name="connsiteY8" fmla="*/ 145749 h 2271858"/>
              <a:gd name="connsiteX0" fmla="*/ 1583 w 2300379"/>
              <a:gd name="connsiteY0" fmla="*/ 146709 h 2272818"/>
              <a:gd name="connsiteX1" fmla="*/ 165004 w 2300379"/>
              <a:gd name="connsiteY1" fmla="*/ 3775 h 2272818"/>
              <a:gd name="connsiteX2" fmla="*/ 1730641 w 2300379"/>
              <a:gd name="connsiteY2" fmla="*/ 420333 h 2272818"/>
              <a:gd name="connsiteX3" fmla="*/ 1853089 w 2300379"/>
              <a:gd name="connsiteY3" fmla="*/ 542781 h 2272818"/>
              <a:gd name="connsiteX4" fmla="*/ 2300379 w 2300379"/>
              <a:gd name="connsiteY4" fmla="*/ 2164027 h 2272818"/>
              <a:gd name="connsiteX5" fmla="*/ 2198417 w 2300379"/>
              <a:gd name="connsiteY5" fmla="*/ 2272818 h 2272818"/>
              <a:gd name="connsiteX6" fmla="*/ 530346 w 2300379"/>
              <a:gd name="connsiteY6" fmla="*/ 1856258 h 2272818"/>
              <a:gd name="connsiteX7" fmla="*/ 438629 w 2300379"/>
              <a:gd name="connsiteY7" fmla="*/ 1757711 h 2272818"/>
              <a:gd name="connsiteX8" fmla="*/ 1583 w 2300379"/>
              <a:gd name="connsiteY8" fmla="*/ 146709 h 2272818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98751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98751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64606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8243"/>
              <a:gd name="connsiteX1" fmla="*/ 165338 w 2300713"/>
              <a:gd name="connsiteY1" fmla="*/ 6956 h 2288243"/>
              <a:gd name="connsiteX2" fmla="*/ 1730975 w 2300713"/>
              <a:gd name="connsiteY2" fmla="*/ 423514 h 2288243"/>
              <a:gd name="connsiteX3" fmla="*/ 1853423 w 2300713"/>
              <a:gd name="connsiteY3" fmla="*/ 545962 h 2288243"/>
              <a:gd name="connsiteX4" fmla="*/ 2300713 w 2300713"/>
              <a:gd name="connsiteY4" fmla="*/ 2167208 h 2288243"/>
              <a:gd name="connsiteX5" fmla="*/ 2164606 w 2300713"/>
              <a:gd name="connsiteY5" fmla="*/ 2275999 h 2288243"/>
              <a:gd name="connsiteX6" fmla="*/ 530680 w 2300713"/>
              <a:gd name="connsiteY6" fmla="*/ 1859439 h 2288243"/>
              <a:gd name="connsiteX7" fmla="*/ 438963 w 2300713"/>
              <a:gd name="connsiteY7" fmla="*/ 1760892 h 2288243"/>
              <a:gd name="connsiteX8" fmla="*/ 1917 w 2300713"/>
              <a:gd name="connsiteY8" fmla="*/ 149890 h 2288243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08231 w 2303711"/>
              <a:gd name="connsiteY7" fmla="*/ 1682357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08231 w 2303711"/>
              <a:gd name="connsiteY7" fmla="*/ 1682357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77326 w 2303711"/>
              <a:gd name="connsiteY3" fmla="*/ 590351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77326 w 2303711"/>
              <a:gd name="connsiteY3" fmla="*/ 590351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422589 w 2303711"/>
              <a:gd name="connsiteY7" fmla="*/ 1674265 h 2292042"/>
              <a:gd name="connsiteX8" fmla="*/ 1917 w 2303711"/>
              <a:gd name="connsiteY8" fmla="*/ 149890 h 2292042"/>
              <a:gd name="connsiteX0" fmla="*/ 2010 w 2303804"/>
              <a:gd name="connsiteY0" fmla="*/ 147792 h 2289944"/>
              <a:gd name="connsiteX1" fmla="*/ 163186 w 2303804"/>
              <a:gd name="connsiteY1" fmla="*/ 7104 h 2289944"/>
              <a:gd name="connsiteX2" fmla="*/ 1731068 w 2303804"/>
              <a:gd name="connsiteY2" fmla="*/ 421416 h 2289944"/>
              <a:gd name="connsiteX3" fmla="*/ 1877419 w 2303804"/>
              <a:gd name="connsiteY3" fmla="*/ 588253 h 2289944"/>
              <a:gd name="connsiteX4" fmla="*/ 2300806 w 2303804"/>
              <a:gd name="connsiteY4" fmla="*/ 2165110 h 2289944"/>
              <a:gd name="connsiteX5" fmla="*/ 2164699 w 2303804"/>
              <a:gd name="connsiteY5" fmla="*/ 2273901 h 2289944"/>
              <a:gd name="connsiteX6" fmla="*/ 588820 w 2303804"/>
              <a:gd name="connsiteY6" fmla="*/ 1874416 h 2289944"/>
              <a:gd name="connsiteX7" fmla="*/ 422682 w 2303804"/>
              <a:gd name="connsiteY7" fmla="*/ 1672167 h 2289944"/>
              <a:gd name="connsiteX8" fmla="*/ 2010 w 2303804"/>
              <a:gd name="connsiteY8" fmla="*/ 147792 h 2289944"/>
              <a:gd name="connsiteX0" fmla="*/ 2010 w 2303368"/>
              <a:gd name="connsiteY0" fmla="*/ 147792 h 2301573"/>
              <a:gd name="connsiteX1" fmla="*/ 163186 w 2303368"/>
              <a:gd name="connsiteY1" fmla="*/ 7104 h 2301573"/>
              <a:gd name="connsiteX2" fmla="*/ 1731068 w 2303368"/>
              <a:gd name="connsiteY2" fmla="*/ 421416 h 2301573"/>
              <a:gd name="connsiteX3" fmla="*/ 1877419 w 2303368"/>
              <a:gd name="connsiteY3" fmla="*/ 588253 h 2301573"/>
              <a:gd name="connsiteX4" fmla="*/ 2300806 w 2303368"/>
              <a:gd name="connsiteY4" fmla="*/ 2165110 h 2301573"/>
              <a:gd name="connsiteX5" fmla="*/ 2155719 w 2303368"/>
              <a:gd name="connsiteY5" fmla="*/ 2287371 h 2301573"/>
              <a:gd name="connsiteX6" fmla="*/ 588820 w 2303368"/>
              <a:gd name="connsiteY6" fmla="*/ 1874416 h 2301573"/>
              <a:gd name="connsiteX7" fmla="*/ 422682 w 2303368"/>
              <a:gd name="connsiteY7" fmla="*/ 1672167 h 2301573"/>
              <a:gd name="connsiteX8" fmla="*/ 2010 w 2303368"/>
              <a:gd name="connsiteY8" fmla="*/ 147792 h 2301573"/>
              <a:gd name="connsiteX0" fmla="*/ 2010 w 2303368"/>
              <a:gd name="connsiteY0" fmla="*/ 147792 h 2301573"/>
              <a:gd name="connsiteX1" fmla="*/ 163186 w 2303368"/>
              <a:gd name="connsiteY1" fmla="*/ 7104 h 2301573"/>
              <a:gd name="connsiteX2" fmla="*/ 1731068 w 2303368"/>
              <a:gd name="connsiteY2" fmla="*/ 421416 h 2301573"/>
              <a:gd name="connsiteX3" fmla="*/ 1877419 w 2303368"/>
              <a:gd name="connsiteY3" fmla="*/ 588253 h 2301573"/>
              <a:gd name="connsiteX4" fmla="*/ 2300806 w 2303368"/>
              <a:gd name="connsiteY4" fmla="*/ 2165110 h 2301573"/>
              <a:gd name="connsiteX5" fmla="*/ 2155719 w 2303368"/>
              <a:gd name="connsiteY5" fmla="*/ 2287371 h 2301573"/>
              <a:gd name="connsiteX6" fmla="*/ 588820 w 2303368"/>
              <a:gd name="connsiteY6" fmla="*/ 1874416 h 2301573"/>
              <a:gd name="connsiteX7" fmla="*/ 422682 w 2303368"/>
              <a:gd name="connsiteY7" fmla="*/ 1672167 h 2301573"/>
              <a:gd name="connsiteX8" fmla="*/ 2010 w 2303368"/>
              <a:gd name="connsiteY8" fmla="*/ 147792 h 2301573"/>
              <a:gd name="connsiteX0" fmla="*/ 2010 w 2304304"/>
              <a:gd name="connsiteY0" fmla="*/ 147792 h 2296304"/>
              <a:gd name="connsiteX1" fmla="*/ 163186 w 2304304"/>
              <a:gd name="connsiteY1" fmla="*/ 7104 h 2296304"/>
              <a:gd name="connsiteX2" fmla="*/ 1731068 w 2304304"/>
              <a:gd name="connsiteY2" fmla="*/ 421416 h 2296304"/>
              <a:gd name="connsiteX3" fmla="*/ 1877419 w 2304304"/>
              <a:gd name="connsiteY3" fmla="*/ 588253 h 2296304"/>
              <a:gd name="connsiteX4" fmla="*/ 2300806 w 2304304"/>
              <a:gd name="connsiteY4" fmla="*/ 2165110 h 2296304"/>
              <a:gd name="connsiteX5" fmla="*/ 2155719 w 2304304"/>
              <a:gd name="connsiteY5" fmla="*/ 2287371 h 2296304"/>
              <a:gd name="connsiteX6" fmla="*/ 588820 w 2304304"/>
              <a:gd name="connsiteY6" fmla="*/ 1874416 h 2296304"/>
              <a:gd name="connsiteX7" fmla="*/ 422682 w 2304304"/>
              <a:gd name="connsiteY7" fmla="*/ 1672167 h 2296304"/>
              <a:gd name="connsiteX8" fmla="*/ 2010 w 2304304"/>
              <a:gd name="connsiteY8" fmla="*/ 147792 h 2296304"/>
              <a:gd name="connsiteX0" fmla="*/ 2010 w 2300806"/>
              <a:gd name="connsiteY0" fmla="*/ 147792 h 2298797"/>
              <a:gd name="connsiteX1" fmla="*/ 163186 w 2300806"/>
              <a:gd name="connsiteY1" fmla="*/ 7104 h 2298797"/>
              <a:gd name="connsiteX2" fmla="*/ 1731068 w 2300806"/>
              <a:gd name="connsiteY2" fmla="*/ 421416 h 2298797"/>
              <a:gd name="connsiteX3" fmla="*/ 1877419 w 2300806"/>
              <a:gd name="connsiteY3" fmla="*/ 588253 h 2298797"/>
              <a:gd name="connsiteX4" fmla="*/ 2300806 w 2300806"/>
              <a:gd name="connsiteY4" fmla="*/ 2165110 h 2298797"/>
              <a:gd name="connsiteX5" fmla="*/ 2155719 w 2300806"/>
              <a:gd name="connsiteY5" fmla="*/ 2287371 h 2298797"/>
              <a:gd name="connsiteX6" fmla="*/ 588820 w 2300806"/>
              <a:gd name="connsiteY6" fmla="*/ 1874416 h 2298797"/>
              <a:gd name="connsiteX7" fmla="*/ 422682 w 2300806"/>
              <a:gd name="connsiteY7" fmla="*/ 1672167 h 2298797"/>
              <a:gd name="connsiteX8" fmla="*/ 2010 w 2300806"/>
              <a:gd name="connsiteY8" fmla="*/ 147792 h 2298797"/>
              <a:gd name="connsiteX0" fmla="*/ 2010 w 2300806"/>
              <a:gd name="connsiteY0" fmla="*/ 147792 h 2293305"/>
              <a:gd name="connsiteX1" fmla="*/ 163186 w 2300806"/>
              <a:gd name="connsiteY1" fmla="*/ 7104 h 2293305"/>
              <a:gd name="connsiteX2" fmla="*/ 1731068 w 2300806"/>
              <a:gd name="connsiteY2" fmla="*/ 421416 h 2293305"/>
              <a:gd name="connsiteX3" fmla="*/ 1877419 w 2300806"/>
              <a:gd name="connsiteY3" fmla="*/ 588253 h 2293305"/>
              <a:gd name="connsiteX4" fmla="*/ 2300806 w 2300806"/>
              <a:gd name="connsiteY4" fmla="*/ 2165110 h 2293305"/>
              <a:gd name="connsiteX5" fmla="*/ 2155719 w 2300806"/>
              <a:gd name="connsiteY5" fmla="*/ 2287371 h 2293305"/>
              <a:gd name="connsiteX6" fmla="*/ 588820 w 2300806"/>
              <a:gd name="connsiteY6" fmla="*/ 1874416 h 2293305"/>
              <a:gd name="connsiteX7" fmla="*/ 422682 w 2300806"/>
              <a:gd name="connsiteY7" fmla="*/ 1672167 h 2293305"/>
              <a:gd name="connsiteX8" fmla="*/ 2010 w 2300806"/>
              <a:gd name="connsiteY8" fmla="*/ 147792 h 2293305"/>
              <a:gd name="connsiteX0" fmla="*/ 2010 w 2300806"/>
              <a:gd name="connsiteY0" fmla="*/ 147792 h 2290966"/>
              <a:gd name="connsiteX1" fmla="*/ 163186 w 2300806"/>
              <a:gd name="connsiteY1" fmla="*/ 7104 h 2290966"/>
              <a:gd name="connsiteX2" fmla="*/ 1731068 w 2300806"/>
              <a:gd name="connsiteY2" fmla="*/ 421416 h 2290966"/>
              <a:gd name="connsiteX3" fmla="*/ 1877419 w 2300806"/>
              <a:gd name="connsiteY3" fmla="*/ 588253 h 2290966"/>
              <a:gd name="connsiteX4" fmla="*/ 2300806 w 2300806"/>
              <a:gd name="connsiteY4" fmla="*/ 2165110 h 2290966"/>
              <a:gd name="connsiteX5" fmla="*/ 2155719 w 2300806"/>
              <a:gd name="connsiteY5" fmla="*/ 2287371 h 2290966"/>
              <a:gd name="connsiteX6" fmla="*/ 588820 w 2300806"/>
              <a:gd name="connsiteY6" fmla="*/ 1874416 h 2290966"/>
              <a:gd name="connsiteX7" fmla="*/ 422682 w 2300806"/>
              <a:gd name="connsiteY7" fmla="*/ 1672167 h 2290966"/>
              <a:gd name="connsiteX8" fmla="*/ 2010 w 2300806"/>
              <a:gd name="connsiteY8" fmla="*/ 147792 h 2290966"/>
              <a:gd name="connsiteX0" fmla="*/ 2010 w 2300806"/>
              <a:gd name="connsiteY0" fmla="*/ 147792 h 2290966"/>
              <a:gd name="connsiteX1" fmla="*/ 163186 w 2300806"/>
              <a:gd name="connsiteY1" fmla="*/ 7104 h 2290966"/>
              <a:gd name="connsiteX2" fmla="*/ 1731068 w 2300806"/>
              <a:gd name="connsiteY2" fmla="*/ 421416 h 2290966"/>
              <a:gd name="connsiteX3" fmla="*/ 1877419 w 2300806"/>
              <a:gd name="connsiteY3" fmla="*/ 588253 h 2290966"/>
              <a:gd name="connsiteX4" fmla="*/ 2300806 w 2300806"/>
              <a:gd name="connsiteY4" fmla="*/ 2165110 h 2290966"/>
              <a:gd name="connsiteX5" fmla="*/ 2155719 w 2300806"/>
              <a:gd name="connsiteY5" fmla="*/ 2287371 h 2290966"/>
              <a:gd name="connsiteX6" fmla="*/ 588820 w 2300806"/>
              <a:gd name="connsiteY6" fmla="*/ 1874416 h 2290966"/>
              <a:gd name="connsiteX7" fmla="*/ 422682 w 2300806"/>
              <a:gd name="connsiteY7" fmla="*/ 1672167 h 2290966"/>
              <a:gd name="connsiteX8" fmla="*/ 2010 w 2300806"/>
              <a:gd name="connsiteY8" fmla="*/ 147792 h 2290966"/>
              <a:gd name="connsiteX0" fmla="*/ 2321 w 2301117"/>
              <a:gd name="connsiteY0" fmla="*/ 145616 h 2288790"/>
              <a:gd name="connsiteX1" fmla="*/ 163497 w 2301117"/>
              <a:gd name="connsiteY1" fmla="*/ 4928 h 2288790"/>
              <a:gd name="connsiteX2" fmla="*/ 1731379 w 2301117"/>
              <a:gd name="connsiteY2" fmla="*/ 419240 h 2288790"/>
              <a:gd name="connsiteX3" fmla="*/ 1877730 w 2301117"/>
              <a:gd name="connsiteY3" fmla="*/ 586077 h 2288790"/>
              <a:gd name="connsiteX4" fmla="*/ 2301117 w 2301117"/>
              <a:gd name="connsiteY4" fmla="*/ 2162934 h 2288790"/>
              <a:gd name="connsiteX5" fmla="*/ 2156030 w 2301117"/>
              <a:gd name="connsiteY5" fmla="*/ 2285195 h 2288790"/>
              <a:gd name="connsiteX6" fmla="*/ 589131 w 2301117"/>
              <a:gd name="connsiteY6" fmla="*/ 1872240 h 2288790"/>
              <a:gd name="connsiteX7" fmla="*/ 422993 w 2301117"/>
              <a:gd name="connsiteY7" fmla="*/ 1669991 h 2288790"/>
              <a:gd name="connsiteX8" fmla="*/ 2321 w 2301117"/>
              <a:gd name="connsiteY8" fmla="*/ 145616 h 2288790"/>
              <a:gd name="connsiteX0" fmla="*/ 0 w 2298796"/>
              <a:gd name="connsiteY0" fmla="*/ 147175 h 2290349"/>
              <a:gd name="connsiteX1" fmla="*/ 161176 w 2298796"/>
              <a:gd name="connsiteY1" fmla="*/ 6487 h 2290349"/>
              <a:gd name="connsiteX2" fmla="*/ 1729058 w 2298796"/>
              <a:gd name="connsiteY2" fmla="*/ 420799 h 2290349"/>
              <a:gd name="connsiteX3" fmla="*/ 1875409 w 2298796"/>
              <a:gd name="connsiteY3" fmla="*/ 587636 h 2290349"/>
              <a:gd name="connsiteX4" fmla="*/ 2298796 w 2298796"/>
              <a:gd name="connsiteY4" fmla="*/ 2164493 h 2290349"/>
              <a:gd name="connsiteX5" fmla="*/ 2153709 w 2298796"/>
              <a:gd name="connsiteY5" fmla="*/ 2286754 h 2290349"/>
              <a:gd name="connsiteX6" fmla="*/ 586810 w 2298796"/>
              <a:gd name="connsiteY6" fmla="*/ 1873799 h 2290349"/>
              <a:gd name="connsiteX7" fmla="*/ 420672 w 2298796"/>
              <a:gd name="connsiteY7" fmla="*/ 1671550 h 2290349"/>
              <a:gd name="connsiteX8" fmla="*/ 0 w 2298796"/>
              <a:gd name="connsiteY8" fmla="*/ 147175 h 2290349"/>
              <a:gd name="connsiteX0" fmla="*/ 0 w 2298796"/>
              <a:gd name="connsiteY0" fmla="*/ 147356 h 2290530"/>
              <a:gd name="connsiteX1" fmla="*/ 161176 w 2298796"/>
              <a:gd name="connsiteY1" fmla="*/ 6668 h 2290530"/>
              <a:gd name="connsiteX2" fmla="*/ 1729058 w 2298796"/>
              <a:gd name="connsiteY2" fmla="*/ 420980 h 2290530"/>
              <a:gd name="connsiteX3" fmla="*/ 1875409 w 2298796"/>
              <a:gd name="connsiteY3" fmla="*/ 587817 h 2290530"/>
              <a:gd name="connsiteX4" fmla="*/ 2298796 w 2298796"/>
              <a:gd name="connsiteY4" fmla="*/ 2164674 h 2290530"/>
              <a:gd name="connsiteX5" fmla="*/ 2153709 w 2298796"/>
              <a:gd name="connsiteY5" fmla="*/ 2286935 h 2290530"/>
              <a:gd name="connsiteX6" fmla="*/ 586810 w 2298796"/>
              <a:gd name="connsiteY6" fmla="*/ 1873980 h 2290530"/>
              <a:gd name="connsiteX7" fmla="*/ 420672 w 2298796"/>
              <a:gd name="connsiteY7" fmla="*/ 1671731 h 2290530"/>
              <a:gd name="connsiteX8" fmla="*/ 0 w 2298796"/>
              <a:gd name="connsiteY8" fmla="*/ 147356 h 2290530"/>
              <a:gd name="connsiteX0" fmla="*/ 9617 w 2308413"/>
              <a:gd name="connsiteY0" fmla="*/ 144929 h 2288103"/>
              <a:gd name="connsiteX1" fmla="*/ 170793 w 2308413"/>
              <a:gd name="connsiteY1" fmla="*/ 4241 h 2288103"/>
              <a:gd name="connsiteX2" fmla="*/ 1738675 w 2308413"/>
              <a:gd name="connsiteY2" fmla="*/ 418553 h 2288103"/>
              <a:gd name="connsiteX3" fmla="*/ 1885026 w 2308413"/>
              <a:gd name="connsiteY3" fmla="*/ 585390 h 2288103"/>
              <a:gd name="connsiteX4" fmla="*/ 2308413 w 2308413"/>
              <a:gd name="connsiteY4" fmla="*/ 2162247 h 2288103"/>
              <a:gd name="connsiteX5" fmla="*/ 2163326 w 2308413"/>
              <a:gd name="connsiteY5" fmla="*/ 2284508 h 2288103"/>
              <a:gd name="connsiteX6" fmla="*/ 596427 w 2308413"/>
              <a:gd name="connsiteY6" fmla="*/ 1871553 h 2288103"/>
              <a:gd name="connsiteX7" fmla="*/ 430289 w 2308413"/>
              <a:gd name="connsiteY7" fmla="*/ 1669304 h 2288103"/>
              <a:gd name="connsiteX8" fmla="*/ 9617 w 2308413"/>
              <a:gd name="connsiteY8" fmla="*/ 144929 h 2288103"/>
              <a:gd name="connsiteX0" fmla="*/ 8386 w 2307182"/>
              <a:gd name="connsiteY0" fmla="*/ 152138 h 2295312"/>
              <a:gd name="connsiteX1" fmla="*/ 169562 w 2307182"/>
              <a:gd name="connsiteY1" fmla="*/ 11450 h 2295312"/>
              <a:gd name="connsiteX2" fmla="*/ 1737444 w 2307182"/>
              <a:gd name="connsiteY2" fmla="*/ 425762 h 2295312"/>
              <a:gd name="connsiteX3" fmla="*/ 1883795 w 2307182"/>
              <a:gd name="connsiteY3" fmla="*/ 592599 h 2295312"/>
              <a:gd name="connsiteX4" fmla="*/ 2307182 w 2307182"/>
              <a:gd name="connsiteY4" fmla="*/ 2169456 h 2295312"/>
              <a:gd name="connsiteX5" fmla="*/ 2162095 w 2307182"/>
              <a:gd name="connsiteY5" fmla="*/ 2291717 h 2295312"/>
              <a:gd name="connsiteX6" fmla="*/ 595196 w 2307182"/>
              <a:gd name="connsiteY6" fmla="*/ 1878762 h 2295312"/>
              <a:gd name="connsiteX7" fmla="*/ 429058 w 2307182"/>
              <a:gd name="connsiteY7" fmla="*/ 1676513 h 2295312"/>
              <a:gd name="connsiteX8" fmla="*/ 8386 w 2307182"/>
              <a:gd name="connsiteY8" fmla="*/ 152138 h 2295312"/>
              <a:gd name="connsiteX0" fmla="*/ 9020 w 2301081"/>
              <a:gd name="connsiteY0" fmla="*/ 145947 h 2295856"/>
              <a:gd name="connsiteX1" fmla="*/ 163461 w 2301081"/>
              <a:gd name="connsiteY1" fmla="*/ 11994 h 2295856"/>
              <a:gd name="connsiteX2" fmla="*/ 1731343 w 2301081"/>
              <a:gd name="connsiteY2" fmla="*/ 426306 h 2295856"/>
              <a:gd name="connsiteX3" fmla="*/ 1877694 w 2301081"/>
              <a:gd name="connsiteY3" fmla="*/ 593143 h 2295856"/>
              <a:gd name="connsiteX4" fmla="*/ 2301081 w 2301081"/>
              <a:gd name="connsiteY4" fmla="*/ 2170000 h 2295856"/>
              <a:gd name="connsiteX5" fmla="*/ 2155994 w 2301081"/>
              <a:gd name="connsiteY5" fmla="*/ 2292261 h 2295856"/>
              <a:gd name="connsiteX6" fmla="*/ 589095 w 2301081"/>
              <a:gd name="connsiteY6" fmla="*/ 1879306 h 2295856"/>
              <a:gd name="connsiteX7" fmla="*/ 422957 w 2301081"/>
              <a:gd name="connsiteY7" fmla="*/ 1677057 h 2295856"/>
              <a:gd name="connsiteX8" fmla="*/ 9020 w 2301081"/>
              <a:gd name="connsiteY8" fmla="*/ 145947 h 2295856"/>
              <a:gd name="connsiteX0" fmla="*/ 3409 w 2295470"/>
              <a:gd name="connsiteY0" fmla="*/ 146126 h 2296035"/>
              <a:gd name="connsiteX1" fmla="*/ 157850 w 2295470"/>
              <a:gd name="connsiteY1" fmla="*/ 12173 h 2296035"/>
              <a:gd name="connsiteX2" fmla="*/ 1725732 w 2295470"/>
              <a:gd name="connsiteY2" fmla="*/ 426485 h 2296035"/>
              <a:gd name="connsiteX3" fmla="*/ 1872083 w 2295470"/>
              <a:gd name="connsiteY3" fmla="*/ 593322 h 2296035"/>
              <a:gd name="connsiteX4" fmla="*/ 2295470 w 2295470"/>
              <a:gd name="connsiteY4" fmla="*/ 2170179 h 2296035"/>
              <a:gd name="connsiteX5" fmla="*/ 2150383 w 2295470"/>
              <a:gd name="connsiteY5" fmla="*/ 2292440 h 2296035"/>
              <a:gd name="connsiteX6" fmla="*/ 583484 w 2295470"/>
              <a:gd name="connsiteY6" fmla="*/ 1879485 h 2296035"/>
              <a:gd name="connsiteX7" fmla="*/ 417346 w 2295470"/>
              <a:gd name="connsiteY7" fmla="*/ 1677236 h 2296035"/>
              <a:gd name="connsiteX8" fmla="*/ 3409 w 2295470"/>
              <a:gd name="connsiteY8" fmla="*/ 146126 h 2296035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5540 w 2297601"/>
              <a:gd name="connsiteY0" fmla="*/ 143814 h 2293723"/>
              <a:gd name="connsiteX1" fmla="*/ 159981 w 2297601"/>
              <a:gd name="connsiteY1" fmla="*/ 9861 h 2293723"/>
              <a:gd name="connsiteX2" fmla="*/ 1727863 w 2297601"/>
              <a:gd name="connsiteY2" fmla="*/ 424173 h 2293723"/>
              <a:gd name="connsiteX3" fmla="*/ 1874214 w 2297601"/>
              <a:gd name="connsiteY3" fmla="*/ 591010 h 2293723"/>
              <a:gd name="connsiteX4" fmla="*/ 2297601 w 2297601"/>
              <a:gd name="connsiteY4" fmla="*/ 2167867 h 2293723"/>
              <a:gd name="connsiteX5" fmla="*/ 2152514 w 2297601"/>
              <a:gd name="connsiteY5" fmla="*/ 2290128 h 2293723"/>
              <a:gd name="connsiteX6" fmla="*/ 585615 w 2297601"/>
              <a:gd name="connsiteY6" fmla="*/ 1877173 h 2293723"/>
              <a:gd name="connsiteX7" fmla="*/ 419477 w 2297601"/>
              <a:gd name="connsiteY7" fmla="*/ 1674924 h 2293723"/>
              <a:gd name="connsiteX8" fmla="*/ 5540 w 2297601"/>
              <a:gd name="connsiteY8" fmla="*/ 143814 h 2293723"/>
              <a:gd name="connsiteX0" fmla="*/ 5540 w 2297601"/>
              <a:gd name="connsiteY0" fmla="*/ 143814 h 2293723"/>
              <a:gd name="connsiteX1" fmla="*/ 159981 w 2297601"/>
              <a:gd name="connsiteY1" fmla="*/ 9861 h 2293723"/>
              <a:gd name="connsiteX2" fmla="*/ 1727863 w 2297601"/>
              <a:gd name="connsiteY2" fmla="*/ 424173 h 2293723"/>
              <a:gd name="connsiteX3" fmla="*/ 1874214 w 2297601"/>
              <a:gd name="connsiteY3" fmla="*/ 591010 h 2293723"/>
              <a:gd name="connsiteX4" fmla="*/ 2297601 w 2297601"/>
              <a:gd name="connsiteY4" fmla="*/ 2167867 h 2293723"/>
              <a:gd name="connsiteX5" fmla="*/ 2152514 w 2297601"/>
              <a:gd name="connsiteY5" fmla="*/ 2290128 h 2293723"/>
              <a:gd name="connsiteX6" fmla="*/ 585615 w 2297601"/>
              <a:gd name="connsiteY6" fmla="*/ 1877173 h 2293723"/>
              <a:gd name="connsiteX7" fmla="*/ 419477 w 2297601"/>
              <a:gd name="connsiteY7" fmla="*/ 1674924 h 2293723"/>
              <a:gd name="connsiteX8" fmla="*/ 5540 w 2297601"/>
              <a:gd name="connsiteY8" fmla="*/ 143814 h 2293723"/>
              <a:gd name="connsiteX0" fmla="*/ 3923 w 2295984"/>
              <a:gd name="connsiteY0" fmla="*/ 144081 h 2293990"/>
              <a:gd name="connsiteX1" fmla="*/ 158364 w 2295984"/>
              <a:gd name="connsiteY1" fmla="*/ 10128 h 2293990"/>
              <a:gd name="connsiteX2" fmla="*/ 1726246 w 2295984"/>
              <a:gd name="connsiteY2" fmla="*/ 424440 h 2293990"/>
              <a:gd name="connsiteX3" fmla="*/ 1872597 w 2295984"/>
              <a:gd name="connsiteY3" fmla="*/ 591277 h 2293990"/>
              <a:gd name="connsiteX4" fmla="*/ 2295984 w 2295984"/>
              <a:gd name="connsiteY4" fmla="*/ 2168134 h 2293990"/>
              <a:gd name="connsiteX5" fmla="*/ 2150897 w 2295984"/>
              <a:gd name="connsiteY5" fmla="*/ 2290395 h 2293990"/>
              <a:gd name="connsiteX6" fmla="*/ 583998 w 2295984"/>
              <a:gd name="connsiteY6" fmla="*/ 1877440 h 2293990"/>
              <a:gd name="connsiteX7" fmla="*/ 417860 w 2295984"/>
              <a:gd name="connsiteY7" fmla="*/ 1675191 h 2293990"/>
              <a:gd name="connsiteX8" fmla="*/ 3923 w 2295984"/>
              <a:gd name="connsiteY8" fmla="*/ 144081 h 2293990"/>
              <a:gd name="connsiteX0" fmla="*/ 1528 w 2293589"/>
              <a:gd name="connsiteY0" fmla="*/ 144362 h 2294271"/>
              <a:gd name="connsiteX1" fmla="*/ 155969 w 2293589"/>
              <a:gd name="connsiteY1" fmla="*/ 10409 h 2294271"/>
              <a:gd name="connsiteX2" fmla="*/ 1723851 w 2293589"/>
              <a:gd name="connsiteY2" fmla="*/ 424721 h 2294271"/>
              <a:gd name="connsiteX3" fmla="*/ 1870202 w 2293589"/>
              <a:gd name="connsiteY3" fmla="*/ 591558 h 2294271"/>
              <a:gd name="connsiteX4" fmla="*/ 2293589 w 2293589"/>
              <a:gd name="connsiteY4" fmla="*/ 2168415 h 2294271"/>
              <a:gd name="connsiteX5" fmla="*/ 2148502 w 2293589"/>
              <a:gd name="connsiteY5" fmla="*/ 2290676 h 2294271"/>
              <a:gd name="connsiteX6" fmla="*/ 581603 w 2293589"/>
              <a:gd name="connsiteY6" fmla="*/ 1877721 h 2294271"/>
              <a:gd name="connsiteX7" fmla="*/ 415465 w 2293589"/>
              <a:gd name="connsiteY7" fmla="*/ 1675472 h 2294271"/>
              <a:gd name="connsiteX8" fmla="*/ 1528 w 2293589"/>
              <a:gd name="connsiteY8" fmla="*/ 144362 h 2294271"/>
              <a:gd name="connsiteX0" fmla="*/ 1848 w 2293909"/>
              <a:gd name="connsiteY0" fmla="*/ 138202 h 2288111"/>
              <a:gd name="connsiteX1" fmla="*/ 156289 w 2293909"/>
              <a:gd name="connsiteY1" fmla="*/ 4249 h 2288111"/>
              <a:gd name="connsiteX2" fmla="*/ 1724171 w 2293909"/>
              <a:gd name="connsiteY2" fmla="*/ 418561 h 2288111"/>
              <a:gd name="connsiteX3" fmla="*/ 1870522 w 2293909"/>
              <a:gd name="connsiteY3" fmla="*/ 585398 h 2288111"/>
              <a:gd name="connsiteX4" fmla="*/ 2293909 w 2293909"/>
              <a:gd name="connsiteY4" fmla="*/ 2162255 h 2288111"/>
              <a:gd name="connsiteX5" fmla="*/ 2148822 w 2293909"/>
              <a:gd name="connsiteY5" fmla="*/ 2284516 h 2288111"/>
              <a:gd name="connsiteX6" fmla="*/ 581923 w 2293909"/>
              <a:gd name="connsiteY6" fmla="*/ 1871561 h 2288111"/>
              <a:gd name="connsiteX7" fmla="*/ 415785 w 2293909"/>
              <a:gd name="connsiteY7" fmla="*/ 1669312 h 2288111"/>
              <a:gd name="connsiteX8" fmla="*/ 1848 w 2293909"/>
              <a:gd name="connsiteY8" fmla="*/ 138202 h 2288111"/>
              <a:gd name="connsiteX0" fmla="*/ 1289 w 2293350"/>
              <a:gd name="connsiteY0" fmla="*/ 138202 h 2288111"/>
              <a:gd name="connsiteX1" fmla="*/ 155730 w 2293350"/>
              <a:gd name="connsiteY1" fmla="*/ 4249 h 2288111"/>
              <a:gd name="connsiteX2" fmla="*/ 1723612 w 2293350"/>
              <a:gd name="connsiteY2" fmla="*/ 418561 h 2288111"/>
              <a:gd name="connsiteX3" fmla="*/ 1869963 w 2293350"/>
              <a:gd name="connsiteY3" fmla="*/ 585398 h 2288111"/>
              <a:gd name="connsiteX4" fmla="*/ 2293350 w 2293350"/>
              <a:gd name="connsiteY4" fmla="*/ 2162255 h 2288111"/>
              <a:gd name="connsiteX5" fmla="*/ 2148263 w 2293350"/>
              <a:gd name="connsiteY5" fmla="*/ 2284516 h 2288111"/>
              <a:gd name="connsiteX6" fmla="*/ 581364 w 2293350"/>
              <a:gd name="connsiteY6" fmla="*/ 1871561 h 2288111"/>
              <a:gd name="connsiteX7" fmla="*/ 415226 w 2293350"/>
              <a:gd name="connsiteY7" fmla="*/ 1669312 h 2288111"/>
              <a:gd name="connsiteX8" fmla="*/ 1289 w 2293350"/>
              <a:gd name="connsiteY8" fmla="*/ 138202 h 2288111"/>
              <a:gd name="connsiteX0" fmla="*/ 1527 w 2293588"/>
              <a:gd name="connsiteY0" fmla="*/ 138621 h 2288530"/>
              <a:gd name="connsiteX1" fmla="*/ 155968 w 2293588"/>
              <a:gd name="connsiteY1" fmla="*/ 4668 h 2288530"/>
              <a:gd name="connsiteX2" fmla="*/ 1723850 w 2293588"/>
              <a:gd name="connsiteY2" fmla="*/ 418980 h 2288530"/>
              <a:gd name="connsiteX3" fmla="*/ 1870201 w 2293588"/>
              <a:gd name="connsiteY3" fmla="*/ 585817 h 2288530"/>
              <a:gd name="connsiteX4" fmla="*/ 2293588 w 2293588"/>
              <a:gd name="connsiteY4" fmla="*/ 2162674 h 2288530"/>
              <a:gd name="connsiteX5" fmla="*/ 2148501 w 2293588"/>
              <a:gd name="connsiteY5" fmla="*/ 2284935 h 2288530"/>
              <a:gd name="connsiteX6" fmla="*/ 581602 w 2293588"/>
              <a:gd name="connsiteY6" fmla="*/ 1871980 h 2288530"/>
              <a:gd name="connsiteX7" fmla="*/ 415464 w 2293588"/>
              <a:gd name="connsiteY7" fmla="*/ 1669731 h 2288530"/>
              <a:gd name="connsiteX8" fmla="*/ 1527 w 2293588"/>
              <a:gd name="connsiteY8" fmla="*/ 138621 h 2288530"/>
              <a:gd name="connsiteX0" fmla="*/ 4451 w 2296512"/>
              <a:gd name="connsiteY0" fmla="*/ 139388 h 2289297"/>
              <a:gd name="connsiteX1" fmla="*/ 158892 w 2296512"/>
              <a:gd name="connsiteY1" fmla="*/ 5435 h 2289297"/>
              <a:gd name="connsiteX2" fmla="*/ 1726774 w 2296512"/>
              <a:gd name="connsiteY2" fmla="*/ 419747 h 2289297"/>
              <a:gd name="connsiteX3" fmla="*/ 1873125 w 2296512"/>
              <a:gd name="connsiteY3" fmla="*/ 586584 h 2289297"/>
              <a:gd name="connsiteX4" fmla="*/ 2296512 w 2296512"/>
              <a:gd name="connsiteY4" fmla="*/ 2163441 h 2289297"/>
              <a:gd name="connsiteX5" fmla="*/ 2151425 w 2296512"/>
              <a:gd name="connsiteY5" fmla="*/ 2285702 h 2289297"/>
              <a:gd name="connsiteX6" fmla="*/ 584526 w 2296512"/>
              <a:gd name="connsiteY6" fmla="*/ 1872747 h 2289297"/>
              <a:gd name="connsiteX7" fmla="*/ 418388 w 2296512"/>
              <a:gd name="connsiteY7" fmla="*/ 1670498 h 2289297"/>
              <a:gd name="connsiteX8" fmla="*/ 4451 w 2296512"/>
              <a:gd name="connsiteY8" fmla="*/ 139388 h 2289297"/>
              <a:gd name="connsiteX0" fmla="*/ 4451 w 2299782"/>
              <a:gd name="connsiteY0" fmla="*/ 139388 h 2288818"/>
              <a:gd name="connsiteX1" fmla="*/ 158892 w 2299782"/>
              <a:gd name="connsiteY1" fmla="*/ 5435 h 2288818"/>
              <a:gd name="connsiteX2" fmla="*/ 1726774 w 2299782"/>
              <a:gd name="connsiteY2" fmla="*/ 419747 h 2288818"/>
              <a:gd name="connsiteX3" fmla="*/ 1873125 w 2299782"/>
              <a:gd name="connsiteY3" fmla="*/ 586584 h 2288818"/>
              <a:gd name="connsiteX4" fmla="*/ 2296512 w 2299782"/>
              <a:gd name="connsiteY4" fmla="*/ 2163441 h 2288818"/>
              <a:gd name="connsiteX5" fmla="*/ 2151425 w 2299782"/>
              <a:gd name="connsiteY5" fmla="*/ 2285702 h 2288818"/>
              <a:gd name="connsiteX6" fmla="*/ 584526 w 2299782"/>
              <a:gd name="connsiteY6" fmla="*/ 1872747 h 2288818"/>
              <a:gd name="connsiteX7" fmla="*/ 418388 w 2299782"/>
              <a:gd name="connsiteY7" fmla="*/ 1670498 h 2288818"/>
              <a:gd name="connsiteX8" fmla="*/ 4451 w 2299782"/>
              <a:gd name="connsiteY8" fmla="*/ 139388 h 2288818"/>
              <a:gd name="connsiteX0" fmla="*/ 4451 w 2299139"/>
              <a:gd name="connsiteY0" fmla="*/ 139388 h 2287220"/>
              <a:gd name="connsiteX1" fmla="*/ 158892 w 2299139"/>
              <a:gd name="connsiteY1" fmla="*/ 5435 h 2287220"/>
              <a:gd name="connsiteX2" fmla="*/ 1726774 w 2299139"/>
              <a:gd name="connsiteY2" fmla="*/ 419747 h 2287220"/>
              <a:gd name="connsiteX3" fmla="*/ 1873125 w 2299139"/>
              <a:gd name="connsiteY3" fmla="*/ 586584 h 2287220"/>
              <a:gd name="connsiteX4" fmla="*/ 2296512 w 2299139"/>
              <a:gd name="connsiteY4" fmla="*/ 2163441 h 2287220"/>
              <a:gd name="connsiteX5" fmla="*/ 2151425 w 2299139"/>
              <a:gd name="connsiteY5" fmla="*/ 2285702 h 2287220"/>
              <a:gd name="connsiteX6" fmla="*/ 584526 w 2299139"/>
              <a:gd name="connsiteY6" fmla="*/ 1872747 h 2287220"/>
              <a:gd name="connsiteX7" fmla="*/ 418388 w 2299139"/>
              <a:gd name="connsiteY7" fmla="*/ 1670498 h 2287220"/>
              <a:gd name="connsiteX8" fmla="*/ 4451 w 2299139"/>
              <a:gd name="connsiteY8" fmla="*/ 139388 h 2287220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84526 w 2299277"/>
              <a:gd name="connsiteY6" fmla="*/ 1872747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4690 w 2299277"/>
              <a:gd name="connsiteY3" fmla="*/ 585018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4690 w 2299277"/>
              <a:gd name="connsiteY3" fmla="*/ 588149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99277" h="2289265">
                <a:moveTo>
                  <a:pt x="4451" y="139388"/>
                </a:moveTo>
                <a:cubicBezTo>
                  <a:pt x="-13417" y="60766"/>
                  <a:pt x="19464" y="-22226"/>
                  <a:pt x="158892" y="5435"/>
                </a:cubicBezTo>
                <a:lnTo>
                  <a:pt x="1726774" y="419747"/>
                </a:lnTo>
                <a:cubicBezTo>
                  <a:pt x="1822894" y="445626"/>
                  <a:pt x="1861313" y="514526"/>
                  <a:pt x="1880135" y="585426"/>
                </a:cubicBezTo>
                <a:cubicBezTo>
                  <a:pt x="2097057" y="1402519"/>
                  <a:pt x="2138139" y="1539608"/>
                  <a:pt x="2296512" y="2163441"/>
                </a:cubicBezTo>
                <a:cubicBezTo>
                  <a:pt x="2313920" y="2245273"/>
                  <a:pt x="2247201" y="2304717"/>
                  <a:pt x="2151425" y="2285702"/>
                </a:cubicBezTo>
                <a:lnTo>
                  <a:pt x="594791" y="1867358"/>
                </a:lnTo>
                <a:cubicBezTo>
                  <a:pt x="507154" y="1842614"/>
                  <a:pt x="450849" y="1799460"/>
                  <a:pt x="416823" y="1672064"/>
                </a:cubicBezTo>
                <a:cubicBezTo>
                  <a:pt x="286664" y="1184744"/>
                  <a:pt x="134198" y="644520"/>
                  <a:pt x="4451" y="139388"/>
                </a:cubicBezTo>
                <a:close/>
              </a:path>
            </a:pathLst>
          </a:custGeom>
          <a:noFill/>
          <a:ln w="28575" cmpd="sng">
            <a:solidFill>
              <a:srgbClr val="A7934B">
                <a:alpha val="2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ed Rectangle 11"/>
          <p:cNvSpPr/>
          <p:nvPr userDrawn="1"/>
        </p:nvSpPr>
        <p:spPr>
          <a:xfrm rot="18900000">
            <a:off x="12317462" y="590418"/>
            <a:ext cx="2343465" cy="2326254"/>
          </a:xfrm>
          <a:custGeom>
            <a:avLst/>
            <a:gdLst>
              <a:gd name="connsiteX0" fmla="*/ 0 w 2309041"/>
              <a:gd name="connsiteY0" fmla="*/ 122448 h 2313432"/>
              <a:gd name="connsiteX1" fmla="*/ 122448 w 2309041"/>
              <a:gd name="connsiteY1" fmla="*/ 0 h 2313432"/>
              <a:gd name="connsiteX2" fmla="*/ 2186593 w 2309041"/>
              <a:gd name="connsiteY2" fmla="*/ 0 h 2313432"/>
              <a:gd name="connsiteX3" fmla="*/ 2309041 w 2309041"/>
              <a:gd name="connsiteY3" fmla="*/ 122448 h 2313432"/>
              <a:gd name="connsiteX4" fmla="*/ 2309041 w 2309041"/>
              <a:gd name="connsiteY4" fmla="*/ 2190984 h 2313432"/>
              <a:gd name="connsiteX5" fmla="*/ 2186593 w 2309041"/>
              <a:gd name="connsiteY5" fmla="*/ 2313432 h 2313432"/>
              <a:gd name="connsiteX6" fmla="*/ 122448 w 2309041"/>
              <a:gd name="connsiteY6" fmla="*/ 2313432 h 2313432"/>
              <a:gd name="connsiteX7" fmla="*/ 0 w 2309041"/>
              <a:gd name="connsiteY7" fmla="*/ 2190984 h 2313432"/>
              <a:gd name="connsiteX8" fmla="*/ 0 w 2309041"/>
              <a:gd name="connsiteY8" fmla="*/ 122448 h 2313432"/>
              <a:gd name="connsiteX0" fmla="*/ 0 w 2756331"/>
              <a:gd name="connsiteY0" fmla="*/ 122448 h 2313432"/>
              <a:gd name="connsiteX1" fmla="*/ 122448 w 2756331"/>
              <a:gd name="connsiteY1" fmla="*/ 0 h 2313432"/>
              <a:gd name="connsiteX2" fmla="*/ 2186593 w 2756331"/>
              <a:gd name="connsiteY2" fmla="*/ 0 h 2313432"/>
              <a:gd name="connsiteX3" fmla="*/ 2309041 w 2756331"/>
              <a:gd name="connsiteY3" fmla="*/ 122448 h 2313432"/>
              <a:gd name="connsiteX4" fmla="*/ 2756331 w 2756331"/>
              <a:gd name="connsiteY4" fmla="*/ 1743694 h 2313432"/>
              <a:gd name="connsiteX5" fmla="*/ 2186593 w 2756331"/>
              <a:gd name="connsiteY5" fmla="*/ 2313432 h 2313432"/>
              <a:gd name="connsiteX6" fmla="*/ 122448 w 2756331"/>
              <a:gd name="connsiteY6" fmla="*/ 2313432 h 2313432"/>
              <a:gd name="connsiteX7" fmla="*/ 0 w 2756331"/>
              <a:gd name="connsiteY7" fmla="*/ 2190984 h 2313432"/>
              <a:gd name="connsiteX8" fmla="*/ 0 w 2756331"/>
              <a:gd name="connsiteY8" fmla="*/ 122448 h 2313432"/>
              <a:gd name="connsiteX0" fmla="*/ 0 w 2756331"/>
              <a:gd name="connsiteY0" fmla="*/ 122448 h 2313432"/>
              <a:gd name="connsiteX1" fmla="*/ 122448 w 2756331"/>
              <a:gd name="connsiteY1" fmla="*/ 0 h 2313432"/>
              <a:gd name="connsiteX2" fmla="*/ 2186593 w 2756331"/>
              <a:gd name="connsiteY2" fmla="*/ 0 h 2313432"/>
              <a:gd name="connsiteX3" fmla="*/ 2309041 w 2756331"/>
              <a:gd name="connsiteY3" fmla="*/ 122448 h 2313432"/>
              <a:gd name="connsiteX4" fmla="*/ 2756331 w 2756331"/>
              <a:gd name="connsiteY4" fmla="*/ 1743694 h 2313432"/>
              <a:gd name="connsiteX5" fmla="*/ 2654369 w 2756331"/>
              <a:gd name="connsiteY5" fmla="*/ 1852485 h 2313432"/>
              <a:gd name="connsiteX6" fmla="*/ 122448 w 2756331"/>
              <a:gd name="connsiteY6" fmla="*/ 2313432 h 2313432"/>
              <a:gd name="connsiteX7" fmla="*/ 0 w 2756331"/>
              <a:gd name="connsiteY7" fmla="*/ 2190984 h 2313432"/>
              <a:gd name="connsiteX8" fmla="*/ 0 w 2756331"/>
              <a:gd name="connsiteY8" fmla="*/ 122448 h 2313432"/>
              <a:gd name="connsiteX0" fmla="*/ 0 w 2756331"/>
              <a:gd name="connsiteY0" fmla="*/ 122448 h 2193261"/>
              <a:gd name="connsiteX1" fmla="*/ 122448 w 2756331"/>
              <a:gd name="connsiteY1" fmla="*/ 0 h 2193261"/>
              <a:gd name="connsiteX2" fmla="*/ 2186593 w 2756331"/>
              <a:gd name="connsiteY2" fmla="*/ 0 h 2193261"/>
              <a:gd name="connsiteX3" fmla="*/ 2309041 w 2756331"/>
              <a:gd name="connsiteY3" fmla="*/ 122448 h 2193261"/>
              <a:gd name="connsiteX4" fmla="*/ 2756331 w 2756331"/>
              <a:gd name="connsiteY4" fmla="*/ 1743694 h 2193261"/>
              <a:gd name="connsiteX5" fmla="*/ 2654369 w 2756331"/>
              <a:gd name="connsiteY5" fmla="*/ 1852485 h 2193261"/>
              <a:gd name="connsiteX6" fmla="*/ 1768205 w 2756331"/>
              <a:gd name="connsiteY6" fmla="*/ 797431 h 2193261"/>
              <a:gd name="connsiteX7" fmla="*/ 0 w 2756331"/>
              <a:gd name="connsiteY7" fmla="*/ 2190984 h 2193261"/>
              <a:gd name="connsiteX8" fmla="*/ 0 w 2756331"/>
              <a:gd name="connsiteY8" fmla="*/ 122448 h 2193261"/>
              <a:gd name="connsiteX0" fmla="*/ 0 w 2756331"/>
              <a:gd name="connsiteY0" fmla="*/ 122448 h 2194935"/>
              <a:gd name="connsiteX1" fmla="*/ 122448 w 2756331"/>
              <a:gd name="connsiteY1" fmla="*/ 0 h 2194935"/>
              <a:gd name="connsiteX2" fmla="*/ 2186593 w 2756331"/>
              <a:gd name="connsiteY2" fmla="*/ 0 h 2194935"/>
              <a:gd name="connsiteX3" fmla="*/ 2309041 w 2756331"/>
              <a:gd name="connsiteY3" fmla="*/ 122448 h 2194935"/>
              <a:gd name="connsiteX4" fmla="*/ 2756331 w 2756331"/>
              <a:gd name="connsiteY4" fmla="*/ 1743694 h 2194935"/>
              <a:gd name="connsiteX5" fmla="*/ 2654369 w 2756331"/>
              <a:gd name="connsiteY5" fmla="*/ 1852485 h 2194935"/>
              <a:gd name="connsiteX6" fmla="*/ 986298 w 2756331"/>
              <a:gd name="connsiteY6" fmla="*/ 1435925 h 2194935"/>
              <a:gd name="connsiteX7" fmla="*/ 0 w 2756331"/>
              <a:gd name="connsiteY7" fmla="*/ 2190984 h 2194935"/>
              <a:gd name="connsiteX8" fmla="*/ 0 w 2756331"/>
              <a:gd name="connsiteY8" fmla="*/ 122448 h 2194935"/>
              <a:gd name="connsiteX0" fmla="*/ 0 w 2756331"/>
              <a:gd name="connsiteY0" fmla="*/ 122448 h 1852485"/>
              <a:gd name="connsiteX1" fmla="*/ 122448 w 2756331"/>
              <a:gd name="connsiteY1" fmla="*/ 0 h 1852485"/>
              <a:gd name="connsiteX2" fmla="*/ 2186593 w 2756331"/>
              <a:gd name="connsiteY2" fmla="*/ 0 h 1852485"/>
              <a:gd name="connsiteX3" fmla="*/ 2309041 w 2756331"/>
              <a:gd name="connsiteY3" fmla="*/ 122448 h 1852485"/>
              <a:gd name="connsiteX4" fmla="*/ 2756331 w 2756331"/>
              <a:gd name="connsiteY4" fmla="*/ 1743694 h 1852485"/>
              <a:gd name="connsiteX5" fmla="*/ 2654369 w 2756331"/>
              <a:gd name="connsiteY5" fmla="*/ 1852485 h 1852485"/>
              <a:gd name="connsiteX6" fmla="*/ 986298 w 2756331"/>
              <a:gd name="connsiteY6" fmla="*/ 1435925 h 1852485"/>
              <a:gd name="connsiteX7" fmla="*/ 894581 w 2756331"/>
              <a:gd name="connsiteY7" fmla="*/ 1337378 h 1852485"/>
              <a:gd name="connsiteX8" fmla="*/ 0 w 2756331"/>
              <a:gd name="connsiteY8" fmla="*/ 122448 h 1852485"/>
              <a:gd name="connsiteX0" fmla="*/ 0 w 2756331"/>
              <a:gd name="connsiteY0" fmla="*/ 539006 h 2269043"/>
              <a:gd name="connsiteX1" fmla="*/ 620956 w 2756331"/>
              <a:gd name="connsiteY1" fmla="*/ 0 h 2269043"/>
              <a:gd name="connsiteX2" fmla="*/ 2186593 w 2756331"/>
              <a:gd name="connsiteY2" fmla="*/ 416558 h 2269043"/>
              <a:gd name="connsiteX3" fmla="*/ 2309041 w 2756331"/>
              <a:gd name="connsiteY3" fmla="*/ 539006 h 2269043"/>
              <a:gd name="connsiteX4" fmla="*/ 2756331 w 2756331"/>
              <a:gd name="connsiteY4" fmla="*/ 2160252 h 2269043"/>
              <a:gd name="connsiteX5" fmla="*/ 2654369 w 2756331"/>
              <a:gd name="connsiteY5" fmla="*/ 2269043 h 2269043"/>
              <a:gd name="connsiteX6" fmla="*/ 986298 w 2756331"/>
              <a:gd name="connsiteY6" fmla="*/ 1852483 h 2269043"/>
              <a:gd name="connsiteX7" fmla="*/ 894581 w 2756331"/>
              <a:gd name="connsiteY7" fmla="*/ 1753936 h 2269043"/>
              <a:gd name="connsiteX8" fmla="*/ 0 w 2756331"/>
              <a:gd name="connsiteY8" fmla="*/ 539006 h 2269043"/>
              <a:gd name="connsiteX0" fmla="*/ 0 w 2288552"/>
              <a:gd name="connsiteY0" fmla="*/ 173665 h 2269043"/>
              <a:gd name="connsiteX1" fmla="*/ 153177 w 2288552"/>
              <a:gd name="connsiteY1" fmla="*/ 0 h 2269043"/>
              <a:gd name="connsiteX2" fmla="*/ 1718814 w 2288552"/>
              <a:gd name="connsiteY2" fmla="*/ 416558 h 2269043"/>
              <a:gd name="connsiteX3" fmla="*/ 1841262 w 2288552"/>
              <a:gd name="connsiteY3" fmla="*/ 539006 h 2269043"/>
              <a:gd name="connsiteX4" fmla="*/ 2288552 w 2288552"/>
              <a:gd name="connsiteY4" fmla="*/ 2160252 h 2269043"/>
              <a:gd name="connsiteX5" fmla="*/ 2186590 w 2288552"/>
              <a:gd name="connsiteY5" fmla="*/ 2269043 h 2269043"/>
              <a:gd name="connsiteX6" fmla="*/ 518519 w 2288552"/>
              <a:gd name="connsiteY6" fmla="*/ 1852483 h 2269043"/>
              <a:gd name="connsiteX7" fmla="*/ 426802 w 2288552"/>
              <a:gd name="connsiteY7" fmla="*/ 1753936 h 2269043"/>
              <a:gd name="connsiteX8" fmla="*/ 0 w 2288552"/>
              <a:gd name="connsiteY8" fmla="*/ 173665 h 2269043"/>
              <a:gd name="connsiteX0" fmla="*/ 0 w 2298796"/>
              <a:gd name="connsiteY0" fmla="*/ 142934 h 2269043"/>
              <a:gd name="connsiteX1" fmla="*/ 163421 w 2298796"/>
              <a:gd name="connsiteY1" fmla="*/ 0 h 2269043"/>
              <a:gd name="connsiteX2" fmla="*/ 1729058 w 2298796"/>
              <a:gd name="connsiteY2" fmla="*/ 416558 h 2269043"/>
              <a:gd name="connsiteX3" fmla="*/ 1851506 w 2298796"/>
              <a:gd name="connsiteY3" fmla="*/ 539006 h 2269043"/>
              <a:gd name="connsiteX4" fmla="*/ 2298796 w 2298796"/>
              <a:gd name="connsiteY4" fmla="*/ 2160252 h 2269043"/>
              <a:gd name="connsiteX5" fmla="*/ 2196834 w 2298796"/>
              <a:gd name="connsiteY5" fmla="*/ 2269043 h 2269043"/>
              <a:gd name="connsiteX6" fmla="*/ 528763 w 2298796"/>
              <a:gd name="connsiteY6" fmla="*/ 1852483 h 2269043"/>
              <a:gd name="connsiteX7" fmla="*/ 437046 w 2298796"/>
              <a:gd name="connsiteY7" fmla="*/ 1753936 h 2269043"/>
              <a:gd name="connsiteX8" fmla="*/ 0 w 2298796"/>
              <a:gd name="connsiteY8" fmla="*/ 142934 h 2269043"/>
              <a:gd name="connsiteX0" fmla="*/ 0 w 2298796"/>
              <a:gd name="connsiteY0" fmla="*/ 145749 h 2271858"/>
              <a:gd name="connsiteX1" fmla="*/ 163421 w 2298796"/>
              <a:gd name="connsiteY1" fmla="*/ 2815 h 2271858"/>
              <a:gd name="connsiteX2" fmla="*/ 1729058 w 2298796"/>
              <a:gd name="connsiteY2" fmla="*/ 419373 h 2271858"/>
              <a:gd name="connsiteX3" fmla="*/ 1851506 w 2298796"/>
              <a:gd name="connsiteY3" fmla="*/ 541821 h 2271858"/>
              <a:gd name="connsiteX4" fmla="*/ 2298796 w 2298796"/>
              <a:gd name="connsiteY4" fmla="*/ 2163067 h 2271858"/>
              <a:gd name="connsiteX5" fmla="*/ 2196834 w 2298796"/>
              <a:gd name="connsiteY5" fmla="*/ 2271858 h 2271858"/>
              <a:gd name="connsiteX6" fmla="*/ 528763 w 2298796"/>
              <a:gd name="connsiteY6" fmla="*/ 1855298 h 2271858"/>
              <a:gd name="connsiteX7" fmla="*/ 437046 w 2298796"/>
              <a:gd name="connsiteY7" fmla="*/ 1756751 h 2271858"/>
              <a:gd name="connsiteX8" fmla="*/ 0 w 2298796"/>
              <a:gd name="connsiteY8" fmla="*/ 145749 h 2271858"/>
              <a:gd name="connsiteX0" fmla="*/ 1583 w 2300379"/>
              <a:gd name="connsiteY0" fmla="*/ 146709 h 2272818"/>
              <a:gd name="connsiteX1" fmla="*/ 165004 w 2300379"/>
              <a:gd name="connsiteY1" fmla="*/ 3775 h 2272818"/>
              <a:gd name="connsiteX2" fmla="*/ 1730641 w 2300379"/>
              <a:gd name="connsiteY2" fmla="*/ 420333 h 2272818"/>
              <a:gd name="connsiteX3" fmla="*/ 1853089 w 2300379"/>
              <a:gd name="connsiteY3" fmla="*/ 542781 h 2272818"/>
              <a:gd name="connsiteX4" fmla="*/ 2300379 w 2300379"/>
              <a:gd name="connsiteY4" fmla="*/ 2164027 h 2272818"/>
              <a:gd name="connsiteX5" fmla="*/ 2198417 w 2300379"/>
              <a:gd name="connsiteY5" fmla="*/ 2272818 h 2272818"/>
              <a:gd name="connsiteX6" fmla="*/ 530346 w 2300379"/>
              <a:gd name="connsiteY6" fmla="*/ 1856258 h 2272818"/>
              <a:gd name="connsiteX7" fmla="*/ 438629 w 2300379"/>
              <a:gd name="connsiteY7" fmla="*/ 1757711 h 2272818"/>
              <a:gd name="connsiteX8" fmla="*/ 1583 w 2300379"/>
              <a:gd name="connsiteY8" fmla="*/ 146709 h 2272818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98751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98751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64606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8243"/>
              <a:gd name="connsiteX1" fmla="*/ 165338 w 2300713"/>
              <a:gd name="connsiteY1" fmla="*/ 6956 h 2288243"/>
              <a:gd name="connsiteX2" fmla="*/ 1730975 w 2300713"/>
              <a:gd name="connsiteY2" fmla="*/ 423514 h 2288243"/>
              <a:gd name="connsiteX3" fmla="*/ 1853423 w 2300713"/>
              <a:gd name="connsiteY3" fmla="*/ 545962 h 2288243"/>
              <a:gd name="connsiteX4" fmla="*/ 2300713 w 2300713"/>
              <a:gd name="connsiteY4" fmla="*/ 2167208 h 2288243"/>
              <a:gd name="connsiteX5" fmla="*/ 2164606 w 2300713"/>
              <a:gd name="connsiteY5" fmla="*/ 2275999 h 2288243"/>
              <a:gd name="connsiteX6" fmla="*/ 530680 w 2300713"/>
              <a:gd name="connsiteY6" fmla="*/ 1859439 h 2288243"/>
              <a:gd name="connsiteX7" fmla="*/ 438963 w 2300713"/>
              <a:gd name="connsiteY7" fmla="*/ 1760892 h 2288243"/>
              <a:gd name="connsiteX8" fmla="*/ 1917 w 2300713"/>
              <a:gd name="connsiteY8" fmla="*/ 149890 h 2288243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08231 w 2303711"/>
              <a:gd name="connsiteY7" fmla="*/ 1682357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08231 w 2303711"/>
              <a:gd name="connsiteY7" fmla="*/ 1682357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77326 w 2303711"/>
              <a:gd name="connsiteY3" fmla="*/ 590351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77326 w 2303711"/>
              <a:gd name="connsiteY3" fmla="*/ 590351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422589 w 2303711"/>
              <a:gd name="connsiteY7" fmla="*/ 1674265 h 2292042"/>
              <a:gd name="connsiteX8" fmla="*/ 1917 w 2303711"/>
              <a:gd name="connsiteY8" fmla="*/ 149890 h 2292042"/>
              <a:gd name="connsiteX0" fmla="*/ 2010 w 2303804"/>
              <a:gd name="connsiteY0" fmla="*/ 147792 h 2289944"/>
              <a:gd name="connsiteX1" fmla="*/ 163186 w 2303804"/>
              <a:gd name="connsiteY1" fmla="*/ 7104 h 2289944"/>
              <a:gd name="connsiteX2" fmla="*/ 1731068 w 2303804"/>
              <a:gd name="connsiteY2" fmla="*/ 421416 h 2289944"/>
              <a:gd name="connsiteX3" fmla="*/ 1877419 w 2303804"/>
              <a:gd name="connsiteY3" fmla="*/ 588253 h 2289944"/>
              <a:gd name="connsiteX4" fmla="*/ 2300806 w 2303804"/>
              <a:gd name="connsiteY4" fmla="*/ 2165110 h 2289944"/>
              <a:gd name="connsiteX5" fmla="*/ 2164699 w 2303804"/>
              <a:gd name="connsiteY5" fmla="*/ 2273901 h 2289944"/>
              <a:gd name="connsiteX6" fmla="*/ 588820 w 2303804"/>
              <a:gd name="connsiteY6" fmla="*/ 1874416 h 2289944"/>
              <a:gd name="connsiteX7" fmla="*/ 422682 w 2303804"/>
              <a:gd name="connsiteY7" fmla="*/ 1672167 h 2289944"/>
              <a:gd name="connsiteX8" fmla="*/ 2010 w 2303804"/>
              <a:gd name="connsiteY8" fmla="*/ 147792 h 2289944"/>
              <a:gd name="connsiteX0" fmla="*/ 2010 w 2303368"/>
              <a:gd name="connsiteY0" fmla="*/ 147792 h 2301573"/>
              <a:gd name="connsiteX1" fmla="*/ 163186 w 2303368"/>
              <a:gd name="connsiteY1" fmla="*/ 7104 h 2301573"/>
              <a:gd name="connsiteX2" fmla="*/ 1731068 w 2303368"/>
              <a:gd name="connsiteY2" fmla="*/ 421416 h 2301573"/>
              <a:gd name="connsiteX3" fmla="*/ 1877419 w 2303368"/>
              <a:gd name="connsiteY3" fmla="*/ 588253 h 2301573"/>
              <a:gd name="connsiteX4" fmla="*/ 2300806 w 2303368"/>
              <a:gd name="connsiteY4" fmla="*/ 2165110 h 2301573"/>
              <a:gd name="connsiteX5" fmla="*/ 2155719 w 2303368"/>
              <a:gd name="connsiteY5" fmla="*/ 2287371 h 2301573"/>
              <a:gd name="connsiteX6" fmla="*/ 588820 w 2303368"/>
              <a:gd name="connsiteY6" fmla="*/ 1874416 h 2301573"/>
              <a:gd name="connsiteX7" fmla="*/ 422682 w 2303368"/>
              <a:gd name="connsiteY7" fmla="*/ 1672167 h 2301573"/>
              <a:gd name="connsiteX8" fmla="*/ 2010 w 2303368"/>
              <a:gd name="connsiteY8" fmla="*/ 147792 h 2301573"/>
              <a:gd name="connsiteX0" fmla="*/ 2010 w 2303368"/>
              <a:gd name="connsiteY0" fmla="*/ 147792 h 2301573"/>
              <a:gd name="connsiteX1" fmla="*/ 163186 w 2303368"/>
              <a:gd name="connsiteY1" fmla="*/ 7104 h 2301573"/>
              <a:gd name="connsiteX2" fmla="*/ 1731068 w 2303368"/>
              <a:gd name="connsiteY2" fmla="*/ 421416 h 2301573"/>
              <a:gd name="connsiteX3" fmla="*/ 1877419 w 2303368"/>
              <a:gd name="connsiteY3" fmla="*/ 588253 h 2301573"/>
              <a:gd name="connsiteX4" fmla="*/ 2300806 w 2303368"/>
              <a:gd name="connsiteY4" fmla="*/ 2165110 h 2301573"/>
              <a:gd name="connsiteX5" fmla="*/ 2155719 w 2303368"/>
              <a:gd name="connsiteY5" fmla="*/ 2287371 h 2301573"/>
              <a:gd name="connsiteX6" fmla="*/ 588820 w 2303368"/>
              <a:gd name="connsiteY6" fmla="*/ 1874416 h 2301573"/>
              <a:gd name="connsiteX7" fmla="*/ 422682 w 2303368"/>
              <a:gd name="connsiteY7" fmla="*/ 1672167 h 2301573"/>
              <a:gd name="connsiteX8" fmla="*/ 2010 w 2303368"/>
              <a:gd name="connsiteY8" fmla="*/ 147792 h 2301573"/>
              <a:gd name="connsiteX0" fmla="*/ 2010 w 2304304"/>
              <a:gd name="connsiteY0" fmla="*/ 147792 h 2296304"/>
              <a:gd name="connsiteX1" fmla="*/ 163186 w 2304304"/>
              <a:gd name="connsiteY1" fmla="*/ 7104 h 2296304"/>
              <a:gd name="connsiteX2" fmla="*/ 1731068 w 2304304"/>
              <a:gd name="connsiteY2" fmla="*/ 421416 h 2296304"/>
              <a:gd name="connsiteX3" fmla="*/ 1877419 w 2304304"/>
              <a:gd name="connsiteY3" fmla="*/ 588253 h 2296304"/>
              <a:gd name="connsiteX4" fmla="*/ 2300806 w 2304304"/>
              <a:gd name="connsiteY4" fmla="*/ 2165110 h 2296304"/>
              <a:gd name="connsiteX5" fmla="*/ 2155719 w 2304304"/>
              <a:gd name="connsiteY5" fmla="*/ 2287371 h 2296304"/>
              <a:gd name="connsiteX6" fmla="*/ 588820 w 2304304"/>
              <a:gd name="connsiteY6" fmla="*/ 1874416 h 2296304"/>
              <a:gd name="connsiteX7" fmla="*/ 422682 w 2304304"/>
              <a:gd name="connsiteY7" fmla="*/ 1672167 h 2296304"/>
              <a:gd name="connsiteX8" fmla="*/ 2010 w 2304304"/>
              <a:gd name="connsiteY8" fmla="*/ 147792 h 2296304"/>
              <a:gd name="connsiteX0" fmla="*/ 2010 w 2300806"/>
              <a:gd name="connsiteY0" fmla="*/ 147792 h 2298797"/>
              <a:gd name="connsiteX1" fmla="*/ 163186 w 2300806"/>
              <a:gd name="connsiteY1" fmla="*/ 7104 h 2298797"/>
              <a:gd name="connsiteX2" fmla="*/ 1731068 w 2300806"/>
              <a:gd name="connsiteY2" fmla="*/ 421416 h 2298797"/>
              <a:gd name="connsiteX3" fmla="*/ 1877419 w 2300806"/>
              <a:gd name="connsiteY3" fmla="*/ 588253 h 2298797"/>
              <a:gd name="connsiteX4" fmla="*/ 2300806 w 2300806"/>
              <a:gd name="connsiteY4" fmla="*/ 2165110 h 2298797"/>
              <a:gd name="connsiteX5" fmla="*/ 2155719 w 2300806"/>
              <a:gd name="connsiteY5" fmla="*/ 2287371 h 2298797"/>
              <a:gd name="connsiteX6" fmla="*/ 588820 w 2300806"/>
              <a:gd name="connsiteY6" fmla="*/ 1874416 h 2298797"/>
              <a:gd name="connsiteX7" fmla="*/ 422682 w 2300806"/>
              <a:gd name="connsiteY7" fmla="*/ 1672167 h 2298797"/>
              <a:gd name="connsiteX8" fmla="*/ 2010 w 2300806"/>
              <a:gd name="connsiteY8" fmla="*/ 147792 h 2298797"/>
              <a:gd name="connsiteX0" fmla="*/ 2010 w 2300806"/>
              <a:gd name="connsiteY0" fmla="*/ 147792 h 2293305"/>
              <a:gd name="connsiteX1" fmla="*/ 163186 w 2300806"/>
              <a:gd name="connsiteY1" fmla="*/ 7104 h 2293305"/>
              <a:gd name="connsiteX2" fmla="*/ 1731068 w 2300806"/>
              <a:gd name="connsiteY2" fmla="*/ 421416 h 2293305"/>
              <a:gd name="connsiteX3" fmla="*/ 1877419 w 2300806"/>
              <a:gd name="connsiteY3" fmla="*/ 588253 h 2293305"/>
              <a:gd name="connsiteX4" fmla="*/ 2300806 w 2300806"/>
              <a:gd name="connsiteY4" fmla="*/ 2165110 h 2293305"/>
              <a:gd name="connsiteX5" fmla="*/ 2155719 w 2300806"/>
              <a:gd name="connsiteY5" fmla="*/ 2287371 h 2293305"/>
              <a:gd name="connsiteX6" fmla="*/ 588820 w 2300806"/>
              <a:gd name="connsiteY6" fmla="*/ 1874416 h 2293305"/>
              <a:gd name="connsiteX7" fmla="*/ 422682 w 2300806"/>
              <a:gd name="connsiteY7" fmla="*/ 1672167 h 2293305"/>
              <a:gd name="connsiteX8" fmla="*/ 2010 w 2300806"/>
              <a:gd name="connsiteY8" fmla="*/ 147792 h 2293305"/>
              <a:gd name="connsiteX0" fmla="*/ 2010 w 2300806"/>
              <a:gd name="connsiteY0" fmla="*/ 147792 h 2290966"/>
              <a:gd name="connsiteX1" fmla="*/ 163186 w 2300806"/>
              <a:gd name="connsiteY1" fmla="*/ 7104 h 2290966"/>
              <a:gd name="connsiteX2" fmla="*/ 1731068 w 2300806"/>
              <a:gd name="connsiteY2" fmla="*/ 421416 h 2290966"/>
              <a:gd name="connsiteX3" fmla="*/ 1877419 w 2300806"/>
              <a:gd name="connsiteY3" fmla="*/ 588253 h 2290966"/>
              <a:gd name="connsiteX4" fmla="*/ 2300806 w 2300806"/>
              <a:gd name="connsiteY4" fmla="*/ 2165110 h 2290966"/>
              <a:gd name="connsiteX5" fmla="*/ 2155719 w 2300806"/>
              <a:gd name="connsiteY5" fmla="*/ 2287371 h 2290966"/>
              <a:gd name="connsiteX6" fmla="*/ 588820 w 2300806"/>
              <a:gd name="connsiteY6" fmla="*/ 1874416 h 2290966"/>
              <a:gd name="connsiteX7" fmla="*/ 422682 w 2300806"/>
              <a:gd name="connsiteY7" fmla="*/ 1672167 h 2290966"/>
              <a:gd name="connsiteX8" fmla="*/ 2010 w 2300806"/>
              <a:gd name="connsiteY8" fmla="*/ 147792 h 2290966"/>
              <a:gd name="connsiteX0" fmla="*/ 2010 w 2300806"/>
              <a:gd name="connsiteY0" fmla="*/ 147792 h 2290966"/>
              <a:gd name="connsiteX1" fmla="*/ 163186 w 2300806"/>
              <a:gd name="connsiteY1" fmla="*/ 7104 h 2290966"/>
              <a:gd name="connsiteX2" fmla="*/ 1731068 w 2300806"/>
              <a:gd name="connsiteY2" fmla="*/ 421416 h 2290966"/>
              <a:gd name="connsiteX3" fmla="*/ 1877419 w 2300806"/>
              <a:gd name="connsiteY3" fmla="*/ 588253 h 2290966"/>
              <a:gd name="connsiteX4" fmla="*/ 2300806 w 2300806"/>
              <a:gd name="connsiteY4" fmla="*/ 2165110 h 2290966"/>
              <a:gd name="connsiteX5" fmla="*/ 2155719 w 2300806"/>
              <a:gd name="connsiteY5" fmla="*/ 2287371 h 2290966"/>
              <a:gd name="connsiteX6" fmla="*/ 588820 w 2300806"/>
              <a:gd name="connsiteY6" fmla="*/ 1874416 h 2290966"/>
              <a:gd name="connsiteX7" fmla="*/ 422682 w 2300806"/>
              <a:gd name="connsiteY7" fmla="*/ 1672167 h 2290966"/>
              <a:gd name="connsiteX8" fmla="*/ 2010 w 2300806"/>
              <a:gd name="connsiteY8" fmla="*/ 147792 h 2290966"/>
              <a:gd name="connsiteX0" fmla="*/ 2321 w 2301117"/>
              <a:gd name="connsiteY0" fmla="*/ 145616 h 2288790"/>
              <a:gd name="connsiteX1" fmla="*/ 163497 w 2301117"/>
              <a:gd name="connsiteY1" fmla="*/ 4928 h 2288790"/>
              <a:gd name="connsiteX2" fmla="*/ 1731379 w 2301117"/>
              <a:gd name="connsiteY2" fmla="*/ 419240 h 2288790"/>
              <a:gd name="connsiteX3" fmla="*/ 1877730 w 2301117"/>
              <a:gd name="connsiteY3" fmla="*/ 586077 h 2288790"/>
              <a:gd name="connsiteX4" fmla="*/ 2301117 w 2301117"/>
              <a:gd name="connsiteY4" fmla="*/ 2162934 h 2288790"/>
              <a:gd name="connsiteX5" fmla="*/ 2156030 w 2301117"/>
              <a:gd name="connsiteY5" fmla="*/ 2285195 h 2288790"/>
              <a:gd name="connsiteX6" fmla="*/ 589131 w 2301117"/>
              <a:gd name="connsiteY6" fmla="*/ 1872240 h 2288790"/>
              <a:gd name="connsiteX7" fmla="*/ 422993 w 2301117"/>
              <a:gd name="connsiteY7" fmla="*/ 1669991 h 2288790"/>
              <a:gd name="connsiteX8" fmla="*/ 2321 w 2301117"/>
              <a:gd name="connsiteY8" fmla="*/ 145616 h 2288790"/>
              <a:gd name="connsiteX0" fmla="*/ 0 w 2298796"/>
              <a:gd name="connsiteY0" fmla="*/ 147175 h 2290349"/>
              <a:gd name="connsiteX1" fmla="*/ 161176 w 2298796"/>
              <a:gd name="connsiteY1" fmla="*/ 6487 h 2290349"/>
              <a:gd name="connsiteX2" fmla="*/ 1729058 w 2298796"/>
              <a:gd name="connsiteY2" fmla="*/ 420799 h 2290349"/>
              <a:gd name="connsiteX3" fmla="*/ 1875409 w 2298796"/>
              <a:gd name="connsiteY3" fmla="*/ 587636 h 2290349"/>
              <a:gd name="connsiteX4" fmla="*/ 2298796 w 2298796"/>
              <a:gd name="connsiteY4" fmla="*/ 2164493 h 2290349"/>
              <a:gd name="connsiteX5" fmla="*/ 2153709 w 2298796"/>
              <a:gd name="connsiteY5" fmla="*/ 2286754 h 2290349"/>
              <a:gd name="connsiteX6" fmla="*/ 586810 w 2298796"/>
              <a:gd name="connsiteY6" fmla="*/ 1873799 h 2290349"/>
              <a:gd name="connsiteX7" fmla="*/ 420672 w 2298796"/>
              <a:gd name="connsiteY7" fmla="*/ 1671550 h 2290349"/>
              <a:gd name="connsiteX8" fmla="*/ 0 w 2298796"/>
              <a:gd name="connsiteY8" fmla="*/ 147175 h 2290349"/>
              <a:gd name="connsiteX0" fmla="*/ 0 w 2298796"/>
              <a:gd name="connsiteY0" fmla="*/ 147356 h 2290530"/>
              <a:gd name="connsiteX1" fmla="*/ 161176 w 2298796"/>
              <a:gd name="connsiteY1" fmla="*/ 6668 h 2290530"/>
              <a:gd name="connsiteX2" fmla="*/ 1729058 w 2298796"/>
              <a:gd name="connsiteY2" fmla="*/ 420980 h 2290530"/>
              <a:gd name="connsiteX3" fmla="*/ 1875409 w 2298796"/>
              <a:gd name="connsiteY3" fmla="*/ 587817 h 2290530"/>
              <a:gd name="connsiteX4" fmla="*/ 2298796 w 2298796"/>
              <a:gd name="connsiteY4" fmla="*/ 2164674 h 2290530"/>
              <a:gd name="connsiteX5" fmla="*/ 2153709 w 2298796"/>
              <a:gd name="connsiteY5" fmla="*/ 2286935 h 2290530"/>
              <a:gd name="connsiteX6" fmla="*/ 586810 w 2298796"/>
              <a:gd name="connsiteY6" fmla="*/ 1873980 h 2290530"/>
              <a:gd name="connsiteX7" fmla="*/ 420672 w 2298796"/>
              <a:gd name="connsiteY7" fmla="*/ 1671731 h 2290530"/>
              <a:gd name="connsiteX8" fmla="*/ 0 w 2298796"/>
              <a:gd name="connsiteY8" fmla="*/ 147356 h 2290530"/>
              <a:gd name="connsiteX0" fmla="*/ 9617 w 2308413"/>
              <a:gd name="connsiteY0" fmla="*/ 144929 h 2288103"/>
              <a:gd name="connsiteX1" fmla="*/ 170793 w 2308413"/>
              <a:gd name="connsiteY1" fmla="*/ 4241 h 2288103"/>
              <a:gd name="connsiteX2" fmla="*/ 1738675 w 2308413"/>
              <a:gd name="connsiteY2" fmla="*/ 418553 h 2288103"/>
              <a:gd name="connsiteX3" fmla="*/ 1885026 w 2308413"/>
              <a:gd name="connsiteY3" fmla="*/ 585390 h 2288103"/>
              <a:gd name="connsiteX4" fmla="*/ 2308413 w 2308413"/>
              <a:gd name="connsiteY4" fmla="*/ 2162247 h 2288103"/>
              <a:gd name="connsiteX5" fmla="*/ 2163326 w 2308413"/>
              <a:gd name="connsiteY5" fmla="*/ 2284508 h 2288103"/>
              <a:gd name="connsiteX6" fmla="*/ 596427 w 2308413"/>
              <a:gd name="connsiteY6" fmla="*/ 1871553 h 2288103"/>
              <a:gd name="connsiteX7" fmla="*/ 430289 w 2308413"/>
              <a:gd name="connsiteY7" fmla="*/ 1669304 h 2288103"/>
              <a:gd name="connsiteX8" fmla="*/ 9617 w 2308413"/>
              <a:gd name="connsiteY8" fmla="*/ 144929 h 2288103"/>
              <a:gd name="connsiteX0" fmla="*/ 8386 w 2307182"/>
              <a:gd name="connsiteY0" fmla="*/ 152138 h 2295312"/>
              <a:gd name="connsiteX1" fmla="*/ 169562 w 2307182"/>
              <a:gd name="connsiteY1" fmla="*/ 11450 h 2295312"/>
              <a:gd name="connsiteX2" fmla="*/ 1737444 w 2307182"/>
              <a:gd name="connsiteY2" fmla="*/ 425762 h 2295312"/>
              <a:gd name="connsiteX3" fmla="*/ 1883795 w 2307182"/>
              <a:gd name="connsiteY3" fmla="*/ 592599 h 2295312"/>
              <a:gd name="connsiteX4" fmla="*/ 2307182 w 2307182"/>
              <a:gd name="connsiteY4" fmla="*/ 2169456 h 2295312"/>
              <a:gd name="connsiteX5" fmla="*/ 2162095 w 2307182"/>
              <a:gd name="connsiteY5" fmla="*/ 2291717 h 2295312"/>
              <a:gd name="connsiteX6" fmla="*/ 595196 w 2307182"/>
              <a:gd name="connsiteY6" fmla="*/ 1878762 h 2295312"/>
              <a:gd name="connsiteX7" fmla="*/ 429058 w 2307182"/>
              <a:gd name="connsiteY7" fmla="*/ 1676513 h 2295312"/>
              <a:gd name="connsiteX8" fmla="*/ 8386 w 2307182"/>
              <a:gd name="connsiteY8" fmla="*/ 152138 h 2295312"/>
              <a:gd name="connsiteX0" fmla="*/ 9020 w 2301081"/>
              <a:gd name="connsiteY0" fmla="*/ 145947 h 2295856"/>
              <a:gd name="connsiteX1" fmla="*/ 163461 w 2301081"/>
              <a:gd name="connsiteY1" fmla="*/ 11994 h 2295856"/>
              <a:gd name="connsiteX2" fmla="*/ 1731343 w 2301081"/>
              <a:gd name="connsiteY2" fmla="*/ 426306 h 2295856"/>
              <a:gd name="connsiteX3" fmla="*/ 1877694 w 2301081"/>
              <a:gd name="connsiteY3" fmla="*/ 593143 h 2295856"/>
              <a:gd name="connsiteX4" fmla="*/ 2301081 w 2301081"/>
              <a:gd name="connsiteY4" fmla="*/ 2170000 h 2295856"/>
              <a:gd name="connsiteX5" fmla="*/ 2155994 w 2301081"/>
              <a:gd name="connsiteY5" fmla="*/ 2292261 h 2295856"/>
              <a:gd name="connsiteX6" fmla="*/ 589095 w 2301081"/>
              <a:gd name="connsiteY6" fmla="*/ 1879306 h 2295856"/>
              <a:gd name="connsiteX7" fmla="*/ 422957 w 2301081"/>
              <a:gd name="connsiteY7" fmla="*/ 1677057 h 2295856"/>
              <a:gd name="connsiteX8" fmla="*/ 9020 w 2301081"/>
              <a:gd name="connsiteY8" fmla="*/ 145947 h 2295856"/>
              <a:gd name="connsiteX0" fmla="*/ 3409 w 2295470"/>
              <a:gd name="connsiteY0" fmla="*/ 146126 h 2296035"/>
              <a:gd name="connsiteX1" fmla="*/ 157850 w 2295470"/>
              <a:gd name="connsiteY1" fmla="*/ 12173 h 2296035"/>
              <a:gd name="connsiteX2" fmla="*/ 1725732 w 2295470"/>
              <a:gd name="connsiteY2" fmla="*/ 426485 h 2296035"/>
              <a:gd name="connsiteX3" fmla="*/ 1872083 w 2295470"/>
              <a:gd name="connsiteY3" fmla="*/ 593322 h 2296035"/>
              <a:gd name="connsiteX4" fmla="*/ 2295470 w 2295470"/>
              <a:gd name="connsiteY4" fmla="*/ 2170179 h 2296035"/>
              <a:gd name="connsiteX5" fmla="*/ 2150383 w 2295470"/>
              <a:gd name="connsiteY5" fmla="*/ 2292440 h 2296035"/>
              <a:gd name="connsiteX6" fmla="*/ 583484 w 2295470"/>
              <a:gd name="connsiteY6" fmla="*/ 1879485 h 2296035"/>
              <a:gd name="connsiteX7" fmla="*/ 417346 w 2295470"/>
              <a:gd name="connsiteY7" fmla="*/ 1677236 h 2296035"/>
              <a:gd name="connsiteX8" fmla="*/ 3409 w 2295470"/>
              <a:gd name="connsiteY8" fmla="*/ 146126 h 2296035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5540 w 2297601"/>
              <a:gd name="connsiteY0" fmla="*/ 143814 h 2293723"/>
              <a:gd name="connsiteX1" fmla="*/ 159981 w 2297601"/>
              <a:gd name="connsiteY1" fmla="*/ 9861 h 2293723"/>
              <a:gd name="connsiteX2" fmla="*/ 1727863 w 2297601"/>
              <a:gd name="connsiteY2" fmla="*/ 424173 h 2293723"/>
              <a:gd name="connsiteX3" fmla="*/ 1874214 w 2297601"/>
              <a:gd name="connsiteY3" fmla="*/ 591010 h 2293723"/>
              <a:gd name="connsiteX4" fmla="*/ 2297601 w 2297601"/>
              <a:gd name="connsiteY4" fmla="*/ 2167867 h 2293723"/>
              <a:gd name="connsiteX5" fmla="*/ 2152514 w 2297601"/>
              <a:gd name="connsiteY5" fmla="*/ 2290128 h 2293723"/>
              <a:gd name="connsiteX6" fmla="*/ 585615 w 2297601"/>
              <a:gd name="connsiteY6" fmla="*/ 1877173 h 2293723"/>
              <a:gd name="connsiteX7" fmla="*/ 419477 w 2297601"/>
              <a:gd name="connsiteY7" fmla="*/ 1674924 h 2293723"/>
              <a:gd name="connsiteX8" fmla="*/ 5540 w 2297601"/>
              <a:gd name="connsiteY8" fmla="*/ 143814 h 2293723"/>
              <a:gd name="connsiteX0" fmla="*/ 5540 w 2297601"/>
              <a:gd name="connsiteY0" fmla="*/ 143814 h 2293723"/>
              <a:gd name="connsiteX1" fmla="*/ 159981 w 2297601"/>
              <a:gd name="connsiteY1" fmla="*/ 9861 h 2293723"/>
              <a:gd name="connsiteX2" fmla="*/ 1727863 w 2297601"/>
              <a:gd name="connsiteY2" fmla="*/ 424173 h 2293723"/>
              <a:gd name="connsiteX3" fmla="*/ 1874214 w 2297601"/>
              <a:gd name="connsiteY3" fmla="*/ 591010 h 2293723"/>
              <a:gd name="connsiteX4" fmla="*/ 2297601 w 2297601"/>
              <a:gd name="connsiteY4" fmla="*/ 2167867 h 2293723"/>
              <a:gd name="connsiteX5" fmla="*/ 2152514 w 2297601"/>
              <a:gd name="connsiteY5" fmla="*/ 2290128 h 2293723"/>
              <a:gd name="connsiteX6" fmla="*/ 585615 w 2297601"/>
              <a:gd name="connsiteY6" fmla="*/ 1877173 h 2293723"/>
              <a:gd name="connsiteX7" fmla="*/ 419477 w 2297601"/>
              <a:gd name="connsiteY7" fmla="*/ 1674924 h 2293723"/>
              <a:gd name="connsiteX8" fmla="*/ 5540 w 2297601"/>
              <a:gd name="connsiteY8" fmla="*/ 143814 h 2293723"/>
              <a:gd name="connsiteX0" fmla="*/ 3923 w 2295984"/>
              <a:gd name="connsiteY0" fmla="*/ 144081 h 2293990"/>
              <a:gd name="connsiteX1" fmla="*/ 158364 w 2295984"/>
              <a:gd name="connsiteY1" fmla="*/ 10128 h 2293990"/>
              <a:gd name="connsiteX2" fmla="*/ 1726246 w 2295984"/>
              <a:gd name="connsiteY2" fmla="*/ 424440 h 2293990"/>
              <a:gd name="connsiteX3" fmla="*/ 1872597 w 2295984"/>
              <a:gd name="connsiteY3" fmla="*/ 591277 h 2293990"/>
              <a:gd name="connsiteX4" fmla="*/ 2295984 w 2295984"/>
              <a:gd name="connsiteY4" fmla="*/ 2168134 h 2293990"/>
              <a:gd name="connsiteX5" fmla="*/ 2150897 w 2295984"/>
              <a:gd name="connsiteY5" fmla="*/ 2290395 h 2293990"/>
              <a:gd name="connsiteX6" fmla="*/ 583998 w 2295984"/>
              <a:gd name="connsiteY6" fmla="*/ 1877440 h 2293990"/>
              <a:gd name="connsiteX7" fmla="*/ 417860 w 2295984"/>
              <a:gd name="connsiteY7" fmla="*/ 1675191 h 2293990"/>
              <a:gd name="connsiteX8" fmla="*/ 3923 w 2295984"/>
              <a:gd name="connsiteY8" fmla="*/ 144081 h 2293990"/>
              <a:gd name="connsiteX0" fmla="*/ 1528 w 2293589"/>
              <a:gd name="connsiteY0" fmla="*/ 144362 h 2294271"/>
              <a:gd name="connsiteX1" fmla="*/ 155969 w 2293589"/>
              <a:gd name="connsiteY1" fmla="*/ 10409 h 2294271"/>
              <a:gd name="connsiteX2" fmla="*/ 1723851 w 2293589"/>
              <a:gd name="connsiteY2" fmla="*/ 424721 h 2294271"/>
              <a:gd name="connsiteX3" fmla="*/ 1870202 w 2293589"/>
              <a:gd name="connsiteY3" fmla="*/ 591558 h 2294271"/>
              <a:gd name="connsiteX4" fmla="*/ 2293589 w 2293589"/>
              <a:gd name="connsiteY4" fmla="*/ 2168415 h 2294271"/>
              <a:gd name="connsiteX5" fmla="*/ 2148502 w 2293589"/>
              <a:gd name="connsiteY5" fmla="*/ 2290676 h 2294271"/>
              <a:gd name="connsiteX6" fmla="*/ 581603 w 2293589"/>
              <a:gd name="connsiteY6" fmla="*/ 1877721 h 2294271"/>
              <a:gd name="connsiteX7" fmla="*/ 415465 w 2293589"/>
              <a:gd name="connsiteY7" fmla="*/ 1675472 h 2294271"/>
              <a:gd name="connsiteX8" fmla="*/ 1528 w 2293589"/>
              <a:gd name="connsiteY8" fmla="*/ 144362 h 2294271"/>
              <a:gd name="connsiteX0" fmla="*/ 1848 w 2293909"/>
              <a:gd name="connsiteY0" fmla="*/ 138202 h 2288111"/>
              <a:gd name="connsiteX1" fmla="*/ 156289 w 2293909"/>
              <a:gd name="connsiteY1" fmla="*/ 4249 h 2288111"/>
              <a:gd name="connsiteX2" fmla="*/ 1724171 w 2293909"/>
              <a:gd name="connsiteY2" fmla="*/ 418561 h 2288111"/>
              <a:gd name="connsiteX3" fmla="*/ 1870522 w 2293909"/>
              <a:gd name="connsiteY3" fmla="*/ 585398 h 2288111"/>
              <a:gd name="connsiteX4" fmla="*/ 2293909 w 2293909"/>
              <a:gd name="connsiteY4" fmla="*/ 2162255 h 2288111"/>
              <a:gd name="connsiteX5" fmla="*/ 2148822 w 2293909"/>
              <a:gd name="connsiteY5" fmla="*/ 2284516 h 2288111"/>
              <a:gd name="connsiteX6" fmla="*/ 581923 w 2293909"/>
              <a:gd name="connsiteY6" fmla="*/ 1871561 h 2288111"/>
              <a:gd name="connsiteX7" fmla="*/ 415785 w 2293909"/>
              <a:gd name="connsiteY7" fmla="*/ 1669312 h 2288111"/>
              <a:gd name="connsiteX8" fmla="*/ 1848 w 2293909"/>
              <a:gd name="connsiteY8" fmla="*/ 138202 h 2288111"/>
              <a:gd name="connsiteX0" fmla="*/ 1289 w 2293350"/>
              <a:gd name="connsiteY0" fmla="*/ 138202 h 2288111"/>
              <a:gd name="connsiteX1" fmla="*/ 155730 w 2293350"/>
              <a:gd name="connsiteY1" fmla="*/ 4249 h 2288111"/>
              <a:gd name="connsiteX2" fmla="*/ 1723612 w 2293350"/>
              <a:gd name="connsiteY2" fmla="*/ 418561 h 2288111"/>
              <a:gd name="connsiteX3" fmla="*/ 1869963 w 2293350"/>
              <a:gd name="connsiteY3" fmla="*/ 585398 h 2288111"/>
              <a:gd name="connsiteX4" fmla="*/ 2293350 w 2293350"/>
              <a:gd name="connsiteY4" fmla="*/ 2162255 h 2288111"/>
              <a:gd name="connsiteX5" fmla="*/ 2148263 w 2293350"/>
              <a:gd name="connsiteY5" fmla="*/ 2284516 h 2288111"/>
              <a:gd name="connsiteX6" fmla="*/ 581364 w 2293350"/>
              <a:gd name="connsiteY6" fmla="*/ 1871561 h 2288111"/>
              <a:gd name="connsiteX7" fmla="*/ 415226 w 2293350"/>
              <a:gd name="connsiteY7" fmla="*/ 1669312 h 2288111"/>
              <a:gd name="connsiteX8" fmla="*/ 1289 w 2293350"/>
              <a:gd name="connsiteY8" fmla="*/ 138202 h 2288111"/>
              <a:gd name="connsiteX0" fmla="*/ 1527 w 2293588"/>
              <a:gd name="connsiteY0" fmla="*/ 138621 h 2288530"/>
              <a:gd name="connsiteX1" fmla="*/ 155968 w 2293588"/>
              <a:gd name="connsiteY1" fmla="*/ 4668 h 2288530"/>
              <a:gd name="connsiteX2" fmla="*/ 1723850 w 2293588"/>
              <a:gd name="connsiteY2" fmla="*/ 418980 h 2288530"/>
              <a:gd name="connsiteX3" fmla="*/ 1870201 w 2293588"/>
              <a:gd name="connsiteY3" fmla="*/ 585817 h 2288530"/>
              <a:gd name="connsiteX4" fmla="*/ 2293588 w 2293588"/>
              <a:gd name="connsiteY4" fmla="*/ 2162674 h 2288530"/>
              <a:gd name="connsiteX5" fmla="*/ 2148501 w 2293588"/>
              <a:gd name="connsiteY5" fmla="*/ 2284935 h 2288530"/>
              <a:gd name="connsiteX6" fmla="*/ 581602 w 2293588"/>
              <a:gd name="connsiteY6" fmla="*/ 1871980 h 2288530"/>
              <a:gd name="connsiteX7" fmla="*/ 415464 w 2293588"/>
              <a:gd name="connsiteY7" fmla="*/ 1669731 h 2288530"/>
              <a:gd name="connsiteX8" fmla="*/ 1527 w 2293588"/>
              <a:gd name="connsiteY8" fmla="*/ 138621 h 2288530"/>
              <a:gd name="connsiteX0" fmla="*/ 4451 w 2296512"/>
              <a:gd name="connsiteY0" fmla="*/ 139388 h 2289297"/>
              <a:gd name="connsiteX1" fmla="*/ 158892 w 2296512"/>
              <a:gd name="connsiteY1" fmla="*/ 5435 h 2289297"/>
              <a:gd name="connsiteX2" fmla="*/ 1726774 w 2296512"/>
              <a:gd name="connsiteY2" fmla="*/ 419747 h 2289297"/>
              <a:gd name="connsiteX3" fmla="*/ 1873125 w 2296512"/>
              <a:gd name="connsiteY3" fmla="*/ 586584 h 2289297"/>
              <a:gd name="connsiteX4" fmla="*/ 2296512 w 2296512"/>
              <a:gd name="connsiteY4" fmla="*/ 2163441 h 2289297"/>
              <a:gd name="connsiteX5" fmla="*/ 2151425 w 2296512"/>
              <a:gd name="connsiteY5" fmla="*/ 2285702 h 2289297"/>
              <a:gd name="connsiteX6" fmla="*/ 584526 w 2296512"/>
              <a:gd name="connsiteY6" fmla="*/ 1872747 h 2289297"/>
              <a:gd name="connsiteX7" fmla="*/ 418388 w 2296512"/>
              <a:gd name="connsiteY7" fmla="*/ 1670498 h 2289297"/>
              <a:gd name="connsiteX8" fmla="*/ 4451 w 2296512"/>
              <a:gd name="connsiteY8" fmla="*/ 139388 h 2289297"/>
              <a:gd name="connsiteX0" fmla="*/ 4451 w 2299782"/>
              <a:gd name="connsiteY0" fmla="*/ 139388 h 2288818"/>
              <a:gd name="connsiteX1" fmla="*/ 158892 w 2299782"/>
              <a:gd name="connsiteY1" fmla="*/ 5435 h 2288818"/>
              <a:gd name="connsiteX2" fmla="*/ 1726774 w 2299782"/>
              <a:gd name="connsiteY2" fmla="*/ 419747 h 2288818"/>
              <a:gd name="connsiteX3" fmla="*/ 1873125 w 2299782"/>
              <a:gd name="connsiteY3" fmla="*/ 586584 h 2288818"/>
              <a:gd name="connsiteX4" fmla="*/ 2296512 w 2299782"/>
              <a:gd name="connsiteY4" fmla="*/ 2163441 h 2288818"/>
              <a:gd name="connsiteX5" fmla="*/ 2151425 w 2299782"/>
              <a:gd name="connsiteY5" fmla="*/ 2285702 h 2288818"/>
              <a:gd name="connsiteX6" fmla="*/ 584526 w 2299782"/>
              <a:gd name="connsiteY6" fmla="*/ 1872747 h 2288818"/>
              <a:gd name="connsiteX7" fmla="*/ 418388 w 2299782"/>
              <a:gd name="connsiteY7" fmla="*/ 1670498 h 2288818"/>
              <a:gd name="connsiteX8" fmla="*/ 4451 w 2299782"/>
              <a:gd name="connsiteY8" fmla="*/ 139388 h 2288818"/>
              <a:gd name="connsiteX0" fmla="*/ 4451 w 2299139"/>
              <a:gd name="connsiteY0" fmla="*/ 139388 h 2287220"/>
              <a:gd name="connsiteX1" fmla="*/ 158892 w 2299139"/>
              <a:gd name="connsiteY1" fmla="*/ 5435 h 2287220"/>
              <a:gd name="connsiteX2" fmla="*/ 1726774 w 2299139"/>
              <a:gd name="connsiteY2" fmla="*/ 419747 h 2287220"/>
              <a:gd name="connsiteX3" fmla="*/ 1873125 w 2299139"/>
              <a:gd name="connsiteY3" fmla="*/ 586584 h 2287220"/>
              <a:gd name="connsiteX4" fmla="*/ 2296512 w 2299139"/>
              <a:gd name="connsiteY4" fmla="*/ 2163441 h 2287220"/>
              <a:gd name="connsiteX5" fmla="*/ 2151425 w 2299139"/>
              <a:gd name="connsiteY5" fmla="*/ 2285702 h 2287220"/>
              <a:gd name="connsiteX6" fmla="*/ 584526 w 2299139"/>
              <a:gd name="connsiteY6" fmla="*/ 1872747 h 2287220"/>
              <a:gd name="connsiteX7" fmla="*/ 418388 w 2299139"/>
              <a:gd name="connsiteY7" fmla="*/ 1670498 h 2287220"/>
              <a:gd name="connsiteX8" fmla="*/ 4451 w 2299139"/>
              <a:gd name="connsiteY8" fmla="*/ 139388 h 2287220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84526 w 2299277"/>
              <a:gd name="connsiteY6" fmla="*/ 1872747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4690 w 2299277"/>
              <a:gd name="connsiteY3" fmla="*/ 585018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4690 w 2299277"/>
              <a:gd name="connsiteY3" fmla="*/ 588149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99277" h="2289265">
                <a:moveTo>
                  <a:pt x="4451" y="139388"/>
                </a:moveTo>
                <a:cubicBezTo>
                  <a:pt x="-13417" y="60766"/>
                  <a:pt x="19464" y="-22226"/>
                  <a:pt x="158892" y="5435"/>
                </a:cubicBezTo>
                <a:lnTo>
                  <a:pt x="1726774" y="419747"/>
                </a:lnTo>
                <a:cubicBezTo>
                  <a:pt x="1822894" y="445626"/>
                  <a:pt x="1861313" y="514526"/>
                  <a:pt x="1880135" y="585426"/>
                </a:cubicBezTo>
                <a:cubicBezTo>
                  <a:pt x="2097057" y="1402519"/>
                  <a:pt x="2138139" y="1539608"/>
                  <a:pt x="2296512" y="2163441"/>
                </a:cubicBezTo>
                <a:cubicBezTo>
                  <a:pt x="2313920" y="2245273"/>
                  <a:pt x="2247201" y="2304717"/>
                  <a:pt x="2151425" y="2285702"/>
                </a:cubicBezTo>
                <a:lnTo>
                  <a:pt x="594791" y="1867358"/>
                </a:lnTo>
                <a:cubicBezTo>
                  <a:pt x="507154" y="1842614"/>
                  <a:pt x="450849" y="1799460"/>
                  <a:pt x="416823" y="1672064"/>
                </a:cubicBezTo>
                <a:cubicBezTo>
                  <a:pt x="286664" y="1184744"/>
                  <a:pt x="134198" y="644520"/>
                  <a:pt x="4451" y="139388"/>
                </a:cubicBezTo>
                <a:close/>
              </a:path>
            </a:pathLst>
          </a:custGeom>
          <a:noFill/>
          <a:ln w="28575" cmpd="sng">
            <a:solidFill>
              <a:srgbClr val="A7934B">
                <a:alpha val="2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ounded Rectangle 11"/>
          <p:cNvSpPr/>
          <p:nvPr userDrawn="1"/>
        </p:nvSpPr>
        <p:spPr>
          <a:xfrm rot="896764">
            <a:off x="11410335" y="2209706"/>
            <a:ext cx="2343465" cy="2326254"/>
          </a:xfrm>
          <a:custGeom>
            <a:avLst/>
            <a:gdLst>
              <a:gd name="connsiteX0" fmla="*/ 0 w 2309041"/>
              <a:gd name="connsiteY0" fmla="*/ 122448 h 2313432"/>
              <a:gd name="connsiteX1" fmla="*/ 122448 w 2309041"/>
              <a:gd name="connsiteY1" fmla="*/ 0 h 2313432"/>
              <a:gd name="connsiteX2" fmla="*/ 2186593 w 2309041"/>
              <a:gd name="connsiteY2" fmla="*/ 0 h 2313432"/>
              <a:gd name="connsiteX3" fmla="*/ 2309041 w 2309041"/>
              <a:gd name="connsiteY3" fmla="*/ 122448 h 2313432"/>
              <a:gd name="connsiteX4" fmla="*/ 2309041 w 2309041"/>
              <a:gd name="connsiteY4" fmla="*/ 2190984 h 2313432"/>
              <a:gd name="connsiteX5" fmla="*/ 2186593 w 2309041"/>
              <a:gd name="connsiteY5" fmla="*/ 2313432 h 2313432"/>
              <a:gd name="connsiteX6" fmla="*/ 122448 w 2309041"/>
              <a:gd name="connsiteY6" fmla="*/ 2313432 h 2313432"/>
              <a:gd name="connsiteX7" fmla="*/ 0 w 2309041"/>
              <a:gd name="connsiteY7" fmla="*/ 2190984 h 2313432"/>
              <a:gd name="connsiteX8" fmla="*/ 0 w 2309041"/>
              <a:gd name="connsiteY8" fmla="*/ 122448 h 2313432"/>
              <a:gd name="connsiteX0" fmla="*/ 0 w 2756331"/>
              <a:gd name="connsiteY0" fmla="*/ 122448 h 2313432"/>
              <a:gd name="connsiteX1" fmla="*/ 122448 w 2756331"/>
              <a:gd name="connsiteY1" fmla="*/ 0 h 2313432"/>
              <a:gd name="connsiteX2" fmla="*/ 2186593 w 2756331"/>
              <a:gd name="connsiteY2" fmla="*/ 0 h 2313432"/>
              <a:gd name="connsiteX3" fmla="*/ 2309041 w 2756331"/>
              <a:gd name="connsiteY3" fmla="*/ 122448 h 2313432"/>
              <a:gd name="connsiteX4" fmla="*/ 2756331 w 2756331"/>
              <a:gd name="connsiteY4" fmla="*/ 1743694 h 2313432"/>
              <a:gd name="connsiteX5" fmla="*/ 2186593 w 2756331"/>
              <a:gd name="connsiteY5" fmla="*/ 2313432 h 2313432"/>
              <a:gd name="connsiteX6" fmla="*/ 122448 w 2756331"/>
              <a:gd name="connsiteY6" fmla="*/ 2313432 h 2313432"/>
              <a:gd name="connsiteX7" fmla="*/ 0 w 2756331"/>
              <a:gd name="connsiteY7" fmla="*/ 2190984 h 2313432"/>
              <a:gd name="connsiteX8" fmla="*/ 0 w 2756331"/>
              <a:gd name="connsiteY8" fmla="*/ 122448 h 2313432"/>
              <a:gd name="connsiteX0" fmla="*/ 0 w 2756331"/>
              <a:gd name="connsiteY0" fmla="*/ 122448 h 2313432"/>
              <a:gd name="connsiteX1" fmla="*/ 122448 w 2756331"/>
              <a:gd name="connsiteY1" fmla="*/ 0 h 2313432"/>
              <a:gd name="connsiteX2" fmla="*/ 2186593 w 2756331"/>
              <a:gd name="connsiteY2" fmla="*/ 0 h 2313432"/>
              <a:gd name="connsiteX3" fmla="*/ 2309041 w 2756331"/>
              <a:gd name="connsiteY3" fmla="*/ 122448 h 2313432"/>
              <a:gd name="connsiteX4" fmla="*/ 2756331 w 2756331"/>
              <a:gd name="connsiteY4" fmla="*/ 1743694 h 2313432"/>
              <a:gd name="connsiteX5" fmla="*/ 2654369 w 2756331"/>
              <a:gd name="connsiteY5" fmla="*/ 1852485 h 2313432"/>
              <a:gd name="connsiteX6" fmla="*/ 122448 w 2756331"/>
              <a:gd name="connsiteY6" fmla="*/ 2313432 h 2313432"/>
              <a:gd name="connsiteX7" fmla="*/ 0 w 2756331"/>
              <a:gd name="connsiteY7" fmla="*/ 2190984 h 2313432"/>
              <a:gd name="connsiteX8" fmla="*/ 0 w 2756331"/>
              <a:gd name="connsiteY8" fmla="*/ 122448 h 2313432"/>
              <a:gd name="connsiteX0" fmla="*/ 0 w 2756331"/>
              <a:gd name="connsiteY0" fmla="*/ 122448 h 2193261"/>
              <a:gd name="connsiteX1" fmla="*/ 122448 w 2756331"/>
              <a:gd name="connsiteY1" fmla="*/ 0 h 2193261"/>
              <a:gd name="connsiteX2" fmla="*/ 2186593 w 2756331"/>
              <a:gd name="connsiteY2" fmla="*/ 0 h 2193261"/>
              <a:gd name="connsiteX3" fmla="*/ 2309041 w 2756331"/>
              <a:gd name="connsiteY3" fmla="*/ 122448 h 2193261"/>
              <a:gd name="connsiteX4" fmla="*/ 2756331 w 2756331"/>
              <a:gd name="connsiteY4" fmla="*/ 1743694 h 2193261"/>
              <a:gd name="connsiteX5" fmla="*/ 2654369 w 2756331"/>
              <a:gd name="connsiteY5" fmla="*/ 1852485 h 2193261"/>
              <a:gd name="connsiteX6" fmla="*/ 1768205 w 2756331"/>
              <a:gd name="connsiteY6" fmla="*/ 797431 h 2193261"/>
              <a:gd name="connsiteX7" fmla="*/ 0 w 2756331"/>
              <a:gd name="connsiteY7" fmla="*/ 2190984 h 2193261"/>
              <a:gd name="connsiteX8" fmla="*/ 0 w 2756331"/>
              <a:gd name="connsiteY8" fmla="*/ 122448 h 2193261"/>
              <a:gd name="connsiteX0" fmla="*/ 0 w 2756331"/>
              <a:gd name="connsiteY0" fmla="*/ 122448 h 2194935"/>
              <a:gd name="connsiteX1" fmla="*/ 122448 w 2756331"/>
              <a:gd name="connsiteY1" fmla="*/ 0 h 2194935"/>
              <a:gd name="connsiteX2" fmla="*/ 2186593 w 2756331"/>
              <a:gd name="connsiteY2" fmla="*/ 0 h 2194935"/>
              <a:gd name="connsiteX3" fmla="*/ 2309041 w 2756331"/>
              <a:gd name="connsiteY3" fmla="*/ 122448 h 2194935"/>
              <a:gd name="connsiteX4" fmla="*/ 2756331 w 2756331"/>
              <a:gd name="connsiteY4" fmla="*/ 1743694 h 2194935"/>
              <a:gd name="connsiteX5" fmla="*/ 2654369 w 2756331"/>
              <a:gd name="connsiteY5" fmla="*/ 1852485 h 2194935"/>
              <a:gd name="connsiteX6" fmla="*/ 986298 w 2756331"/>
              <a:gd name="connsiteY6" fmla="*/ 1435925 h 2194935"/>
              <a:gd name="connsiteX7" fmla="*/ 0 w 2756331"/>
              <a:gd name="connsiteY7" fmla="*/ 2190984 h 2194935"/>
              <a:gd name="connsiteX8" fmla="*/ 0 w 2756331"/>
              <a:gd name="connsiteY8" fmla="*/ 122448 h 2194935"/>
              <a:gd name="connsiteX0" fmla="*/ 0 w 2756331"/>
              <a:gd name="connsiteY0" fmla="*/ 122448 h 1852485"/>
              <a:gd name="connsiteX1" fmla="*/ 122448 w 2756331"/>
              <a:gd name="connsiteY1" fmla="*/ 0 h 1852485"/>
              <a:gd name="connsiteX2" fmla="*/ 2186593 w 2756331"/>
              <a:gd name="connsiteY2" fmla="*/ 0 h 1852485"/>
              <a:gd name="connsiteX3" fmla="*/ 2309041 w 2756331"/>
              <a:gd name="connsiteY3" fmla="*/ 122448 h 1852485"/>
              <a:gd name="connsiteX4" fmla="*/ 2756331 w 2756331"/>
              <a:gd name="connsiteY4" fmla="*/ 1743694 h 1852485"/>
              <a:gd name="connsiteX5" fmla="*/ 2654369 w 2756331"/>
              <a:gd name="connsiteY5" fmla="*/ 1852485 h 1852485"/>
              <a:gd name="connsiteX6" fmla="*/ 986298 w 2756331"/>
              <a:gd name="connsiteY6" fmla="*/ 1435925 h 1852485"/>
              <a:gd name="connsiteX7" fmla="*/ 894581 w 2756331"/>
              <a:gd name="connsiteY7" fmla="*/ 1337378 h 1852485"/>
              <a:gd name="connsiteX8" fmla="*/ 0 w 2756331"/>
              <a:gd name="connsiteY8" fmla="*/ 122448 h 1852485"/>
              <a:gd name="connsiteX0" fmla="*/ 0 w 2756331"/>
              <a:gd name="connsiteY0" fmla="*/ 539006 h 2269043"/>
              <a:gd name="connsiteX1" fmla="*/ 620956 w 2756331"/>
              <a:gd name="connsiteY1" fmla="*/ 0 h 2269043"/>
              <a:gd name="connsiteX2" fmla="*/ 2186593 w 2756331"/>
              <a:gd name="connsiteY2" fmla="*/ 416558 h 2269043"/>
              <a:gd name="connsiteX3" fmla="*/ 2309041 w 2756331"/>
              <a:gd name="connsiteY3" fmla="*/ 539006 h 2269043"/>
              <a:gd name="connsiteX4" fmla="*/ 2756331 w 2756331"/>
              <a:gd name="connsiteY4" fmla="*/ 2160252 h 2269043"/>
              <a:gd name="connsiteX5" fmla="*/ 2654369 w 2756331"/>
              <a:gd name="connsiteY5" fmla="*/ 2269043 h 2269043"/>
              <a:gd name="connsiteX6" fmla="*/ 986298 w 2756331"/>
              <a:gd name="connsiteY6" fmla="*/ 1852483 h 2269043"/>
              <a:gd name="connsiteX7" fmla="*/ 894581 w 2756331"/>
              <a:gd name="connsiteY7" fmla="*/ 1753936 h 2269043"/>
              <a:gd name="connsiteX8" fmla="*/ 0 w 2756331"/>
              <a:gd name="connsiteY8" fmla="*/ 539006 h 2269043"/>
              <a:gd name="connsiteX0" fmla="*/ 0 w 2288552"/>
              <a:gd name="connsiteY0" fmla="*/ 173665 h 2269043"/>
              <a:gd name="connsiteX1" fmla="*/ 153177 w 2288552"/>
              <a:gd name="connsiteY1" fmla="*/ 0 h 2269043"/>
              <a:gd name="connsiteX2" fmla="*/ 1718814 w 2288552"/>
              <a:gd name="connsiteY2" fmla="*/ 416558 h 2269043"/>
              <a:gd name="connsiteX3" fmla="*/ 1841262 w 2288552"/>
              <a:gd name="connsiteY3" fmla="*/ 539006 h 2269043"/>
              <a:gd name="connsiteX4" fmla="*/ 2288552 w 2288552"/>
              <a:gd name="connsiteY4" fmla="*/ 2160252 h 2269043"/>
              <a:gd name="connsiteX5" fmla="*/ 2186590 w 2288552"/>
              <a:gd name="connsiteY5" fmla="*/ 2269043 h 2269043"/>
              <a:gd name="connsiteX6" fmla="*/ 518519 w 2288552"/>
              <a:gd name="connsiteY6" fmla="*/ 1852483 h 2269043"/>
              <a:gd name="connsiteX7" fmla="*/ 426802 w 2288552"/>
              <a:gd name="connsiteY7" fmla="*/ 1753936 h 2269043"/>
              <a:gd name="connsiteX8" fmla="*/ 0 w 2288552"/>
              <a:gd name="connsiteY8" fmla="*/ 173665 h 2269043"/>
              <a:gd name="connsiteX0" fmla="*/ 0 w 2298796"/>
              <a:gd name="connsiteY0" fmla="*/ 142934 h 2269043"/>
              <a:gd name="connsiteX1" fmla="*/ 163421 w 2298796"/>
              <a:gd name="connsiteY1" fmla="*/ 0 h 2269043"/>
              <a:gd name="connsiteX2" fmla="*/ 1729058 w 2298796"/>
              <a:gd name="connsiteY2" fmla="*/ 416558 h 2269043"/>
              <a:gd name="connsiteX3" fmla="*/ 1851506 w 2298796"/>
              <a:gd name="connsiteY3" fmla="*/ 539006 h 2269043"/>
              <a:gd name="connsiteX4" fmla="*/ 2298796 w 2298796"/>
              <a:gd name="connsiteY4" fmla="*/ 2160252 h 2269043"/>
              <a:gd name="connsiteX5" fmla="*/ 2196834 w 2298796"/>
              <a:gd name="connsiteY5" fmla="*/ 2269043 h 2269043"/>
              <a:gd name="connsiteX6" fmla="*/ 528763 w 2298796"/>
              <a:gd name="connsiteY6" fmla="*/ 1852483 h 2269043"/>
              <a:gd name="connsiteX7" fmla="*/ 437046 w 2298796"/>
              <a:gd name="connsiteY7" fmla="*/ 1753936 h 2269043"/>
              <a:gd name="connsiteX8" fmla="*/ 0 w 2298796"/>
              <a:gd name="connsiteY8" fmla="*/ 142934 h 2269043"/>
              <a:gd name="connsiteX0" fmla="*/ 0 w 2298796"/>
              <a:gd name="connsiteY0" fmla="*/ 145749 h 2271858"/>
              <a:gd name="connsiteX1" fmla="*/ 163421 w 2298796"/>
              <a:gd name="connsiteY1" fmla="*/ 2815 h 2271858"/>
              <a:gd name="connsiteX2" fmla="*/ 1729058 w 2298796"/>
              <a:gd name="connsiteY2" fmla="*/ 419373 h 2271858"/>
              <a:gd name="connsiteX3" fmla="*/ 1851506 w 2298796"/>
              <a:gd name="connsiteY3" fmla="*/ 541821 h 2271858"/>
              <a:gd name="connsiteX4" fmla="*/ 2298796 w 2298796"/>
              <a:gd name="connsiteY4" fmla="*/ 2163067 h 2271858"/>
              <a:gd name="connsiteX5" fmla="*/ 2196834 w 2298796"/>
              <a:gd name="connsiteY5" fmla="*/ 2271858 h 2271858"/>
              <a:gd name="connsiteX6" fmla="*/ 528763 w 2298796"/>
              <a:gd name="connsiteY6" fmla="*/ 1855298 h 2271858"/>
              <a:gd name="connsiteX7" fmla="*/ 437046 w 2298796"/>
              <a:gd name="connsiteY7" fmla="*/ 1756751 h 2271858"/>
              <a:gd name="connsiteX8" fmla="*/ 0 w 2298796"/>
              <a:gd name="connsiteY8" fmla="*/ 145749 h 2271858"/>
              <a:gd name="connsiteX0" fmla="*/ 1583 w 2300379"/>
              <a:gd name="connsiteY0" fmla="*/ 146709 h 2272818"/>
              <a:gd name="connsiteX1" fmla="*/ 165004 w 2300379"/>
              <a:gd name="connsiteY1" fmla="*/ 3775 h 2272818"/>
              <a:gd name="connsiteX2" fmla="*/ 1730641 w 2300379"/>
              <a:gd name="connsiteY2" fmla="*/ 420333 h 2272818"/>
              <a:gd name="connsiteX3" fmla="*/ 1853089 w 2300379"/>
              <a:gd name="connsiteY3" fmla="*/ 542781 h 2272818"/>
              <a:gd name="connsiteX4" fmla="*/ 2300379 w 2300379"/>
              <a:gd name="connsiteY4" fmla="*/ 2164027 h 2272818"/>
              <a:gd name="connsiteX5" fmla="*/ 2198417 w 2300379"/>
              <a:gd name="connsiteY5" fmla="*/ 2272818 h 2272818"/>
              <a:gd name="connsiteX6" fmla="*/ 530346 w 2300379"/>
              <a:gd name="connsiteY6" fmla="*/ 1856258 h 2272818"/>
              <a:gd name="connsiteX7" fmla="*/ 438629 w 2300379"/>
              <a:gd name="connsiteY7" fmla="*/ 1757711 h 2272818"/>
              <a:gd name="connsiteX8" fmla="*/ 1583 w 2300379"/>
              <a:gd name="connsiteY8" fmla="*/ 146709 h 2272818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98751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98751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64606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8243"/>
              <a:gd name="connsiteX1" fmla="*/ 165338 w 2300713"/>
              <a:gd name="connsiteY1" fmla="*/ 6956 h 2288243"/>
              <a:gd name="connsiteX2" fmla="*/ 1730975 w 2300713"/>
              <a:gd name="connsiteY2" fmla="*/ 423514 h 2288243"/>
              <a:gd name="connsiteX3" fmla="*/ 1853423 w 2300713"/>
              <a:gd name="connsiteY3" fmla="*/ 545962 h 2288243"/>
              <a:gd name="connsiteX4" fmla="*/ 2300713 w 2300713"/>
              <a:gd name="connsiteY4" fmla="*/ 2167208 h 2288243"/>
              <a:gd name="connsiteX5" fmla="*/ 2164606 w 2300713"/>
              <a:gd name="connsiteY5" fmla="*/ 2275999 h 2288243"/>
              <a:gd name="connsiteX6" fmla="*/ 530680 w 2300713"/>
              <a:gd name="connsiteY6" fmla="*/ 1859439 h 2288243"/>
              <a:gd name="connsiteX7" fmla="*/ 438963 w 2300713"/>
              <a:gd name="connsiteY7" fmla="*/ 1760892 h 2288243"/>
              <a:gd name="connsiteX8" fmla="*/ 1917 w 2300713"/>
              <a:gd name="connsiteY8" fmla="*/ 149890 h 2288243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08231 w 2303711"/>
              <a:gd name="connsiteY7" fmla="*/ 1682357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08231 w 2303711"/>
              <a:gd name="connsiteY7" fmla="*/ 1682357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77326 w 2303711"/>
              <a:gd name="connsiteY3" fmla="*/ 590351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77326 w 2303711"/>
              <a:gd name="connsiteY3" fmla="*/ 590351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422589 w 2303711"/>
              <a:gd name="connsiteY7" fmla="*/ 1674265 h 2292042"/>
              <a:gd name="connsiteX8" fmla="*/ 1917 w 2303711"/>
              <a:gd name="connsiteY8" fmla="*/ 149890 h 2292042"/>
              <a:gd name="connsiteX0" fmla="*/ 2010 w 2303804"/>
              <a:gd name="connsiteY0" fmla="*/ 147792 h 2289944"/>
              <a:gd name="connsiteX1" fmla="*/ 163186 w 2303804"/>
              <a:gd name="connsiteY1" fmla="*/ 7104 h 2289944"/>
              <a:gd name="connsiteX2" fmla="*/ 1731068 w 2303804"/>
              <a:gd name="connsiteY2" fmla="*/ 421416 h 2289944"/>
              <a:gd name="connsiteX3" fmla="*/ 1877419 w 2303804"/>
              <a:gd name="connsiteY3" fmla="*/ 588253 h 2289944"/>
              <a:gd name="connsiteX4" fmla="*/ 2300806 w 2303804"/>
              <a:gd name="connsiteY4" fmla="*/ 2165110 h 2289944"/>
              <a:gd name="connsiteX5" fmla="*/ 2164699 w 2303804"/>
              <a:gd name="connsiteY5" fmla="*/ 2273901 h 2289944"/>
              <a:gd name="connsiteX6" fmla="*/ 588820 w 2303804"/>
              <a:gd name="connsiteY6" fmla="*/ 1874416 h 2289944"/>
              <a:gd name="connsiteX7" fmla="*/ 422682 w 2303804"/>
              <a:gd name="connsiteY7" fmla="*/ 1672167 h 2289944"/>
              <a:gd name="connsiteX8" fmla="*/ 2010 w 2303804"/>
              <a:gd name="connsiteY8" fmla="*/ 147792 h 2289944"/>
              <a:gd name="connsiteX0" fmla="*/ 2010 w 2303368"/>
              <a:gd name="connsiteY0" fmla="*/ 147792 h 2301573"/>
              <a:gd name="connsiteX1" fmla="*/ 163186 w 2303368"/>
              <a:gd name="connsiteY1" fmla="*/ 7104 h 2301573"/>
              <a:gd name="connsiteX2" fmla="*/ 1731068 w 2303368"/>
              <a:gd name="connsiteY2" fmla="*/ 421416 h 2301573"/>
              <a:gd name="connsiteX3" fmla="*/ 1877419 w 2303368"/>
              <a:gd name="connsiteY3" fmla="*/ 588253 h 2301573"/>
              <a:gd name="connsiteX4" fmla="*/ 2300806 w 2303368"/>
              <a:gd name="connsiteY4" fmla="*/ 2165110 h 2301573"/>
              <a:gd name="connsiteX5" fmla="*/ 2155719 w 2303368"/>
              <a:gd name="connsiteY5" fmla="*/ 2287371 h 2301573"/>
              <a:gd name="connsiteX6" fmla="*/ 588820 w 2303368"/>
              <a:gd name="connsiteY6" fmla="*/ 1874416 h 2301573"/>
              <a:gd name="connsiteX7" fmla="*/ 422682 w 2303368"/>
              <a:gd name="connsiteY7" fmla="*/ 1672167 h 2301573"/>
              <a:gd name="connsiteX8" fmla="*/ 2010 w 2303368"/>
              <a:gd name="connsiteY8" fmla="*/ 147792 h 2301573"/>
              <a:gd name="connsiteX0" fmla="*/ 2010 w 2303368"/>
              <a:gd name="connsiteY0" fmla="*/ 147792 h 2301573"/>
              <a:gd name="connsiteX1" fmla="*/ 163186 w 2303368"/>
              <a:gd name="connsiteY1" fmla="*/ 7104 h 2301573"/>
              <a:gd name="connsiteX2" fmla="*/ 1731068 w 2303368"/>
              <a:gd name="connsiteY2" fmla="*/ 421416 h 2301573"/>
              <a:gd name="connsiteX3" fmla="*/ 1877419 w 2303368"/>
              <a:gd name="connsiteY3" fmla="*/ 588253 h 2301573"/>
              <a:gd name="connsiteX4" fmla="*/ 2300806 w 2303368"/>
              <a:gd name="connsiteY4" fmla="*/ 2165110 h 2301573"/>
              <a:gd name="connsiteX5" fmla="*/ 2155719 w 2303368"/>
              <a:gd name="connsiteY5" fmla="*/ 2287371 h 2301573"/>
              <a:gd name="connsiteX6" fmla="*/ 588820 w 2303368"/>
              <a:gd name="connsiteY6" fmla="*/ 1874416 h 2301573"/>
              <a:gd name="connsiteX7" fmla="*/ 422682 w 2303368"/>
              <a:gd name="connsiteY7" fmla="*/ 1672167 h 2301573"/>
              <a:gd name="connsiteX8" fmla="*/ 2010 w 2303368"/>
              <a:gd name="connsiteY8" fmla="*/ 147792 h 2301573"/>
              <a:gd name="connsiteX0" fmla="*/ 2010 w 2304304"/>
              <a:gd name="connsiteY0" fmla="*/ 147792 h 2296304"/>
              <a:gd name="connsiteX1" fmla="*/ 163186 w 2304304"/>
              <a:gd name="connsiteY1" fmla="*/ 7104 h 2296304"/>
              <a:gd name="connsiteX2" fmla="*/ 1731068 w 2304304"/>
              <a:gd name="connsiteY2" fmla="*/ 421416 h 2296304"/>
              <a:gd name="connsiteX3" fmla="*/ 1877419 w 2304304"/>
              <a:gd name="connsiteY3" fmla="*/ 588253 h 2296304"/>
              <a:gd name="connsiteX4" fmla="*/ 2300806 w 2304304"/>
              <a:gd name="connsiteY4" fmla="*/ 2165110 h 2296304"/>
              <a:gd name="connsiteX5" fmla="*/ 2155719 w 2304304"/>
              <a:gd name="connsiteY5" fmla="*/ 2287371 h 2296304"/>
              <a:gd name="connsiteX6" fmla="*/ 588820 w 2304304"/>
              <a:gd name="connsiteY6" fmla="*/ 1874416 h 2296304"/>
              <a:gd name="connsiteX7" fmla="*/ 422682 w 2304304"/>
              <a:gd name="connsiteY7" fmla="*/ 1672167 h 2296304"/>
              <a:gd name="connsiteX8" fmla="*/ 2010 w 2304304"/>
              <a:gd name="connsiteY8" fmla="*/ 147792 h 2296304"/>
              <a:gd name="connsiteX0" fmla="*/ 2010 w 2300806"/>
              <a:gd name="connsiteY0" fmla="*/ 147792 h 2298797"/>
              <a:gd name="connsiteX1" fmla="*/ 163186 w 2300806"/>
              <a:gd name="connsiteY1" fmla="*/ 7104 h 2298797"/>
              <a:gd name="connsiteX2" fmla="*/ 1731068 w 2300806"/>
              <a:gd name="connsiteY2" fmla="*/ 421416 h 2298797"/>
              <a:gd name="connsiteX3" fmla="*/ 1877419 w 2300806"/>
              <a:gd name="connsiteY3" fmla="*/ 588253 h 2298797"/>
              <a:gd name="connsiteX4" fmla="*/ 2300806 w 2300806"/>
              <a:gd name="connsiteY4" fmla="*/ 2165110 h 2298797"/>
              <a:gd name="connsiteX5" fmla="*/ 2155719 w 2300806"/>
              <a:gd name="connsiteY5" fmla="*/ 2287371 h 2298797"/>
              <a:gd name="connsiteX6" fmla="*/ 588820 w 2300806"/>
              <a:gd name="connsiteY6" fmla="*/ 1874416 h 2298797"/>
              <a:gd name="connsiteX7" fmla="*/ 422682 w 2300806"/>
              <a:gd name="connsiteY7" fmla="*/ 1672167 h 2298797"/>
              <a:gd name="connsiteX8" fmla="*/ 2010 w 2300806"/>
              <a:gd name="connsiteY8" fmla="*/ 147792 h 2298797"/>
              <a:gd name="connsiteX0" fmla="*/ 2010 w 2300806"/>
              <a:gd name="connsiteY0" fmla="*/ 147792 h 2293305"/>
              <a:gd name="connsiteX1" fmla="*/ 163186 w 2300806"/>
              <a:gd name="connsiteY1" fmla="*/ 7104 h 2293305"/>
              <a:gd name="connsiteX2" fmla="*/ 1731068 w 2300806"/>
              <a:gd name="connsiteY2" fmla="*/ 421416 h 2293305"/>
              <a:gd name="connsiteX3" fmla="*/ 1877419 w 2300806"/>
              <a:gd name="connsiteY3" fmla="*/ 588253 h 2293305"/>
              <a:gd name="connsiteX4" fmla="*/ 2300806 w 2300806"/>
              <a:gd name="connsiteY4" fmla="*/ 2165110 h 2293305"/>
              <a:gd name="connsiteX5" fmla="*/ 2155719 w 2300806"/>
              <a:gd name="connsiteY5" fmla="*/ 2287371 h 2293305"/>
              <a:gd name="connsiteX6" fmla="*/ 588820 w 2300806"/>
              <a:gd name="connsiteY6" fmla="*/ 1874416 h 2293305"/>
              <a:gd name="connsiteX7" fmla="*/ 422682 w 2300806"/>
              <a:gd name="connsiteY7" fmla="*/ 1672167 h 2293305"/>
              <a:gd name="connsiteX8" fmla="*/ 2010 w 2300806"/>
              <a:gd name="connsiteY8" fmla="*/ 147792 h 2293305"/>
              <a:gd name="connsiteX0" fmla="*/ 2010 w 2300806"/>
              <a:gd name="connsiteY0" fmla="*/ 147792 h 2290966"/>
              <a:gd name="connsiteX1" fmla="*/ 163186 w 2300806"/>
              <a:gd name="connsiteY1" fmla="*/ 7104 h 2290966"/>
              <a:gd name="connsiteX2" fmla="*/ 1731068 w 2300806"/>
              <a:gd name="connsiteY2" fmla="*/ 421416 h 2290966"/>
              <a:gd name="connsiteX3" fmla="*/ 1877419 w 2300806"/>
              <a:gd name="connsiteY3" fmla="*/ 588253 h 2290966"/>
              <a:gd name="connsiteX4" fmla="*/ 2300806 w 2300806"/>
              <a:gd name="connsiteY4" fmla="*/ 2165110 h 2290966"/>
              <a:gd name="connsiteX5" fmla="*/ 2155719 w 2300806"/>
              <a:gd name="connsiteY5" fmla="*/ 2287371 h 2290966"/>
              <a:gd name="connsiteX6" fmla="*/ 588820 w 2300806"/>
              <a:gd name="connsiteY6" fmla="*/ 1874416 h 2290966"/>
              <a:gd name="connsiteX7" fmla="*/ 422682 w 2300806"/>
              <a:gd name="connsiteY7" fmla="*/ 1672167 h 2290966"/>
              <a:gd name="connsiteX8" fmla="*/ 2010 w 2300806"/>
              <a:gd name="connsiteY8" fmla="*/ 147792 h 2290966"/>
              <a:gd name="connsiteX0" fmla="*/ 2010 w 2300806"/>
              <a:gd name="connsiteY0" fmla="*/ 147792 h 2290966"/>
              <a:gd name="connsiteX1" fmla="*/ 163186 w 2300806"/>
              <a:gd name="connsiteY1" fmla="*/ 7104 h 2290966"/>
              <a:gd name="connsiteX2" fmla="*/ 1731068 w 2300806"/>
              <a:gd name="connsiteY2" fmla="*/ 421416 h 2290966"/>
              <a:gd name="connsiteX3" fmla="*/ 1877419 w 2300806"/>
              <a:gd name="connsiteY3" fmla="*/ 588253 h 2290966"/>
              <a:gd name="connsiteX4" fmla="*/ 2300806 w 2300806"/>
              <a:gd name="connsiteY4" fmla="*/ 2165110 h 2290966"/>
              <a:gd name="connsiteX5" fmla="*/ 2155719 w 2300806"/>
              <a:gd name="connsiteY5" fmla="*/ 2287371 h 2290966"/>
              <a:gd name="connsiteX6" fmla="*/ 588820 w 2300806"/>
              <a:gd name="connsiteY6" fmla="*/ 1874416 h 2290966"/>
              <a:gd name="connsiteX7" fmla="*/ 422682 w 2300806"/>
              <a:gd name="connsiteY7" fmla="*/ 1672167 h 2290966"/>
              <a:gd name="connsiteX8" fmla="*/ 2010 w 2300806"/>
              <a:gd name="connsiteY8" fmla="*/ 147792 h 2290966"/>
              <a:gd name="connsiteX0" fmla="*/ 2321 w 2301117"/>
              <a:gd name="connsiteY0" fmla="*/ 145616 h 2288790"/>
              <a:gd name="connsiteX1" fmla="*/ 163497 w 2301117"/>
              <a:gd name="connsiteY1" fmla="*/ 4928 h 2288790"/>
              <a:gd name="connsiteX2" fmla="*/ 1731379 w 2301117"/>
              <a:gd name="connsiteY2" fmla="*/ 419240 h 2288790"/>
              <a:gd name="connsiteX3" fmla="*/ 1877730 w 2301117"/>
              <a:gd name="connsiteY3" fmla="*/ 586077 h 2288790"/>
              <a:gd name="connsiteX4" fmla="*/ 2301117 w 2301117"/>
              <a:gd name="connsiteY4" fmla="*/ 2162934 h 2288790"/>
              <a:gd name="connsiteX5" fmla="*/ 2156030 w 2301117"/>
              <a:gd name="connsiteY5" fmla="*/ 2285195 h 2288790"/>
              <a:gd name="connsiteX6" fmla="*/ 589131 w 2301117"/>
              <a:gd name="connsiteY6" fmla="*/ 1872240 h 2288790"/>
              <a:gd name="connsiteX7" fmla="*/ 422993 w 2301117"/>
              <a:gd name="connsiteY7" fmla="*/ 1669991 h 2288790"/>
              <a:gd name="connsiteX8" fmla="*/ 2321 w 2301117"/>
              <a:gd name="connsiteY8" fmla="*/ 145616 h 2288790"/>
              <a:gd name="connsiteX0" fmla="*/ 0 w 2298796"/>
              <a:gd name="connsiteY0" fmla="*/ 147175 h 2290349"/>
              <a:gd name="connsiteX1" fmla="*/ 161176 w 2298796"/>
              <a:gd name="connsiteY1" fmla="*/ 6487 h 2290349"/>
              <a:gd name="connsiteX2" fmla="*/ 1729058 w 2298796"/>
              <a:gd name="connsiteY2" fmla="*/ 420799 h 2290349"/>
              <a:gd name="connsiteX3" fmla="*/ 1875409 w 2298796"/>
              <a:gd name="connsiteY3" fmla="*/ 587636 h 2290349"/>
              <a:gd name="connsiteX4" fmla="*/ 2298796 w 2298796"/>
              <a:gd name="connsiteY4" fmla="*/ 2164493 h 2290349"/>
              <a:gd name="connsiteX5" fmla="*/ 2153709 w 2298796"/>
              <a:gd name="connsiteY5" fmla="*/ 2286754 h 2290349"/>
              <a:gd name="connsiteX6" fmla="*/ 586810 w 2298796"/>
              <a:gd name="connsiteY6" fmla="*/ 1873799 h 2290349"/>
              <a:gd name="connsiteX7" fmla="*/ 420672 w 2298796"/>
              <a:gd name="connsiteY7" fmla="*/ 1671550 h 2290349"/>
              <a:gd name="connsiteX8" fmla="*/ 0 w 2298796"/>
              <a:gd name="connsiteY8" fmla="*/ 147175 h 2290349"/>
              <a:gd name="connsiteX0" fmla="*/ 0 w 2298796"/>
              <a:gd name="connsiteY0" fmla="*/ 147356 h 2290530"/>
              <a:gd name="connsiteX1" fmla="*/ 161176 w 2298796"/>
              <a:gd name="connsiteY1" fmla="*/ 6668 h 2290530"/>
              <a:gd name="connsiteX2" fmla="*/ 1729058 w 2298796"/>
              <a:gd name="connsiteY2" fmla="*/ 420980 h 2290530"/>
              <a:gd name="connsiteX3" fmla="*/ 1875409 w 2298796"/>
              <a:gd name="connsiteY3" fmla="*/ 587817 h 2290530"/>
              <a:gd name="connsiteX4" fmla="*/ 2298796 w 2298796"/>
              <a:gd name="connsiteY4" fmla="*/ 2164674 h 2290530"/>
              <a:gd name="connsiteX5" fmla="*/ 2153709 w 2298796"/>
              <a:gd name="connsiteY5" fmla="*/ 2286935 h 2290530"/>
              <a:gd name="connsiteX6" fmla="*/ 586810 w 2298796"/>
              <a:gd name="connsiteY6" fmla="*/ 1873980 h 2290530"/>
              <a:gd name="connsiteX7" fmla="*/ 420672 w 2298796"/>
              <a:gd name="connsiteY7" fmla="*/ 1671731 h 2290530"/>
              <a:gd name="connsiteX8" fmla="*/ 0 w 2298796"/>
              <a:gd name="connsiteY8" fmla="*/ 147356 h 2290530"/>
              <a:gd name="connsiteX0" fmla="*/ 9617 w 2308413"/>
              <a:gd name="connsiteY0" fmla="*/ 144929 h 2288103"/>
              <a:gd name="connsiteX1" fmla="*/ 170793 w 2308413"/>
              <a:gd name="connsiteY1" fmla="*/ 4241 h 2288103"/>
              <a:gd name="connsiteX2" fmla="*/ 1738675 w 2308413"/>
              <a:gd name="connsiteY2" fmla="*/ 418553 h 2288103"/>
              <a:gd name="connsiteX3" fmla="*/ 1885026 w 2308413"/>
              <a:gd name="connsiteY3" fmla="*/ 585390 h 2288103"/>
              <a:gd name="connsiteX4" fmla="*/ 2308413 w 2308413"/>
              <a:gd name="connsiteY4" fmla="*/ 2162247 h 2288103"/>
              <a:gd name="connsiteX5" fmla="*/ 2163326 w 2308413"/>
              <a:gd name="connsiteY5" fmla="*/ 2284508 h 2288103"/>
              <a:gd name="connsiteX6" fmla="*/ 596427 w 2308413"/>
              <a:gd name="connsiteY6" fmla="*/ 1871553 h 2288103"/>
              <a:gd name="connsiteX7" fmla="*/ 430289 w 2308413"/>
              <a:gd name="connsiteY7" fmla="*/ 1669304 h 2288103"/>
              <a:gd name="connsiteX8" fmla="*/ 9617 w 2308413"/>
              <a:gd name="connsiteY8" fmla="*/ 144929 h 2288103"/>
              <a:gd name="connsiteX0" fmla="*/ 8386 w 2307182"/>
              <a:gd name="connsiteY0" fmla="*/ 152138 h 2295312"/>
              <a:gd name="connsiteX1" fmla="*/ 169562 w 2307182"/>
              <a:gd name="connsiteY1" fmla="*/ 11450 h 2295312"/>
              <a:gd name="connsiteX2" fmla="*/ 1737444 w 2307182"/>
              <a:gd name="connsiteY2" fmla="*/ 425762 h 2295312"/>
              <a:gd name="connsiteX3" fmla="*/ 1883795 w 2307182"/>
              <a:gd name="connsiteY3" fmla="*/ 592599 h 2295312"/>
              <a:gd name="connsiteX4" fmla="*/ 2307182 w 2307182"/>
              <a:gd name="connsiteY4" fmla="*/ 2169456 h 2295312"/>
              <a:gd name="connsiteX5" fmla="*/ 2162095 w 2307182"/>
              <a:gd name="connsiteY5" fmla="*/ 2291717 h 2295312"/>
              <a:gd name="connsiteX6" fmla="*/ 595196 w 2307182"/>
              <a:gd name="connsiteY6" fmla="*/ 1878762 h 2295312"/>
              <a:gd name="connsiteX7" fmla="*/ 429058 w 2307182"/>
              <a:gd name="connsiteY7" fmla="*/ 1676513 h 2295312"/>
              <a:gd name="connsiteX8" fmla="*/ 8386 w 2307182"/>
              <a:gd name="connsiteY8" fmla="*/ 152138 h 2295312"/>
              <a:gd name="connsiteX0" fmla="*/ 9020 w 2301081"/>
              <a:gd name="connsiteY0" fmla="*/ 145947 h 2295856"/>
              <a:gd name="connsiteX1" fmla="*/ 163461 w 2301081"/>
              <a:gd name="connsiteY1" fmla="*/ 11994 h 2295856"/>
              <a:gd name="connsiteX2" fmla="*/ 1731343 w 2301081"/>
              <a:gd name="connsiteY2" fmla="*/ 426306 h 2295856"/>
              <a:gd name="connsiteX3" fmla="*/ 1877694 w 2301081"/>
              <a:gd name="connsiteY3" fmla="*/ 593143 h 2295856"/>
              <a:gd name="connsiteX4" fmla="*/ 2301081 w 2301081"/>
              <a:gd name="connsiteY4" fmla="*/ 2170000 h 2295856"/>
              <a:gd name="connsiteX5" fmla="*/ 2155994 w 2301081"/>
              <a:gd name="connsiteY5" fmla="*/ 2292261 h 2295856"/>
              <a:gd name="connsiteX6" fmla="*/ 589095 w 2301081"/>
              <a:gd name="connsiteY6" fmla="*/ 1879306 h 2295856"/>
              <a:gd name="connsiteX7" fmla="*/ 422957 w 2301081"/>
              <a:gd name="connsiteY7" fmla="*/ 1677057 h 2295856"/>
              <a:gd name="connsiteX8" fmla="*/ 9020 w 2301081"/>
              <a:gd name="connsiteY8" fmla="*/ 145947 h 2295856"/>
              <a:gd name="connsiteX0" fmla="*/ 3409 w 2295470"/>
              <a:gd name="connsiteY0" fmla="*/ 146126 h 2296035"/>
              <a:gd name="connsiteX1" fmla="*/ 157850 w 2295470"/>
              <a:gd name="connsiteY1" fmla="*/ 12173 h 2296035"/>
              <a:gd name="connsiteX2" fmla="*/ 1725732 w 2295470"/>
              <a:gd name="connsiteY2" fmla="*/ 426485 h 2296035"/>
              <a:gd name="connsiteX3" fmla="*/ 1872083 w 2295470"/>
              <a:gd name="connsiteY3" fmla="*/ 593322 h 2296035"/>
              <a:gd name="connsiteX4" fmla="*/ 2295470 w 2295470"/>
              <a:gd name="connsiteY4" fmla="*/ 2170179 h 2296035"/>
              <a:gd name="connsiteX5" fmla="*/ 2150383 w 2295470"/>
              <a:gd name="connsiteY5" fmla="*/ 2292440 h 2296035"/>
              <a:gd name="connsiteX6" fmla="*/ 583484 w 2295470"/>
              <a:gd name="connsiteY6" fmla="*/ 1879485 h 2296035"/>
              <a:gd name="connsiteX7" fmla="*/ 417346 w 2295470"/>
              <a:gd name="connsiteY7" fmla="*/ 1677236 h 2296035"/>
              <a:gd name="connsiteX8" fmla="*/ 3409 w 2295470"/>
              <a:gd name="connsiteY8" fmla="*/ 146126 h 2296035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5540 w 2297601"/>
              <a:gd name="connsiteY0" fmla="*/ 143814 h 2293723"/>
              <a:gd name="connsiteX1" fmla="*/ 159981 w 2297601"/>
              <a:gd name="connsiteY1" fmla="*/ 9861 h 2293723"/>
              <a:gd name="connsiteX2" fmla="*/ 1727863 w 2297601"/>
              <a:gd name="connsiteY2" fmla="*/ 424173 h 2293723"/>
              <a:gd name="connsiteX3" fmla="*/ 1874214 w 2297601"/>
              <a:gd name="connsiteY3" fmla="*/ 591010 h 2293723"/>
              <a:gd name="connsiteX4" fmla="*/ 2297601 w 2297601"/>
              <a:gd name="connsiteY4" fmla="*/ 2167867 h 2293723"/>
              <a:gd name="connsiteX5" fmla="*/ 2152514 w 2297601"/>
              <a:gd name="connsiteY5" fmla="*/ 2290128 h 2293723"/>
              <a:gd name="connsiteX6" fmla="*/ 585615 w 2297601"/>
              <a:gd name="connsiteY6" fmla="*/ 1877173 h 2293723"/>
              <a:gd name="connsiteX7" fmla="*/ 419477 w 2297601"/>
              <a:gd name="connsiteY7" fmla="*/ 1674924 h 2293723"/>
              <a:gd name="connsiteX8" fmla="*/ 5540 w 2297601"/>
              <a:gd name="connsiteY8" fmla="*/ 143814 h 2293723"/>
              <a:gd name="connsiteX0" fmla="*/ 5540 w 2297601"/>
              <a:gd name="connsiteY0" fmla="*/ 143814 h 2293723"/>
              <a:gd name="connsiteX1" fmla="*/ 159981 w 2297601"/>
              <a:gd name="connsiteY1" fmla="*/ 9861 h 2293723"/>
              <a:gd name="connsiteX2" fmla="*/ 1727863 w 2297601"/>
              <a:gd name="connsiteY2" fmla="*/ 424173 h 2293723"/>
              <a:gd name="connsiteX3" fmla="*/ 1874214 w 2297601"/>
              <a:gd name="connsiteY3" fmla="*/ 591010 h 2293723"/>
              <a:gd name="connsiteX4" fmla="*/ 2297601 w 2297601"/>
              <a:gd name="connsiteY4" fmla="*/ 2167867 h 2293723"/>
              <a:gd name="connsiteX5" fmla="*/ 2152514 w 2297601"/>
              <a:gd name="connsiteY5" fmla="*/ 2290128 h 2293723"/>
              <a:gd name="connsiteX6" fmla="*/ 585615 w 2297601"/>
              <a:gd name="connsiteY6" fmla="*/ 1877173 h 2293723"/>
              <a:gd name="connsiteX7" fmla="*/ 419477 w 2297601"/>
              <a:gd name="connsiteY7" fmla="*/ 1674924 h 2293723"/>
              <a:gd name="connsiteX8" fmla="*/ 5540 w 2297601"/>
              <a:gd name="connsiteY8" fmla="*/ 143814 h 2293723"/>
              <a:gd name="connsiteX0" fmla="*/ 3923 w 2295984"/>
              <a:gd name="connsiteY0" fmla="*/ 144081 h 2293990"/>
              <a:gd name="connsiteX1" fmla="*/ 158364 w 2295984"/>
              <a:gd name="connsiteY1" fmla="*/ 10128 h 2293990"/>
              <a:gd name="connsiteX2" fmla="*/ 1726246 w 2295984"/>
              <a:gd name="connsiteY2" fmla="*/ 424440 h 2293990"/>
              <a:gd name="connsiteX3" fmla="*/ 1872597 w 2295984"/>
              <a:gd name="connsiteY3" fmla="*/ 591277 h 2293990"/>
              <a:gd name="connsiteX4" fmla="*/ 2295984 w 2295984"/>
              <a:gd name="connsiteY4" fmla="*/ 2168134 h 2293990"/>
              <a:gd name="connsiteX5" fmla="*/ 2150897 w 2295984"/>
              <a:gd name="connsiteY5" fmla="*/ 2290395 h 2293990"/>
              <a:gd name="connsiteX6" fmla="*/ 583998 w 2295984"/>
              <a:gd name="connsiteY6" fmla="*/ 1877440 h 2293990"/>
              <a:gd name="connsiteX7" fmla="*/ 417860 w 2295984"/>
              <a:gd name="connsiteY7" fmla="*/ 1675191 h 2293990"/>
              <a:gd name="connsiteX8" fmla="*/ 3923 w 2295984"/>
              <a:gd name="connsiteY8" fmla="*/ 144081 h 2293990"/>
              <a:gd name="connsiteX0" fmla="*/ 1528 w 2293589"/>
              <a:gd name="connsiteY0" fmla="*/ 144362 h 2294271"/>
              <a:gd name="connsiteX1" fmla="*/ 155969 w 2293589"/>
              <a:gd name="connsiteY1" fmla="*/ 10409 h 2294271"/>
              <a:gd name="connsiteX2" fmla="*/ 1723851 w 2293589"/>
              <a:gd name="connsiteY2" fmla="*/ 424721 h 2294271"/>
              <a:gd name="connsiteX3" fmla="*/ 1870202 w 2293589"/>
              <a:gd name="connsiteY3" fmla="*/ 591558 h 2294271"/>
              <a:gd name="connsiteX4" fmla="*/ 2293589 w 2293589"/>
              <a:gd name="connsiteY4" fmla="*/ 2168415 h 2294271"/>
              <a:gd name="connsiteX5" fmla="*/ 2148502 w 2293589"/>
              <a:gd name="connsiteY5" fmla="*/ 2290676 h 2294271"/>
              <a:gd name="connsiteX6" fmla="*/ 581603 w 2293589"/>
              <a:gd name="connsiteY6" fmla="*/ 1877721 h 2294271"/>
              <a:gd name="connsiteX7" fmla="*/ 415465 w 2293589"/>
              <a:gd name="connsiteY7" fmla="*/ 1675472 h 2294271"/>
              <a:gd name="connsiteX8" fmla="*/ 1528 w 2293589"/>
              <a:gd name="connsiteY8" fmla="*/ 144362 h 2294271"/>
              <a:gd name="connsiteX0" fmla="*/ 1848 w 2293909"/>
              <a:gd name="connsiteY0" fmla="*/ 138202 h 2288111"/>
              <a:gd name="connsiteX1" fmla="*/ 156289 w 2293909"/>
              <a:gd name="connsiteY1" fmla="*/ 4249 h 2288111"/>
              <a:gd name="connsiteX2" fmla="*/ 1724171 w 2293909"/>
              <a:gd name="connsiteY2" fmla="*/ 418561 h 2288111"/>
              <a:gd name="connsiteX3" fmla="*/ 1870522 w 2293909"/>
              <a:gd name="connsiteY3" fmla="*/ 585398 h 2288111"/>
              <a:gd name="connsiteX4" fmla="*/ 2293909 w 2293909"/>
              <a:gd name="connsiteY4" fmla="*/ 2162255 h 2288111"/>
              <a:gd name="connsiteX5" fmla="*/ 2148822 w 2293909"/>
              <a:gd name="connsiteY5" fmla="*/ 2284516 h 2288111"/>
              <a:gd name="connsiteX6" fmla="*/ 581923 w 2293909"/>
              <a:gd name="connsiteY6" fmla="*/ 1871561 h 2288111"/>
              <a:gd name="connsiteX7" fmla="*/ 415785 w 2293909"/>
              <a:gd name="connsiteY7" fmla="*/ 1669312 h 2288111"/>
              <a:gd name="connsiteX8" fmla="*/ 1848 w 2293909"/>
              <a:gd name="connsiteY8" fmla="*/ 138202 h 2288111"/>
              <a:gd name="connsiteX0" fmla="*/ 1289 w 2293350"/>
              <a:gd name="connsiteY0" fmla="*/ 138202 h 2288111"/>
              <a:gd name="connsiteX1" fmla="*/ 155730 w 2293350"/>
              <a:gd name="connsiteY1" fmla="*/ 4249 h 2288111"/>
              <a:gd name="connsiteX2" fmla="*/ 1723612 w 2293350"/>
              <a:gd name="connsiteY2" fmla="*/ 418561 h 2288111"/>
              <a:gd name="connsiteX3" fmla="*/ 1869963 w 2293350"/>
              <a:gd name="connsiteY3" fmla="*/ 585398 h 2288111"/>
              <a:gd name="connsiteX4" fmla="*/ 2293350 w 2293350"/>
              <a:gd name="connsiteY4" fmla="*/ 2162255 h 2288111"/>
              <a:gd name="connsiteX5" fmla="*/ 2148263 w 2293350"/>
              <a:gd name="connsiteY5" fmla="*/ 2284516 h 2288111"/>
              <a:gd name="connsiteX6" fmla="*/ 581364 w 2293350"/>
              <a:gd name="connsiteY6" fmla="*/ 1871561 h 2288111"/>
              <a:gd name="connsiteX7" fmla="*/ 415226 w 2293350"/>
              <a:gd name="connsiteY7" fmla="*/ 1669312 h 2288111"/>
              <a:gd name="connsiteX8" fmla="*/ 1289 w 2293350"/>
              <a:gd name="connsiteY8" fmla="*/ 138202 h 2288111"/>
              <a:gd name="connsiteX0" fmla="*/ 1527 w 2293588"/>
              <a:gd name="connsiteY0" fmla="*/ 138621 h 2288530"/>
              <a:gd name="connsiteX1" fmla="*/ 155968 w 2293588"/>
              <a:gd name="connsiteY1" fmla="*/ 4668 h 2288530"/>
              <a:gd name="connsiteX2" fmla="*/ 1723850 w 2293588"/>
              <a:gd name="connsiteY2" fmla="*/ 418980 h 2288530"/>
              <a:gd name="connsiteX3" fmla="*/ 1870201 w 2293588"/>
              <a:gd name="connsiteY3" fmla="*/ 585817 h 2288530"/>
              <a:gd name="connsiteX4" fmla="*/ 2293588 w 2293588"/>
              <a:gd name="connsiteY4" fmla="*/ 2162674 h 2288530"/>
              <a:gd name="connsiteX5" fmla="*/ 2148501 w 2293588"/>
              <a:gd name="connsiteY5" fmla="*/ 2284935 h 2288530"/>
              <a:gd name="connsiteX6" fmla="*/ 581602 w 2293588"/>
              <a:gd name="connsiteY6" fmla="*/ 1871980 h 2288530"/>
              <a:gd name="connsiteX7" fmla="*/ 415464 w 2293588"/>
              <a:gd name="connsiteY7" fmla="*/ 1669731 h 2288530"/>
              <a:gd name="connsiteX8" fmla="*/ 1527 w 2293588"/>
              <a:gd name="connsiteY8" fmla="*/ 138621 h 2288530"/>
              <a:gd name="connsiteX0" fmla="*/ 4451 w 2296512"/>
              <a:gd name="connsiteY0" fmla="*/ 139388 h 2289297"/>
              <a:gd name="connsiteX1" fmla="*/ 158892 w 2296512"/>
              <a:gd name="connsiteY1" fmla="*/ 5435 h 2289297"/>
              <a:gd name="connsiteX2" fmla="*/ 1726774 w 2296512"/>
              <a:gd name="connsiteY2" fmla="*/ 419747 h 2289297"/>
              <a:gd name="connsiteX3" fmla="*/ 1873125 w 2296512"/>
              <a:gd name="connsiteY3" fmla="*/ 586584 h 2289297"/>
              <a:gd name="connsiteX4" fmla="*/ 2296512 w 2296512"/>
              <a:gd name="connsiteY4" fmla="*/ 2163441 h 2289297"/>
              <a:gd name="connsiteX5" fmla="*/ 2151425 w 2296512"/>
              <a:gd name="connsiteY5" fmla="*/ 2285702 h 2289297"/>
              <a:gd name="connsiteX6" fmla="*/ 584526 w 2296512"/>
              <a:gd name="connsiteY6" fmla="*/ 1872747 h 2289297"/>
              <a:gd name="connsiteX7" fmla="*/ 418388 w 2296512"/>
              <a:gd name="connsiteY7" fmla="*/ 1670498 h 2289297"/>
              <a:gd name="connsiteX8" fmla="*/ 4451 w 2296512"/>
              <a:gd name="connsiteY8" fmla="*/ 139388 h 2289297"/>
              <a:gd name="connsiteX0" fmla="*/ 4451 w 2299782"/>
              <a:gd name="connsiteY0" fmla="*/ 139388 h 2288818"/>
              <a:gd name="connsiteX1" fmla="*/ 158892 w 2299782"/>
              <a:gd name="connsiteY1" fmla="*/ 5435 h 2288818"/>
              <a:gd name="connsiteX2" fmla="*/ 1726774 w 2299782"/>
              <a:gd name="connsiteY2" fmla="*/ 419747 h 2288818"/>
              <a:gd name="connsiteX3" fmla="*/ 1873125 w 2299782"/>
              <a:gd name="connsiteY3" fmla="*/ 586584 h 2288818"/>
              <a:gd name="connsiteX4" fmla="*/ 2296512 w 2299782"/>
              <a:gd name="connsiteY4" fmla="*/ 2163441 h 2288818"/>
              <a:gd name="connsiteX5" fmla="*/ 2151425 w 2299782"/>
              <a:gd name="connsiteY5" fmla="*/ 2285702 h 2288818"/>
              <a:gd name="connsiteX6" fmla="*/ 584526 w 2299782"/>
              <a:gd name="connsiteY6" fmla="*/ 1872747 h 2288818"/>
              <a:gd name="connsiteX7" fmla="*/ 418388 w 2299782"/>
              <a:gd name="connsiteY7" fmla="*/ 1670498 h 2288818"/>
              <a:gd name="connsiteX8" fmla="*/ 4451 w 2299782"/>
              <a:gd name="connsiteY8" fmla="*/ 139388 h 2288818"/>
              <a:gd name="connsiteX0" fmla="*/ 4451 w 2299139"/>
              <a:gd name="connsiteY0" fmla="*/ 139388 h 2287220"/>
              <a:gd name="connsiteX1" fmla="*/ 158892 w 2299139"/>
              <a:gd name="connsiteY1" fmla="*/ 5435 h 2287220"/>
              <a:gd name="connsiteX2" fmla="*/ 1726774 w 2299139"/>
              <a:gd name="connsiteY2" fmla="*/ 419747 h 2287220"/>
              <a:gd name="connsiteX3" fmla="*/ 1873125 w 2299139"/>
              <a:gd name="connsiteY3" fmla="*/ 586584 h 2287220"/>
              <a:gd name="connsiteX4" fmla="*/ 2296512 w 2299139"/>
              <a:gd name="connsiteY4" fmla="*/ 2163441 h 2287220"/>
              <a:gd name="connsiteX5" fmla="*/ 2151425 w 2299139"/>
              <a:gd name="connsiteY5" fmla="*/ 2285702 h 2287220"/>
              <a:gd name="connsiteX6" fmla="*/ 584526 w 2299139"/>
              <a:gd name="connsiteY6" fmla="*/ 1872747 h 2287220"/>
              <a:gd name="connsiteX7" fmla="*/ 418388 w 2299139"/>
              <a:gd name="connsiteY7" fmla="*/ 1670498 h 2287220"/>
              <a:gd name="connsiteX8" fmla="*/ 4451 w 2299139"/>
              <a:gd name="connsiteY8" fmla="*/ 139388 h 2287220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84526 w 2299277"/>
              <a:gd name="connsiteY6" fmla="*/ 1872747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4690 w 2299277"/>
              <a:gd name="connsiteY3" fmla="*/ 585018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4690 w 2299277"/>
              <a:gd name="connsiteY3" fmla="*/ 588149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99277" h="2289265">
                <a:moveTo>
                  <a:pt x="4451" y="139388"/>
                </a:moveTo>
                <a:cubicBezTo>
                  <a:pt x="-13417" y="60766"/>
                  <a:pt x="19464" y="-22226"/>
                  <a:pt x="158892" y="5435"/>
                </a:cubicBezTo>
                <a:lnTo>
                  <a:pt x="1726774" y="419747"/>
                </a:lnTo>
                <a:cubicBezTo>
                  <a:pt x="1822894" y="445626"/>
                  <a:pt x="1861313" y="514526"/>
                  <a:pt x="1880135" y="585426"/>
                </a:cubicBezTo>
                <a:cubicBezTo>
                  <a:pt x="2097057" y="1402519"/>
                  <a:pt x="2138139" y="1539608"/>
                  <a:pt x="2296512" y="2163441"/>
                </a:cubicBezTo>
                <a:cubicBezTo>
                  <a:pt x="2313920" y="2245273"/>
                  <a:pt x="2247201" y="2304717"/>
                  <a:pt x="2151425" y="2285702"/>
                </a:cubicBezTo>
                <a:lnTo>
                  <a:pt x="594791" y="1867358"/>
                </a:lnTo>
                <a:cubicBezTo>
                  <a:pt x="507154" y="1842614"/>
                  <a:pt x="450849" y="1799460"/>
                  <a:pt x="416823" y="1672064"/>
                </a:cubicBezTo>
                <a:cubicBezTo>
                  <a:pt x="286664" y="1184744"/>
                  <a:pt x="134198" y="644520"/>
                  <a:pt x="4451" y="139388"/>
                </a:cubicBezTo>
                <a:close/>
              </a:path>
            </a:pathLst>
          </a:custGeom>
          <a:noFill/>
          <a:ln w="28575" cmpd="sng">
            <a:solidFill>
              <a:srgbClr val="A7934B">
                <a:alpha val="2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ounded Rectangle 11"/>
          <p:cNvSpPr/>
          <p:nvPr userDrawn="1"/>
        </p:nvSpPr>
        <p:spPr>
          <a:xfrm rot="18900000">
            <a:off x="8619158" y="590418"/>
            <a:ext cx="2343465" cy="2326254"/>
          </a:xfrm>
          <a:custGeom>
            <a:avLst/>
            <a:gdLst>
              <a:gd name="connsiteX0" fmla="*/ 0 w 2309041"/>
              <a:gd name="connsiteY0" fmla="*/ 122448 h 2313432"/>
              <a:gd name="connsiteX1" fmla="*/ 122448 w 2309041"/>
              <a:gd name="connsiteY1" fmla="*/ 0 h 2313432"/>
              <a:gd name="connsiteX2" fmla="*/ 2186593 w 2309041"/>
              <a:gd name="connsiteY2" fmla="*/ 0 h 2313432"/>
              <a:gd name="connsiteX3" fmla="*/ 2309041 w 2309041"/>
              <a:gd name="connsiteY3" fmla="*/ 122448 h 2313432"/>
              <a:gd name="connsiteX4" fmla="*/ 2309041 w 2309041"/>
              <a:gd name="connsiteY4" fmla="*/ 2190984 h 2313432"/>
              <a:gd name="connsiteX5" fmla="*/ 2186593 w 2309041"/>
              <a:gd name="connsiteY5" fmla="*/ 2313432 h 2313432"/>
              <a:gd name="connsiteX6" fmla="*/ 122448 w 2309041"/>
              <a:gd name="connsiteY6" fmla="*/ 2313432 h 2313432"/>
              <a:gd name="connsiteX7" fmla="*/ 0 w 2309041"/>
              <a:gd name="connsiteY7" fmla="*/ 2190984 h 2313432"/>
              <a:gd name="connsiteX8" fmla="*/ 0 w 2309041"/>
              <a:gd name="connsiteY8" fmla="*/ 122448 h 2313432"/>
              <a:gd name="connsiteX0" fmla="*/ 0 w 2756331"/>
              <a:gd name="connsiteY0" fmla="*/ 122448 h 2313432"/>
              <a:gd name="connsiteX1" fmla="*/ 122448 w 2756331"/>
              <a:gd name="connsiteY1" fmla="*/ 0 h 2313432"/>
              <a:gd name="connsiteX2" fmla="*/ 2186593 w 2756331"/>
              <a:gd name="connsiteY2" fmla="*/ 0 h 2313432"/>
              <a:gd name="connsiteX3" fmla="*/ 2309041 w 2756331"/>
              <a:gd name="connsiteY3" fmla="*/ 122448 h 2313432"/>
              <a:gd name="connsiteX4" fmla="*/ 2756331 w 2756331"/>
              <a:gd name="connsiteY4" fmla="*/ 1743694 h 2313432"/>
              <a:gd name="connsiteX5" fmla="*/ 2186593 w 2756331"/>
              <a:gd name="connsiteY5" fmla="*/ 2313432 h 2313432"/>
              <a:gd name="connsiteX6" fmla="*/ 122448 w 2756331"/>
              <a:gd name="connsiteY6" fmla="*/ 2313432 h 2313432"/>
              <a:gd name="connsiteX7" fmla="*/ 0 w 2756331"/>
              <a:gd name="connsiteY7" fmla="*/ 2190984 h 2313432"/>
              <a:gd name="connsiteX8" fmla="*/ 0 w 2756331"/>
              <a:gd name="connsiteY8" fmla="*/ 122448 h 2313432"/>
              <a:gd name="connsiteX0" fmla="*/ 0 w 2756331"/>
              <a:gd name="connsiteY0" fmla="*/ 122448 h 2313432"/>
              <a:gd name="connsiteX1" fmla="*/ 122448 w 2756331"/>
              <a:gd name="connsiteY1" fmla="*/ 0 h 2313432"/>
              <a:gd name="connsiteX2" fmla="*/ 2186593 w 2756331"/>
              <a:gd name="connsiteY2" fmla="*/ 0 h 2313432"/>
              <a:gd name="connsiteX3" fmla="*/ 2309041 w 2756331"/>
              <a:gd name="connsiteY3" fmla="*/ 122448 h 2313432"/>
              <a:gd name="connsiteX4" fmla="*/ 2756331 w 2756331"/>
              <a:gd name="connsiteY4" fmla="*/ 1743694 h 2313432"/>
              <a:gd name="connsiteX5" fmla="*/ 2654369 w 2756331"/>
              <a:gd name="connsiteY5" fmla="*/ 1852485 h 2313432"/>
              <a:gd name="connsiteX6" fmla="*/ 122448 w 2756331"/>
              <a:gd name="connsiteY6" fmla="*/ 2313432 h 2313432"/>
              <a:gd name="connsiteX7" fmla="*/ 0 w 2756331"/>
              <a:gd name="connsiteY7" fmla="*/ 2190984 h 2313432"/>
              <a:gd name="connsiteX8" fmla="*/ 0 w 2756331"/>
              <a:gd name="connsiteY8" fmla="*/ 122448 h 2313432"/>
              <a:gd name="connsiteX0" fmla="*/ 0 w 2756331"/>
              <a:gd name="connsiteY0" fmla="*/ 122448 h 2193261"/>
              <a:gd name="connsiteX1" fmla="*/ 122448 w 2756331"/>
              <a:gd name="connsiteY1" fmla="*/ 0 h 2193261"/>
              <a:gd name="connsiteX2" fmla="*/ 2186593 w 2756331"/>
              <a:gd name="connsiteY2" fmla="*/ 0 h 2193261"/>
              <a:gd name="connsiteX3" fmla="*/ 2309041 w 2756331"/>
              <a:gd name="connsiteY3" fmla="*/ 122448 h 2193261"/>
              <a:gd name="connsiteX4" fmla="*/ 2756331 w 2756331"/>
              <a:gd name="connsiteY4" fmla="*/ 1743694 h 2193261"/>
              <a:gd name="connsiteX5" fmla="*/ 2654369 w 2756331"/>
              <a:gd name="connsiteY5" fmla="*/ 1852485 h 2193261"/>
              <a:gd name="connsiteX6" fmla="*/ 1768205 w 2756331"/>
              <a:gd name="connsiteY6" fmla="*/ 797431 h 2193261"/>
              <a:gd name="connsiteX7" fmla="*/ 0 w 2756331"/>
              <a:gd name="connsiteY7" fmla="*/ 2190984 h 2193261"/>
              <a:gd name="connsiteX8" fmla="*/ 0 w 2756331"/>
              <a:gd name="connsiteY8" fmla="*/ 122448 h 2193261"/>
              <a:gd name="connsiteX0" fmla="*/ 0 w 2756331"/>
              <a:gd name="connsiteY0" fmla="*/ 122448 h 2194935"/>
              <a:gd name="connsiteX1" fmla="*/ 122448 w 2756331"/>
              <a:gd name="connsiteY1" fmla="*/ 0 h 2194935"/>
              <a:gd name="connsiteX2" fmla="*/ 2186593 w 2756331"/>
              <a:gd name="connsiteY2" fmla="*/ 0 h 2194935"/>
              <a:gd name="connsiteX3" fmla="*/ 2309041 w 2756331"/>
              <a:gd name="connsiteY3" fmla="*/ 122448 h 2194935"/>
              <a:gd name="connsiteX4" fmla="*/ 2756331 w 2756331"/>
              <a:gd name="connsiteY4" fmla="*/ 1743694 h 2194935"/>
              <a:gd name="connsiteX5" fmla="*/ 2654369 w 2756331"/>
              <a:gd name="connsiteY5" fmla="*/ 1852485 h 2194935"/>
              <a:gd name="connsiteX6" fmla="*/ 986298 w 2756331"/>
              <a:gd name="connsiteY6" fmla="*/ 1435925 h 2194935"/>
              <a:gd name="connsiteX7" fmla="*/ 0 w 2756331"/>
              <a:gd name="connsiteY7" fmla="*/ 2190984 h 2194935"/>
              <a:gd name="connsiteX8" fmla="*/ 0 w 2756331"/>
              <a:gd name="connsiteY8" fmla="*/ 122448 h 2194935"/>
              <a:gd name="connsiteX0" fmla="*/ 0 w 2756331"/>
              <a:gd name="connsiteY0" fmla="*/ 122448 h 1852485"/>
              <a:gd name="connsiteX1" fmla="*/ 122448 w 2756331"/>
              <a:gd name="connsiteY1" fmla="*/ 0 h 1852485"/>
              <a:gd name="connsiteX2" fmla="*/ 2186593 w 2756331"/>
              <a:gd name="connsiteY2" fmla="*/ 0 h 1852485"/>
              <a:gd name="connsiteX3" fmla="*/ 2309041 w 2756331"/>
              <a:gd name="connsiteY3" fmla="*/ 122448 h 1852485"/>
              <a:gd name="connsiteX4" fmla="*/ 2756331 w 2756331"/>
              <a:gd name="connsiteY4" fmla="*/ 1743694 h 1852485"/>
              <a:gd name="connsiteX5" fmla="*/ 2654369 w 2756331"/>
              <a:gd name="connsiteY5" fmla="*/ 1852485 h 1852485"/>
              <a:gd name="connsiteX6" fmla="*/ 986298 w 2756331"/>
              <a:gd name="connsiteY6" fmla="*/ 1435925 h 1852485"/>
              <a:gd name="connsiteX7" fmla="*/ 894581 w 2756331"/>
              <a:gd name="connsiteY7" fmla="*/ 1337378 h 1852485"/>
              <a:gd name="connsiteX8" fmla="*/ 0 w 2756331"/>
              <a:gd name="connsiteY8" fmla="*/ 122448 h 1852485"/>
              <a:gd name="connsiteX0" fmla="*/ 0 w 2756331"/>
              <a:gd name="connsiteY0" fmla="*/ 539006 h 2269043"/>
              <a:gd name="connsiteX1" fmla="*/ 620956 w 2756331"/>
              <a:gd name="connsiteY1" fmla="*/ 0 h 2269043"/>
              <a:gd name="connsiteX2" fmla="*/ 2186593 w 2756331"/>
              <a:gd name="connsiteY2" fmla="*/ 416558 h 2269043"/>
              <a:gd name="connsiteX3" fmla="*/ 2309041 w 2756331"/>
              <a:gd name="connsiteY3" fmla="*/ 539006 h 2269043"/>
              <a:gd name="connsiteX4" fmla="*/ 2756331 w 2756331"/>
              <a:gd name="connsiteY4" fmla="*/ 2160252 h 2269043"/>
              <a:gd name="connsiteX5" fmla="*/ 2654369 w 2756331"/>
              <a:gd name="connsiteY5" fmla="*/ 2269043 h 2269043"/>
              <a:gd name="connsiteX6" fmla="*/ 986298 w 2756331"/>
              <a:gd name="connsiteY6" fmla="*/ 1852483 h 2269043"/>
              <a:gd name="connsiteX7" fmla="*/ 894581 w 2756331"/>
              <a:gd name="connsiteY7" fmla="*/ 1753936 h 2269043"/>
              <a:gd name="connsiteX8" fmla="*/ 0 w 2756331"/>
              <a:gd name="connsiteY8" fmla="*/ 539006 h 2269043"/>
              <a:gd name="connsiteX0" fmla="*/ 0 w 2288552"/>
              <a:gd name="connsiteY0" fmla="*/ 173665 h 2269043"/>
              <a:gd name="connsiteX1" fmla="*/ 153177 w 2288552"/>
              <a:gd name="connsiteY1" fmla="*/ 0 h 2269043"/>
              <a:gd name="connsiteX2" fmla="*/ 1718814 w 2288552"/>
              <a:gd name="connsiteY2" fmla="*/ 416558 h 2269043"/>
              <a:gd name="connsiteX3" fmla="*/ 1841262 w 2288552"/>
              <a:gd name="connsiteY3" fmla="*/ 539006 h 2269043"/>
              <a:gd name="connsiteX4" fmla="*/ 2288552 w 2288552"/>
              <a:gd name="connsiteY4" fmla="*/ 2160252 h 2269043"/>
              <a:gd name="connsiteX5" fmla="*/ 2186590 w 2288552"/>
              <a:gd name="connsiteY5" fmla="*/ 2269043 h 2269043"/>
              <a:gd name="connsiteX6" fmla="*/ 518519 w 2288552"/>
              <a:gd name="connsiteY6" fmla="*/ 1852483 h 2269043"/>
              <a:gd name="connsiteX7" fmla="*/ 426802 w 2288552"/>
              <a:gd name="connsiteY7" fmla="*/ 1753936 h 2269043"/>
              <a:gd name="connsiteX8" fmla="*/ 0 w 2288552"/>
              <a:gd name="connsiteY8" fmla="*/ 173665 h 2269043"/>
              <a:gd name="connsiteX0" fmla="*/ 0 w 2298796"/>
              <a:gd name="connsiteY0" fmla="*/ 142934 h 2269043"/>
              <a:gd name="connsiteX1" fmla="*/ 163421 w 2298796"/>
              <a:gd name="connsiteY1" fmla="*/ 0 h 2269043"/>
              <a:gd name="connsiteX2" fmla="*/ 1729058 w 2298796"/>
              <a:gd name="connsiteY2" fmla="*/ 416558 h 2269043"/>
              <a:gd name="connsiteX3" fmla="*/ 1851506 w 2298796"/>
              <a:gd name="connsiteY3" fmla="*/ 539006 h 2269043"/>
              <a:gd name="connsiteX4" fmla="*/ 2298796 w 2298796"/>
              <a:gd name="connsiteY4" fmla="*/ 2160252 h 2269043"/>
              <a:gd name="connsiteX5" fmla="*/ 2196834 w 2298796"/>
              <a:gd name="connsiteY5" fmla="*/ 2269043 h 2269043"/>
              <a:gd name="connsiteX6" fmla="*/ 528763 w 2298796"/>
              <a:gd name="connsiteY6" fmla="*/ 1852483 h 2269043"/>
              <a:gd name="connsiteX7" fmla="*/ 437046 w 2298796"/>
              <a:gd name="connsiteY7" fmla="*/ 1753936 h 2269043"/>
              <a:gd name="connsiteX8" fmla="*/ 0 w 2298796"/>
              <a:gd name="connsiteY8" fmla="*/ 142934 h 2269043"/>
              <a:gd name="connsiteX0" fmla="*/ 0 w 2298796"/>
              <a:gd name="connsiteY0" fmla="*/ 145749 h 2271858"/>
              <a:gd name="connsiteX1" fmla="*/ 163421 w 2298796"/>
              <a:gd name="connsiteY1" fmla="*/ 2815 h 2271858"/>
              <a:gd name="connsiteX2" fmla="*/ 1729058 w 2298796"/>
              <a:gd name="connsiteY2" fmla="*/ 419373 h 2271858"/>
              <a:gd name="connsiteX3" fmla="*/ 1851506 w 2298796"/>
              <a:gd name="connsiteY3" fmla="*/ 541821 h 2271858"/>
              <a:gd name="connsiteX4" fmla="*/ 2298796 w 2298796"/>
              <a:gd name="connsiteY4" fmla="*/ 2163067 h 2271858"/>
              <a:gd name="connsiteX5" fmla="*/ 2196834 w 2298796"/>
              <a:gd name="connsiteY5" fmla="*/ 2271858 h 2271858"/>
              <a:gd name="connsiteX6" fmla="*/ 528763 w 2298796"/>
              <a:gd name="connsiteY6" fmla="*/ 1855298 h 2271858"/>
              <a:gd name="connsiteX7" fmla="*/ 437046 w 2298796"/>
              <a:gd name="connsiteY7" fmla="*/ 1756751 h 2271858"/>
              <a:gd name="connsiteX8" fmla="*/ 0 w 2298796"/>
              <a:gd name="connsiteY8" fmla="*/ 145749 h 2271858"/>
              <a:gd name="connsiteX0" fmla="*/ 1583 w 2300379"/>
              <a:gd name="connsiteY0" fmla="*/ 146709 h 2272818"/>
              <a:gd name="connsiteX1" fmla="*/ 165004 w 2300379"/>
              <a:gd name="connsiteY1" fmla="*/ 3775 h 2272818"/>
              <a:gd name="connsiteX2" fmla="*/ 1730641 w 2300379"/>
              <a:gd name="connsiteY2" fmla="*/ 420333 h 2272818"/>
              <a:gd name="connsiteX3" fmla="*/ 1853089 w 2300379"/>
              <a:gd name="connsiteY3" fmla="*/ 542781 h 2272818"/>
              <a:gd name="connsiteX4" fmla="*/ 2300379 w 2300379"/>
              <a:gd name="connsiteY4" fmla="*/ 2164027 h 2272818"/>
              <a:gd name="connsiteX5" fmla="*/ 2198417 w 2300379"/>
              <a:gd name="connsiteY5" fmla="*/ 2272818 h 2272818"/>
              <a:gd name="connsiteX6" fmla="*/ 530346 w 2300379"/>
              <a:gd name="connsiteY6" fmla="*/ 1856258 h 2272818"/>
              <a:gd name="connsiteX7" fmla="*/ 438629 w 2300379"/>
              <a:gd name="connsiteY7" fmla="*/ 1757711 h 2272818"/>
              <a:gd name="connsiteX8" fmla="*/ 1583 w 2300379"/>
              <a:gd name="connsiteY8" fmla="*/ 146709 h 2272818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98751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98751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64606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8243"/>
              <a:gd name="connsiteX1" fmla="*/ 165338 w 2300713"/>
              <a:gd name="connsiteY1" fmla="*/ 6956 h 2288243"/>
              <a:gd name="connsiteX2" fmla="*/ 1730975 w 2300713"/>
              <a:gd name="connsiteY2" fmla="*/ 423514 h 2288243"/>
              <a:gd name="connsiteX3" fmla="*/ 1853423 w 2300713"/>
              <a:gd name="connsiteY3" fmla="*/ 545962 h 2288243"/>
              <a:gd name="connsiteX4" fmla="*/ 2300713 w 2300713"/>
              <a:gd name="connsiteY4" fmla="*/ 2167208 h 2288243"/>
              <a:gd name="connsiteX5" fmla="*/ 2164606 w 2300713"/>
              <a:gd name="connsiteY5" fmla="*/ 2275999 h 2288243"/>
              <a:gd name="connsiteX6" fmla="*/ 530680 w 2300713"/>
              <a:gd name="connsiteY6" fmla="*/ 1859439 h 2288243"/>
              <a:gd name="connsiteX7" fmla="*/ 438963 w 2300713"/>
              <a:gd name="connsiteY7" fmla="*/ 1760892 h 2288243"/>
              <a:gd name="connsiteX8" fmla="*/ 1917 w 2300713"/>
              <a:gd name="connsiteY8" fmla="*/ 149890 h 2288243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08231 w 2303711"/>
              <a:gd name="connsiteY7" fmla="*/ 1682357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08231 w 2303711"/>
              <a:gd name="connsiteY7" fmla="*/ 1682357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77326 w 2303711"/>
              <a:gd name="connsiteY3" fmla="*/ 590351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77326 w 2303711"/>
              <a:gd name="connsiteY3" fmla="*/ 590351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422589 w 2303711"/>
              <a:gd name="connsiteY7" fmla="*/ 1674265 h 2292042"/>
              <a:gd name="connsiteX8" fmla="*/ 1917 w 2303711"/>
              <a:gd name="connsiteY8" fmla="*/ 149890 h 2292042"/>
              <a:gd name="connsiteX0" fmla="*/ 2010 w 2303804"/>
              <a:gd name="connsiteY0" fmla="*/ 147792 h 2289944"/>
              <a:gd name="connsiteX1" fmla="*/ 163186 w 2303804"/>
              <a:gd name="connsiteY1" fmla="*/ 7104 h 2289944"/>
              <a:gd name="connsiteX2" fmla="*/ 1731068 w 2303804"/>
              <a:gd name="connsiteY2" fmla="*/ 421416 h 2289944"/>
              <a:gd name="connsiteX3" fmla="*/ 1877419 w 2303804"/>
              <a:gd name="connsiteY3" fmla="*/ 588253 h 2289944"/>
              <a:gd name="connsiteX4" fmla="*/ 2300806 w 2303804"/>
              <a:gd name="connsiteY4" fmla="*/ 2165110 h 2289944"/>
              <a:gd name="connsiteX5" fmla="*/ 2164699 w 2303804"/>
              <a:gd name="connsiteY5" fmla="*/ 2273901 h 2289944"/>
              <a:gd name="connsiteX6" fmla="*/ 588820 w 2303804"/>
              <a:gd name="connsiteY6" fmla="*/ 1874416 h 2289944"/>
              <a:gd name="connsiteX7" fmla="*/ 422682 w 2303804"/>
              <a:gd name="connsiteY7" fmla="*/ 1672167 h 2289944"/>
              <a:gd name="connsiteX8" fmla="*/ 2010 w 2303804"/>
              <a:gd name="connsiteY8" fmla="*/ 147792 h 2289944"/>
              <a:gd name="connsiteX0" fmla="*/ 2010 w 2303368"/>
              <a:gd name="connsiteY0" fmla="*/ 147792 h 2301573"/>
              <a:gd name="connsiteX1" fmla="*/ 163186 w 2303368"/>
              <a:gd name="connsiteY1" fmla="*/ 7104 h 2301573"/>
              <a:gd name="connsiteX2" fmla="*/ 1731068 w 2303368"/>
              <a:gd name="connsiteY2" fmla="*/ 421416 h 2301573"/>
              <a:gd name="connsiteX3" fmla="*/ 1877419 w 2303368"/>
              <a:gd name="connsiteY3" fmla="*/ 588253 h 2301573"/>
              <a:gd name="connsiteX4" fmla="*/ 2300806 w 2303368"/>
              <a:gd name="connsiteY4" fmla="*/ 2165110 h 2301573"/>
              <a:gd name="connsiteX5" fmla="*/ 2155719 w 2303368"/>
              <a:gd name="connsiteY5" fmla="*/ 2287371 h 2301573"/>
              <a:gd name="connsiteX6" fmla="*/ 588820 w 2303368"/>
              <a:gd name="connsiteY6" fmla="*/ 1874416 h 2301573"/>
              <a:gd name="connsiteX7" fmla="*/ 422682 w 2303368"/>
              <a:gd name="connsiteY7" fmla="*/ 1672167 h 2301573"/>
              <a:gd name="connsiteX8" fmla="*/ 2010 w 2303368"/>
              <a:gd name="connsiteY8" fmla="*/ 147792 h 2301573"/>
              <a:gd name="connsiteX0" fmla="*/ 2010 w 2303368"/>
              <a:gd name="connsiteY0" fmla="*/ 147792 h 2301573"/>
              <a:gd name="connsiteX1" fmla="*/ 163186 w 2303368"/>
              <a:gd name="connsiteY1" fmla="*/ 7104 h 2301573"/>
              <a:gd name="connsiteX2" fmla="*/ 1731068 w 2303368"/>
              <a:gd name="connsiteY2" fmla="*/ 421416 h 2301573"/>
              <a:gd name="connsiteX3" fmla="*/ 1877419 w 2303368"/>
              <a:gd name="connsiteY3" fmla="*/ 588253 h 2301573"/>
              <a:gd name="connsiteX4" fmla="*/ 2300806 w 2303368"/>
              <a:gd name="connsiteY4" fmla="*/ 2165110 h 2301573"/>
              <a:gd name="connsiteX5" fmla="*/ 2155719 w 2303368"/>
              <a:gd name="connsiteY5" fmla="*/ 2287371 h 2301573"/>
              <a:gd name="connsiteX6" fmla="*/ 588820 w 2303368"/>
              <a:gd name="connsiteY6" fmla="*/ 1874416 h 2301573"/>
              <a:gd name="connsiteX7" fmla="*/ 422682 w 2303368"/>
              <a:gd name="connsiteY7" fmla="*/ 1672167 h 2301573"/>
              <a:gd name="connsiteX8" fmla="*/ 2010 w 2303368"/>
              <a:gd name="connsiteY8" fmla="*/ 147792 h 2301573"/>
              <a:gd name="connsiteX0" fmla="*/ 2010 w 2304304"/>
              <a:gd name="connsiteY0" fmla="*/ 147792 h 2296304"/>
              <a:gd name="connsiteX1" fmla="*/ 163186 w 2304304"/>
              <a:gd name="connsiteY1" fmla="*/ 7104 h 2296304"/>
              <a:gd name="connsiteX2" fmla="*/ 1731068 w 2304304"/>
              <a:gd name="connsiteY2" fmla="*/ 421416 h 2296304"/>
              <a:gd name="connsiteX3" fmla="*/ 1877419 w 2304304"/>
              <a:gd name="connsiteY3" fmla="*/ 588253 h 2296304"/>
              <a:gd name="connsiteX4" fmla="*/ 2300806 w 2304304"/>
              <a:gd name="connsiteY4" fmla="*/ 2165110 h 2296304"/>
              <a:gd name="connsiteX5" fmla="*/ 2155719 w 2304304"/>
              <a:gd name="connsiteY5" fmla="*/ 2287371 h 2296304"/>
              <a:gd name="connsiteX6" fmla="*/ 588820 w 2304304"/>
              <a:gd name="connsiteY6" fmla="*/ 1874416 h 2296304"/>
              <a:gd name="connsiteX7" fmla="*/ 422682 w 2304304"/>
              <a:gd name="connsiteY7" fmla="*/ 1672167 h 2296304"/>
              <a:gd name="connsiteX8" fmla="*/ 2010 w 2304304"/>
              <a:gd name="connsiteY8" fmla="*/ 147792 h 2296304"/>
              <a:gd name="connsiteX0" fmla="*/ 2010 w 2300806"/>
              <a:gd name="connsiteY0" fmla="*/ 147792 h 2298797"/>
              <a:gd name="connsiteX1" fmla="*/ 163186 w 2300806"/>
              <a:gd name="connsiteY1" fmla="*/ 7104 h 2298797"/>
              <a:gd name="connsiteX2" fmla="*/ 1731068 w 2300806"/>
              <a:gd name="connsiteY2" fmla="*/ 421416 h 2298797"/>
              <a:gd name="connsiteX3" fmla="*/ 1877419 w 2300806"/>
              <a:gd name="connsiteY3" fmla="*/ 588253 h 2298797"/>
              <a:gd name="connsiteX4" fmla="*/ 2300806 w 2300806"/>
              <a:gd name="connsiteY4" fmla="*/ 2165110 h 2298797"/>
              <a:gd name="connsiteX5" fmla="*/ 2155719 w 2300806"/>
              <a:gd name="connsiteY5" fmla="*/ 2287371 h 2298797"/>
              <a:gd name="connsiteX6" fmla="*/ 588820 w 2300806"/>
              <a:gd name="connsiteY6" fmla="*/ 1874416 h 2298797"/>
              <a:gd name="connsiteX7" fmla="*/ 422682 w 2300806"/>
              <a:gd name="connsiteY7" fmla="*/ 1672167 h 2298797"/>
              <a:gd name="connsiteX8" fmla="*/ 2010 w 2300806"/>
              <a:gd name="connsiteY8" fmla="*/ 147792 h 2298797"/>
              <a:gd name="connsiteX0" fmla="*/ 2010 w 2300806"/>
              <a:gd name="connsiteY0" fmla="*/ 147792 h 2293305"/>
              <a:gd name="connsiteX1" fmla="*/ 163186 w 2300806"/>
              <a:gd name="connsiteY1" fmla="*/ 7104 h 2293305"/>
              <a:gd name="connsiteX2" fmla="*/ 1731068 w 2300806"/>
              <a:gd name="connsiteY2" fmla="*/ 421416 h 2293305"/>
              <a:gd name="connsiteX3" fmla="*/ 1877419 w 2300806"/>
              <a:gd name="connsiteY3" fmla="*/ 588253 h 2293305"/>
              <a:gd name="connsiteX4" fmla="*/ 2300806 w 2300806"/>
              <a:gd name="connsiteY4" fmla="*/ 2165110 h 2293305"/>
              <a:gd name="connsiteX5" fmla="*/ 2155719 w 2300806"/>
              <a:gd name="connsiteY5" fmla="*/ 2287371 h 2293305"/>
              <a:gd name="connsiteX6" fmla="*/ 588820 w 2300806"/>
              <a:gd name="connsiteY6" fmla="*/ 1874416 h 2293305"/>
              <a:gd name="connsiteX7" fmla="*/ 422682 w 2300806"/>
              <a:gd name="connsiteY7" fmla="*/ 1672167 h 2293305"/>
              <a:gd name="connsiteX8" fmla="*/ 2010 w 2300806"/>
              <a:gd name="connsiteY8" fmla="*/ 147792 h 2293305"/>
              <a:gd name="connsiteX0" fmla="*/ 2010 w 2300806"/>
              <a:gd name="connsiteY0" fmla="*/ 147792 h 2290966"/>
              <a:gd name="connsiteX1" fmla="*/ 163186 w 2300806"/>
              <a:gd name="connsiteY1" fmla="*/ 7104 h 2290966"/>
              <a:gd name="connsiteX2" fmla="*/ 1731068 w 2300806"/>
              <a:gd name="connsiteY2" fmla="*/ 421416 h 2290966"/>
              <a:gd name="connsiteX3" fmla="*/ 1877419 w 2300806"/>
              <a:gd name="connsiteY3" fmla="*/ 588253 h 2290966"/>
              <a:gd name="connsiteX4" fmla="*/ 2300806 w 2300806"/>
              <a:gd name="connsiteY4" fmla="*/ 2165110 h 2290966"/>
              <a:gd name="connsiteX5" fmla="*/ 2155719 w 2300806"/>
              <a:gd name="connsiteY5" fmla="*/ 2287371 h 2290966"/>
              <a:gd name="connsiteX6" fmla="*/ 588820 w 2300806"/>
              <a:gd name="connsiteY6" fmla="*/ 1874416 h 2290966"/>
              <a:gd name="connsiteX7" fmla="*/ 422682 w 2300806"/>
              <a:gd name="connsiteY7" fmla="*/ 1672167 h 2290966"/>
              <a:gd name="connsiteX8" fmla="*/ 2010 w 2300806"/>
              <a:gd name="connsiteY8" fmla="*/ 147792 h 2290966"/>
              <a:gd name="connsiteX0" fmla="*/ 2010 w 2300806"/>
              <a:gd name="connsiteY0" fmla="*/ 147792 h 2290966"/>
              <a:gd name="connsiteX1" fmla="*/ 163186 w 2300806"/>
              <a:gd name="connsiteY1" fmla="*/ 7104 h 2290966"/>
              <a:gd name="connsiteX2" fmla="*/ 1731068 w 2300806"/>
              <a:gd name="connsiteY2" fmla="*/ 421416 h 2290966"/>
              <a:gd name="connsiteX3" fmla="*/ 1877419 w 2300806"/>
              <a:gd name="connsiteY3" fmla="*/ 588253 h 2290966"/>
              <a:gd name="connsiteX4" fmla="*/ 2300806 w 2300806"/>
              <a:gd name="connsiteY4" fmla="*/ 2165110 h 2290966"/>
              <a:gd name="connsiteX5" fmla="*/ 2155719 w 2300806"/>
              <a:gd name="connsiteY5" fmla="*/ 2287371 h 2290966"/>
              <a:gd name="connsiteX6" fmla="*/ 588820 w 2300806"/>
              <a:gd name="connsiteY6" fmla="*/ 1874416 h 2290966"/>
              <a:gd name="connsiteX7" fmla="*/ 422682 w 2300806"/>
              <a:gd name="connsiteY7" fmla="*/ 1672167 h 2290966"/>
              <a:gd name="connsiteX8" fmla="*/ 2010 w 2300806"/>
              <a:gd name="connsiteY8" fmla="*/ 147792 h 2290966"/>
              <a:gd name="connsiteX0" fmla="*/ 2321 w 2301117"/>
              <a:gd name="connsiteY0" fmla="*/ 145616 h 2288790"/>
              <a:gd name="connsiteX1" fmla="*/ 163497 w 2301117"/>
              <a:gd name="connsiteY1" fmla="*/ 4928 h 2288790"/>
              <a:gd name="connsiteX2" fmla="*/ 1731379 w 2301117"/>
              <a:gd name="connsiteY2" fmla="*/ 419240 h 2288790"/>
              <a:gd name="connsiteX3" fmla="*/ 1877730 w 2301117"/>
              <a:gd name="connsiteY3" fmla="*/ 586077 h 2288790"/>
              <a:gd name="connsiteX4" fmla="*/ 2301117 w 2301117"/>
              <a:gd name="connsiteY4" fmla="*/ 2162934 h 2288790"/>
              <a:gd name="connsiteX5" fmla="*/ 2156030 w 2301117"/>
              <a:gd name="connsiteY5" fmla="*/ 2285195 h 2288790"/>
              <a:gd name="connsiteX6" fmla="*/ 589131 w 2301117"/>
              <a:gd name="connsiteY6" fmla="*/ 1872240 h 2288790"/>
              <a:gd name="connsiteX7" fmla="*/ 422993 w 2301117"/>
              <a:gd name="connsiteY7" fmla="*/ 1669991 h 2288790"/>
              <a:gd name="connsiteX8" fmla="*/ 2321 w 2301117"/>
              <a:gd name="connsiteY8" fmla="*/ 145616 h 2288790"/>
              <a:gd name="connsiteX0" fmla="*/ 0 w 2298796"/>
              <a:gd name="connsiteY0" fmla="*/ 147175 h 2290349"/>
              <a:gd name="connsiteX1" fmla="*/ 161176 w 2298796"/>
              <a:gd name="connsiteY1" fmla="*/ 6487 h 2290349"/>
              <a:gd name="connsiteX2" fmla="*/ 1729058 w 2298796"/>
              <a:gd name="connsiteY2" fmla="*/ 420799 h 2290349"/>
              <a:gd name="connsiteX3" fmla="*/ 1875409 w 2298796"/>
              <a:gd name="connsiteY3" fmla="*/ 587636 h 2290349"/>
              <a:gd name="connsiteX4" fmla="*/ 2298796 w 2298796"/>
              <a:gd name="connsiteY4" fmla="*/ 2164493 h 2290349"/>
              <a:gd name="connsiteX5" fmla="*/ 2153709 w 2298796"/>
              <a:gd name="connsiteY5" fmla="*/ 2286754 h 2290349"/>
              <a:gd name="connsiteX6" fmla="*/ 586810 w 2298796"/>
              <a:gd name="connsiteY6" fmla="*/ 1873799 h 2290349"/>
              <a:gd name="connsiteX7" fmla="*/ 420672 w 2298796"/>
              <a:gd name="connsiteY7" fmla="*/ 1671550 h 2290349"/>
              <a:gd name="connsiteX8" fmla="*/ 0 w 2298796"/>
              <a:gd name="connsiteY8" fmla="*/ 147175 h 2290349"/>
              <a:gd name="connsiteX0" fmla="*/ 0 w 2298796"/>
              <a:gd name="connsiteY0" fmla="*/ 147356 h 2290530"/>
              <a:gd name="connsiteX1" fmla="*/ 161176 w 2298796"/>
              <a:gd name="connsiteY1" fmla="*/ 6668 h 2290530"/>
              <a:gd name="connsiteX2" fmla="*/ 1729058 w 2298796"/>
              <a:gd name="connsiteY2" fmla="*/ 420980 h 2290530"/>
              <a:gd name="connsiteX3" fmla="*/ 1875409 w 2298796"/>
              <a:gd name="connsiteY3" fmla="*/ 587817 h 2290530"/>
              <a:gd name="connsiteX4" fmla="*/ 2298796 w 2298796"/>
              <a:gd name="connsiteY4" fmla="*/ 2164674 h 2290530"/>
              <a:gd name="connsiteX5" fmla="*/ 2153709 w 2298796"/>
              <a:gd name="connsiteY5" fmla="*/ 2286935 h 2290530"/>
              <a:gd name="connsiteX6" fmla="*/ 586810 w 2298796"/>
              <a:gd name="connsiteY6" fmla="*/ 1873980 h 2290530"/>
              <a:gd name="connsiteX7" fmla="*/ 420672 w 2298796"/>
              <a:gd name="connsiteY7" fmla="*/ 1671731 h 2290530"/>
              <a:gd name="connsiteX8" fmla="*/ 0 w 2298796"/>
              <a:gd name="connsiteY8" fmla="*/ 147356 h 2290530"/>
              <a:gd name="connsiteX0" fmla="*/ 9617 w 2308413"/>
              <a:gd name="connsiteY0" fmla="*/ 144929 h 2288103"/>
              <a:gd name="connsiteX1" fmla="*/ 170793 w 2308413"/>
              <a:gd name="connsiteY1" fmla="*/ 4241 h 2288103"/>
              <a:gd name="connsiteX2" fmla="*/ 1738675 w 2308413"/>
              <a:gd name="connsiteY2" fmla="*/ 418553 h 2288103"/>
              <a:gd name="connsiteX3" fmla="*/ 1885026 w 2308413"/>
              <a:gd name="connsiteY3" fmla="*/ 585390 h 2288103"/>
              <a:gd name="connsiteX4" fmla="*/ 2308413 w 2308413"/>
              <a:gd name="connsiteY4" fmla="*/ 2162247 h 2288103"/>
              <a:gd name="connsiteX5" fmla="*/ 2163326 w 2308413"/>
              <a:gd name="connsiteY5" fmla="*/ 2284508 h 2288103"/>
              <a:gd name="connsiteX6" fmla="*/ 596427 w 2308413"/>
              <a:gd name="connsiteY6" fmla="*/ 1871553 h 2288103"/>
              <a:gd name="connsiteX7" fmla="*/ 430289 w 2308413"/>
              <a:gd name="connsiteY7" fmla="*/ 1669304 h 2288103"/>
              <a:gd name="connsiteX8" fmla="*/ 9617 w 2308413"/>
              <a:gd name="connsiteY8" fmla="*/ 144929 h 2288103"/>
              <a:gd name="connsiteX0" fmla="*/ 8386 w 2307182"/>
              <a:gd name="connsiteY0" fmla="*/ 152138 h 2295312"/>
              <a:gd name="connsiteX1" fmla="*/ 169562 w 2307182"/>
              <a:gd name="connsiteY1" fmla="*/ 11450 h 2295312"/>
              <a:gd name="connsiteX2" fmla="*/ 1737444 w 2307182"/>
              <a:gd name="connsiteY2" fmla="*/ 425762 h 2295312"/>
              <a:gd name="connsiteX3" fmla="*/ 1883795 w 2307182"/>
              <a:gd name="connsiteY3" fmla="*/ 592599 h 2295312"/>
              <a:gd name="connsiteX4" fmla="*/ 2307182 w 2307182"/>
              <a:gd name="connsiteY4" fmla="*/ 2169456 h 2295312"/>
              <a:gd name="connsiteX5" fmla="*/ 2162095 w 2307182"/>
              <a:gd name="connsiteY5" fmla="*/ 2291717 h 2295312"/>
              <a:gd name="connsiteX6" fmla="*/ 595196 w 2307182"/>
              <a:gd name="connsiteY6" fmla="*/ 1878762 h 2295312"/>
              <a:gd name="connsiteX7" fmla="*/ 429058 w 2307182"/>
              <a:gd name="connsiteY7" fmla="*/ 1676513 h 2295312"/>
              <a:gd name="connsiteX8" fmla="*/ 8386 w 2307182"/>
              <a:gd name="connsiteY8" fmla="*/ 152138 h 2295312"/>
              <a:gd name="connsiteX0" fmla="*/ 9020 w 2301081"/>
              <a:gd name="connsiteY0" fmla="*/ 145947 h 2295856"/>
              <a:gd name="connsiteX1" fmla="*/ 163461 w 2301081"/>
              <a:gd name="connsiteY1" fmla="*/ 11994 h 2295856"/>
              <a:gd name="connsiteX2" fmla="*/ 1731343 w 2301081"/>
              <a:gd name="connsiteY2" fmla="*/ 426306 h 2295856"/>
              <a:gd name="connsiteX3" fmla="*/ 1877694 w 2301081"/>
              <a:gd name="connsiteY3" fmla="*/ 593143 h 2295856"/>
              <a:gd name="connsiteX4" fmla="*/ 2301081 w 2301081"/>
              <a:gd name="connsiteY4" fmla="*/ 2170000 h 2295856"/>
              <a:gd name="connsiteX5" fmla="*/ 2155994 w 2301081"/>
              <a:gd name="connsiteY5" fmla="*/ 2292261 h 2295856"/>
              <a:gd name="connsiteX6" fmla="*/ 589095 w 2301081"/>
              <a:gd name="connsiteY6" fmla="*/ 1879306 h 2295856"/>
              <a:gd name="connsiteX7" fmla="*/ 422957 w 2301081"/>
              <a:gd name="connsiteY7" fmla="*/ 1677057 h 2295856"/>
              <a:gd name="connsiteX8" fmla="*/ 9020 w 2301081"/>
              <a:gd name="connsiteY8" fmla="*/ 145947 h 2295856"/>
              <a:gd name="connsiteX0" fmla="*/ 3409 w 2295470"/>
              <a:gd name="connsiteY0" fmla="*/ 146126 h 2296035"/>
              <a:gd name="connsiteX1" fmla="*/ 157850 w 2295470"/>
              <a:gd name="connsiteY1" fmla="*/ 12173 h 2296035"/>
              <a:gd name="connsiteX2" fmla="*/ 1725732 w 2295470"/>
              <a:gd name="connsiteY2" fmla="*/ 426485 h 2296035"/>
              <a:gd name="connsiteX3" fmla="*/ 1872083 w 2295470"/>
              <a:gd name="connsiteY3" fmla="*/ 593322 h 2296035"/>
              <a:gd name="connsiteX4" fmla="*/ 2295470 w 2295470"/>
              <a:gd name="connsiteY4" fmla="*/ 2170179 h 2296035"/>
              <a:gd name="connsiteX5" fmla="*/ 2150383 w 2295470"/>
              <a:gd name="connsiteY5" fmla="*/ 2292440 h 2296035"/>
              <a:gd name="connsiteX6" fmla="*/ 583484 w 2295470"/>
              <a:gd name="connsiteY6" fmla="*/ 1879485 h 2296035"/>
              <a:gd name="connsiteX7" fmla="*/ 417346 w 2295470"/>
              <a:gd name="connsiteY7" fmla="*/ 1677236 h 2296035"/>
              <a:gd name="connsiteX8" fmla="*/ 3409 w 2295470"/>
              <a:gd name="connsiteY8" fmla="*/ 146126 h 2296035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5540 w 2297601"/>
              <a:gd name="connsiteY0" fmla="*/ 143814 h 2293723"/>
              <a:gd name="connsiteX1" fmla="*/ 159981 w 2297601"/>
              <a:gd name="connsiteY1" fmla="*/ 9861 h 2293723"/>
              <a:gd name="connsiteX2" fmla="*/ 1727863 w 2297601"/>
              <a:gd name="connsiteY2" fmla="*/ 424173 h 2293723"/>
              <a:gd name="connsiteX3" fmla="*/ 1874214 w 2297601"/>
              <a:gd name="connsiteY3" fmla="*/ 591010 h 2293723"/>
              <a:gd name="connsiteX4" fmla="*/ 2297601 w 2297601"/>
              <a:gd name="connsiteY4" fmla="*/ 2167867 h 2293723"/>
              <a:gd name="connsiteX5" fmla="*/ 2152514 w 2297601"/>
              <a:gd name="connsiteY5" fmla="*/ 2290128 h 2293723"/>
              <a:gd name="connsiteX6" fmla="*/ 585615 w 2297601"/>
              <a:gd name="connsiteY6" fmla="*/ 1877173 h 2293723"/>
              <a:gd name="connsiteX7" fmla="*/ 419477 w 2297601"/>
              <a:gd name="connsiteY7" fmla="*/ 1674924 h 2293723"/>
              <a:gd name="connsiteX8" fmla="*/ 5540 w 2297601"/>
              <a:gd name="connsiteY8" fmla="*/ 143814 h 2293723"/>
              <a:gd name="connsiteX0" fmla="*/ 5540 w 2297601"/>
              <a:gd name="connsiteY0" fmla="*/ 143814 h 2293723"/>
              <a:gd name="connsiteX1" fmla="*/ 159981 w 2297601"/>
              <a:gd name="connsiteY1" fmla="*/ 9861 h 2293723"/>
              <a:gd name="connsiteX2" fmla="*/ 1727863 w 2297601"/>
              <a:gd name="connsiteY2" fmla="*/ 424173 h 2293723"/>
              <a:gd name="connsiteX3" fmla="*/ 1874214 w 2297601"/>
              <a:gd name="connsiteY3" fmla="*/ 591010 h 2293723"/>
              <a:gd name="connsiteX4" fmla="*/ 2297601 w 2297601"/>
              <a:gd name="connsiteY4" fmla="*/ 2167867 h 2293723"/>
              <a:gd name="connsiteX5" fmla="*/ 2152514 w 2297601"/>
              <a:gd name="connsiteY5" fmla="*/ 2290128 h 2293723"/>
              <a:gd name="connsiteX6" fmla="*/ 585615 w 2297601"/>
              <a:gd name="connsiteY6" fmla="*/ 1877173 h 2293723"/>
              <a:gd name="connsiteX7" fmla="*/ 419477 w 2297601"/>
              <a:gd name="connsiteY7" fmla="*/ 1674924 h 2293723"/>
              <a:gd name="connsiteX8" fmla="*/ 5540 w 2297601"/>
              <a:gd name="connsiteY8" fmla="*/ 143814 h 2293723"/>
              <a:gd name="connsiteX0" fmla="*/ 3923 w 2295984"/>
              <a:gd name="connsiteY0" fmla="*/ 144081 h 2293990"/>
              <a:gd name="connsiteX1" fmla="*/ 158364 w 2295984"/>
              <a:gd name="connsiteY1" fmla="*/ 10128 h 2293990"/>
              <a:gd name="connsiteX2" fmla="*/ 1726246 w 2295984"/>
              <a:gd name="connsiteY2" fmla="*/ 424440 h 2293990"/>
              <a:gd name="connsiteX3" fmla="*/ 1872597 w 2295984"/>
              <a:gd name="connsiteY3" fmla="*/ 591277 h 2293990"/>
              <a:gd name="connsiteX4" fmla="*/ 2295984 w 2295984"/>
              <a:gd name="connsiteY4" fmla="*/ 2168134 h 2293990"/>
              <a:gd name="connsiteX5" fmla="*/ 2150897 w 2295984"/>
              <a:gd name="connsiteY5" fmla="*/ 2290395 h 2293990"/>
              <a:gd name="connsiteX6" fmla="*/ 583998 w 2295984"/>
              <a:gd name="connsiteY6" fmla="*/ 1877440 h 2293990"/>
              <a:gd name="connsiteX7" fmla="*/ 417860 w 2295984"/>
              <a:gd name="connsiteY7" fmla="*/ 1675191 h 2293990"/>
              <a:gd name="connsiteX8" fmla="*/ 3923 w 2295984"/>
              <a:gd name="connsiteY8" fmla="*/ 144081 h 2293990"/>
              <a:gd name="connsiteX0" fmla="*/ 1528 w 2293589"/>
              <a:gd name="connsiteY0" fmla="*/ 144362 h 2294271"/>
              <a:gd name="connsiteX1" fmla="*/ 155969 w 2293589"/>
              <a:gd name="connsiteY1" fmla="*/ 10409 h 2294271"/>
              <a:gd name="connsiteX2" fmla="*/ 1723851 w 2293589"/>
              <a:gd name="connsiteY2" fmla="*/ 424721 h 2294271"/>
              <a:gd name="connsiteX3" fmla="*/ 1870202 w 2293589"/>
              <a:gd name="connsiteY3" fmla="*/ 591558 h 2294271"/>
              <a:gd name="connsiteX4" fmla="*/ 2293589 w 2293589"/>
              <a:gd name="connsiteY4" fmla="*/ 2168415 h 2294271"/>
              <a:gd name="connsiteX5" fmla="*/ 2148502 w 2293589"/>
              <a:gd name="connsiteY5" fmla="*/ 2290676 h 2294271"/>
              <a:gd name="connsiteX6" fmla="*/ 581603 w 2293589"/>
              <a:gd name="connsiteY6" fmla="*/ 1877721 h 2294271"/>
              <a:gd name="connsiteX7" fmla="*/ 415465 w 2293589"/>
              <a:gd name="connsiteY7" fmla="*/ 1675472 h 2294271"/>
              <a:gd name="connsiteX8" fmla="*/ 1528 w 2293589"/>
              <a:gd name="connsiteY8" fmla="*/ 144362 h 2294271"/>
              <a:gd name="connsiteX0" fmla="*/ 1848 w 2293909"/>
              <a:gd name="connsiteY0" fmla="*/ 138202 h 2288111"/>
              <a:gd name="connsiteX1" fmla="*/ 156289 w 2293909"/>
              <a:gd name="connsiteY1" fmla="*/ 4249 h 2288111"/>
              <a:gd name="connsiteX2" fmla="*/ 1724171 w 2293909"/>
              <a:gd name="connsiteY2" fmla="*/ 418561 h 2288111"/>
              <a:gd name="connsiteX3" fmla="*/ 1870522 w 2293909"/>
              <a:gd name="connsiteY3" fmla="*/ 585398 h 2288111"/>
              <a:gd name="connsiteX4" fmla="*/ 2293909 w 2293909"/>
              <a:gd name="connsiteY4" fmla="*/ 2162255 h 2288111"/>
              <a:gd name="connsiteX5" fmla="*/ 2148822 w 2293909"/>
              <a:gd name="connsiteY5" fmla="*/ 2284516 h 2288111"/>
              <a:gd name="connsiteX6" fmla="*/ 581923 w 2293909"/>
              <a:gd name="connsiteY6" fmla="*/ 1871561 h 2288111"/>
              <a:gd name="connsiteX7" fmla="*/ 415785 w 2293909"/>
              <a:gd name="connsiteY7" fmla="*/ 1669312 h 2288111"/>
              <a:gd name="connsiteX8" fmla="*/ 1848 w 2293909"/>
              <a:gd name="connsiteY8" fmla="*/ 138202 h 2288111"/>
              <a:gd name="connsiteX0" fmla="*/ 1289 w 2293350"/>
              <a:gd name="connsiteY0" fmla="*/ 138202 h 2288111"/>
              <a:gd name="connsiteX1" fmla="*/ 155730 w 2293350"/>
              <a:gd name="connsiteY1" fmla="*/ 4249 h 2288111"/>
              <a:gd name="connsiteX2" fmla="*/ 1723612 w 2293350"/>
              <a:gd name="connsiteY2" fmla="*/ 418561 h 2288111"/>
              <a:gd name="connsiteX3" fmla="*/ 1869963 w 2293350"/>
              <a:gd name="connsiteY3" fmla="*/ 585398 h 2288111"/>
              <a:gd name="connsiteX4" fmla="*/ 2293350 w 2293350"/>
              <a:gd name="connsiteY4" fmla="*/ 2162255 h 2288111"/>
              <a:gd name="connsiteX5" fmla="*/ 2148263 w 2293350"/>
              <a:gd name="connsiteY5" fmla="*/ 2284516 h 2288111"/>
              <a:gd name="connsiteX6" fmla="*/ 581364 w 2293350"/>
              <a:gd name="connsiteY6" fmla="*/ 1871561 h 2288111"/>
              <a:gd name="connsiteX7" fmla="*/ 415226 w 2293350"/>
              <a:gd name="connsiteY7" fmla="*/ 1669312 h 2288111"/>
              <a:gd name="connsiteX8" fmla="*/ 1289 w 2293350"/>
              <a:gd name="connsiteY8" fmla="*/ 138202 h 2288111"/>
              <a:gd name="connsiteX0" fmla="*/ 1527 w 2293588"/>
              <a:gd name="connsiteY0" fmla="*/ 138621 h 2288530"/>
              <a:gd name="connsiteX1" fmla="*/ 155968 w 2293588"/>
              <a:gd name="connsiteY1" fmla="*/ 4668 h 2288530"/>
              <a:gd name="connsiteX2" fmla="*/ 1723850 w 2293588"/>
              <a:gd name="connsiteY2" fmla="*/ 418980 h 2288530"/>
              <a:gd name="connsiteX3" fmla="*/ 1870201 w 2293588"/>
              <a:gd name="connsiteY3" fmla="*/ 585817 h 2288530"/>
              <a:gd name="connsiteX4" fmla="*/ 2293588 w 2293588"/>
              <a:gd name="connsiteY4" fmla="*/ 2162674 h 2288530"/>
              <a:gd name="connsiteX5" fmla="*/ 2148501 w 2293588"/>
              <a:gd name="connsiteY5" fmla="*/ 2284935 h 2288530"/>
              <a:gd name="connsiteX6" fmla="*/ 581602 w 2293588"/>
              <a:gd name="connsiteY6" fmla="*/ 1871980 h 2288530"/>
              <a:gd name="connsiteX7" fmla="*/ 415464 w 2293588"/>
              <a:gd name="connsiteY7" fmla="*/ 1669731 h 2288530"/>
              <a:gd name="connsiteX8" fmla="*/ 1527 w 2293588"/>
              <a:gd name="connsiteY8" fmla="*/ 138621 h 2288530"/>
              <a:gd name="connsiteX0" fmla="*/ 4451 w 2296512"/>
              <a:gd name="connsiteY0" fmla="*/ 139388 h 2289297"/>
              <a:gd name="connsiteX1" fmla="*/ 158892 w 2296512"/>
              <a:gd name="connsiteY1" fmla="*/ 5435 h 2289297"/>
              <a:gd name="connsiteX2" fmla="*/ 1726774 w 2296512"/>
              <a:gd name="connsiteY2" fmla="*/ 419747 h 2289297"/>
              <a:gd name="connsiteX3" fmla="*/ 1873125 w 2296512"/>
              <a:gd name="connsiteY3" fmla="*/ 586584 h 2289297"/>
              <a:gd name="connsiteX4" fmla="*/ 2296512 w 2296512"/>
              <a:gd name="connsiteY4" fmla="*/ 2163441 h 2289297"/>
              <a:gd name="connsiteX5" fmla="*/ 2151425 w 2296512"/>
              <a:gd name="connsiteY5" fmla="*/ 2285702 h 2289297"/>
              <a:gd name="connsiteX6" fmla="*/ 584526 w 2296512"/>
              <a:gd name="connsiteY6" fmla="*/ 1872747 h 2289297"/>
              <a:gd name="connsiteX7" fmla="*/ 418388 w 2296512"/>
              <a:gd name="connsiteY7" fmla="*/ 1670498 h 2289297"/>
              <a:gd name="connsiteX8" fmla="*/ 4451 w 2296512"/>
              <a:gd name="connsiteY8" fmla="*/ 139388 h 2289297"/>
              <a:gd name="connsiteX0" fmla="*/ 4451 w 2299782"/>
              <a:gd name="connsiteY0" fmla="*/ 139388 h 2288818"/>
              <a:gd name="connsiteX1" fmla="*/ 158892 w 2299782"/>
              <a:gd name="connsiteY1" fmla="*/ 5435 h 2288818"/>
              <a:gd name="connsiteX2" fmla="*/ 1726774 w 2299782"/>
              <a:gd name="connsiteY2" fmla="*/ 419747 h 2288818"/>
              <a:gd name="connsiteX3" fmla="*/ 1873125 w 2299782"/>
              <a:gd name="connsiteY3" fmla="*/ 586584 h 2288818"/>
              <a:gd name="connsiteX4" fmla="*/ 2296512 w 2299782"/>
              <a:gd name="connsiteY4" fmla="*/ 2163441 h 2288818"/>
              <a:gd name="connsiteX5" fmla="*/ 2151425 w 2299782"/>
              <a:gd name="connsiteY5" fmla="*/ 2285702 h 2288818"/>
              <a:gd name="connsiteX6" fmla="*/ 584526 w 2299782"/>
              <a:gd name="connsiteY6" fmla="*/ 1872747 h 2288818"/>
              <a:gd name="connsiteX7" fmla="*/ 418388 w 2299782"/>
              <a:gd name="connsiteY7" fmla="*/ 1670498 h 2288818"/>
              <a:gd name="connsiteX8" fmla="*/ 4451 w 2299782"/>
              <a:gd name="connsiteY8" fmla="*/ 139388 h 2288818"/>
              <a:gd name="connsiteX0" fmla="*/ 4451 w 2299139"/>
              <a:gd name="connsiteY0" fmla="*/ 139388 h 2287220"/>
              <a:gd name="connsiteX1" fmla="*/ 158892 w 2299139"/>
              <a:gd name="connsiteY1" fmla="*/ 5435 h 2287220"/>
              <a:gd name="connsiteX2" fmla="*/ 1726774 w 2299139"/>
              <a:gd name="connsiteY2" fmla="*/ 419747 h 2287220"/>
              <a:gd name="connsiteX3" fmla="*/ 1873125 w 2299139"/>
              <a:gd name="connsiteY3" fmla="*/ 586584 h 2287220"/>
              <a:gd name="connsiteX4" fmla="*/ 2296512 w 2299139"/>
              <a:gd name="connsiteY4" fmla="*/ 2163441 h 2287220"/>
              <a:gd name="connsiteX5" fmla="*/ 2151425 w 2299139"/>
              <a:gd name="connsiteY5" fmla="*/ 2285702 h 2287220"/>
              <a:gd name="connsiteX6" fmla="*/ 584526 w 2299139"/>
              <a:gd name="connsiteY6" fmla="*/ 1872747 h 2287220"/>
              <a:gd name="connsiteX7" fmla="*/ 418388 w 2299139"/>
              <a:gd name="connsiteY7" fmla="*/ 1670498 h 2287220"/>
              <a:gd name="connsiteX8" fmla="*/ 4451 w 2299139"/>
              <a:gd name="connsiteY8" fmla="*/ 139388 h 2287220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84526 w 2299277"/>
              <a:gd name="connsiteY6" fmla="*/ 1872747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4690 w 2299277"/>
              <a:gd name="connsiteY3" fmla="*/ 585018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4690 w 2299277"/>
              <a:gd name="connsiteY3" fmla="*/ 588149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99277" h="2289265">
                <a:moveTo>
                  <a:pt x="4451" y="139388"/>
                </a:moveTo>
                <a:cubicBezTo>
                  <a:pt x="-13417" y="60766"/>
                  <a:pt x="19464" y="-22226"/>
                  <a:pt x="158892" y="5435"/>
                </a:cubicBezTo>
                <a:lnTo>
                  <a:pt x="1726774" y="419747"/>
                </a:lnTo>
                <a:cubicBezTo>
                  <a:pt x="1822894" y="445626"/>
                  <a:pt x="1861313" y="514526"/>
                  <a:pt x="1880135" y="585426"/>
                </a:cubicBezTo>
                <a:cubicBezTo>
                  <a:pt x="2097057" y="1402519"/>
                  <a:pt x="2138139" y="1539608"/>
                  <a:pt x="2296512" y="2163441"/>
                </a:cubicBezTo>
                <a:cubicBezTo>
                  <a:pt x="2313920" y="2245273"/>
                  <a:pt x="2247201" y="2304717"/>
                  <a:pt x="2151425" y="2285702"/>
                </a:cubicBezTo>
                <a:lnTo>
                  <a:pt x="594791" y="1867358"/>
                </a:lnTo>
                <a:cubicBezTo>
                  <a:pt x="507154" y="1842614"/>
                  <a:pt x="450849" y="1799460"/>
                  <a:pt x="416823" y="1672064"/>
                </a:cubicBezTo>
                <a:cubicBezTo>
                  <a:pt x="286664" y="1184744"/>
                  <a:pt x="134198" y="644520"/>
                  <a:pt x="4451" y="139388"/>
                </a:cubicBezTo>
                <a:close/>
              </a:path>
            </a:pathLst>
          </a:custGeom>
          <a:noFill/>
          <a:ln w="28575" cmpd="sng">
            <a:solidFill>
              <a:srgbClr val="A7934B">
                <a:alpha val="2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ounded Rectangle 11"/>
          <p:cNvSpPr/>
          <p:nvPr userDrawn="1"/>
        </p:nvSpPr>
        <p:spPr>
          <a:xfrm rot="896764">
            <a:off x="7712031" y="2209706"/>
            <a:ext cx="2343465" cy="2326254"/>
          </a:xfrm>
          <a:custGeom>
            <a:avLst/>
            <a:gdLst>
              <a:gd name="connsiteX0" fmla="*/ 0 w 2309041"/>
              <a:gd name="connsiteY0" fmla="*/ 122448 h 2313432"/>
              <a:gd name="connsiteX1" fmla="*/ 122448 w 2309041"/>
              <a:gd name="connsiteY1" fmla="*/ 0 h 2313432"/>
              <a:gd name="connsiteX2" fmla="*/ 2186593 w 2309041"/>
              <a:gd name="connsiteY2" fmla="*/ 0 h 2313432"/>
              <a:gd name="connsiteX3" fmla="*/ 2309041 w 2309041"/>
              <a:gd name="connsiteY3" fmla="*/ 122448 h 2313432"/>
              <a:gd name="connsiteX4" fmla="*/ 2309041 w 2309041"/>
              <a:gd name="connsiteY4" fmla="*/ 2190984 h 2313432"/>
              <a:gd name="connsiteX5" fmla="*/ 2186593 w 2309041"/>
              <a:gd name="connsiteY5" fmla="*/ 2313432 h 2313432"/>
              <a:gd name="connsiteX6" fmla="*/ 122448 w 2309041"/>
              <a:gd name="connsiteY6" fmla="*/ 2313432 h 2313432"/>
              <a:gd name="connsiteX7" fmla="*/ 0 w 2309041"/>
              <a:gd name="connsiteY7" fmla="*/ 2190984 h 2313432"/>
              <a:gd name="connsiteX8" fmla="*/ 0 w 2309041"/>
              <a:gd name="connsiteY8" fmla="*/ 122448 h 2313432"/>
              <a:gd name="connsiteX0" fmla="*/ 0 w 2756331"/>
              <a:gd name="connsiteY0" fmla="*/ 122448 h 2313432"/>
              <a:gd name="connsiteX1" fmla="*/ 122448 w 2756331"/>
              <a:gd name="connsiteY1" fmla="*/ 0 h 2313432"/>
              <a:gd name="connsiteX2" fmla="*/ 2186593 w 2756331"/>
              <a:gd name="connsiteY2" fmla="*/ 0 h 2313432"/>
              <a:gd name="connsiteX3" fmla="*/ 2309041 w 2756331"/>
              <a:gd name="connsiteY3" fmla="*/ 122448 h 2313432"/>
              <a:gd name="connsiteX4" fmla="*/ 2756331 w 2756331"/>
              <a:gd name="connsiteY4" fmla="*/ 1743694 h 2313432"/>
              <a:gd name="connsiteX5" fmla="*/ 2186593 w 2756331"/>
              <a:gd name="connsiteY5" fmla="*/ 2313432 h 2313432"/>
              <a:gd name="connsiteX6" fmla="*/ 122448 w 2756331"/>
              <a:gd name="connsiteY6" fmla="*/ 2313432 h 2313432"/>
              <a:gd name="connsiteX7" fmla="*/ 0 w 2756331"/>
              <a:gd name="connsiteY7" fmla="*/ 2190984 h 2313432"/>
              <a:gd name="connsiteX8" fmla="*/ 0 w 2756331"/>
              <a:gd name="connsiteY8" fmla="*/ 122448 h 2313432"/>
              <a:gd name="connsiteX0" fmla="*/ 0 w 2756331"/>
              <a:gd name="connsiteY0" fmla="*/ 122448 h 2313432"/>
              <a:gd name="connsiteX1" fmla="*/ 122448 w 2756331"/>
              <a:gd name="connsiteY1" fmla="*/ 0 h 2313432"/>
              <a:gd name="connsiteX2" fmla="*/ 2186593 w 2756331"/>
              <a:gd name="connsiteY2" fmla="*/ 0 h 2313432"/>
              <a:gd name="connsiteX3" fmla="*/ 2309041 w 2756331"/>
              <a:gd name="connsiteY3" fmla="*/ 122448 h 2313432"/>
              <a:gd name="connsiteX4" fmla="*/ 2756331 w 2756331"/>
              <a:gd name="connsiteY4" fmla="*/ 1743694 h 2313432"/>
              <a:gd name="connsiteX5" fmla="*/ 2654369 w 2756331"/>
              <a:gd name="connsiteY5" fmla="*/ 1852485 h 2313432"/>
              <a:gd name="connsiteX6" fmla="*/ 122448 w 2756331"/>
              <a:gd name="connsiteY6" fmla="*/ 2313432 h 2313432"/>
              <a:gd name="connsiteX7" fmla="*/ 0 w 2756331"/>
              <a:gd name="connsiteY7" fmla="*/ 2190984 h 2313432"/>
              <a:gd name="connsiteX8" fmla="*/ 0 w 2756331"/>
              <a:gd name="connsiteY8" fmla="*/ 122448 h 2313432"/>
              <a:gd name="connsiteX0" fmla="*/ 0 w 2756331"/>
              <a:gd name="connsiteY0" fmla="*/ 122448 h 2193261"/>
              <a:gd name="connsiteX1" fmla="*/ 122448 w 2756331"/>
              <a:gd name="connsiteY1" fmla="*/ 0 h 2193261"/>
              <a:gd name="connsiteX2" fmla="*/ 2186593 w 2756331"/>
              <a:gd name="connsiteY2" fmla="*/ 0 h 2193261"/>
              <a:gd name="connsiteX3" fmla="*/ 2309041 w 2756331"/>
              <a:gd name="connsiteY3" fmla="*/ 122448 h 2193261"/>
              <a:gd name="connsiteX4" fmla="*/ 2756331 w 2756331"/>
              <a:gd name="connsiteY4" fmla="*/ 1743694 h 2193261"/>
              <a:gd name="connsiteX5" fmla="*/ 2654369 w 2756331"/>
              <a:gd name="connsiteY5" fmla="*/ 1852485 h 2193261"/>
              <a:gd name="connsiteX6" fmla="*/ 1768205 w 2756331"/>
              <a:gd name="connsiteY6" fmla="*/ 797431 h 2193261"/>
              <a:gd name="connsiteX7" fmla="*/ 0 w 2756331"/>
              <a:gd name="connsiteY7" fmla="*/ 2190984 h 2193261"/>
              <a:gd name="connsiteX8" fmla="*/ 0 w 2756331"/>
              <a:gd name="connsiteY8" fmla="*/ 122448 h 2193261"/>
              <a:gd name="connsiteX0" fmla="*/ 0 w 2756331"/>
              <a:gd name="connsiteY0" fmla="*/ 122448 h 2194935"/>
              <a:gd name="connsiteX1" fmla="*/ 122448 w 2756331"/>
              <a:gd name="connsiteY1" fmla="*/ 0 h 2194935"/>
              <a:gd name="connsiteX2" fmla="*/ 2186593 w 2756331"/>
              <a:gd name="connsiteY2" fmla="*/ 0 h 2194935"/>
              <a:gd name="connsiteX3" fmla="*/ 2309041 w 2756331"/>
              <a:gd name="connsiteY3" fmla="*/ 122448 h 2194935"/>
              <a:gd name="connsiteX4" fmla="*/ 2756331 w 2756331"/>
              <a:gd name="connsiteY4" fmla="*/ 1743694 h 2194935"/>
              <a:gd name="connsiteX5" fmla="*/ 2654369 w 2756331"/>
              <a:gd name="connsiteY5" fmla="*/ 1852485 h 2194935"/>
              <a:gd name="connsiteX6" fmla="*/ 986298 w 2756331"/>
              <a:gd name="connsiteY6" fmla="*/ 1435925 h 2194935"/>
              <a:gd name="connsiteX7" fmla="*/ 0 w 2756331"/>
              <a:gd name="connsiteY7" fmla="*/ 2190984 h 2194935"/>
              <a:gd name="connsiteX8" fmla="*/ 0 w 2756331"/>
              <a:gd name="connsiteY8" fmla="*/ 122448 h 2194935"/>
              <a:gd name="connsiteX0" fmla="*/ 0 w 2756331"/>
              <a:gd name="connsiteY0" fmla="*/ 122448 h 1852485"/>
              <a:gd name="connsiteX1" fmla="*/ 122448 w 2756331"/>
              <a:gd name="connsiteY1" fmla="*/ 0 h 1852485"/>
              <a:gd name="connsiteX2" fmla="*/ 2186593 w 2756331"/>
              <a:gd name="connsiteY2" fmla="*/ 0 h 1852485"/>
              <a:gd name="connsiteX3" fmla="*/ 2309041 w 2756331"/>
              <a:gd name="connsiteY3" fmla="*/ 122448 h 1852485"/>
              <a:gd name="connsiteX4" fmla="*/ 2756331 w 2756331"/>
              <a:gd name="connsiteY4" fmla="*/ 1743694 h 1852485"/>
              <a:gd name="connsiteX5" fmla="*/ 2654369 w 2756331"/>
              <a:gd name="connsiteY5" fmla="*/ 1852485 h 1852485"/>
              <a:gd name="connsiteX6" fmla="*/ 986298 w 2756331"/>
              <a:gd name="connsiteY6" fmla="*/ 1435925 h 1852485"/>
              <a:gd name="connsiteX7" fmla="*/ 894581 w 2756331"/>
              <a:gd name="connsiteY7" fmla="*/ 1337378 h 1852485"/>
              <a:gd name="connsiteX8" fmla="*/ 0 w 2756331"/>
              <a:gd name="connsiteY8" fmla="*/ 122448 h 1852485"/>
              <a:gd name="connsiteX0" fmla="*/ 0 w 2756331"/>
              <a:gd name="connsiteY0" fmla="*/ 539006 h 2269043"/>
              <a:gd name="connsiteX1" fmla="*/ 620956 w 2756331"/>
              <a:gd name="connsiteY1" fmla="*/ 0 h 2269043"/>
              <a:gd name="connsiteX2" fmla="*/ 2186593 w 2756331"/>
              <a:gd name="connsiteY2" fmla="*/ 416558 h 2269043"/>
              <a:gd name="connsiteX3" fmla="*/ 2309041 w 2756331"/>
              <a:gd name="connsiteY3" fmla="*/ 539006 h 2269043"/>
              <a:gd name="connsiteX4" fmla="*/ 2756331 w 2756331"/>
              <a:gd name="connsiteY4" fmla="*/ 2160252 h 2269043"/>
              <a:gd name="connsiteX5" fmla="*/ 2654369 w 2756331"/>
              <a:gd name="connsiteY5" fmla="*/ 2269043 h 2269043"/>
              <a:gd name="connsiteX6" fmla="*/ 986298 w 2756331"/>
              <a:gd name="connsiteY6" fmla="*/ 1852483 h 2269043"/>
              <a:gd name="connsiteX7" fmla="*/ 894581 w 2756331"/>
              <a:gd name="connsiteY7" fmla="*/ 1753936 h 2269043"/>
              <a:gd name="connsiteX8" fmla="*/ 0 w 2756331"/>
              <a:gd name="connsiteY8" fmla="*/ 539006 h 2269043"/>
              <a:gd name="connsiteX0" fmla="*/ 0 w 2288552"/>
              <a:gd name="connsiteY0" fmla="*/ 173665 h 2269043"/>
              <a:gd name="connsiteX1" fmla="*/ 153177 w 2288552"/>
              <a:gd name="connsiteY1" fmla="*/ 0 h 2269043"/>
              <a:gd name="connsiteX2" fmla="*/ 1718814 w 2288552"/>
              <a:gd name="connsiteY2" fmla="*/ 416558 h 2269043"/>
              <a:gd name="connsiteX3" fmla="*/ 1841262 w 2288552"/>
              <a:gd name="connsiteY3" fmla="*/ 539006 h 2269043"/>
              <a:gd name="connsiteX4" fmla="*/ 2288552 w 2288552"/>
              <a:gd name="connsiteY4" fmla="*/ 2160252 h 2269043"/>
              <a:gd name="connsiteX5" fmla="*/ 2186590 w 2288552"/>
              <a:gd name="connsiteY5" fmla="*/ 2269043 h 2269043"/>
              <a:gd name="connsiteX6" fmla="*/ 518519 w 2288552"/>
              <a:gd name="connsiteY6" fmla="*/ 1852483 h 2269043"/>
              <a:gd name="connsiteX7" fmla="*/ 426802 w 2288552"/>
              <a:gd name="connsiteY7" fmla="*/ 1753936 h 2269043"/>
              <a:gd name="connsiteX8" fmla="*/ 0 w 2288552"/>
              <a:gd name="connsiteY8" fmla="*/ 173665 h 2269043"/>
              <a:gd name="connsiteX0" fmla="*/ 0 w 2298796"/>
              <a:gd name="connsiteY0" fmla="*/ 142934 h 2269043"/>
              <a:gd name="connsiteX1" fmla="*/ 163421 w 2298796"/>
              <a:gd name="connsiteY1" fmla="*/ 0 h 2269043"/>
              <a:gd name="connsiteX2" fmla="*/ 1729058 w 2298796"/>
              <a:gd name="connsiteY2" fmla="*/ 416558 h 2269043"/>
              <a:gd name="connsiteX3" fmla="*/ 1851506 w 2298796"/>
              <a:gd name="connsiteY3" fmla="*/ 539006 h 2269043"/>
              <a:gd name="connsiteX4" fmla="*/ 2298796 w 2298796"/>
              <a:gd name="connsiteY4" fmla="*/ 2160252 h 2269043"/>
              <a:gd name="connsiteX5" fmla="*/ 2196834 w 2298796"/>
              <a:gd name="connsiteY5" fmla="*/ 2269043 h 2269043"/>
              <a:gd name="connsiteX6" fmla="*/ 528763 w 2298796"/>
              <a:gd name="connsiteY6" fmla="*/ 1852483 h 2269043"/>
              <a:gd name="connsiteX7" fmla="*/ 437046 w 2298796"/>
              <a:gd name="connsiteY7" fmla="*/ 1753936 h 2269043"/>
              <a:gd name="connsiteX8" fmla="*/ 0 w 2298796"/>
              <a:gd name="connsiteY8" fmla="*/ 142934 h 2269043"/>
              <a:gd name="connsiteX0" fmla="*/ 0 w 2298796"/>
              <a:gd name="connsiteY0" fmla="*/ 145749 h 2271858"/>
              <a:gd name="connsiteX1" fmla="*/ 163421 w 2298796"/>
              <a:gd name="connsiteY1" fmla="*/ 2815 h 2271858"/>
              <a:gd name="connsiteX2" fmla="*/ 1729058 w 2298796"/>
              <a:gd name="connsiteY2" fmla="*/ 419373 h 2271858"/>
              <a:gd name="connsiteX3" fmla="*/ 1851506 w 2298796"/>
              <a:gd name="connsiteY3" fmla="*/ 541821 h 2271858"/>
              <a:gd name="connsiteX4" fmla="*/ 2298796 w 2298796"/>
              <a:gd name="connsiteY4" fmla="*/ 2163067 h 2271858"/>
              <a:gd name="connsiteX5" fmla="*/ 2196834 w 2298796"/>
              <a:gd name="connsiteY5" fmla="*/ 2271858 h 2271858"/>
              <a:gd name="connsiteX6" fmla="*/ 528763 w 2298796"/>
              <a:gd name="connsiteY6" fmla="*/ 1855298 h 2271858"/>
              <a:gd name="connsiteX7" fmla="*/ 437046 w 2298796"/>
              <a:gd name="connsiteY7" fmla="*/ 1756751 h 2271858"/>
              <a:gd name="connsiteX8" fmla="*/ 0 w 2298796"/>
              <a:gd name="connsiteY8" fmla="*/ 145749 h 2271858"/>
              <a:gd name="connsiteX0" fmla="*/ 1583 w 2300379"/>
              <a:gd name="connsiteY0" fmla="*/ 146709 h 2272818"/>
              <a:gd name="connsiteX1" fmla="*/ 165004 w 2300379"/>
              <a:gd name="connsiteY1" fmla="*/ 3775 h 2272818"/>
              <a:gd name="connsiteX2" fmla="*/ 1730641 w 2300379"/>
              <a:gd name="connsiteY2" fmla="*/ 420333 h 2272818"/>
              <a:gd name="connsiteX3" fmla="*/ 1853089 w 2300379"/>
              <a:gd name="connsiteY3" fmla="*/ 542781 h 2272818"/>
              <a:gd name="connsiteX4" fmla="*/ 2300379 w 2300379"/>
              <a:gd name="connsiteY4" fmla="*/ 2164027 h 2272818"/>
              <a:gd name="connsiteX5" fmla="*/ 2198417 w 2300379"/>
              <a:gd name="connsiteY5" fmla="*/ 2272818 h 2272818"/>
              <a:gd name="connsiteX6" fmla="*/ 530346 w 2300379"/>
              <a:gd name="connsiteY6" fmla="*/ 1856258 h 2272818"/>
              <a:gd name="connsiteX7" fmla="*/ 438629 w 2300379"/>
              <a:gd name="connsiteY7" fmla="*/ 1757711 h 2272818"/>
              <a:gd name="connsiteX8" fmla="*/ 1583 w 2300379"/>
              <a:gd name="connsiteY8" fmla="*/ 146709 h 2272818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98751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98751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64606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8243"/>
              <a:gd name="connsiteX1" fmla="*/ 165338 w 2300713"/>
              <a:gd name="connsiteY1" fmla="*/ 6956 h 2288243"/>
              <a:gd name="connsiteX2" fmla="*/ 1730975 w 2300713"/>
              <a:gd name="connsiteY2" fmla="*/ 423514 h 2288243"/>
              <a:gd name="connsiteX3" fmla="*/ 1853423 w 2300713"/>
              <a:gd name="connsiteY3" fmla="*/ 545962 h 2288243"/>
              <a:gd name="connsiteX4" fmla="*/ 2300713 w 2300713"/>
              <a:gd name="connsiteY4" fmla="*/ 2167208 h 2288243"/>
              <a:gd name="connsiteX5" fmla="*/ 2164606 w 2300713"/>
              <a:gd name="connsiteY5" fmla="*/ 2275999 h 2288243"/>
              <a:gd name="connsiteX6" fmla="*/ 530680 w 2300713"/>
              <a:gd name="connsiteY6" fmla="*/ 1859439 h 2288243"/>
              <a:gd name="connsiteX7" fmla="*/ 438963 w 2300713"/>
              <a:gd name="connsiteY7" fmla="*/ 1760892 h 2288243"/>
              <a:gd name="connsiteX8" fmla="*/ 1917 w 2300713"/>
              <a:gd name="connsiteY8" fmla="*/ 149890 h 2288243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08231 w 2303711"/>
              <a:gd name="connsiteY7" fmla="*/ 1682357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08231 w 2303711"/>
              <a:gd name="connsiteY7" fmla="*/ 1682357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77326 w 2303711"/>
              <a:gd name="connsiteY3" fmla="*/ 590351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77326 w 2303711"/>
              <a:gd name="connsiteY3" fmla="*/ 590351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422589 w 2303711"/>
              <a:gd name="connsiteY7" fmla="*/ 1674265 h 2292042"/>
              <a:gd name="connsiteX8" fmla="*/ 1917 w 2303711"/>
              <a:gd name="connsiteY8" fmla="*/ 149890 h 2292042"/>
              <a:gd name="connsiteX0" fmla="*/ 2010 w 2303804"/>
              <a:gd name="connsiteY0" fmla="*/ 147792 h 2289944"/>
              <a:gd name="connsiteX1" fmla="*/ 163186 w 2303804"/>
              <a:gd name="connsiteY1" fmla="*/ 7104 h 2289944"/>
              <a:gd name="connsiteX2" fmla="*/ 1731068 w 2303804"/>
              <a:gd name="connsiteY2" fmla="*/ 421416 h 2289944"/>
              <a:gd name="connsiteX3" fmla="*/ 1877419 w 2303804"/>
              <a:gd name="connsiteY3" fmla="*/ 588253 h 2289944"/>
              <a:gd name="connsiteX4" fmla="*/ 2300806 w 2303804"/>
              <a:gd name="connsiteY4" fmla="*/ 2165110 h 2289944"/>
              <a:gd name="connsiteX5" fmla="*/ 2164699 w 2303804"/>
              <a:gd name="connsiteY5" fmla="*/ 2273901 h 2289944"/>
              <a:gd name="connsiteX6" fmla="*/ 588820 w 2303804"/>
              <a:gd name="connsiteY6" fmla="*/ 1874416 h 2289944"/>
              <a:gd name="connsiteX7" fmla="*/ 422682 w 2303804"/>
              <a:gd name="connsiteY7" fmla="*/ 1672167 h 2289944"/>
              <a:gd name="connsiteX8" fmla="*/ 2010 w 2303804"/>
              <a:gd name="connsiteY8" fmla="*/ 147792 h 2289944"/>
              <a:gd name="connsiteX0" fmla="*/ 2010 w 2303368"/>
              <a:gd name="connsiteY0" fmla="*/ 147792 h 2301573"/>
              <a:gd name="connsiteX1" fmla="*/ 163186 w 2303368"/>
              <a:gd name="connsiteY1" fmla="*/ 7104 h 2301573"/>
              <a:gd name="connsiteX2" fmla="*/ 1731068 w 2303368"/>
              <a:gd name="connsiteY2" fmla="*/ 421416 h 2301573"/>
              <a:gd name="connsiteX3" fmla="*/ 1877419 w 2303368"/>
              <a:gd name="connsiteY3" fmla="*/ 588253 h 2301573"/>
              <a:gd name="connsiteX4" fmla="*/ 2300806 w 2303368"/>
              <a:gd name="connsiteY4" fmla="*/ 2165110 h 2301573"/>
              <a:gd name="connsiteX5" fmla="*/ 2155719 w 2303368"/>
              <a:gd name="connsiteY5" fmla="*/ 2287371 h 2301573"/>
              <a:gd name="connsiteX6" fmla="*/ 588820 w 2303368"/>
              <a:gd name="connsiteY6" fmla="*/ 1874416 h 2301573"/>
              <a:gd name="connsiteX7" fmla="*/ 422682 w 2303368"/>
              <a:gd name="connsiteY7" fmla="*/ 1672167 h 2301573"/>
              <a:gd name="connsiteX8" fmla="*/ 2010 w 2303368"/>
              <a:gd name="connsiteY8" fmla="*/ 147792 h 2301573"/>
              <a:gd name="connsiteX0" fmla="*/ 2010 w 2303368"/>
              <a:gd name="connsiteY0" fmla="*/ 147792 h 2301573"/>
              <a:gd name="connsiteX1" fmla="*/ 163186 w 2303368"/>
              <a:gd name="connsiteY1" fmla="*/ 7104 h 2301573"/>
              <a:gd name="connsiteX2" fmla="*/ 1731068 w 2303368"/>
              <a:gd name="connsiteY2" fmla="*/ 421416 h 2301573"/>
              <a:gd name="connsiteX3" fmla="*/ 1877419 w 2303368"/>
              <a:gd name="connsiteY3" fmla="*/ 588253 h 2301573"/>
              <a:gd name="connsiteX4" fmla="*/ 2300806 w 2303368"/>
              <a:gd name="connsiteY4" fmla="*/ 2165110 h 2301573"/>
              <a:gd name="connsiteX5" fmla="*/ 2155719 w 2303368"/>
              <a:gd name="connsiteY5" fmla="*/ 2287371 h 2301573"/>
              <a:gd name="connsiteX6" fmla="*/ 588820 w 2303368"/>
              <a:gd name="connsiteY6" fmla="*/ 1874416 h 2301573"/>
              <a:gd name="connsiteX7" fmla="*/ 422682 w 2303368"/>
              <a:gd name="connsiteY7" fmla="*/ 1672167 h 2301573"/>
              <a:gd name="connsiteX8" fmla="*/ 2010 w 2303368"/>
              <a:gd name="connsiteY8" fmla="*/ 147792 h 2301573"/>
              <a:gd name="connsiteX0" fmla="*/ 2010 w 2304304"/>
              <a:gd name="connsiteY0" fmla="*/ 147792 h 2296304"/>
              <a:gd name="connsiteX1" fmla="*/ 163186 w 2304304"/>
              <a:gd name="connsiteY1" fmla="*/ 7104 h 2296304"/>
              <a:gd name="connsiteX2" fmla="*/ 1731068 w 2304304"/>
              <a:gd name="connsiteY2" fmla="*/ 421416 h 2296304"/>
              <a:gd name="connsiteX3" fmla="*/ 1877419 w 2304304"/>
              <a:gd name="connsiteY3" fmla="*/ 588253 h 2296304"/>
              <a:gd name="connsiteX4" fmla="*/ 2300806 w 2304304"/>
              <a:gd name="connsiteY4" fmla="*/ 2165110 h 2296304"/>
              <a:gd name="connsiteX5" fmla="*/ 2155719 w 2304304"/>
              <a:gd name="connsiteY5" fmla="*/ 2287371 h 2296304"/>
              <a:gd name="connsiteX6" fmla="*/ 588820 w 2304304"/>
              <a:gd name="connsiteY6" fmla="*/ 1874416 h 2296304"/>
              <a:gd name="connsiteX7" fmla="*/ 422682 w 2304304"/>
              <a:gd name="connsiteY7" fmla="*/ 1672167 h 2296304"/>
              <a:gd name="connsiteX8" fmla="*/ 2010 w 2304304"/>
              <a:gd name="connsiteY8" fmla="*/ 147792 h 2296304"/>
              <a:gd name="connsiteX0" fmla="*/ 2010 w 2300806"/>
              <a:gd name="connsiteY0" fmla="*/ 147792 h 2298797"/>
              <a:gd name="connsiteX1" fmla="*/ 163186 w 2300806"/>
              <a:gd name="connsiteY1" fmla="*/ 7104 h 2298797"/>
              <a:gd name="connsiteX2" fmla="*/ 1731068 w 2300806"/>
              <a:gd name="connsiteY2" fmla="*/ 421416 h 2298797"/>
              <a:gd name="connsiteX3" fmla="*/ 1877419 w 2300806"/>
              <a:gd name="connsiteY3" fmla="*/ 588253 h 2298797"/>
              <a:gd name="connsiteX4" fmla="*/ 2300806 w 2300806"/>
              <a:gd name="connsiteY4" fmla="*/ 2165110 h 2298797"/>
              <a:gd name="connsiteX5" fmla="*/ 2155719 w 2300806"/>
              <a:gd name="connsiteY5" fmla="*/ 2287371 h 2298797"/>
              <a:gd name="connsiteX6" fmla="*/ 588820 w 2300806"/>
              <a:gd name="connsiteY6" fmla="*/ 1874416 h 2298797"/>
              <a:gd name="connsiteX7" fmla="*/ 422682 w 2300806"/>
              <a:gd name="connsiteY7" fmla="*/ 1672167 h 2298797"/>
              <a:gd name="connsiteX8" fmla="*/ 2010 w 2300806"/>
              <a:gd name="connsiteY8" fmla="*/ 147792 h 2298797"/>
              <a:gd name="connsiteX0" fmla="*/ 2010 w 2300806"/>
              <a:gd name="connsiteY0" fmla="*/ 147792 h 2293305"/>
              <a:gd name="connsiteX1" fmla="*/ 163186 w 2300806"/>
              <a:gd name="connsiteY1" fmla="*/ 7104 h 2293305"/>
              <a:gd name="connsiteX2" fmla="*/ 1731068 w 2300806"/>
              <a:gd name="connsiteY2" fmla="*/ 421416 h 2293305"/>
              <a:gd name="connsiteX3" fmla="*/ 1877419 w 2300806"/>
              <a:gd name="connsiteY3" fmla="*/ 588253 h 2293305"/>
              <a:gd name="connsiteX4" fmla="*/ 2300806 w 2300806"/>
              <a:gd name="connsiteY4" fmla="*/ 2165110 h 2293305"/>
              <a:gd name="connsiteX5" fmla="*/ 2155719 w 2300806"/>
              <a:gd name="connsiteY5" fmla="*/ 2287371 h 2293305"/>
              <a:gd name="connsiteX6" fmla="*/ 588820 w 2300806"/>
              <a:gd name="connsiteY6" fmla="*/ 1874416 h 2293305"/>
              <a:gd name="connsiteX7" fmla="*/ 422682 w 2300806"/>
              <a:gd name="connsiteY7" fmla="*/ 1672167 h 2293305"/>
              <a:gd name="connsiteX8" fmla="*/ 2010 w 2300806"/>
              <a:gd name="connsiteY8" fmla="*/ 147792 h 2293305"/>
              <a:gd name="connsiteX0" fmla="*/ 2010 w 2300806"/>
              <a:gd name="connsiteY0" fmla="*/ 147792 h 2290966"/>
              <a:gd name="connsiteX1" fmla="*/ 163186 w 2300806"/>
              <a:gd name="connsiteY1" fmla="*/ 7104 h 2290966"/>
              <a:gd name="connsiteX2" fmla="*/ 1731068 w 2300806"/>
              <a:gd name="connsiteY2" fmla="*/ 421416 h 2290966"/>
              <a:gd name="connsiteX3" fmla="*/ 1877419 w 2300806"/>
              <a:gd name="connsiteY3" fmla="*/ 588253 h 2290966"/>
              <a:gd name="connsiteX4" fmla="*/ 2300806 w 2300806"/>
              <a:gd name="connsiteY4" fmla="*/ 2165110 h 2290966"/>
              <a:gd name="connsiteX5" fmla="*/ 2155719 w 2300806"/>
              <a:gd name="connsiteY5" fmla="*/ 2287371 h 2290966"/>
              <a:gd name="connsiteX6" fmla="*/ 588820 w 2300806"/>
              <a:gd name="connsiteY6" fmla="*/ 1874416 h 2290966"/>
              <a:gd name="connsiteX7" fmla="*/ 422682 w 2300806"/>
              <a:gd name="connsiteY7" fmla="*/ 1672167 h 2290966"/>
              <a:gd name="connsiteX8" fmla="*/ 2010 w 2300806"/>
              <a:gd name="connsiteY8" fmla="*/ 147792 h 2290966"/>
              <a:gd name="connsiteX0" fmla="*/ 2010 w 2300806"/>
              <a:gd name="connsiteY0" fmla="*/ 147792 h 2290966"/>
              <a:gd name="connsiteX1" fmla="*/ 163186 w 2300806"/>
              <a:gd name="connsiteY1" fmla="*/ 7104 h 2290966"/>
              <a:gd name="connsiteX2" fmla="*/ 1731068 w 2300806"/>
              <a:gd name="connsiteY2" fmla="*/ 421416 h 2290966"/>
              <a:gd name="connsiteX3" fmla="*/ 1877419 w 2300806"/>
              <a:gd name="connsiteY3" fmla="*/ 588253 h 2290966"/>
              <a:gd name="connsiteX4" fmla="*/ 2300806 w 2300806"/>
              <a:gd name="connsiteY4" fmla="*/ 2165110 h 2290966"/>
              <a:gd name="connsiteX5" fmla="*/ 2155719 w 2300806"/>
              <a:gd name="connsiteY5" fmla="*/ 2287371 h 2290966"/>
              <a:gd name="connsiteX6" fmla="*/ 588820 w 2300806"/>
              <a:gd name="connsiteY6" fmla="*/ 1874416 h 2290966"/>
              <a:gd name="connsiteX7" fmla="*/ 422682 w 2300806"/>
              <a:gd name="connsiteY7" fmla="*/ 1672167 h 2290966"/>
              <a:gd name="connsiteX8" fmla="*/ 2010 w 2300806"/>
              <a:gd name="connsiteY8" fmla="*/ 147792 h 2290966"/>
              <a:gd name="connsiteX0" fmla="*/ 2321 w 2301117"/>
              <a:gd name="connsiteY0" fmla="*/ 145616 h 2288790"/>
              <a:gd name="connsiteX1" fmla="*/ 163497 w 2301117"/>
              <a:gd name="connsiteY1" fmla="*/ 4928 h 2288790"/>
              <a:gd name="connsiteX2" fmla="*/ 1731379 w 2301117"/>
              <a:gd name="connsiteY2" fmla="*/ 419240 h 2288790"/>
              <a:gd name="connsiteX3" fmla="*/ 1877730 w 2301117"/>
              <a:gd name="connsiteY3" fmla="*/ 586077 h 2288790"/>
              <a:gd name="connsiteX4" fmla="*/ 2301117 w 2301117"/>
              <a:gd name="connsiteY4" fmla="*/ 2162934 h 2288790"/>
              <a:gd name="connsiteX5" fmla="*/ 2156030 w 2301117"/>
              <a:gd name="connsiteY5" fmla="*/ 2285195 h 2288790"/>
              <a:gd name="connsiteX6" fmla="*/ 589131 w 2301117"/>
              <a:gd name="connsiteY6" fmla="*/ 1872240 h 2288790"/>
              <a:gd name="connsiteX7" fmla="*/ 422993 w 2301117"/>
              <a:gd name="connsiteY7" fmla="*/ 1669991 h 2288790"/>
              <a:gd name="connsiteX8" fmla="*/ 2321 w 2301117"/>
              <a:gd name="connsiteY8" fmla="*/ 145616 h 2288790"/>
              <a:gd name="connsiteX0" fmla="*/ 0 w 2298796"/>
              <a:gd name="connsiteY0" fmla="*/ 147175 h 2290349"/>
              <a:gd name="connsiteX1" fmla="*/ 161176 w 2298796"/>
              <a:gd name="connsiteY1" fmla="*/ 6487 h 2290349"/>
              <a:gd name="connsiteX2" fmla="*/ 1729058 w 2298796"/>
              <a:gd name="connsiteY2" fmla="*/ 420799 h 2290349"/>
              <a:gd name="connsiteX3" fmla="*/ 1875409 w 2298796"/>
              <a:gd name="connsiteY3" fmla="*/ 587636 h 2290349"/>
              <a:gd name="connsiteX4" fmla="*/ 2298796 w 2298796"/>
              <a:gd name="connsiteY4" fmla="*/ 2164493 h 2290349"/>
              <a:gd name="connsiteX5" fmla="*/ 2153709 w 2298796"/>
              <a:gd name="connsiteY5" fmla="*/ 2286754 h 2290349"/>
              <a:gd name="connsiteX6" fmla="*/ 586810 w 2298796"/>
              <a:gd name="connsiteY6" fmla="*/ 1873799 h 2290349"/>
              <a:gd name="connsiteX7" fmla="*/ 420672 w 2298796"/>
              <a:gd name="connsiteY7" fmla="*/ 1671550 h 2290349"/>
              <a:gd name="connsiteX8" fmla="*/ 0 w 2298796"/>
              <a:gd name="connsiteY8" fmla="*/ 147175 h 2290349"/>
              <a:gd name="connsiteX0" fmla="*/ 0 w 2298796"/>
              <a:gd name="connsiteY0" fmla="*/ 147356 h 2290530"/>
              <a:gd name="connsiteX1" fmla="*/ 161176 w 2298796"/>
              <a:gd name="connsiteY1" fmla="*/ 6668 h 2290530"/>
              <a:gd name="connsiteX2" fmla="*/ 1729058 w 2298796"/>
              <a:gd name="connsiteY2" fmla="*/ 420980 h 2290530"/>
              <a:gd name="connsiteX3" fmla="*/ 1875409 w 2298796"/>
              <a:gd name="connsiteY3" fmla="*/ 587817 h 2290530"/>
              <a:gd name="connsiteX4" fmla="*/ 2298796 w 2298796"/>
              <a:gd name="connsiteY4" fmla="*/ 2164674 h 2290530"/>
              <a:gd name="connsiteX5" fmla="*/ 2153709 w 2298796"/>
              <a:gd name="connsiteY5" fmla="*/ 2286935 h 2290530"/>
              <a:gd name="connsiteX6" fmla="*/ 586810 w 2298796"/>
              <a:gd name="connsiteY6" fmla="*/ 1873980 h 2290530"/>
              <a:gd name="connsiteX7" fmla="*/ 420672 w 2298796"/>
              <a:gd name="connsiteY7" fmla="*/ 1671731 h 2290530"/>
              <a:gd name="connsiteX8" fmla="*/ 0 w 2298796"/>
              <a:gd name="connsiteY8" fmla="*/ 147356 h 2290530"/>
              <a:gd name="connsiteX0" fmla="*/ 9617 w 2308413"/>
              <a:gd name="connsiteY0" fmla="*/ 144929 h 2288103"/>
              <a:gd name="connsiteX1" fmla="*/ 170793 w 2308413"/>
              <a:gd name="connsiteY1" fmla="*/ 4241 h 2288103"/>
              <a:gd name="connsiteX2" fmla="*/ 1738675 w 2308413"/>
              <a:gd name="connsiteY2" fmla="*/ 418553 h 2288103"/>
              <a:gd name="connsiteX3" fmla="*/ 1885026 w 2308413"/>
              <a:gd name="connsiteY3" fmla="*/ 585390 h 2288103"/>
              <a:gd name="connsiteX4" fmla="*/ 2308413 w 2308413"/>
              <a:gd name="connsiteY4" fmla="*/ 2162247 h 2288103"/>
              <a:gd name="connsiteX5" fmla="*/ 2163326 w 2308413"/>
              <a:gd name="connsiteY5" fmla="*/ 2284508 h 2288103"/>
              <a:gd name="connsiteX6" fmla="*/ 596427 w 2308413"/>
              <a:gd name="connsiteY6" fmla="*/ 1871553 h 2288103"/>
              <a:gd name="connsiteX7" fmla="*/ 430289 w 2308413"/>
              <a:gd name="connsiteY7" fmla="*/ 1669304 h 2288103"/>
              <a:gd name="connsiteX8" fmla="*/ 9617 w 2308413"/>
              <a:gd name="connsiteY8" fmla="*/ 144929 h 2288103"/>
              <a:gd name="connsiteX0" fmla="*/ 8386 w 2307182"/>
              <a:gd name="connsiteY0" fmla="*/ 152138 h 2295312"/>
              <a:gd name="connsiteX1" fmla="*/ 169562 w 2307182"/>
              <a:gd name="connsiteY1" fmla="*/ 11450 h 2295312"/>
              <a:gd name="connsiteX2" fmla="*/ 1737444 w 2307182"/>
              <a:gd name="connsiteY2" fmla="*/ 425762 h 2295312"/>
              <a:gd name="connsiteX3" fmla="*/ 1883795 w 2307182"/>
              <a:gd name="connsiteY3" fmla="*/ 592599 h 2295312"/>
              <a:gd name="connsiteX4" fmla="*/ 2307182 w 2307182"/>
              <a:gd name="connsiteY4" fmla="*/ 2169456 h 2295312"/>
              <a:gd name="connsiteX5" fmla="*/ 2162095 w 2307182"/>
              <a:gd name="connsiteY5" fmla="*/ 2291717 h 2295312"/>
              <a:gd name="connsiteX6" fmla="*/ 595196 w 2307182"/>
              <a:gd name="connsiteY6" fmla="*/ 1878762 h 2295312"/>
              <a:gd name="connsiteX7" fmla="*/ 429058 w 2307182"/>
              <a:gd name="connsiteY7" fmla="*/ 1676513 h 2295312"/>
              <a:gd name="connsiteX8" fmla="*/ 8386 w 2307182"/>
              <a:gd name="connsiteY8" fmla="*/ 152138 h 2295312"/>
              <a:gd name="connsiteX0" fmla="*/ 9020 w 2301081"/>
              <a:gd name="connsiteY0" fmla="*/ 145947 h 2295856"/>
              <a:gd name="connsiteX1" fmla="*/ 163461 w 2301081"/>
              <a:gd name="connsiteY1" fmla="*/ 11994 h 2295856"/>
              <a:gd name="connsiteX2" fmla="*/ 1731343 w 2301081"/>
              <a:gd name="connsiteY2" fmla="*/ 426306 h 2295856"/>
              <a:gd name="connsiteX3" fmla="*/ 1877694 w 2301081"/>
              <a:gd name="connsiteY3" fmla="*/ 593143 h 2295856"/>
              <a:gd name="connsiteX4" fmla="*/ 2301081 w 2301081"/>
              <a:gd name="connsiteY4" fmla="*/ 2170000 h 2295856"/>
              <a:gd name="connsiteX5" fmla="*/ 2155994 w 2301081"/>
              <a:gd name="connsiteY5" fmla="*/ 2292261 h 2295856"/>
              <a:gd name="connsiteX6" fmla="*/ 589095 w 2301081"/>
              <a:gd name="connsiteY6" fmla="*/ 1879306 h 2295856"/>
              <a:gd name="connsiteX7" fmla="*/ 422957 w 2301081"/>
              <a:gd name="connsiteY7" fmla="*/ 1677057 h 2295856"/>
              <a:gd name="connsiteX8" fmla="*/ 9020 w 2301081"/>
              <a:gd name="connsiteY8" fmla="*/ 145947 h 2295856"/>
              <a:gd name="connsiteX0" fmla="*/ 3409 w 2295470"/>
              <a:gd name="connsiteY0" fmla="*/ 146126 h 2296035"/>
              <a:gd name="connsiteX1" fmla="*/ 157850 w 2295470"/>
              <a:gd name="connsiteY1" fmla="*/ 12173 h 2296035"/>
              <a:gd name="connsiteX2" fmla="*/ 1725732 w 2295470"/>
              <a:gd name="connsiteY2" fmla="*/ 426485 h 2296035"/>
              <a:gd name="connsiteX3" fmla="*/ 1872083 w 2295470"/>
              <a:gd name="connsiteY3" fmla="*/ 593322 h 2296035"/>
              <a:gd name="connsiteX4" fmla="*/ 2295470 w 2295470"/>
              <a:gd name="connsiteY4" fmla="*/ 2170179 h 2296035"/>
              <a:gd name="connsiteX5" fmla="*/ 2150383 w 2295470"/>
              <a:gd name="connsiteY5" fmla="*/ 2292440 h 2296035"/>
              <a:gd name="connsiteX6" fmla="*/ 583484 w 2295470"/>
              <a:gd name="connsiteY6" fmla="*/ 1879485 h 2296035"/>
              <a:gd name="connsiteX7" fmla="*/ 417346 w 2295470"/>
              <a:gd name="connsiteY7" fmla="*/ 1677236 h 2296035"/>
              <a:gd name="connsiteX8" fmla="*/ 3409 w 2295470"/>
              <a:gd name="connsiteY8" fmla="*/ 146126 h 2296035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5540 w 2297601"/>
              <a:gd name="connsiteY0" fmla="*/ 143814 h 2293723"/>
              <a:gd name="connsiteX1" fmla="*/ 159981 w 2297601"/>
              <a:gd name="connsiteY1" fmla="*/ 9861 h 2293723"/>
              <a:gd name="connsiteX2" fmla="*/ 1727863 w 2297601"/>
              <a:gd name="connsiteY2" fmla="*/ 424173 h 2293723"/>
              <a:gd name="connsiteX3" fmla="*/ 1874214 w 2297601"/>
              <a:gd name="connsiteY3" fmla="*/ 591010 h 2293723"/>
              <a:gd name="connsiteX4" fmla="*/ 2297601 w 2297601"/>
              <a:gd name="connsiteY4" fmla="*/ 2167867 h 2293723"/>
              <a:gd name="connsiteX5" fmla="*/ 2152514 w 2297601"/>
              <a:gd name="connsiteY5" fmla="*/ 2290128 h 2293723"/>
              <a:gd name="connsiteX6" fmla="*/ 585615 w 2297601"/>
              <a:gd name="connsiteY6" fmla="*/ 1877173 h 2293723"/>
              <a:gd name="connsiteX7" fmla="*/ 419477 w 2297601"/>
              <a:gd name="connsiteY7" fmla="*/ 1674924 h 2293723"/>
              <a:gd name="connsiteX8" fmla="*/ 5540 w 2297601"/>
              <a:gd name="connsiteY8" fmla="*/ 143814 h 2293723"/>
              <a:gd name="connsiteX0" fmla="*/ 5540 w 2297601"/>
              <a:gd name="connsiteY0" fmla="*/ 143814 h 2293723"/>
              <a:gd name="connsiteX1" fmla="*/ 159981 w 2297601"/>
              <a:gd name="connsiteY1" fmla="*/ 9861 h 2293723"/>
              <a:gd name="connsiteX2" fmla="*/ 1727863 w 2297601"/>
              <a:gd name="connsiteY2" fmla="*/ 424173 h 2293723"/>
              <a:gd name="connsiteX3" fmla="*/ 1874214 w 2297601"/>
              <a:gd name="connsiteY3" fmla="*/ 591010 h 2293723"/>
              <a:gd name="connsiteX4" fmla="*/ 2297601 w 2297601"/>
              <a:gd name="connsiteY4" fmla="*/ 2167867 h 2293723"/>
              <a:gd name="connsiteX5" fmla="*/ 2152514 w 2297601"/>
              <a:gd name="connsiteY5" fmla="*/ 2290128 h 2293723"/>
              <a:gd name="connsiteX6" fmla="*/ 585615 w 2297601"/>
              <a:gd name="connsiteY6" fmla="*/ 1877173 h 2293723"/>
              <a:gd name="connsiteX7" fmla="*/ 419477 w 2297601"/>
              <a:gd name="connsiteY7" fmla="*/ 1674924 h 2293723"/>
              <a:gd name="connsiteX8" fmla="*/ 5540 w 2297601"/>
              <a:gd name="connsiteY8" fmla="*/ 143814 h 2293723"/>
              <a:gd name="connsiteX0" fmla="*/ 3923 w 2295984"/>
              <a:gd name="connsiteY0" fmla="*/ 144081 h 2293990"/>
              <a:gd name="connsiteX1" fmla="*/ 158364 w 2295984"/>
              <a:gd name="connsiteY1" fmla="*/ 10128 h 2293990"/>
              <a:gd name="connsiteX2" fmla="*/ 1726246 w 2295984"/>
              <a:gd name="connsiteY2" fmla="*/ 424440 h 2293990"/>
              <a:gd name="connsiteX3" fmla="*/ 1872597 w 2295984"/>
              <a:gd name="connsiteY3" fmla="*/ 591277 h 2293990"/>
              <a:gd name="connsiteX4" fmla="*/ 2295984 w 2295984"/>
              <a:gd name="connsiteY4" fmla="*/ 2168134 h 2293990"/>
              <a:gd name="connsiteX5" fmla="*/ 2150897 w 2295984"/>
              <a:gd name="connsiteY5" fmla="*/ 2290395 h 2293990"/>
              <a:gd name="connsiteX6" fmla="*/ 583998 w 2295984"/>
              <a:gd name="connsiteY6" fmla="*/ 1877440 h 2293990"/>
              <a:gd name="connsiteX7" fmla="*/ 417860 w 2295984"/>
              <a:gd name="connsiteY7" fmla="*/ 1675191 h 2293990"/>
              <a:gd name="connsiteX8" fmla="*/ 3923 w 2295984"/>
              <a:gd name="connsiteY8" fmla="*/ 144081 h 2293990"/>
              <a:gd name="connsiteX0" fmla="*/ 1528 w 2293589"/>
              <a:gd name="connsiteY0" fmla="*/ 144362 h 2294271"/>
              <a:gd name="connsiteX1" fmla="*/ 155969 w 2293589"/>
              <a:gd name="connsiteY1" fmla="*/ 10409 h 2294271"/>
              <a:gd name="connsiteX2" fmla="*/ 1723851 w 2293589"/>
              <a:gd name="connsiteY2" fmla="*/ 424721 h 2294271"/>
              <a:gd name="connsiteX3" fmla="*/ 1870202 w 2293589"/>
              <a:gd name="connsiteY3" fmla="*/ 591558 h 2294271"/>
              <a:gd name="connsiteX4" fmla="*/ 2293589 w 2293589"/>
              <a:gd name="connsiteY4" fmla="*/ 2168415 h 2294271"/>
              <a:gd name="connsiteX5" fmla="*/ 2148502 w 2293589"/>
              <a:gd name="connsiteY5" fmla="*/ 2290676 h 2294271"/>
              <a:gd name="connsiteX6" fmla="*/ 581603 w 2293589"/>
              <a:gd name="connsiteY6" fmla="*/ 1877721 h 2294271"/>
              <a:gd name="connsiteX7" fmla="*/ 415465 w 2293589"/>
              <a:gd name="connsiteY7" fmla="*/ 1675472 h 2294271"/>
              <a:gd name="connsiteX8" fmla="*/ 1528 w 2293589"/>
              <a:gd name="connsiteY8" fmla="*/ 144362 h 2294271"/>
              <a:gd name="connsiteX0" fmla="*/ 1848 w 2293909"/>
              <a:gd name="connsiteY0" fmla="*/ 138202 h 2288111"/>
              <a:gd name="connsiteX1" fmla="*/ 156289 w 2293909"/>
              <a:gd name="connsiteY1" fmla="*/ 4249 h 2288111"/>
              <a:gd name="connsiteX2" fmla="*/ 1724171 w 2293909"/>
              <a:gd name="connsiteY2" fmla="*/ 418561 h 2288111"/>
              <a:gd name="connsiteX3" fmla="*/ 1870522 w 2293909"/>
              <a:gd name="connsiteY3" fmla="*/ 585398 h 2288111"/>
              <a:gd name="connsiteX4" fmla="*/ 2293909 w 2293909"/>
              <a:gd name="connsiteY4" fmla="*/ 2162255 h 2288111"/>
              <a:gd name="connsiteX5" fmla="*/ 2148822 w 2293909"/>
              <a:gd name="connsiteY5" fmla="*/ 2284516 h 2288111"/>
              <a:gd name="connsiteX6" fmla="*/ 581923 w 2293909"/>
              <a:gd name="connsiteY6" fmla="*/ 1871561 h 2288111"/>
              <a:gd name="connsiteX7" fmla="*/ 415785 w 2293909"/>
              <a:gd name="connsiteY7" fmla="*/ 1669312 h 2288111"/>
              <a:gd name="connsiteX8" fmla="*/ 1848 w 2293909"/>
              <a:gd name="connsiteY8" fmla="*/ 138202 h 2288111"/>
              <a:gd name="connsiteX0" fmla="*/ 1289 w 2293350"/>
              <a:gd name="connsiteY0" fmla="*/ 138202 h 2288111"/>
              <a:gd name="connsiteX1" fmla="*/ 155730 w 2293350"/>
              <a:gd name="connsiteY1" fmla="*/ 4249 h 2288111"/>
              <a:gd name="connsiteX2" fmla="*/ 1723612 w 2293350"/>
              <a:gd name="connsiteY2" fmla="*/ 418561 h 2288111"/>
              <a:gd name="connsiteX3" fmla="*/ 1869963 w 2293350"/>
              <a:gd name="connsiteY3" fmla="*/ 585398 h 2288111"/>
              <a:gd name="connsiteX4" fmla="*/ 2293350 w 2293350"/>
              <a:gd name="connsiteY4" fmla="*/ 2162255 h 2288111"/>
              <a:gd name="connsiteX5" fmla="*/ 2148263 w 2293350"/>
              <a:gd name="connsiteY5" fmla="*/ 2284516 h 2288111"/>
              <a:gd name="connsiteX6" fmla="*/ 581364 w 2293350"/>
              <a:gd name="connsiteY6" fmla="*/ 1871561 h 2288111"/>
              <a:gd name="connsiteX7" fmla="*/ 415226 w 2293350"/>
              <a:gd name="connsiteY7" fmla="*/ 1669312 h 2288111"/>
              <a:gd name="connsiteX8" fmla="*/ 1289 w 2293350"/>
              <a:gd name="connsiteY8" fmla="*/ 138202 h 2288111"/>
              <a:gd name="connsiteX0" fmla="*/ 1527 w 2293588"/>
              <a:gd name="connsiteY0" fmla="*/ 138621 h 2288530"/>
              <a:gd name="connsiteX1" fmla="*/ 155968 w 2293588"/>
              <a:gd name="connsiteY1" fmla="*/ 4668 h 2288530"/>
              <a:gd name="connsiteX2" fmla="*/ 1723850 w 2293588"/>
              <a:gd name="connsiteY2" fmla="*/ 418980 h 2288530"/>
              <a:gd name="connsiteX3" fmla="*/ 1870201 w 2293588"/>
              <a:gd name="connsiteY3" fmla="*/ 585817 h 2288530"/>
              <a:gd name="connsiteX4" fmla="*/ 2293588 w 2293588"/>
              <a:gd name="connsiteY4" fmla="*/ 2162674 h 2288530"/>
              <a:gd name="connsiteX5" fmla="*/ 2148501 w 2293588"/>
              <a:gd name="connsiteY5" fmla="*/ 2284935 h 2288530"/>
              <a:gd name="connsiteX6" fmla="*/ 581602 w 2293588"/>
              <a:gd name="connsiteY6" fmla="*/ 1871980 h 2288530"/>
              <a:gd name="connsiteX7" fmla="*/ 415464 w 2293588"/>
              <a:gd name="connsiteY7" fmla="*/ 1669731 h 2288530"/>
              <a:gd name="connsiteX8" fmla="*/ 1527 w 2293588"/>
              <a:gd name="connsiteY8" fmla="*/ 138621 h 2288530"/>
              <a:gd name="connsiteX0" fmla="*/ 4451 w 2296512"/>
              <a:gd name="connsiteY0" fmla="*/ 139388 h 2289297"/>
              <a:gd name="connsiteX1" fmla="*/ 158892 w 2296512"/>
              <a:gd name="connsiteY1" fmla="*/ 5435 h 2289297"/>
              <a:gd name="connsiteX2" fmla="*/ 1726774 w 2296512"/>
              <a:gd name="connsiteY2" fmla="*/ 419747 h 2289297"/>
              <a:gd name="connsiteX3" fmla="*/ 1873125 w 2296512"/>
              <a:gd name="connsiteY3" fmla="*/ 586584 h 2289297"/>
              <a:gd name="connsiteX4" fmla="*/ 2296512 w 2296512"/>
              <a:gd name="connsiteY4" fmla="*/ 2163441 h 2289297"/>
              <a:gd name="connsiteX5" fmla="*/ 2151425 w 2296512"/>
              <a:gd name="connsiteY5" fmla="*/ 2285702 h 2289297"/>
              <a:gd name="connsiteX6" fmla="*/ 584526 w 2296512"/>
              <a:gd name="connsiteY6" fmla="*/ 1872747 h 2289297"/>
              <a:gd name="connsiteX7" fmla="*/ 418388 w 2296512"/>
              <a:gd name="connsiteY7" fmla="*/ 1670498 h 2289297"/>
              <a:gd name="connsiteX8" fmla="*/ 4451 w 2296512"/>
              <a:gd name="connsiteY8" fmla="*/ 139388 h 2289297"/>
              <a:gd name="connsiteX0" fmla="*/ 4451 w 2299782"/>
              <a:gd name="connsiteY0" fmla="*/ 139388 h 2288818"/>
              <a:gd name="connsiteX1" fmla="*/ 158892 w 2299782"/>
              <a:gd name="connsiteY1" fmla="*/ 5435 h 2288818"/>
              <a:gd name="connsiteX2" fmla="*/ 1726774 w 2299782"/>
              <a:gd name="connsiteY2" fmla="*/ 419747 h 2288818"/>
              <a:gd name="connsiteX3" fmla="*/ 1873125 w 2299782"/>
              <a:gd name="connsiteY3" fmla="*/ 586584 h 2288818"/>
              <a:gd name="connsiteX4" fmla="*/ 2296512 w 2299782"/>
              <a:gd name="connsiteY4" fmla="*/ 2163441 h 2288818"/>
              <a:gd name="connsiteX5" fmla="*/ 2151425 w 2299782"/>
              <a:gd name="connsiteY5" fmla="*/ 2285702 h 2288818"/>
              <a:gd name="connsiteX6" fmla="*/ 584526 w 2299782"/>
              <a:gd name="connsiteY6" fmla="*/ 1872747 h 2288818"/>
              <a:gd name="connsiteX7" fmla="*/ 418388 w 2299782"/>
              <a:gd name="connsiteY7" fmla="*/ 1670498 h 2288818"/>
              <a:gd name="connsiteX8" fmla="*/ 4451 w 2299782"/>
              <a:gd name="connsiteY8" fmla="*/ 139388 h 2288818"/>
              <a:gd name="connsiteX0" fmla="*/ 4451 w 2299139"/>
              <a:gd name="connsiteY0" fmla="*/ 139388 h 2287220"/>
              <a:gd name="connsiteX1" fmla="*/ 158892 w 2299139"/>
              <a:gd name="connsiteY1" fmla="*/ 5435 h 2287220"/>
              <a:gd name="connsiteX2" fmla="*/ 1726774 w 2299139"/>
              <a:gd name="connsiteY2" fmla="*/ 419747 h 2287220"/>
              <a:gd name="connsiteX3" fmla="*/ 1873125 w 2299139"/>
              <a:gd name="connsiteY3" fmla="*/ 586584 h 2287220"/>
              <a:gd name="connsiteX4" fmla="*/ 2296512 w 2299139"/>
              <a:gd name="connsiteY4" fmla="*/ 2163441 h 2287220"/>
              <a:gd name="connsiteX5" fmla="*/ 2151425 w 2299139"/>
              <a:gd name="connsiteY5" fmla="*/ 2285702 h 2287220"/>
              <a:gd name="connsiteX6" fmla="*/ 584526 w 2299139"/>
              <a:gd name="connsiteY6" fmla="*/ 1872747 h 2287220"/>
              <a:gd name="connsiteX7" fmla="*/ 418388 w 2299139"/>
              <a:gd name="connsiteY7" fmla="*/ 1670498 h 2287220"/>
              <a:gd name="connsiteX8" fmla="*/ 4451 w 2299139"/>
              <a:gd name="connsiteY8" fmla="*/ 139388 h 2287220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84526 w 2299277"/>
              <a:gd name="connsiteY6" fmla="*/ 1872747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4690 w 2299277"/>
              <a:gd name="connsiteY3" fmla="*/ 585018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4690 w 2299277"/>
              <a:gd name="connsiteY3" fmla="*/ 588149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99277" h="2289265">
                <a:moveTo>
                  <a:pt x="4451" y="139388"/>
                </a:moveTo>
                <a:cubicBezTo>
                  <a:pt x="-13417" y="60766"/>
                  <a:pt x="19464" y="-22226"/>
                  <a:pt x="158892" y="5435"/>
                </a:cubicBezTo>
                <a:lnTo>
                  <a:pt x="1726774" y="419747"/>
                </a:lnTo>
                <a:cubicBezTo>
                  <a:pt x="1822894" y="445626"/>
                  <a:pt x="1861313" y="514526"/>
                  <a:pt x="1880135" y="585426"/>
                </a:cubicBezTo>
                <a:cubicBezTo>
                  <a:pt x="2097057" y="1402519"/>
                  <a:pt x="2138139" y="1539608"/>
                  <a:pt x="2296512" y="2163441"/>
                </a:cubicBezTo>
                <a:cubicBezTo>
                  <a:pt x="2313920" y="2245273"/>
                  <a:pt x="2247201" y="2304717"/>
                  <a:pt x="2151425" y="2285702"/>
                </a:cubicBezTo>
                <a:lnTo>
                  <a:pt x="594791" y="1867358"/>
                </a:lnTo>
                <a:cubicBezTo>
                  <a:pt x="507154" y="1842614"/>
                  <a:pt x="450849" y="1799460"/>
                  <a:pt x="416823" y="1672064"/>
                </a:cubicBezTo>
                <a:cubicBezTo>
                  <a:pt x="286664" y="1184744"/>
                  <a:pt x="134198" y="644520"/>
                  <a:pt x="4451" y="139388"/>
                </a:cubicBezTo>
                <a:close/>
              </a:path>
            </a:pathLst>
          </a:custGeom>
          <a:noFill/>
          <a:ln w="28575" cmpd="sng">
            <a:solidFill>
              <a:srgbClr val="A7934B">
                <a:alpha val="2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ounded Rectangle 11"/>
          <p:cNvSpPr/>
          <p:nvPr userDrawn="1"/>
        </p:nvSpPr>
        <p:spPr>
          <a:xfrm rot="20703236" flipH="1">
            <a:off x="9534174" y="2209707"/>
            <a:ext cx="2343465" cy="2326254"/>
          </a:xfrm>
          <a:custGeom>
            <a:avLst/>
            <a:gdLst>
              <a:gd name="connsiteX0" fmla="*/ 0 w 2309041"/>
              <a:gd name="connsiteY0" fmla="*/ 122448 h 2313432"/>
              <a:gd name="connsiteX1" fmla="*/ 122448 w 2309041"/>
              <a:gd name="connsiteY1" fmla="*/ 0 h 2313432"/>
              <a:gd name="connsiteX2" fmla="*/ 2186593 w 2309041"/>
              <a:gd name="connsiteY2" fmla="*/ 0 h 2313432"/>
              <a:gd name="connsiteX3" fmla="*/ 2309041 w 2309041"/>
              <a:gd name="connsiteY3" fmla="*/ 122448 h 2313432"/>
              <a:gd name="connsiteX4" fmla="*/ 2309041 w 2309041"/>
              <a:gd name="connsiteY4" fmla="*/ 2190984 h 2313432"/>
              <a:gd name="connsiteX5" fmla="*/ 2186593 w 2309041"/>
              <a:gd name="connsiteY5" fmla="*/ 2313432 h 2313432"/>
              <a:gd name="connsiteX6" fmla="*/ 122448 w 2309041"/>
              <a:gd name="connsiteY6" fmla="*/ 2313432 h 2313432"/>
              <a:gd name="connsiteX7" fmla="*/ 0 w 2309041"/>
              <a:gd name="connsiteY7" fmla="*/ 2190984 h 2313432"/>
              <a:gd name="connsiteX8" fmla="*/ 0 w 2309041"/>
              <a:gd name="connsiteY8" fmla="*/ 122448 h 2313432"/>
              <a:gd name="connsiteX0" fmla="*/ 0 w 2756331"/>
              <a:gd name="connsiteY0" fmla="*/ 122448 h 2313432"/>
              <a:gd name="connsiteX1" fmla="*/ 122448 w 2756331"/>
              <a:gd name="connsiteY1" fmla="*/ 0 h 2313432"/>
              <a:gd name="connsiteX2" fmla="*/ 2186593 w 2756331"/>
              <a:gd name="connsiteY2" fmla="*/ 0 h 2313432"/>
              <a:gd name="connsiteX3" fmla="*/ 2309041 w 2756331"/>
              <a:gd name="connsiteY3" fmla="*/ 122448 h 2313432"/>
              <a:gd name="connsiteX4" fmla="*/ 2756331 w 2756331"/>
              <a:gd name="connsiteY4" fmla="*/ 1743694 h 2313432"/>
              <a:gd name="connsiteX5" fmla="*/ 2186593 w 2756331"/>
              <a:gd name="connsiteY5" fmla="*/ 2313432 h 2313432"/>
              <a:gd name="connsiteX6" fmla="*/ 122448 w 2756331"/>
              <a:gd name="connsiteY6" fmla="*/ 2313432 h 2313432"/>
              <a:gd name="connsiteX7" fmla="*/ 0 w 2756331"/>
              <a:gd name="connsiteY7" fmla="*/ 2190984 h 2313432"/>
              <a:gd name="connsiteX8" fmla="*/ 0 w 2756331"/>
              <a:gd name="connsiteY8" fmla="*/ 122448 h 2313432"/>
              <a:gd name="connsiteX0" fmla="*/ 0 w 2756331"/>
              <a:gd name="connsiteY0" fmla="*/ 122448 h 2313432"/>
              <a:gd name="connsiteX1" fmla="*/ 122448 w 2756331"/>
              <a:gd name="connsiteY1" fmla="*/ 0 h 2313432"/>
              <a:gd name="connsiteX2" fmla="*/ 2186593 w 2756331"/>
              <a:gd name="connsiteY2" fmla="*/ 0 h 2313432"/>
              <a:gd name="connsiteX3" fmla="*/ 2309041 w 2756331"/>
              <a:gd name="connsiteY3" fmla="*/ 122448 h 2313432"/>
              <a:gd name="connsiteX4" fmla="*/ 2756331 w 2756331"/>
              <a:gd name="connsiteY4" fmla="*/ 1743694 h 2313432"/>
              <a:gd name="connsiteX5" fmla="*/ 2654369 w 2756331"/>
              <a:gd name="connsiteY5" fmla="*/ 1852485 h 2313432"/>
              <a:gd name="connsiteX6" fmla="*/ 122448 w 2756331"/>
              <a:gd name="connsiteY6" fmla="*/ 2313432 h 2313432"/>
              <a:gd name="connsiteX7" fmla="*/ 0 w 2756331"/>
              <a:gd name="connsiteY7" fmla="*/ 2190984 h 2313432"/>
              <a:gd name="connsiteX8" fmla="*/ 0 w 2756331"/>
              <a:gd name="connsiteY8" fmla="*/ 122448 h 2313432"/>
              <a:gd name="connsiteX0" fmla="*/ 0 w 2756331"/>
              <a:gd name="connsiteY0" fmla="*/ 122448 h 2193261"/>
              <a:gd name="connsiteX1" fmla="*/ 122448 w 2756331"/>
              <a:gd name="connsiteY1" fmla="*/ 0 h 2193261"/>
              <a:gd name="connsiteX2" fmla="*/ 2186593 w 2756331"/>
              <a:gd name="connsiteY2" fmla="*/ 0 h 2193261"/>
              <a:gd name="connsiteX3" fmla="*/ 2309041 w 2756331"/>
              <a:gd name="connsiteY3" fmla="*/ 122448 h 2193261"/>
              <a:gd name="connsiteX4" fmla="*/ 2756331 w 2756331"/>
              <a:gd name="connsiteY4" fmla="*/ 1743694 h 2193261"/>
              <a:gd name="connsiteX5" fmla="*/ 2654369 w 2756331"/>
              <a:gd name="connsiteY5" fmla="*/ 1852485 h 2193261"/>
              <a:gd name="connsiteX6" fmla="*/ 1768205 w 2756331"/>
              <a:gd name="connsiteY6" fmla="*/ 797431 h 2193261"/>
              <a:gd name="connsiteX7" fmla="*/ 0 w 2756331"/>
              <a:gd name="connsiteY7" fmla="*/ 2190984 h 2193261"/>
              <a:gd name="connsiteX8" fmla="*/ 0 w 2756331"/>
              <a:gd name="connsiteY8" fmla="*/ 122448 h 2193261"/>
              <a:gd name="connsiteX0" fmla="*/ 0 w 2756331"/>
              <a:gd name="connsiteY0" fmla="*/ 122448 h 2194935"/>
              <a:gd name="connsiteX1" fmla="*/ 122448 w 2756331"/>
              <a:gd name="connsiteY1" fmla="*/ 0 h 2194935"/>
              <a:gd name="connsiteX2" fmla="*/ 2186593 w 2756331"/>
              <a:gd name="connsiteY2" fmla="*/ 0 h 2194935"/>
              <a:gd name="connsiteX3" fmla="*/ 2309041 w 2756331"/>
              <a:gd name="connsiteY3" fmla="*/ 122448 h 2194935"/>
              <a:gd name="connsiteX4" fmla="*/ 2756331 w 2756331"/>
              <a:gd name="connsiteY4" fmla="*/ 1743694 h 2194935"/>
              <a:gd name="connsiteX5" fmla="*/ 2654369 w 2756331"/>
              <a:gd name="connsiteY5" fmla="*/ 1852485 h 2194935"/>
              <a:gd name="connsiteX6" fmla="*/ 986298 w 2756331"/>
              <a:gd name="connsiteY6" fmla="*/ 1435925 h 2194935"/>
              <a:gd name="connsiteX7" fmla="*/ 0 w 2756331"/>
              <a:gd name="connsiteY7" fmla="*/ 2190984 h 2194935"/>
              <a:gd name="connsiteX8" fmla="*/ 0 w 2756331"/>
              <a:gd name="connsiteY8" fmla="*/ 122448 h 2194935"/>
              <a:gd name="connsiteX0" fmla="*/ 0 w 2756331"/>
              <a:gd name="connsiteY0" fmla="*/ 122448 h 1852485"/>
              <a:gd name="connsiteX1" fmla="*/ 122448 w 2756331"/>
              <a:gd name="connsiteY1" fmla="*/ 0 h 1852485"/>
              <a:gd name="connsiteX2" fmla="*/ 2186593 w 2756331"/>
              <a:gd name="connsiteY2" fmla="*/ 0 h 1852485"/>
              <a:gd name="connsiteX3" fmla="*/ 2309041 w 2756331"/>
              <a:gd name="connsiteY3" fmla="*/ 122448 h 1852485"/>
              <a:gd name="connsiteX4" fmla="*/ 2756331 w 2756331"/>
              <a:gd name="connsiteY4" fmla="*/ 1743694 h 1852485"/>
              <a:gd name="connsiteX5" fmla="*/ 2654369 w 2756331"/>
              <a:gd name="connsiteY5" fmla="*/ 1852485 h 1852485"/>
              <a:gd name="connsiteX6" fmla="*/ 986298 w 2756331"/>
              <a:gd name="connsiteY6" fmla="*/ 1435925 h 1852485"/>
              <a:gd name="connsiteX7" fmla="*/ 894581 w 2756331"/>
              <a:gd name="connsiteY7" fmla="*/ 1337378 h 1852485"/>
              <a:gd name="connsiteX8" fmla="*/ 0 w 2756331"/>
              <a:gd name="connsiteY8" fmla="*/ 122448 h 1852485"/>
              <a:gd name="connsiteX0" fmla="*/ 0 w 2756331"/>
              <a:gd name="connsiteY0" fmla="*/ 539006 h 2269043"/>
              <a:gd name="connsiteX1" fmla="*/ 620956 w 2756331"/>
              <a:gd name="connsiteY1" fmla="*/ 0 h 2269043"/>
              <a:gd name="connsiteX2" fmla="*/ 2186593 w 2756331"/>
              <a:gd name="connsiteY2" fmla="*/ 416558 h 2269043"/>
              <a:gd name="connsiteX3" fmla="*/ 2309041 w 2756331"/>
              <a:gd name="connsiteY3" fmla="*/ 539006 h 2269043"/>
              <a:gd name="connsiteX4" fmla="*/ 2756331 w 2756331"/>
              <a:gd name="connsiteY4" fmla="*/ 2160252 h 2269043"/>
              <a:gd name="connsiteX5" fmla="*/ 2654369 w 2756331"/>
              <a:gd name="connsiteY5" fmla="*/ 2269043 h 2269043"/>
              <a:gd name="connsiteX6" fmla="*/ 986298 w 2756331"/>
              <a:gd name="connsiteY6" fmla="*/ 1852483 h 2269043"/>
              <a:gd name="connsiteX7" fmla="*/ 894581 w 2756331"/>
              <a:gd name="connsiteY7" fmla="*/ 1753936 h 2269043"/>
              <a:gd name="connsiteX8" fmla="*/ 0 w 2756331"/>
              <a:gd name="connsiteY8" fmla="*/ 539006 h 2269043"/>
              <a:gd name="connsiteX0" fmla="*/ 0 w 2288552"/>
              <a:gd name="connsiteY0" fmla="*/ 173665 h 2269043"/>
              <a:gd name="connsiteX1" fmla="*/ 153177 w 2288552"/>
              <a:gd name="connsiteY1" fmla="*/ 0 h 2269043"/>
              <a:gd name="connsiteX2" fmla="*/ 1718814 w 2288552"/>
              <a:gd name="connsiteY2" fmla="*/ 416558 h 2269043"/>
              <a:gd name="connsiteX3" fmla="*/ 1841262 w 2288552"/>
              <a:gd name="connsiteY3" fmla="*/ 539006 h 2269043"/>
              <a:gd name="connsiteX4" fmla="*/ 2288552 w 2288552"/>
              <a:gd name="connsiteY4" fmla="*/ 2160252 h 2269043"/>
              <a:gd name="connsiteX5" fmla="*/ 2186590 w 2288552"/>
              <a:gd name="connsiteY5" fmla="*/ 2269043 h 2269043"/>
              <a:gd name="connsiteX6" fmla="*/ 518519 w 2288552"/>
              <a:gd name="connsiteY6" fmla="*/ 1852483 h 2269043"/>
              <a:gd name="connsiteX7" fmla="*/ 426802 w 2288552"/>
              <a:gd name="connsiteY7" fmla="*/ 1753936 h 2269043"/>
              <a:gd name="connsiteX8" fmla="*/ 0 w 2288552"/>
              <a:gd name="connsiteY8" fmla="*/ 173665 h 2269043"/>
              <a:gd name="connsiteX0" fmla="*/ 0 w 2298796"/>
              <a:gd name="connsiteY0" fmla="*/ 142934 h 2269043"/>
              <a:gd name="connsiteX1" fmla="*/ 163421 w 2298796"/>
              <a:gd name="connsiteY1" fmla="*/ 0 h 2269043"/>
              <a:gd name="connsiteX2" fmla="*/ 1729058 w 2298796"/>
              <a:gd name="connsiteY2" fmla="*/ 416558 h 2269043"/>
              <a:gd name="connsiteX3" fmla="*/ 1851506 w 2298796"/>
              <a:gd name="connsiteY3" fmla="*/ 539006 h 2269043"/>
              <a:gd name="connsiteX4" fmla="*/ 2298796 w 2298796"/>
              <a:gd name="connsiteY4" fmla="*/ 2160252 h 2269043"/>
              <a:gd name="connsiteX5" fmla="*/ 2196834 w 2298796"/>
              <a:gd name="connsiteY5" fmla="*/ 2269043 h 2269043"/>
              <a:gd name="connsiteX6" fmla="*/ 528763 w 2298796"/>
              <a:gd name="connsiteY6" fmla="*/ 1852483 h 2269043"/>
              <a:gd name="connsiteX7" fmla="*/ 437046 w 2298796"/>
              <a:gd name="connsiteY7" fmla="*/ 1753936 h 2269043"/>
              <a:gd name="connsiteX8" fmla="*/ 0 w 2298796"/>
              <a:gd name="connsiteY8" fmla="*/ 142934 h 2269043"/>
              <a:gd name="connsiteX0" fmla="*/ 0 w 2298796"/>
              <a:gd name="connsiteY0" fmla="*/ 145749 h 2271858"/>
              <a:gd name="connsiteX1" fmla="*/ 163421 w 2298796"/>
              <a:gd name="connsiteY1" fmla="*/ 2815 h 2271858"/>
              <a:gd name="connsiteX2" fmla="*/ 1729058 w 2298796"/>
              <a:gd name="connsiteY2" fmla="*/ 419373 h 2271858"/>
              <a:gd name="connsiteX3" fmla="*/ 1851506 w 2298796"/>
              <a:gd name="connsiteY3" fmla="*/ 541821 h 2271858"/>
              <a:gd name="connsiteX4" fmla="*/ 2298796 w 2298796"/>
              <a:gd name="connsiteY4" fmla="*/ 2163067 h 2271858"/>
              <a:gd name="connsiteX5" fmla="*/ 2196834 w 2298796"/>
              <a:gd name="connsiteY5" fmla="*/ 2271858 h 2271858"/>
              <a:gd name="connsiteX6" fmla="*/ 528763 w 2298796"/>
              <a:gd name="connsiteY6" fmla="*/ 1855298 h 2271858"/>
              <a:gd name="connsiteX7" fmla="*/ 437046 w 2298796"/>
              <a:gd name="connsiteY7" fmla="*/ 1756751 h 2271858"/>
              <a:gd name="connsiteX8" fmla="*/ 0 w 2298796"/>
              <a:gd name="connsiteY8" fmla="*/ 145749 h 2271858"/>
              <a:gd name="connsiteX0" fmla="*/ 1583 w 2300379"/>
              <a:gd name="connsiteY0" fmla="*/ 146709 h 2272818"/>
              <a:gd name="connsiteX1" fmla="*/ 165004 w 2300379"/>
              <a:gd name="connsiteY1" fmla="*/ 3775 h 2272818"/>
              <a:gd name="connsiteX2" fmla="*/ 1730641 w 2300379"/>
              <a:gd name="connsiteY2" fmla="*/ 420333 h 2272818"/>
              <a:gd name="connsiteX3" fmla="*/ 1853089 w 2300379"/>
              <a:gd name="connsiteY3" fmla="*/ 542781 h 2272818"/>
              <a:gd name="connsiteX4" fmla="*/ 2300379 w 2300379"/>
              <a:gd name="connsiteY4" fmla="*/ 2164027 h 2272818"/>
              <a:gd name="connsiteX5" fmla="*/ 2198417 w 2300379"/>
              <a:gd name="connsiteY5" fmla="*/ 2272818 h 2272818"/>
              <a:gd name="connsiteX6" fmla="*/ 530346 w 2300379"/>
              <a:gd name="connsiteY6" fmla="*/ 1856258 h 2272818"/>
              <a:gd name="connsiteX7" fmla="*/ 438629 w 2300379"/>
              <a:gd name="connsiteY7" fmla="*/ 1757711 h 2272818"/>
              <a:gd name="connsiteX8" fmla="*/ 1583 w 2300379"/>
              <a:gd name="connsiteY8" fmla="*/ 146709 h 2272818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98751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98751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64606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8243"/>
              <a:gd name="connsiteX1" fmla="*/ 165338 w 2300713"/>
              <a:gd name="connsiteY1" fmla="*/ 6956 h 2288243"/>
              <a:gd name="connsiteX2" fmla="*/ 1730975 w 2300713"/>
              <a:gd name="connsiteY2" fmla="*/ 423514 h 2288243"/>
              <a:gd name="connsiteX3" fmla="*/ 1853423 w 2300713"/>
              <a:gd name="connsiteY3" fmla="*/ 545962 h 2288243"/>
              <a:gd name="connsiteX4" fmla="*/ 2300713 w 2300713"/>
              <a:gd name="connsiteY4" fmla="*/ 2167208 h 2288243"/>
              <a:gd name="connsiteX5" fmla="*/ 2164606 w 2300713"/>
              <a:gd name="connsiteY5" fmla="*/ 2275999 h 2288243"/>
              <a:gd name="connsiteX6" fmla="*/ 530680 w 2300713"/>
              <a:gd name="connsiteY6" fmla="*/ 1859439 h 2288243"/>
              <a:gd name="connsiteX7" fmla="*/ 438963 w 2300713"/>
              <a:gd name="connsiteY7" fmla="*/ 1760892 h 2288243"/>
              <a:gd name="connsiteX8" fmla="*/ 1917 w 2300713"/>
              <a:gd name="connsiteY8" fmla="*/ 149890 h 2288243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08231 w 2303711"/>
              <a:gd name="connsiteY7" fmla="*/ 1682357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08231 w 2303711"/>
              <a:gd name="connsiteY7" fmla="*/ 1682357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77326 w 2303711"/>
              <a:gd name="connsiteY3" fmla="*/ 590351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77326 w 2303711"/>
              <a:gd name="connsiteY3" fmla="*/ 590351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422589 w 2303711"/>
              <a:gd name="connsiteY7" fmla="*/ 1674265 h 2292042"/>
              <a:gd name="connsiteX8" fmla="*/ 1917 w 2303711"/>
              <a:gd name="connsiteY8" fmla="*/ 149890 h 2292042"/>
              <a:gd name="connsiteX0" fmla="*/ 2010 w 2303804"/>
              <a:gd name="connsiteY0" fmla="*/ 147792 h 2289944"/>
              <a:gd name="connsiteX1" fmla="*/ 163186 w 2303804"/>
              <a:gd name="connsiteY1" fmla="*/ 7104 h 2289944"/>
              <a:gd name="connsiteX2" fmla="*/ 1731068 w 2303804"/>
              <a:gd name="connsiteY2" fmla="*/ 421416 h 2289944"/>
              <a:gd name="connsiteX3" fmla="*/ 1877419 w 2303804"/>
              <a:gd name="connsiteY3" fmla="*/ 588253 h 2289944"/>
              <a:gd name="connsiteX4" fmla="*/ 2300806 w 2303804"/>
              <a:gd name="connsiteY4" fmla="*/ 2165110 h 2289944"/>
              <a:gd name="connsiteX5" fmla="*/ 2164699 w 2303804"/>
              <a:gd name="connsiteY5" fmla="*/ 2273901 h 2289944"/>
              <a:gd name="connsiteX6" fmla="*/ 588820 w 2303804"/>
              <a:gd name="connsiteY6" fmla="*/ 1874416 h 2289944"/>
              <a:gd name="connsiteX7" fmla="*/ 422682 w 2303804"/>
              <a:gd name="connsiteY7" fmla="*/ 1672167 h 2289944"/>
              <a:gd name="connsiteX8" fmla="*/ 2010 w 2303804"/>
              <a:gd name="connsiteY8" fmla="*/ 147792 h 2289944"/>
              <a:gd name="connsiteX0" fmla="*/ 2010 w 2303368"/>
              <a:gd name="connsiteY0" fmla="*/ 147792 h 2301573"/>
              <a:gd name="connsiteX1" fmla="*/ 163186 w 2303368"/>
              <a:gd name="connsiteY1" fmla="*/ 7104 h 2301573"/>
              <a:gd name="connsiteX2" fmla="*/ 1731068 w 2303368"/>
              <a:gd name="connsiteY2" fmla="*/ 421416 h 2301573"/>
              <a:gd name="connsiteX3" fmla="*/ 1877419 w 2303368"/>
              <a:gd name="connsiteY3" fmla="*/ 588253 h 2301573"/>
              <a:gd name="connsiteX4" fmla="*/ 2300806 w 2303368"/>
              <a:gd name="connsiteY4" fmla="*/ 2165110 h 2301573"/>
              <a:gd name="connsiteX5" fmla="*/ 2155719 w 2303368"/>
              <a:gd name="connsiteY5" fmla="*/ 2287371 h 2301573"/>
              <a:gd name="connsiteX6" fmla="*/ 588820 w 2303368"/>
              <a:gd name="connsiteY6" fmla="*/ 1874416 h 2301573"/>
              <a:gd name="connsiteX7" fmla="*/ 422682 w 2303368"/>
              <a:gd name="connsiteY7" fmla="*/ 1672167 h 2301573"/>
              <a:gd name="connsiteX8" fmla="*/ 2010 w 2303368"/>
              <a:gd name="connsiteY8" fmla="*/ 147792 h 2301573"/>
              <a:gd name="connsiteX0" fmla="*/ 2010 w 2303368"/>
              <a:gd name="connsiteY0" fmla="*/ 147792 h 2301573"/>
              <a:gd name="connsiteX1" fmla="*/ 163186 w 2303368"/>
              <a:gd name="connsiteY1" fmla="*/ 7104 h 2301573"/>
              <a:gd name="connsiteX2" fmla="*/ 1731068 w 2303368"/>
              <a:gd name="connsiteY2" fmla="*/ 421416 h 2301573"/>
              <a:gd name="connsiteX3" fmla="*/ 1877419 w 2303368"/>
              <a:gd name="connsiteY3" fmla="*/ 588253 h 2301573"/>
              <a:gd name="connsiteX4" fmla="*/ 2300806 w 2303368"/>
              <a:gd name="connsiteY4" fmla="*/ 2165110 h 2301573"/>
              <a:gd name="connsiteX5" fmla="*/ 2155719 w 2303368"/>
              <a:gd name="connsiteY5" fmla="*/ 2287371 h 2301573"/>
              <a:gd name="connsiteX6" fmla="*/ 588820 w 2303368"/>
              <a:gd name="connsiteY6" fmla="*/ 1874416 h 2301573"/>
              <a:gd name="connsiteX7" fmla="*/ 422682 w 2303368"/>
              <a:gd name="connsiteY7" fmla="*/ 1672167 h 2301573"/>
              <a:gd name="connsiteX8" fmla="*/ 2010 w 2303368"/>
              <a:gd name="connsiteY8" fmla="*/ 147792 h 2301573"/>
              <a:gd name="connsiteX0" fmla="*/ 2010 w 2304304"/>
              <a:gd name="connsiteY0" fmla="*/ 147792 h 2296304"/>
              <a:gd name="connsiteX1" fmla="*/ 163186 w 2304304"/>
              <a:gd name="connsiteY1" fmla="*/ 7104 h 2296304"/>
              <a:gd name="connsiteX2" fmla="*/ 1731068 w 2304304"/>
              <a:gd name="connsiteY2" fmla="*/ 421416 h 2296304"/>
              <a:gd name="connsiteX3" fmla="*/ 1877419 w 2304304"/>
              <a:gd name="connsiteY3" fmla="*/ 588253 h 2296304"/>
              <a:gd name="connsiteX4" fmla="*/ 2300806 w 2304304"/>
              <a:gd name="connsiteY4" fmla="*/ 2165110 h 2296304"/>
              <a:gd name="connsiteX5" fmla="*/ 2155719 w 2304304"/>
              <a:gd name="connsiteY5" fmla="*/ 2287371 h 2296304"/>
              <a:gd name="connsiteX6" fmla="*/ 588820 w 2304304"/>
              <a:gd name="connsiteY6" fmla="*/ 1874416 h 2296304"/>
              <a:gd name="connsiteX7" fmla="*/ 422682 w 2304304"/>
              <a:gd name="connsiteY7" fmla="*/ 1672167 h 2296304"/>
              <a:gd name="connsiteX8" fmla="*/ 2010 w 2304304"/>
              <a:gd name="connsiteY8" fmla="*/ 147792 h 2296304"/>
              <a:gd name="connsiteX0" fmla="*/ 2010 w 2300806"/>
              <a:gd name="connsiteY0" fmla="*/ 147792 h 2298797"/>
              <a:gd name="connsiteX1" fmla="*/ 163186 w 2300806"/>
              <a:gd name="connsiteY1" fmla="*/ 7104 h 2298797"/>
              <a:gd name="connsiteX2" fmla="*/ 1731068 w 2300806"/>
              <a:gd name="connsiteY2" fmla="*/ 421416 h 2298797"/>
              <a:gd name="connsiteX3" fmla="*/ 1877419 w 2300806"/>
              <a:gd name="connsiteY3" fmla="*/ 588253 h 2298797"/>
              <a:gd name="connsiteX4" fmla="*/ 2300806 w 2300806"/>
              <a:gd name="connsiteY4" fmla="*/ 2165110 h 2298797"/>
              <a:gd name="connsiteX5" fmla="*/ 2155719 w 2300806"/>
              <a:gd name="connsiteY5" fmla="*/ 2287371 h 2298797"/>
              <a:gd name="connsiteX6" fmla="*/ 588820 w 2300806"/>
              <a:gd name="connsiteY6" fmla="*/ 1874416 h 2298797"/>
              <a:gd name="connsiteX7" fmla="*/ 422682 w 2300806"/>
              <a:gd name="connsiteY7" fmla="*/ 1672167 h 2298797"/>
              <a:gd name="connsiteX8" fmla="*/ 2010 w 2300806"/>
              <a:gd name="connsiteY8" fmla="*/ 147792 h 2298797"/>
              <a:gd name="connsiteX0" fmla="*/ 2010 w 2300806"/>
              <a:gd name="connsiteY0" fmla="*/ 147792 h 2293305"/>
              <a:gd name="connsiteX1" fmla="*/ 163186 w 2300806"/>
              <a:gd name="connsiteY1" fmla="*/ 7104 h 2293305"/>
              <a:gd name="connsiteX2" fmla="*/ 1731068 w 2300806"/>
              <a:gd name="connsiteY2" fmla="*/ 421416 h 2293305"/>
              <a:gd name="connsiteX3" fmla="*/ 1877419 w 2300806"/>
              <a:gd name="connsiteY3" fmla="*/ 588253 h 2293305"/>
              <a:gd name="connsiteX4" fmla="*/ 2300806 w 2300806"/>
              <a:gd name="connsiteY4" fmla="*/ 2165110 h 2293305"/>
              <a:gd name="connsiteX5" fmla="*/ 2155719 w 2300806"/>
              <a:gd name="connsiteY5" fmla="*/ 2287371 h 2293305"/>
              <a:gd name="connsiteX6" fmla="*/ 588820 w 2300806"/>
              <a:gd name="connsiteY6" fmla="*/ 1874416 h 2293305"/>
              <a:gd name="connsiteX7" fmla="*/ 422682 w 2300806"/>
              <a:gd name="connsiteY7" fmla="*/ 1672167 h 2293305"/>
              <a:gd name="connsiteX8" fmla="*/ 2010 w 2300806"/>
              <a:gd name="connsiteY8" fmla="*/ 147792 h 2293305"/>
              <a:gd name="connsiteX0" fmla="*/ 2010 w 2300806"/>
              <a:gd name="connsiteY0" fmla="*/ 147792 h 2290966"/>
              <a:gd name="connsiteX1" fmla="*/ 163186 w 2300806"/>
              <a:gd name="connsiteY1" fmla="*/ 7104 h 2290966"/>
              <a:gd name="connsiteX2" fmla="*/ 1731068 w 2300806"/>
              <a:gd name="connsiteY2" fmla="*/ 421416 h 2290966"/>
              <a:gd name="connsiteX3" fmla="*/ 1877419 w 2300806"/>
              <a:gd name="connsiteY3" fmla="*/ 588253 h 2290966"/>
              <a:gd name="connsiteX4" fmla="*/ 2300806 w 2300806"/>
              <a:gd name="connsiteY4" fmla="*/ 2165110 h 2290966"/>
              <a:gd name="connsiteX5" fmla="*/ 2155719 w 2300806"/>
              <a:gd name="connsiteY5" fmla="*/ 2287371 h 2290966"/>
              <a:gd name="connsiteX6" fmla="*/ 588820 w 2300806"/>
              <a:gd name="connsiteY6" fmla="*/ 1874416 h 2290966"/>
              <a:gd name="connsiteX7" fmla="*/ 422682 w 2300806"/>
              <a:gd name="connsiteY7" fmla="*/ 1672167 h 2290966"/>
              <a:gd name="connsiteX8" fmla="*/ 2010 w 2300806"/>
              <a:gd name="connsiteY8" fmla="*/ 147792 h 2290966"/>
              <a:gd name="connsiteX0" fmla="*/ 2010 w 2300806"/>
              <a:gd name="connsiteY0" fmla="*/ 147792 h 2290966"/>
              <a:gd name="connsiteX1" fmla="*/ 163186 w 2300806"/>
              <a:gd name="connsiteY1" fmla="*/ 7104 h 2290966"/>
              <a:gd name="connsiteX2" fmla="*/ 1731068 w 2300806"/>
              <a:gd name="connsiteY2" fmla="*/ 421416 h 2290966"/>
              <a:gd name="connsiteX3" fmla="*/ 1877419 w 2300806"/>
              <a:gd name="connsiteY3" fmla="*/ 588253 h 2290966"/>
              <a:gd name="connsiteX4" fmla="*/ 2300806 w 2300806"/>
              <a:gd name="connsiteY4" fmla="*/ 2165110 h 2290966"/>
              <a:gd name="connsiteX5" fmla="*/ 2155719 w 2300806"/>
              <a:gd name="connsiteY5" fmla="*/ 2287371 h 2290966"/>
              <a:gd name="connsiteX6" fmla="*/ 588820 w 2300806"/>
              <a:gd name="connsiteY6" fmla="*/ 1874416 h 2290966"/>
              <a:gd name="connsiteX7" fmla="*/ 422682 w 2300806"/>
              <a:gd name="connsiteY7" fmla="*/ 1672167 h 2290966"/>
              <a:gd name="connsiteX8" fmla="*/ 2010 w 2300806"/>
              <a:gd name="connsiteY8" fmla="*/ 147792 h 2290966"/>
              <a:gd name="connsiteX0" fmla="*/ 2321 w 2301117"/>
              <a:gd name="connsiteY0" fmla="*/ 145616 h 2288790"/>
              <a:gd name="connsiteX1" fmla="*/ 163497 w 2301117"/>
              <a:gd name="connsiteY1" fmla="*/ 4928 h 2288790"/>
              <a:gd name="connsiteX2" fmla="*/ 1731379 w 2301117"/>
              <a:gd name="connsiteY2" fmla="*/ 419240 h 2288790"/>
              <a:gd name="connsiteX3" fmla="*/ 1877730 w 2301117"/>
              <a:gd name="connsiteY3" fmla="*/ 586077 h 2288790"/>
              <a:gd name="connsiteX4" fmla="*/ 2301117 w 2301117"/>
              <a:gd name="connsiteY4" fmla="*/ 2162934 h 2288790"/>
              <a:gd name="connsiteX5" fmla="*/ 2156030 w 2301117"/>
              <a:gd name="connsiteY5" fmla="*/ 2285195 h 2288790"/>
              <a:gd name="connsiteX6" fmla="*/ 589131 w 2301117"/>
              <a:gd name="connsiteY6" fmla="*/ 1872240 h 2288790"/>
              <a:gd name="connsiteX7" fmla="*/ 422993 w 2301117"/>
              <a:gd name="connsiteY7" fmla="*/ 1669991 h 2288790"/>
              <a:gd name="connsiteX8" fmla="*/ 2321 w 2301117"/>
              <a:gd name="connsiteY8" fmla="*/ 145616 h 2288790"/>
              <a:gd name="connsiteX0" fmla="*/ 0 w 2298796"/>
              <a:gd name="connsiteY0" fmla="*/ 147175 h 2290349"/>
              <a:gd name="connsiteX1" fmla="*/ 161176 w 2298796"/>
              <a:gd name="connsiteY1" fmla="*/ 6487 h 2290349"/>
              <a:gd name="connsiteX2" fmla="*/ 1729058 w 2298796"/>
              <a:gd name="connsiteY2" fmla="*/ 420799 h 2290349"/>
              <a:gd name="connsiteX3" fmla="*/ 1875409 w 2298796"/>
              <a:gd name="connsiteY3" fmla="*/ 587636 h 2290349"/>
              <a:gd name="connsiteX4" fmla="*/ 2298796 w 2298796"/>
              <a:gd name="connsiteY4" fmla="*/ 2164493 h 2290349"/>
              <a:gd name="connsiteX5" fmla="*/ 2153709 w 2298796"/>
              <a:gd name="connsiteY5" fmla="*/ 2286754 h 2290349"/>
              <a:gd name="connsiteX6" fmla="*/ 586810 w 2298796"/>
              <a:gd name="connsiteY6" fmla="*/ 1873799 h 2290349"/>
              <a:gd name="connsiteX7" fmla="*/ 420672 w 2298796"/>
              <a:gd name="connsiteY7" fmla="*/ 1671550 h 2290349"/>
              <a:gd name="connsiteX8" fmla="*/ 0 w 2298796"/>
              <a:gd name="connsiteY8" fmla="*/ 147175 h 2290349"/>
              <a:gd name="connsiteX0" fmla="*/ 0 w 2298796"/>
              <a:gd name="connsiteY0" fmla="*/ 147356 h 2290530"/>
              <a:gd name="connsiteX1" fmla="*/ 161176 w 2298796"/>
              <a:gd name="connsiteY1" fmla="*/ 6668 h 2290530"/>
              <a:gd name="connsiteX2" fmla="*/ 1729058 w 2298796"/>
              <a:gd name="connsiteY2" fmla="*/ 420980 h 2290530"/>
              <a:gd name="connsiteX3" fmla="*/ 1875409 w 2298796"/>
              <a:gd name="connsiteY3" fmla="*/ 587817 h 2290530"/>
              <a:gd name="connsiteX4" fmla="*/ 2298796 w 2298796"/>
              <a:gd name="connsiteY4" fmla="*/ 2164674 h 2290530"/>
              <a:gd name="connsiteX5" fmla="*/ 2153709 w 2298796"/>
              <a:gd name="connsiteY5" fmla="*/ 2286935 h 2290530"/>
              <a:gd name="connsiteX6" fmla="*/ 586810 w 2298796"/>
              <a:gd name="connsiteY6" fmla="*/ 1873980 h 2290530"/>
              <a:gd name="connsiteX7" fmla="*/ 420672 w 2298796"/>
              <a:gd name="connsiteY7" fmla="*/ 1671731 h 2290530"/>
              <a:gd name="connsiteX8" fmla="*/ 0 w 2298796"/>
              <a:gd name="connsiteY8" fmla="*/ 147356 h 2290530"/>
              <a:gd name="connsiteX0" fmla="*/ 9617 w 2308413"/>
              <a:gd name="connsiteY0" fmla="*/ 144929 h 2288103"/>
              <a:gd name="connsiteX1" fmla="*/ 170793 w 2308413"/>
              <a:gd name="connsiteY1" fmla="*/ 4241 h 2288103"/>
              <a:gd name="connsiteX2" fmla="*/ 1738675 w 2308413"/>
              <a:gd name="connsiteY2" fmla="*/ 418553 h 2288103"/>
              <a:gd name="connsiteX3" fmla="*/ 1885026 w 2308413"/>
              <a:gd name="connsiteY3" fmla="*/ 585390 h 2288103"/>
              <a:gd name="connsiteX4" fmla="*/ 2308413 w 2308413"/>
              <a:gd name="connsiteY4" fmla="*/ 2162247 h 2288103"/>
              <a:gd name="connsiteX5" fmla="*/ 2163326 w 2308413"/>
              <a:gd name="connsiteY5" fmla="*/ 2284508 h 2288103"/>
              <a:gd name="connsiteX6" fmla="*/ 596427 w 2308413"/>
              <a:gd name="connsiteY6" fmla="*/ 1871553 h 2288103"/>
              <a:gd name="connsiteX7" fmla="*/ 430289 w 2308413"/>
              <a:gd name="connsiteY7" fmla="*/ 1669304 h 2288103"/>
              <a:gd name="connsiteX8" fmla="*/ 9617 w 2308413"/>
              <a:gd name="connsiteY8" fmla="*/ 144929 h 2288103"/>
              <a:gd name="connsiteX0" fmla="*/ 8386 w 2307182"/>
              <a:gd name="connsiteY0" fmla="*/ 152138 h 2295312"/>
              <a:gd name="connsiteX1" fmla="*/ 169562 w 2307182"/>
              <a:gd name="connsiteY1" fmla="*/ 11450 h 2295312"/>
              <a:gd name="connsiteX2" fmla="*/ 1737444 w 2307182"/>
              <a:gd name="connsiteY2" fmla="*/ 425762 h 2295312"/>
              <a:gd name="connsiteX3" fmla="*/ 1883795 w 2307182"/>
              <a:gd name="connsiteY3" fmla="*/ 592599 h 2295312"/>
              <a:gd name="connsiteX4" fmla="*/ 2307182 w 2307182"/>
              <a:gd name="connsiteY4" fmla="*/ 2169456 h 2295312"/>
              <a:gd name="connsiteX5" fmla="*/ 2162095 w 2307182"/>
              <a:gd name="connsiteY5" fmla="*/ 2291717 h 2295312"/>
              <a:gd name="connsiteX6" fmla="*/ 595196 w 2307182"/>
              <a:gd name="connsiteY6" fmla="*/ 1878762 h 2295312"/>
              <a:gd name="connsiteX7" fmla="*/ 429058 w 2307182"/>
              <a:gd name="connsiteY7" fmla="*/ 1676513 h 2295312"/>
              <a:gd name="connsiteX8" fmla="*/ 8386 w 2307182"/>
              <a:gd name="connsiteY8" fmla="*/ 152138 h 2295312"/>
              <a:gd name="connsiteX0" fmla="*/ 9020 w 2301081"/>
              <a:gd name="connsiteY0" fmla="*/ 145947 h 2295856"/>
              <a:gd name="connsiteX1" fmla="*/ 163461 w 2301081"/>
              <a:gd name="connsiteY1" fmla="*/ 11994 h 2295856"/>
              <a:gd name="connsiteX2" fmla="*/ 1731343 w 2301081"/>
              <a:gd name="connsiteY2" fmla="*/ 426306 h 2295856"/>
              <a:gd name="connsiteX3" fmla="*/ 1877694 w 2301081"/>
              <a:gd name="connsiteY3" fmla="*/ 593143 h 2295856"/>
              <a:gd name="connsiteX4" fmla="*/ 2301081 w 2301081"/>
              <a:gd name="connsiteY4" fmla="*/ 2170000 h 2295856"/>
              <a:gd name="connsiteX5" fmla="*/ 2155994 w 2301081"/>
              <a:gd name="connsiteY5" fmla="*/ 2292261 h 2295856"/>
              <a:gd name="connsiteX6" fmla="*/ 589095 w 2301081"/>
              <a:gd name="connsiteY6" fmla="*/ 1879306 h 2295856"/>
              <a:gd name="connsiteX7" fmla="*/ 422957 w 2301081"/>
              <a:gd name="connsiteY7" fmla="*/ 1677057 h 2295856"/>
              <a:gd name="connsiteX8" fmla="*/ 9020 w 2301081"/>
              <a:gd name="connsiteY8" fmla="*/ 145947 h 2295856"/>
              <a:gd name="connsiteX0" fmla="*/ 3409 w 2295470"/>
              <a:gd name="connsiteY0" fmla="*/ 146126 h 2296035"/>
              <a:gd name="connsiteX1" fmla="*/ 157850 w 2295470"/>
              <a:gd name="connsiteY1" fmla="*/ 12173 h 2296035"/>
              <a:gd name="connsiteX2" fmla="*/ 1725732 w 2295470"/>
              <a:gd name="connsiteY2" fmla="*/ 426485 h 2296035"/>
              <a:gd name="connsiteX3" fmla="*/ 1872083 w 2295470"/>
              <a:gd name="connsiteY3" fmla="*/ 593322 h 2296035"/>
              <a:gd name="connsiteX4" fmla="*/ 2295470 w 2295470"/>
              <a:gd name="connsiteY4" fmla="*/ 2170179 h 2296035"/>
              <a:gd name="connsiteX5" fmla="*/ 2150383 w 2295470"/>
              <a:gd name="connsiteY5" fmla="*/ 2292440 h 2296035"/>
              <a:gd name="connsiteX6" fmla="*/ 583484 w 2295470"/>
              <a:gd name="connsiteY6" fmla="*/ 1879485 h 2296035"/>
              <a:gd name="connsiteX7" fmla="*/ 417346 w 2295470"/>
              <a:gd name="connsiteY7" fmla="*/ 1677236 h 2296035"/>
              <a:gd name="connsiteX8" fmla="*/ 3409 w 2295470"/>
              <a:gd name="connsiteY8" fmla="*/ 146126 h 2296035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5540 w 2297601"/>
              <a:gd name="connsiteY0" fmla="*/ 143814 h 2293723"/>
              <a:gd name="connsiteX1" fmla="*/ 159981 w 2297601"/>
              <a:gd name="connsiteY1" fmla="*/ 9861 h 2293723"/>
              <a:gd name="connsiteX2" fmla="*/ 1727863 w 2297601"/>
              <a:gd name="connsiteY2" fmla="*/ 424173 h 2293723"/>
              <a:gd name="connsiteX3" fmla="*/ 1874214 w 2297601"/>
              <a:gd name="connsiteY3" fmla="*/ 591010 h 2293723"/>
              <a:gd name="connsiteX4" fmla="*/ 2297601 w 2297601"/>
              <a:gd name="connsiteY4" fmla="*/ 2167867 h 2293723"/>
              <a:gd name="connsiteX5" fmla="*/ 2152514 w 2297601"/>
              <a:gd name="connsiteY5" fmla="*/ 2290128 h 2293723"/>
              <a:gd name="connsiteX6" fmla="*/ 585615 w 2297601"/>
              <a:gd name="connsiteY6" fmla="*/ 1877173 h 2293723"/>
              <a:gd name="connsiteX7" fmla="*/ 419477 w 2297601"/>
              <a:gd name="connsiteY7" fmla="*/ 1674924 h 2293723"/>
              <a:gd name="connsiteX8" fmla="*/ 5540 w 2297601"/>
              <a:gd name="connsiteY8" fmla="*/ 143814 h 2293723"/>
              <a:gd name="connsiteX0" fmla="*/ 5540 w 2297601"/>
              <a:gd name="connsiteY0" fmla="*/ 143814 h 2293723"/>
              <a:gd name="connsiteX1" fmla="*/ 159981 w 2297601"/>
              <a:gd name="connsiteY1" fmla="*/ 9861 h 2293723"/>
              <a:gd name="connsiteX2" fmla="*/ 1727863 w 2297601"/>
              <a:gd name="connsiteY2" fmla="*/ 424173 h 2293723"/>
              <a:gd name="connsiteX3" fmla="*/ 1874214 w 2297601"/>
              <a:gd name="connsiteY3" fmla="*/ 591010 h 2293723"/>
              <a:gd name="connsiteX4" fmla="*/ 2297601 w 2297601"/>
              <a:gd name="connsiteY4" fmla="*/ 2167867 h 2293723"/>
              <a:gd name="connsiteX5" fmla="*/ 2152514 w 2297601"/>
              <a:gd name="connsiteY5" fmla="*/ 2290128 h 2293723"/>
              <a:gd name="connsiteX6" fmla="*/ 585615 w 2297601"/>
              <a:gd name="connsiteY6" fmla="*/ 1877173 h 2293723"/>
              <a:gd name="connsiteX7" fmla="*/ 419477 w 2297601"/>
              <a:gd name="connsiteY7" fmla="*/ 1674924 h 2293723"/>
              <a:gd name="connsiteX8" fmla="*/ 5540 w 2297601"/>
              <a:gd name="connsiteY8" fmla="*/ 143814 h 2293723"/>
              <a:gd name="connsiteX0" fmla="*/ 3923 w 2295984"/>
              <a:gd name="connsiteY0" fmla="*/ 144081 h 2293990"/>
              <a:gd name="connsiteX1" fmla="*/ 158364 w 2295984"/>
              <a:gd name="connsiteY1" fmla="*/ 10128 h 2293990"/>
              <a:gd name="connsiteX2" fmla="*/ 1726246 w 2295984"/>
              <a:gd name="connsiteY2" fmla="*/ 424440 h 2293990"/>
              <a:gd name="connsiteX3" fmla="*/ 1872597 w 2295984"/>
              <a:gd name="connsiteY3" fmla="*/ 591277 h 2293990"/>
              <a:gd name="connsiteX4" fmla="*/ 2295984 w 2295984"/>
              <a:gd name="connsiteY4" fmla="*/ 2168134 h 2293990"/>
              <a:gd name="connsiteX5" fmla="*/ 2150897 w 2295984"/>
              <a:gd name="connsiteY5" fmla="*/ 2290395 h 2293990"/>
              <a:gd name="connsiteX6" fmla="*/ 583998 w 2295984"/>
              <a:gd name="connsiteY6" fmla="*/ 1877440 h 2293990"/>
              <a:gd name="connsiteX7" fmla="*/ 417860 w 2295984"/>
              <a:gd name="connsiteY7" fmla="*/ 1675191 h 2293990"/>
              <a:gd name="connsiteX8" fmla="*/ 3923 w 2295984"/>
              <a:gd name="connsiteY8" fmla="*/ 144081 h 2293990"/>
              <a:gd name="connsiteX0" fmla="*/ 1528 w 2293589"/>
              <a:gd name="connsiteY0" fmla="*/ 144362 h 2294271"/>
              <a:gd name="connsiteX1" fmla="*/ 155969 w 2293589"/>
              <a:gd name="connsiteY1" fmla="*/ 10409 h 2294271"/>
              <a:gd name="connsiteX2" fmla="*/ 1723851 w 2293589"/>
              <a:gd name="connsiteY2" fmla="*/ 424721 h 2294271"/>
              <a:gd name="connsiteX3" fmla="*/ 1870202 w 2293589"/>
              <a:gd name="connsiteY3" fmla="*/ 591558 h 2294271"/>
              <a:gd name="connsiteX4" fmla="*/ 2293589 w 2293589"/>
              <a:gd name="connsiteY4" fmla="*/ 2168415 h 2294271"/>
              <a:gd name="connsiteX5" fmla="*/ 2148502 w 2293589"/>
              <a:gd name="connsiteY5" fmla="*/ 2290676 h 2294271"/>
              <a:gd name="connsiteX6" fmla="*/ 581603 w 2293589"/>
              <a:gd name="connsiteY6" fmla="*/ 1877721 h 2294271"/>
              <a:gd name="connsiteX7" fmla="*/ 415465 w 2293589"/>
              <a:gd name="connsiteY7" fmla="*/ 1675472 h 2294271"/>
              <a:gd name="connsiteX8" fmla="*/ 1528 w 2293589"/>
              <a:gd name="connsiteY8" fmla="*/ 144362 h 2294271"/>
              <a:gd name="connsiteX0" fmla="*/ 1848 w 2293909"/>
              <a:gd name="connsiteY0" fmla="*/ 138202 h 2288111"/>
              <a:gd name="connsiteX1" fmla="*/ 156289 w 2293909"/>
              <a:gd name="connsiteY1" fmla="*/ 4249 h 2288111"/>
              <a:gd name="connsiteX2" fmla="*/ 1724171 w 2293909"/>
              <a:gd name="connsiteY2" fmla="*/ 418561 h 2288111"/>
              <a:gd name="connsiteX3" fmla="*/ 1870522 w 2293909"/>
              <a:gd name="connsiteY3" fmla="*/ 585398 h 2288111"/>
              <a:gd name="connsiteX4" fmla="*/ 2293909 w 2293909"/>
              <a:gd name="connsiteY4" fmla="*/ 2162255 h 2288111"/>
              <a:gd name="connsiteX5" fmla="*/ 2148822 w 2293909"/>
              <a:gd name="connsiteY5" fmla="*/ 2284516 h 2288111"/>
              <a:gd name="connsiteX6" fmla="*/ 581923 w 2293909"/>
              <a:gd name="connsiteY6" fmla="*/ 1871561 h 2288111"/>
              <a:gd name="connsiteX7" fmla="*/ 415785 w 2293909"/>
              <a:gd name="connsiteY7" fmla="*/ 1669312 h 2288111"/>
              <a:gd name="connsiteX8" fmla="*/ 1848 w 2293909"/>
              <a:gd name="connsiteY8" fmla="*/ 138202 h 2288111"/>
              <a:gd name="connsiteX0" fmla="*/ 1289 w 2293350"/>
              <a:gd name="connsiteY0" fmla="*/ 138202 h 2288111"/>
              <a:gd name="connsiteX1" fmla="*/ 155730 w 2293350"/>
              <a:gd name="connsiteY1" fmla="*/ 4249 h 2288111"/>
              <a:gd name="connsiteX2" fmla="*/ 1723612 w 2293350"/>
              <a:gd name="connsiteY2" fmla="*/ 418561 h 2288111"/>
              <a:gd name="connsiteX3" fmla="*/ 1869963 w 2293350"/>
              <a:gd name="connsiteY3" fmla="*/ 585398 h 2288111"/>
              <a:gd name="connsiteX4" fmla="*/ 2293350 w 2293350"/>
              <a:gd name="connsiteY4" fmla="*/ 2162255 h 2288111"/>
              <a:gd name="connsiteX5" fmla="*/ 2148263 w 2293350"/>
              <a:gd name="connsiteY5" fmla="*/ 2284516 h 2288111"/>
              <a:gd name="connsiteX6" fmla="*/ 581364 w 2293350"/>
              <a:gd name="connsiteY6" fmla="*/ 1871561 h 2288111"/>
              <a:gd name="connsiteX7" fmla="*/ 415226 w 2293350"/>
              <a:gd name="connsiteY7" fmla="*/ 1669312 h 2288111"/>
              <a:gd name="connsiteX8" fmla="*/ 1289 w 2293350"/>
              <a:gd name="connsiteY8" fmla="*/ 138202 h 2288111"/>
              <a:gd name="connsiteX0" fmla="*/ 1527 w 2293588"/>
              <a:gd name="connsiteY0" fmla="*/ 138621 h 2288530"/>
              <a:gd name="connsiteX1" fmla="*/ 155968 w 2293588"/>
              <a:gd name="connsiteY1" fmla="*/ 4668 h 2288530"/>
              <a:gd name="connsiteX2" fmla="*/ 1723850 w 2293588"/>
              <a:gd name="connsiteY2" fmla="*/ 418980 h 2288530"/>
              <a:gd name="connsiteX3" fmla="*/ 1870201 w 2293588"/>
              <a:gd name="connsiteY3" fmla="*/ 585817 h 2288530"/>
              <a:gd name="connsiteX4" fmla="*/ 2293588 w 2293588"/>
              <a:gd name="connsiteY4" fmla="*/ 2162674 h 2288530"/>
              <a:gd name="connsiteX5" fmla="*/ 2148501 w 2293588"/>
              <a:gd name="connsiteY5" fmla="*/ 2284935 h 2288530"/>
              <a:gd name="connsiteX6" fmla="*/ 581602 w 2293588"/>
              <a:gd name="connsiteY6" fmla="*/ 1871980 h 2288530"/>
              <a:gd name="connsiteX7" fmla="*/ 415464 w 2293588"/>
              <a:gd name="connsiteY7" fmla="*/ 1669731 h 2288530"/>
              <a:gd name="connsiteX8" fmla="*/ 1527 w 2293588"/>
              <a:gd name="connsiteY8" fmla="*/ 138621 h 2288530"/>
              <a:gd name="connsiteX0" fmla="*/ 4451 w 2296512"/>
              <a:gd name="connsiteY0" fmla="*/ 139388 h 2289297"/>
              <a:gd name="connsiteX1" fmla="*/ 158892 w 2296512"/>
              <a:gd name="connsiteY1" fmla="*/ 5435 h 2289297"/>
              <a:gd name="connsiteX2" fmla="*/ 1726774 w 2296512"/>
              <a:gd name="connsiteY2" fmla="*/ 419747 h 2289297"/>
              <a:gd name="connsiteX3" fmla="*/ 1873125 w 2296512"/>
              <a:gd name="connsiteY3" fmla="*/ 586584 h 2289297"/>
              <a:gd name="connsiteX4" fmla="*/ 2296512 w 2296512"/>
              <a:gd name="connsiteY4" fmla="*/ 2163441 h 2289297"/>
              <a:gd name="connsiteX5" fmla="*/ 2151425 w 2296512"/>
              <a:gd name="connsiteY5" fmla="*/ 2285702 h 2289297"/>
              <a:gd name="connsiteX6" fmla="*/ 584526 w 2296512"/>
              <a:gd name="connsiteY6" fmla="*/ 1872747 h 2289297"/>
              <a:gd name="connsiteX7" fmla="*/ 418388 w 2296512"/>
              <a:gd name="connsiteY7" fmla="*/ 1670498 h 2289297"/>
              <a:gd name="connsiteX8" fmla="*/ 4451 w 2296512"/>
              <a:gd name="connsiteY8" fmla="*/ 139388 h 2289297"/>
              <a:gd name="connsiteX0" fmla="*/ 4451 w 2299782"/>
              <a:gd name="connsiteY0" fmla="*/ 139388 h 2288818"/>
              <a:gd name="connsiteX1" fmla="*/ 158892 w 2299782"/>
              <a:gd name="connsiteY1" fmla="*/ 5435 h 2288818"/>
              <a:gd name="connsiteX2" fmla="*/ 1726774 w 2299782"/>
              <a:gd name="connsiteY2" fmla="*/ 419747 h 2288818"/>
              <a:gd name="connsiteX3" fmla="*/ 1873125 w 2299782"/>
              <a:gd name="connsiteY3" fmla="*/ 586584 h 2288818"/>
              <a:gd name="connsiteX4" fmla="*/ 2296512 w 2299782"/>
              <a:gd name="connsiteY4" fmla="*/ 2163441 h 2288818"/>
              <a:gd name="connsiteX5" fmla="*/ 2151425 w 2299782"/>
              <a:gd name="connsiteY5" fmla="*/ 2285702 h 2288818"/>
              <a:gd name="connsiteX6" fmla="*/ 584526 w 2299782"/>
              <a:gd name="connsiteY6" fmla="*/ 1872747 h 2288818"/>
              <a:gd name="connsiteX7" fmla="*/ 418388 w 2299782"/>
              <a:gd name="connsiteY7" fmla="*/ 1670498 h 2288818"/>
              <a:gd name="connsiteX8" fmla="*/ 4451 w 2299782"/>
              <a:gd name="connsiteY8" fmla="*/ 139388 h 2288818"/>
              <a:gd name="connsiteX0" fmla="*/ 4451 w 2299139"/>
              <a:gd name="connsiteY0" fmla="*/ 139388 h 2287220"/>
              <a:gd name="connsiteX1" fmla="*/ 158892 w 2299139"/>
              <a:gd name="connsiteY1" fmla="*/ 5435 h 2287220"/>
              <a:gd name="connsiteX2" fmla="*/ 1726774 w 2299139"/>
              <a:gd name="connsiteY2" fmla="*/ 419747 h 2287220"/>
              <a:gd name="connsiteX3" fmla="*/ 1873125 w 2299139"/>
              <a:gd name="connsiteY3" fmla="*/ 586584 h 2287220"/>
              <a:gd name="connsiteX4" fmla="*/ 2296512 w 2299139"/>
              <a:gd name="connsiteY4" fmla="*/ 2163441 h 2287220"/>
              <a:gd name="connsiteX5" fmla="*/ 2151425 w 2299139"/>
              <a:gd name="connsiteY5" fmla="*/ 2285702 h 2287220"/>
              <a:gd name="connsiteX6" fmla="*/ 584526 w 2299139"/>
              <a:gd name="connsiteY6" fmla="*/ 1872747 h 2287220"/>
              <a:gd name="connsiteX7" fmla="*/ 418388 w 2299139"/>
              <a:gd name="connsiteY7" fmla="*/ 1670498 h 2287220"/>
              <a:gd name="connsiteX8" fmla="*/ 4451 w 2299139"/>
              <a:gd name="connsiteY8" fmla="*/ 139388 h 2287220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84526 w 2299277"/>
              <a:gd name="connsiteY6" fmla="*/ 1872747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4690 w 2299277"/>
              <a:gd name="connsiteY3" fmla="*/ 585018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4690 w 2299277"/>
              <a:gd name="connsiteY3" fmla="*/ 588149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99277" h="2289265">
                <a:moveTo>
                  <a:pt x="4451" y="139388"/>
                </a:moveTo>
                <a:cubicBezTo>
                  <a:pt x="-13417" y="60766"/>
                  <a:pt x="19464" y="-22226"/>
                  <a:pt x="158892" y="5435"/>
                </a:cubicBezTo>
                <a:lnTo>
                  <a:pt x="1726774" y="419747"/>
                </a:lnTo>
                <a:cubicBezTo>
                  <a:pt x="1822894" y="445626"/>
                  <a:pt x="1861313" y="514526"/>
                  <a:pt x="1880135" y="585426"/>
                </a:cubicBezTo>
                <a:cubicBezTo>
                  <a:pt x="2097057" y="1402519"/>
                  <a:pt x="2138139" y="1539608"/>
                  <a:pt x="2296512" y="2163441"/>
                </a:cubicBezTo>
                <a:cubicBezTo>
                  <a:pt x="2313920" y="2245273"/>
                  <a:pt x="2247201" y="2304717"/>
                  <a:pt x="2151425" y="2285702"/>
                </a:cubicBezTo>
                <a:lnTo>
                  <a:pt x="594791" y="1867358"/>
                </a:lnTo>
                <a:cubicBezTo>
                  <a:pt x="507154" y="1842614"/>
                  <a:pt x="450849" y="1799460"/>
                  <a:pt x="416823" y="1672064"/>
                </a:cubicBezTo>
                <a:cubicBezTo>
                  <a:pt x="286664" y="1184744"/>
                  <a:pt x="134198" y="644520"/>
                  <a:pt x="4451" y="139388"/>
                </a:cubicBezTo>
                <a:close/>
              </a:path>
            </a:pathLst>
          </a:custGeom>
          <a:noFill/>
          <a:ln w="28575" cmpd="sng">
            <a:solidFill>
              <a:srgbClr val="A7934B">
                <a:alpha val="2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/>
          <p:cNvGrpSpPr/>
          <p:nvPr userDrawn="1"/>
        </p:nvGrpSpPr>
        <p:grpSpPr>
          <a:xfrm>
            <a:off x="-15776" y="6328581"/>
            <a:ext cx="15515073" cy="539496"/>
            <a:chOff x="-15776" y="6328581"/>
            <a:chExt cx="15515073" cy="539496"/>
          </a:xfrm>
        </p:grpSpPr>
        <p:pic>
          <p:nvPicPr>
            <p:cNvPr id="25" name="Picture 24" descr="blue bar with gold pinstripes.png"/>
            <p:cNvPicPr>
              <a:picLocks noChangeAspect="1"/>
            </p:cNvPicPr>
            <p:nvPr userDrawn="1"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95"/>
            <a:stretch/>
          </p:blipFill>
          <p:spPr>
            <a:xfrm flipV="1">
              <a:off x="-15776" y="6328581"/>
              <a:ext cx="7776836" cy="539496"/>
            </a:xfrm>
            <a:prstGeom prst="rect">
              <a:avLst/>
            </a:prstGeom>
          </p:spPr>
        </p:pic>
        <p:pic>
          <p:nvPicPr>
            <p:cNvPr id="26" name="Picture 25" descr="blue bar with gold pinstripes.png"/>
            <p:cNvPicPr>
              <a:picLocks noChangeAspect="1"/>
            </p:cNvPicPr>
            <p:nvPr userDrawn="1"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95"/>
            <a:stretch/>
          </p:blipFill>
          <p:spPr>
            <a:xfrm flipV="1">
              <a:off x="7722461" y="6328581"/>
              <a:ext cx="7776836" cy="53949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048493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ES Title (blank)">
    <p:bg>
      <p:bgPr>
        <a:blipFill dpi="0" rotWithShape="1">
          <a:blip r:embed="rId2">
            <a:alphaModFix amt="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F17EE9D9-49A7-AE42-84D1-352EBEE407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500261"/>
            <a:ext cx="12192000" cy="2643890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algn="ctr">
              <a:lnSpc>
                <a:spcPts val="4800"/>
              </a:lnSpc>
              <a:defRPr sz="5400" b="1" i="0" cap="none" spc="0" baseline="0">
                <a:solidFill>
                  <a:srgbClr val="00305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0" y="3140155"/>
            <a:ext cx="12192000" cy="94069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ts val="3600"/>
              </a:lnSpc>
              <a:buNone/>
              <a:defRPr sz="2400" b="0" cap="none" spc="0" baseline="0">
                <a:solidFill>
                  <a:srgbClr val="85743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4032" y="4966241"/>
            <a:ext cx="3587167" cy="678493"/>
          </a:xfrm>
          <a:prstGeom prst="rect">
            <a:avLst/>
          </a:prstGeom>
        </p:spPr>
      </p:pic>
      <p:grpSp>
        <p:nvGrpSpPr>
          <p:cNvPr id="6" name="Group 5"/>
          <p:cNvGrpSpPr/>
          <p:nvPr userDrawn="1"/>
        </p:nvGrpSpPr>
        <p:grpSpPr>
          <a:xfrm>
            <a:off x="-15776" y="6328581"/>
            <a:ext cx="15515073" cy="539496"/>
            <a:chOff x="-15776" y="6328581"/>
            <a:chExt cx="15515073" cy="539496"/>
          </a:xfrm>
        </p:grpSpPr>
        <p:pic>
          <p:nvPicPr>
            <p:cNvPr id="8" name="Picture 7" descr="blue bar with gold pinstripes.png"/>
            <p:cNvPicPr>
              <a:picLocks noChangeAspect="1"/>
            </p:cNvPicPr>
            <p:nvPr userDrawn="1"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95"/>
            <a:stretch/>
          </p:blipFill>
          <p:spPr>
            <a:xfrm flipV="1">
              <a:off x="-15776" y="6328581"/>
              <a:ext cx="7776836" cy="539496"/>
            </a:xfrm>
            <a:prstGeom prst="rect">
              <a:avLst/>
            </a:prstGeom>
          </p:spPr>
        </p:pic>
        <p:pic>
          <p:nvPicPr>
            <p:cNvPr id="9" name="Picture 8" descr="blue bar with gold pinstripes.png"/>
            <p:cNvPicPr>
              <a:picLocks noChangeAspect="1"/>
            </p:cNvPicPr>
            <p:nvPr userDrawn="1"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95"/>
            <a:stretch/>
          </p:blipFill>
          <p:spPr>
            <a:xfrm flipV="1">
              <a:off x="7722461" y="6328581"/>
              <a:ext cx="7776836" cy="53949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18157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HES Title and Content (blank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BFBEFA-1B24-BD40-967B-224093822B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215485"/>
            <a:ext cx="11430000" cy="4225650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Roboto Regular"/>
                <a:cs typeface="Roboto Regular"/>
              </a:defRPr>
            </a:lvl1pPr>
            <a:lvl2pPr>
              <a:defRPr sz="2800">
                <a:latin typeface="Roboto Regular"/>
                <a:cs typeface="Roboto Regular"/>
              </a:defRPr>
            </a:lvl2pPr>
            <a:lvl3pPr>
              <a:defRPr sz="2400">
                <a:latin typeface="Roboto Regular"/>
                <a:cs typeface="Roboto Regular"/>
              </a:defRPr>
            </a:lvl3pPr>
            <a:lvl4pPr>
              <a:defRPr>
                <a:latin typeface="Roboto Regular"/>
                <a:cs typeface="Roboto Regular"/>
              </a:defRPr>
            </a:lvl4pPr>
            <a:lvl5pPr>
              <a:defRPr>
                <a:latin typeface="Roboto Regular"/>
                <a:cs typeface="Roboto Regular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D1CD0E1A-EFF5-9943-8AA6-521A2B23E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200722"/>
            <a:ext cx="11430000" cy="10147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latin typeface="Roboto Regular"/>
                <a:cs typeface="Roboto Regular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" y="5934818"/>
            <a:ext cx="12182934" cy="925903"/>
          </a:xfrm>
          <a:prstGeom prst="rect">
            <a:avLst/>
          </a:prstGeom>
        </p:spPr>
      </p:pic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42B2C088-FD5F-6E47-B5E9-B42B8CA51A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0273" y="6464419"/>
            <a:ext cx="735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/>
                </a:solidFill>
                <a:latin typeface="Roboto Regular"/>
                <a:cs typeface="Roboto Regular"/>
              </a:defRPr>
            </a:lvl1pPr>
          </a:lstStyle>
          <a:p>
            <a:r>
              <a:rPr lang="en-US"/>
              <a:t>©2022</a:t>
            </a:r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BE9B8B9A-12D6-EA40-AB29-6918054B5D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24941" y="6464419"/>
            <a:ext cx="59416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rgbClr val="000000"/>
                </a:solidFill>
                <a:latin typeface="Roboto Regular"/>
                <a:cs typeface="Roboto Regular"/>
              </a:defRPr>
            </a:lvl1pPr>
          </a:lstStyle>
          <a:p>
            <a:endParaRPr lang="en-US"/>
          </a:p>
        </p:txBody>
      </p:sp>
      <p:sp>
        <p:nvSpPr>
          <p:cNvPr id="13" name="TextBox 12"/>
          <p:cNvSpPr txBox="1"/>
          <p:nvPr userDrawn="1"/>
        </p:nvSpPr>
        <p:spPr>
          <a:xfrm>
            <a:off x="5624011" y="6493093"/>
            <a:ext cx="3042586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sz="1400" b="1" err="1">
                <a:latin typeface="Roboto Slab Bold"/>
                <a:cs typeface="Roboto Slab Bold"/>
              </a:rPr>
              <a:t>oshainfo.gatech.edu</a:t>
            </a:r>
            <a:endParaRPr lang="en-US" sz="1400" b="1">
              <a:latin typeface="Roboto Slab Bold"/>
              <a:cs typeface="Roboto Slab Bold"/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2717" y="6207430"/>
            <a:ext cx="2632357" cy="497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15059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4"/>
          <p:cNvSpPr>
            <a:spLocks noGrp="1" noChangeAspect="1"/>
          </p:cNvSpPr>
          <p:nvPr>
            <p:ph type="pic" sz="quarter" idx="12"/>
          </p:nvPr>
        </p:nvSpPr>
        <p:spPr>
          <a:xfrm>
            <a:off x="7509526" y="2389581"/>
            <a:ext cx="1891628" cy="3073823"/>
          </a:xfrm>
          <a:custGeom>
            <a:avLst/>
            <a:gdLst>
              <a:gd name="connsiteX0" fmla="*/ 124220 w 1698413"/>
              <a:gd name="connsiteY0" fmla="*/ 786 h 2759855"/>
              <a:gd name="connsiteX1" fmla="*/ 226856 w 1698413"/>
              <a:gd name="connsiteY1" fmla="*/ 42487 h 2759855"/>
              <a:gd name="connsiteX2" fmla="*/ 1634920 w 1698413"/>
              <a:gd name="connsiteY2" fmla="*/ 843210 h 2759855"/>
              <a:gd name="connsiteX3" fmla="*/ 1695308 w 1698413"/>
              <a:gd name="connsiteY3" fmla="*/ 1032330 h 2759855"/>
              <a:gd name="connsiteX4" fmla="*/ 1693801 w 1698413"/>
              <a:gd name="connsiteY4" fmla="*/ 2619651 h 2759855"/>
              <a:gd name="connsiteX5" fmla="*/ 1533813 w 1698413"/>
              <a:gd name="connsiteY5" fmla="*/ 2744861 h 2759855"/>
              <a:gd name="connsiteX6" fmla="*/ 101255 w 1698413"/>
              <a:gd name="connsiteY6" fmla="*/ 1919125 h 2759855"/>
              <a:gd name="connsiteX7" fmla="*/ 0 w 1698413"/>
              <a:gd name="connsiteY7" fmla="*/ 1721799 h 2759855"/>
              <a:gd name="connsiteX8" fmla="*/ 5585 w 1698413"/>
              <a:gd name="connsiteY8" fmla="*/ 109833 h 2759855"/>
              <a:gd name="connsiteX9" fmla="*/ 124220 w 1698413"/>
              <a:gd name="connsiteY9" fmla="*/ 786 h 27598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98413" h="2759855">
                <a:moveTo>
                  <a:pt x="124220" y="786"/>
                </a:moveTo>
                <a:cubicBezTo>
                  <a:pt x="152894" y="3879"/>
                  <a:pt x="187012" y="16344"/>
                  <a:pt x="226856" y="42487"/>
                </a:cubicBezTo>
                <a:lnTo>
                  <a:pt x="1634920" y="843210"/>
                </a:lnTo>
                <a:cubicBezTo>
                  <a:pt x="1693485" y="882798"/>
                  <a:pt x="1692951" y="927395"/>
                  <a:pt x="1695308" y="1032330"/>
                </a:cubicBezTo>
                <a:cubicBezTo>
                  <a:pt x="1703385" y="1845269"/>
                  <a:pt x="1693070" y="1795353"/>
                  <a:pt x="1693801" y="2619651"/>
                </a:cubicBezTo>
                <a:cubicBezTo>
                  <a:pt x="1696156" y="2733470"/>
                  <a:pt x="1624057" y="2788636"/>
                  <a:pt x="1533813" y="2744861"/>
                </a:cubicBezTo>
                <a:cubicBezTo>
                  <a:pt x="1056294" y="2469616"/>
                  <a:pt x="574923" y="2202070"/>
                  <a:pt x="101255" y="1919125"/>
                </a:cubicBezTo>
                <a:cubicBezTo>
                  <a:pt x="574" y="1871161"/>
                  <a:pt x="771" y="1830010"/>
                  <a:pt x="0" y="1721799"/>
                </a:cubicBezTo>
                <a:lnTo>
                  <a:pt x="5585" y="109833"/>
                </a:lnTo>
                <a:cubicBezTo>
                  <a:pt x="1183" y="66593"/>
                  <a:pt x="38200" y="-8491"/>
                  <a:pt x="124220" y="786"/>
                </a:cubicBezTo>
                <a:close/>
              </a:path>
            </a:pathLst>
          </a:custGeom>
          <a:solidFill>
            <a:srgbClr val="B3A369">
              <a:alpha val="50000"/>
            </a:srgb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rgbClr val="000000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Picture Placeholder 21"/>
          <p:cNvSpPr>
            <a:spLocks noGrp="1" noChangeAspect="1"/>
          </p:cNvSpPr>
          <p:nvPr>
            <p:ph type="pic" sz="quarter" idx="11"/>
          </p:nvPr>
        </p:nvSpPr>
        <p:spPr>
          <a:xfrm>
            <a:off x="9595965" y="2388067"/>
            <a:ext cx="1888893" cy="3075783"/>
          </a:xfrm>
          <a:custGeom>
            <a:avLst/>
            <a:gdLst>
              <a:gd name="connsiteX0" fmla="*/ 1569045 w 1695957"/>
              <a:gd name="connsiteY0" fmla="*/ 1629 h 2761615"/>
              <a:gd name="connsiteX1" fmla="*/ 1694177 w 1695957"/>
              <a:gd name="connsiteY1" fmla="*/ 126376 h 2761615"/>
              <a:gd name="connsiteX2" fmla="*/ 1695913 w 1695957"/>
              <a:gd name="connsiteY2" fmla="*/ 1728717 h 2761615"/>
              <a:gd name="connsiteX3" fmla="*/ 1583106 w 1695957"/>
              <a:gd name="connsiteY3" fmla="*/ 1933743 h 2761615"/>
              <a:gd name="connsiteX4" fmla="*/ 167875 w 1695957"/>
              <a:gd name="connsiteY4" fmla="*/ 2744080 h 2761615"/>
              <a:gd name="connsiteX5" fmla="*/ 187 w 1695957"/>
              <a:gd name="connsiteY5" fmla="*/ 2626571 h 2761615"/>
              <a:gd name="connsiteX6" fmla="*/ 604 w 1695957"/>
              <a:gd name="connsiteY6" fmla="*/ 1027697 h 2761615"/>
              <a:gd name="connsiteX7" fmla="*/ 51367 w 1695957"/>
              <a:gd name="connsiteY7" fmla="*/ 850128 h 2761615"/>
              <a:gd name="connsiteX8" fmla="*/ 1463281 w 1695957"/>
              <a:gd name="connsiteY8" fmla="*/ 49405 h 2761615"/>
              <a:gd name="connsiteX9" fmla="*/ 1569045 w 1695957"/>
              <a:gd name="connsiteY9" fmla="*/ 1629 h 27616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95957" h="2761615">
                <a:moveTo>
                  <a:pt x="1569045" y="1629"/>
                </a:moveTo>
                <a:cubicBezTo>
                  <a:pt x="1656149" y="-12160"/>
                  <a:pt x="1689917" y="64366"/>
                  <a:pt x="1694177" y="126376"/>
                </a:cubicBezTo>
                <a:lnTo>
                  <a:pt x="1695913" y="1728717"/>
                </a:lnTo>
                <a:cubicBezTo>
                  <a:pt x="1697067" y="1871579"/>
                  <a:pt x="1676084" y="1881930"/>
                  <a:pt x="1583106" y="1933743"/>
                </a:cubicBezTo>
                <a:lnTo>
                  <a:pt x="167875" y="2744080"/>
                </a:lnTo>
                <a:cubicBezTo>
                  <a:pt x="89180" y="2787859"/>
                  <a:pt x="-247" y="2750018"/>
                  <a:pt x="187" y="2626571"/>
                </a:cubicBezTo>
                <a:cubicBezTo>
                  <a:pt x="-1009" y="2067930"/>
                  <a:pt x="4079" y="1804061"/>
                  <a:pt x="604" y="1027697"/>
                </a:cubicBezTo>
                <a:cubicBezTo>
                  <a:pt x="1036" y="930462"/>
                  <a:pt x="-7199" y="891641"/>
                  <a:pt x="51367" y="850128"/>
                </a:cubicBezTo>
                <a:lnTo>
                  <a:pt x="1463281" y="49405"/>
                </a:lnTo>
                <a:cubicBezTo>
                  <a:pt x="1505050" y="20856"/>
                  <a:pt x="1540011" y="6225"/>
                  <a:pt x="1569045" y="1629"/>
                </a:cubicBezTo>
                <a:close/>
              </a:path>
            </a:pathLst>
          </a:custGeom>
          <a:solidFill>
            <a:srgbClr val="B3A369">
              <a:alpha val="50000"/>
            </a:srgb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rgbClr val="000000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Picture Placeholder 20"/>
          <p:cNvSpPr>
            <a:spLocks noGrp="1" noChangeAspect="1"/>
          </p:cNvSpPr>
          <p:nvPr>
            <p:ph type="pic" sz="quarter" idx="10"/>
          </p:nvPr>
        </p:nvSpPr>
        <p:spPr>
          <a:xfrm>
            <a:off x="7736708" y="1056685"/>
            <a:ext cx="3523703" cy="2141407"/>
          </a:xfrm>
          <a:custGeom>
            <a:avLst/>
            <a:gdLst>
              <a:gd name="connsiteX0" fmla="*/ 1594482 w 3163783"/>
              <a:gd name="connsiteY0" fmla="*/ 248 h 1922678"/>
              <a:gd name="connsiteX1" fmla="*/ 1704572 w 3163783"/>
              <a:gd name="connsiteY1" fmla="*/ 50225 h 1922678"/>
              <a:gd name="connsiteX2" fmla="*/ 3114820 w 3163783"/>
              <a:gd name="connsiteY2" fmla="*/ 871627 h 1922678"/>
              <a:gd name="connsiteX3" fmla="*/ 3098680 w 3163783"/>
              <a:gd name="connsiteY3" fmla="*/ 1060671 h 1922678"/>
              <a:gd name="connsiteX4" fmla="*/ 1705353 w 3163783"/>
              <a:gd name="connsiteY4" fmla="*/ 1865562 h 1922678"/>
              <a:gd name="connsiteX5" fmla="*/ 1438223 w 3163783"/>
              <a:gd name="connsiteY5" fmla="*/ 1853312 h 1922678"/>
              <a:gd name="connsiteX6" fmla="*/ 62867 w 3163783"/>
              <a:gd name="connsiteY6" fmla="*/ 1061137 h 1922678"/>
              <a:gd name="connsiteX7" fmla="*/ 77354 w 3163783"/>
              <a:gd name="connsiteY7" fmla="*/ 857212 h 1922678"/>
              <a:gd name="connsiteX8" fmla="*/ 1478977 w 3163783"/>
              <a:gd name="connsiteY8" fmla="*/ 41515 h 1922678"/>
              <a:gd name="connsiteX9" fmla="*/ 1594482 w 3163783"/>
              <a:gd name="connsiteY9" fmla="*/ 248 h 1922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163783" h="1922678">
                <a:moveTo>
                  <a:pt x="1594482" y="248"/>
                </a:moveTo>
                <a:cubicBezTo>
                  <a:pt x="1625088" y="2493"/>
                  <a:pt x="1654793" y="19947"/>
                  <a:pt x="1704572" y="50225"/>
                </a:cubicBezTo>
                <a:cubicBezTo>
                  <a:pt x="2448101" y="479807"/>
                  <a:pt x="2561717" y="542497"/>
                  <a:pt x="3114820" y="871627"/>
                </a:cubicBezTo>
                <a:cubicBezTo>
                  <a:pt x="3184993" y="917182"/>
                  <a:pt x="3179849" y="1006392"/>
                  <a:pt x="3098680" y="1060671"/>
                </a:cubicBezTo>
                <a:lnTo>
                  <a:pt x="1705353" y="1865562"/>
                </a:lnTo>
                <a:cubicBezTo>
                  <a:pt x="1575442" y="1947182"/>
                  <a:pt x="1577791" y="1939761"/>
                  <a:pt x="1438223" y="1853312"/>
                </a:cubicBezTo>
                <a:cubicBezTo>
                  <a:pt x="868571" y="1520273"/>
                  <a:pt x="511794" y="1326575"/>
                  <a:pt x="62867" y="1061137"/>
                </a:cubicBezTo>
                <a:cubicBezTo>
                  <a:pt x="-5362" y="1018178"/>
                  <a:pt x="-40796" y="936243"/>
                  <a:pt x="77354" y="857212"/>
                </a:cubicBezTo>
                <a:lnTo>
                  <a:pt x="1478977" y="41515"/>
                </a:lnTo>
                <a:cubicBezTo>
                  <a:pt x="1532366" y="10963"/>
                  <a:pt x="1563875" y="-1998"/>
                  <a:pt x="1594482" y="248"/>
                </a:cubicBezTo>
                <a:close/>
              </a:path>
            </a:pathLst>
          </a:custGeom>
          <a:solidFill>
            <a:srgbClr val="B3A369">
              <a:alpha val="50000"/>
            </a:srgb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rgbClr val="000000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FBFBEFA-1B24-BD40-967B-224093822B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215485"/>
            <a:ext cx="6439623" cy="4225650"/>
          </a:xfrm>
          <a:prstGeom prst="rect">
            <a:avLst/>
          </a:prstGeom>
        </p:spPr>
        <p:txBody>
          <a:bodyPr/>
          <a:lstStyle>
            <a:lvl1pPr>
              <a:defRPr>
                <a:latin typeface="Roboto Regular"/>
                <a:cs typeface="Roboto Regular"/>
              </a:defRPr>
            </a:lvl1pPr>
            <a:lvl2pPr>
              <a:defRPr>
                <a:latin typeface="Roboto Regular"/>
                <a:cs typeface="Roboto Regular"/>
              </a:defRPr>
            </a:lvl2pPr>
            <a:lvl3pPr>
              <a:defRPr>
                <a:latin typeface="Roboto Regular"/>
                <a:cs typeface="Roboto Regular"/>
              </a:defRPr>
            </a:lvl3pPr>
            <a:lvl4pPr>
              <a:defRPr>
                <a:latin typeface="Roboto Regular"/>
                <a:cs typeface="Roboto Regular"/>
              </a:defRPr>
            </a:lvl4pPr>
            <a:lvl5pPr>
              <a:defRPr>
                <a:latin typeface="Roboto Regular"/>
                <a:cs typeface="Roboto Regular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D1CD0E1A-EFF5-9943-8AA6-521A2B23E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200722"/>
            <a:ext cx="11430000" cy="10147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latin typeface="Roboto Regular"/>
                <a:cs typeface="Roboto Regular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" y="5934818"/>
            <a:ext cx="12182934" cy="925903"/>
          </a:xfrm>
          <a:prstGeom prst="rect">
            <a:avLst/>
          </a:prstGeom>
        </p:spPr>
      </p:pic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42B2C088-FD5F-6E47-B5E9-B42B8CA51A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0273" y="6464419"/>
            <a:ext cx="735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/>
                </a:solidFill>
                <a:latin typeface="Roboto Regular"/>
                <a:cs typeface="Roboto Regular"/>
              </a:defRPr>
            </a:lvl1pPr>
          </a:lstStyle>
          <a:p>
            <a:r>
              <a:rPr lang="en-US"/>
              <a:t>©2022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E9B8B9A-12D6-EA40-AB29-6918054B5D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24941" y="6464419"/>
            <a:ext cx="59416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rgbClr val="000000"/>
                </a:solidFill>
                <a:latin typeface="Roboto Regular"/>
                <a:cs typeface="Roboto Regular"/>
              </a:defRPr>
            </a:lvl1pPr>
          </a:lstStyle>
          <a:p>
            <a:endParaRPr lang="en-US"/>
          </a:p>
        </p:txBody>
      </p:sp>
      <p:sp>
        <p:nvSpPr>
          <p:cNvPr id="12" name="TextBox 11"/>
          <p:cNvSpPr txBox="1"/>
          <p:nvPr userDrawn="1"/>
        </p:nvSpPr>
        <p:spPr>
          <a:xfrm>
            <a:off x="5624011" y="6493093"/>
            <a:ext cx="3042586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sz="1400" b="1" err="1">
                <a:latin typeface="Roboto Slab Bold"/>
                <a:cs typeface="Roboto Slab Bold"/>
              </a:rPr>
              <a:t>oshainfo.gatech.edu</a:t>
            </a:r>
            <a:endParaRPr lang="en-US" sz="1400" b="1">
              <a:latin typeface="Roboto Slab Bold"/>
              <a:cs typeface="Roboto Slab Bold"/>
            </a:endParaRP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2717" y="6207430"/>
            <a:ext cx="2632357" cy="497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77011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bg>
      <p:bgPr>
        <a:blipFill dpi="0" rotWithShape="1">
          <a:blip r:embed="rId2">
            <a:alphaModFix amt="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1"/>
          <p:cNvSpPr/>
          <p:nvPr userDrawn="1"/>
        </p:nvSpPr>
        <p:spPr>
          <a:xfrm rot="18900000">
            <a:off x="8387112" y="415234"/>
            <a:ext cx="2343465" cy="2326254"/>
          </a:xfrm>
          <a:custGeom>
            <a:avLst/>
            <a:gdLst>
              <a:gd name="connsiteX0" fmla="*/ 0 w 2309041"/>
              <a:gd name="connsiteY0" fmla="*/ 122448 h 2313432"/>
              <a:gd name="connsiteX1" fmla="*/ 122448 w 2309041"/>
              <a:gd name="connsiteY1" fmla="*/ 0 h 2313432"/>
              <a:gd name="connsiteX2" fmla="*/ 2186593 w 2309041"/>
              <a:gd name="connsiteY2" fmla="*/ 0 h 2313432"/>
              <a:gd name="connsiteX3" fmla="*/ 2309041 w 2309041"/>
              <a:gd name="connsiteY3" fmla="*/ 122448 h 2313432"/>
              <a:gd name="connsiteX4" fmla="*/ 2309041 w 2309041"/>
              <a:gd name="connsiteY4" fmla="*/ 2190984 h 2313432"/>
              <a:gd name="connsiteX5" fmla="*/ 2186593 w 2309041"/>
              <a:gd name="connsiteY5" fmla="*/ 2313432 h 2313432"/>
              <a:gd name="connsiteX6" fmla="*/ 122448 w 2309041"/>
              <a:gd name="connsiteY6" fmla="*/ 2313432 h 2313432"/>
              <a:gd name="connsiteX7" fmla="*/ 0 w 2309041"/>
              <a:gd name="connsiteY7" fmla="*/ 2190984 h 2313432"/>
              <a:gd name="connsiteX8" fmla="*/ 0 w 2309041"/>
              <a:gd name="connsiteY8" fmla="*/ 122448 h 2313432"/>
              <a:gd name="connsiteX0" fmla="*/ 0 w 2756331"/>
              <a:gd name="connsiteY0" fmla="*/ 122448 h 2313432"/>
              <a:gd name="connsiteX1" fmla="*/ 122448 w 2756331"/>
              <a:gd name="connsiteY1" fmla="*/ 0 h 2313432"/>
              <a:gd name="connsiteX2" fmla="*/ 2186593 w 2756331"/>
              <a:gd name="connsiteY2" fmla="*/ 0 h 2313432"/>
              <a:gd name="connsiteX3" fmla="*/ 2309041 w 2756331"/>
              <a:gd name="connsiteY3" fmla="*/ 122448 h 2313432"/>
              <a:gd name="connsiteX4" fmla="*/ 2756331 w 2756331"/>
              <a:gd name="connsiteY4" fmla="*/ 1743694 h 2313432"/>
              <a:gd name="connsiteX5" fmla="*/ 2186593 w 2756331"/>
              <a:gd name="connsiteY5" fmla="*/ 2313432 h 2313432"/>
              <a:gd name="connsiteX6" fmla="*/ 122448 w 2756331"/>
              <a:gd name="connsiteY6" fmla="*/ 2313432 h 2313432"/>
              <a:gd name="connsiteX7" fmla="*/ 0 w 2756331"/>
              <a:gd name="connsiteY7" fmla="*/ 2190984 h 2313432"/>
              <a:gd name="connsiteX8" fmla="*/ 0 w 2756331"/>
              <a:gd name="connsiteY8" fmla="*/ 122448 h 2313432"/>
              <a:gd name="connsiteX0" fmla="*/ 0 w 2756331"/>
              <a:gd name="connsiteY0" fmla="*/ 122448 h 2313432"/>
              <a:gd name="connsiteX1" fmla="*/ 122448 w 2756331"/>
              <a:gd name="connsiteY1" fmla="*/ 0 h 2313432"/>
              <a:gd name="connsiteX2" fmla="*/ 2186593 w 2756331"/>
              <a:gd name="connsiteY2" fmla="*/ 0 h 2313432"/>
              <a:gd name="connsiteX3" fmla="*/ 2309041 w 2756331"/>
              <a:gd name="connsiteY3" fmla="*/ 122448 h 2313432"/>
              <a:gd name="connsiteX4" fmla="*/ 2756331 w 2756331"/>
              <a:gd name="connsiteY4" fmla="*/ 1743694 h 2313432"/>
              <a:gd name="connsiteX5" fmla="*/ 2654369 w 2756331"/>
              <a:gd name="connsiteY5" fmla="*/ 1852485 h 2313432"/>
              <a:gd name="connsiteX6" fmla="*/ 122448 w 2756331"/>
              <a:gd name="connsiteY6" fmla="*/ 2313432 h 2313432"/>
              <a:gd name="connsiteX7" fmla="*/ 0 w 2756331"/>
              <a:gd name="connsiteY7" fmla="*/ 2190984 h 2313432"/>
              <a:gd name="connsiteX8" fmla="*/ 0 w 2756331"/>
              <a:gd name="connsiteY8" fmla="*/ 122448 h 2313432"/>
              <a:gd name="connsiteX0" fmla="*/ 0 w 2756331"/>
              <a:gd name="connsiteY0" fmla="*/ 122448 h 2193261"/>
              <a:gd name="connsiteX1" fmla="*/ 122448 w 2756331"/>
              <a:gd name="connsiteY1" fmla="*/ 0 h 2193261"/>
              <a:gd name="connsiteX2" fmla="*/ 2186593 w 2756331"/>
              <a:gd name="connsiteY2" fmla="*/ 0 h 2193261"/>
              <a:gd name="connsiteX3" fmla="*/ 2309041 w 2756331"/>
              <a:gd name="connsiteY3" fmla="*/ 122448 h 2193261"/>
              <a:gd name="connsiteX4" fmla="*/ 2756331 w 2756331"/>
              <a:gd name="connsiteY4" fmla="*/ 1743694 h 2193261"/>
              <a:gd name="connsiteX5" fmla="*/ 2654369 w 2756331"/>
              <a:gd name="connsiteY5" fmla="*/ 1852485 h 2193261"/>
              <a:gd name="connsiteX6" fmla="*/ 1768205 w 2756331"/>
              <a:gd name="connsiteY6" fmla="*/ 797431 h 2193261"/>
              <a:gd name="connsiteX7" fmla="*/ 0 w 2756331"/>
              <a:gd name="connsiteY7" fmla="*/ 2190984 h 2193261"/>
              <a:gd name="connsiteX8" fmla="*/ 0 w 2756331"/>
              <a:gd name="connsiteY8" fmla="*/ 122448 h 2193261"/>
              <a:gd name="connsiteX0" fmla="*/ 0 w 2756331"/>
              <a:gd name="connsiteY0" fmla="*/ 122448 h 2194935"/>
              <a:gd name="connsiteX1" fmla="*/ 122448 w 2756331"/>
              <a:gd name="connsiteY1" fmla="*/ 0 h 2194935"/>
              <a:gd name="connsiteX2" fmla="*/ 2186593 w 2756331"/>
              <a:gd name="connsiteY2" fmla="*/ 0 h 2194935"/>
              <a:gd name="connsiteX3" fmla="*/ 2309041 w 2756331"/>
              <a:gd name="connsiteY3" fmla="*/ 122448 h 2194935"/>
              <a:gd name="connsiteX4" fmla="*/ 2756331 w 2756331"/>
              <a:gd name="connsiteY4" fmla="*/ 1743694 h 2194935"/>
              <a:gd name="connsiteX5" fmla="*/ 2654369 w 2756331"/>
              <a:gd name="connsiteY5" fmla="*/ 1852485 h 2194935"/>
              <a:gd name="connsiteX6" fmla="*/ 986298 w 2756331"/>
              <a:gd name="connsiteY6" fmla="*/ 1435925 h 2194935"/>
              <a:gd name="connsiteX7" fmla="*/ 0 w 2756331"/>
              <a:gd name="connsiteY7" fmla="*/ 2190984 h 2194935"/>
              <a:gd name="connsiteX8" fmla="*/ 0 w 2756331"/>
              <a:gd name="connsiteY8" fmla="*/ 122448 h 2194935"/>
              <a:gd name="connsiteX0" fmla="*/ 0 w 2756331"/>
              <a:gd name="connsiteY0" fmla="*/ 122448 h 1852485"/>
              <a:gd name="connsiteX1" fmla="*/ 122448 w 2756331"/>
              <a:gd name="connsiteY1" fmla="*/ 0 h 1852485"/>
              <a:gd name="connsiteX2" fmla="*/ 2186593 w 2756331"/>
              <a:gd name="connsiteY2" fmla="*/ 0 h 1852485"/>
              <a:gd name="connsiteX3" fmla="*/ 2309041 w 2756331"/>
              <a:gd name="connsiteY3" fmla="*/ 122448 h 1852485"/>
              <a:gd name="connsiteX4" fmla="*/ 2756331 w 2756331"/>
              <a:gd name="connsiteY4" fmla="*/ 1743694 h 1852485"/>
              <a:gd name="connsiteX5" fmla="*/ 2654369 w 2756331"/>
              <a:gd name="connsiteY5" fmla="*/ 1852485 h 1852485"/>
              <a:gd name="connsiteX6" fmla="*/ 986298 w 2756331"/>
              <a:gd name="connsiteY6" fmla="*/ 1435925 h 1852485"/>
              <a:gd name="connsiteX7" fmla="*/ 894581 w 2756331"/>
              <a:gd name="connsiteY7" fmla="*/ 1337378 h 1852485"/>
              <a:gd name="connsiteX8" fmla="*/ 0 w 2756331"/>
              <a:gd name="connsiteY8" fmla="*/ 122448 h 1852485"/>
              <a:gd name="connsiteX0" fmla="*/ 0 w 2756331"/>
              <a:gd name="connsiteY0" fmla="*/ 539006 h 2269043"/>
              <a:gd name="connsiteX1" fmla="*/ 620956 w 2756331"/>
              <a:gd name="connsiteY1" fmla="*/ 0 h 2269043"/>
              <a:gd name="connsiteX2" fmla="*/ 2186593 w 2756331"/>
              <a:gd name="connsiteY2" fmla="*/ 416558 h 2269043"/>
              <a:gd name="connsiteX3" fmla="*/ 2309041 w 2756331"/>
              <a:gd name="connsiteY3" fmla="*/ 539006 h 2269043"/>
              <a:gd name="connsiteX4" fmla="*/ 2756331 w 2756331"/>
              <a:gd name="connsiteY4" fmla="*/ 2160252 h 2269043"/>
              <a:gd name="connsiteX5" fmla="*/ 2654369 w 2756331"/>
              <a:gd name="connsiteY5" fmla="*/ 2269043 h 2269043"/>
              <a:gd name="connsiteX6" fmla="*/ 986298 w 2756331"/>
              <a:gd name="connsiteY6" fmla="*/ 1852483 h 2269043"/>
              <a:gd name="connsiteX7" fmla="*/ 894581 w 2756331"/>
              <a:gd name="connsiteY7" fmla="*/ 1753936 h 2269043"/>
              <a:gd name="connsiteX8" fmla="*/ 0 w 2756331"/>
              <a:gd name="connsiteY8" fmla="*/ 539006 h 2269043"/>
              <a:gd name="connsiteX0" fmla="*/ 0 w 2288552"/>
              <a:gd name="connsiteY0" fmla="*/ 173665 h 2269043"/>
              <a:gd name="connsiteX1" fmla="*/ 153177 w 2288552"/>
              <a:gd name="connsiteY1" fmla="*/ 0 h 2269043"/>
              <a:gd name="connsiteX2" fmla="*/ 1718814 w 2288552"/>
              <a:gd name="connsiteY2" fmla="*/ 416558 h 2269043"/>
              <a:gd name="connsiteX3" fmla="*/ 1841262 w 2288552"/>
              <a:gd name="connsiteY3" fmla="*/ 539006 h 2269043"/>
              <a:gd name="connsiteX4" fmla="*/ 2288552 w 2288552"/>
              <a:gd name="connsiteY4" fmla="*/ 2160252 h 2269043"/>
              <a:gd name="connsiteX5" fmla="*/ 2186590 w 2288552"/>
              <a:gd name="connsiteY5" fmla="*/ 2269043 h 2269043"/>
              <a:gd name="connsiteX6" fmla="*/ 518519 w 2288552"/>
              <a:gd name="connsiteY6" fmla="*/ 1852483 h 2269043"/>
              <a:gd name="connsiteX7" fmla="*/ 426802 w 2288552"/>
              <a:gd name="connsiteY7" fmla="*/ 1753936 h 2269043"/>
              <a:gd name="connsiteX8" fmla="*/ 0 w 2288552"/>
              <a:gd name="connsiteY8" fmla="*/ 173665 h 2269043"/>
              <a:gd name="connsiteX0" fmla="*/ 0 w 2298796"/>
              <a:gd name="connsiteY0" fmla="*/ 142934 h 2269043"/>
              <a:gd name="connsiteX1" fmla="*/ 163421 w 2298796"/>
              <a:gd name="connsiteY1" fmla="*/ 0 h 2269043"/>
              <a:gd name="connsiteX2" fmla="*/ 1729058 w 2298796"/>
              <a:gd name="connsiteY2" fmla="*/ 416558 h 2269043"/>
              <a:gd name="connsiteX3" fmla="*/ 1851506 w 2298796"/>
              <a:gd name="connsiteY3" fmla="*/ 539006 h 2269043"/>
              <a:gd name="connsiteX4" fmla="*/ 2298796 w 2298796"/>
              <a:gd name="connsiteY4" fmla="*/ 2160252 h 2269043"/>
              <a:gd name="connsiteX5" fmla="*/ 2196834 w 2298796"/>
              <a:gd name="connsiteY5" fmla="*/ 2269043 h 2269043"/>
              <a:gd name="connsiteX6" fmla="*/ 528763 w 2298796"/>
              <a:gd name="connsiteY6" fmla="*/ 1852483 h 2269043"/>
              <a:gd name="connsiteX7" fmla="*/ 437046 w 2298796"/>
              <a:gd name="connsiteY7" fmla="*/ 1753936 h 2269043"/>
              <a:gd name="connsiteX8" fmla="*/ 0 w 2298796"/>
              <a:gd name="connsiteY8" fmla="*/ 142934 h 2269043"/>
              <a:gd name="connsiteX0" fmla="*/ 0 w 2298796"/>
              <a:gd name="connsiteY0" fmla="*/ 145749 h 2271858"/>
              <a:gd name="connsiteX1" fmla="*/ 163421 w 2298796"/>
              <a:gd name="connsiteY1" fmla="*/ 2815 h 2271858"/>
              <a:gd name="connsiteX2" fmla="*/ 1729058 w 2298796"/>
              <a:gd name="connsiteY2" fmla="*/ 419373 h 2271858"/>
              <a:gd name="connsiteX3" fmla="*/ 1851506 w 2298796"/>
              <a:gd name="connsiteY3" fmla="*/ 541821 h 2271858"/>
              <a:gd name="connsiteX4" fmla="*/ 2298796 w 2298796"/>
              <a:gd name="connsiteY4" fmla="*/ 2163067 h 2271858"/>
              <a:gd name="connsiteX5" fmla="*/ 2196834 w 2298796"/>
              <a:gd name="connsiteY5" fmla="*/ 2271858 h 2271858"/>
              <a:gd name="connsiteX6" fmla="*/ 528763 w 2298796"/>
              <a:gd name="connsiteY6" fmla="*/ 1855298 h 2271858"/>
              <a:gd name="connsiteX7" fmla="*/ 437046 w 2298796"/>
              <a:gd name="connsiteY7" fmla="*/ 1756751 h 2271858"/>
              <a:gd name="connsiteX8" fmla="*/ 0 w 2298796"/>
              <a:gd name="connsiteY8" fmla="*/ 145749 h 2271858"/>
              <a:gd name="connsiteX0" fmla="*/ 1583 w 2300379"/>
              <a:gd name="connsiteY0" fmla="*/ 146709 h 2272818"/>
              <a:gd name="connsiteX1" fmla="*/ 165004 w 2300379"/>
              <a:gd name="connsiteY1" fmla="*/ 3775 h 2272818"/>
              <a:gd name="connsiteX2" fmla="*/ 1730641 w 2300379"/>
              <a:gd name="connsiteY2" fmla="*/ 420333 h 2272818"/>
              <a:gd name="connsiteX3" fmla="*/ 1853089 w 2300379"/>
              <a:gd name="connsiteY3" fmla="*/ 542781 h 2272818"/>
              <a:gd name="connsiteX4" fmla="*/ 2300379 w 2300379"/>
              <a:gd name="connsiteY4" fmla="*/ 2164027 h 2272818"/>
              <a:gd name="connsiteX5" fmla="*/ 2198417 w 2300379"/>
              <a:gd name="connsiteY5" fmla="*/ 2272818 h 2272818"/>
              <a:gd name="connsiteX6" fmla="*/ 530346 w 2300379"/>
              <a:gd name="connsiteY6" fmla="*/ 1856258 h 2272818"/>
              <a:gd name="connsiteX7" fmla="*/ 438629 w 2300379"/>
              <a:gd name="connsiteY7" fmla="*/ 1757711 h 2272818"/>
              <a:gd name="connsiteX8" fmla="*/ 1583 w 2300379"/>
              <a:gd name="connsiteY8" fmla="*/ 146709 h 2272818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98751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98751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64606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8243"/>
              <a:gd name="connsiteX1" fmla="*/ 165338 w 2300713"/>
              <a:gd name="connsiteY1" fmla="*/ 6956 h 2288243"/>
              <a:gd name="connsiteX2" fmla="*/ 1730975 w 2300713"/>
              <a:gd name="connsiteY2" fmla="*/ 423514 h 2288243"/>
              <a:gd name="connsiteX3" fmla="*/ 1853423 w 2300713"/>
              <a:gd name="connsiteY3" fmla="*/ 545962 h 2288243"/>
              <a:gd name="connsiteX4" fmla="*/ 2300713 w 2300713"/>
              <a:gd name="connsiteY4" fmla="*/ 2167208 h 2288243"/>
              <a:gd name="connsiteX5" fmla="*/ 2164606 w 2300713"/>
              <a:gd name="connsiteY5" fmla="*/ 2275999 h 2288243"/>
              <a:gd name="connsiteX6" fmla="*/ 530680 w 2300713"/>
              <a:gd name="connsiteY6" fmla="*/ 1859439 h 2288243"/>
              <a:gd name="connsiteX7" fmla="*/ 438963 w 2300713"/>
              <a:gd name="connsiteY7" fmla="*/ 1760892 h 2288243"/>
              <a:gd name="connsiteX8" fmla="*/ 1917 w 2300713"/>
              <a:gd name="connsiteY8" fmla="*/ 149890 h 2288243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08231 w 2303711"/>
              <a:gd name="connsiteY7" fmla="*/ 1682357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08231 w 2303711"/>
              <a:gd name="connsiteY7" fmla="*/ 1682357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77326 w 2303711"/>
              <a:gd name="connsiteY3" fmla="*/ 590351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77326 w 2303711"/>
              <a:gd name="connsiteY3" fmla="*/ 590351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422589 w 2303711"/>
              <a:gd name="connsiteY7" fmla="*/ 1674265 h 2292042"/>
              <a:gd name="connsiteX8" fmla="*/ 1917 w 2303711"/>
              <a:gd name="connsiteY8" fmla="*/ 149890 h 2292042"/>
              <a:gd name="connsiteX0" fmla="*/ 2010 w 2303804"/>
              <a:gd name="connsiteY0" fmla="*/ 147792 h 2289944"/>
              <a:gd name="connsiteX1" fmla="*/ 163186 w 2303804"/>
              <a:gd name="connsiteY1" fmla="*/ 7104 h 2289944"/>
              <a:gd name="connsiteX2" fmla="*/ 1731068 w 2303804"/>
              <a:gd name="connsiteY2" fmla="*/ 421416 h 2289944"/>
              <a:gd name="connsiteX3" fmla="*/ 1877419 w 2303804"/>
              <a:gd name="connsiteY3" fmla="*/ 588253 h 2289944"/>
              <a:gd name="connsiteX4" fmla="*/ 2300806 w 2303804"/>
              <a:gd name="connsiteY4" fmla="*/ 2165110 h 2289944"/>
              <a:gd name="connsiteX5" fmla="*/ 2164699 w 2303804"/>
              <a:gd name="connsiteY5" fmla="*/ 2273901 h 2289944"/>
              <a:gd name="connsiteX6" fmla="*/ 588820 w 2303804"/>
              <a:gd name="connsiteY6" fmla="*/ 1874416 h 2289944"/>
              <a:gd name="connsiteX7" fmla="*/ 422682 w 2303804"/>
              <a:gd name="connsiteY7" fmla="*/ 1672167 h 2289944"/>
              <a:gd name="connsiteX8" fmla="*/ 2010 w 2303804"/>
              <a:gd name="connsiteY8" fmla="*/ 147792 h 2289944"/>
              <a:gd name="connsiteX0" fmla="*/ 2010 w 2303368"/>
              <a:gd name="connsiteY0" fmla="*/ 147792 h 2301573"/>
              <a:gd name="connsiteX1" fmla="*/ 163186 w 2303368"/>
              <a:gd name="connsiteY1" fmla="*/ 7104 h 2301573"/>
              <a:gd name="connsiteX2" fmla="*/ 1731068 w 2303368"/>
              <a:gd name="connsiteY2" fmla="*/ 421416 h 2301573"/>
              <a:gd name="connsiteX3" fmla="*/ 1877419 w 2303368"/>
              <a:gd name="connsiteY3" fmla="*/ 588253 h 2301573"/>
              <a:gd name="connsiteX4" fmla="*/ 2300806 w 2303368"/>
              <a:gd name="connsiteY4" fmla="*/ 2165110 h 2301573"/>
              <a:gd name="connsiteX5" fmla="*/ 2155719 w 2303368"/>
              <a:gd name="connsiteY5" fmla="*/ 2287371 h 2301573"/>
              <a:gd name="connsiteX6" fmla="*/ 588820 w 2303368"/>
              <a:gd name="connsiteY6" fmla="*/ 1874416 h 2301573"/>
              <a:gd name="connsiteX7" fmla="*/ 422682 w 2303368"/>
              <a:gd name="connsiteY7" fmla="*/ 1672167 h 2301573"/>
              <a:gd name="connsiteX8" fmla="*/ 2010 w 2303368"/>
              <a:gd name="connsiteY8" fmla="*/ 147792 h 2301573"/>
              <a:gd name="connsiteX0" fmla="*/ 2010 w 2303368"/>
              <a:gd name="connsiteY0" fmla="*/ 147792 h 2301573"/>
              <a:gd name="connsiteX1" fmla="*/ 163186 w 2303368"/>
              <a:gd name="connsiteY1" fmla="*/ 7104 h 2301573"/>
              <a:gd name="connsiteX2" fmla="*/ 1731068 w 2303368"/>
              <a:gd name="connsiteY2" fmla="*/ 421416 h 2301573"/>
              <a:gd name="connsiteX3" fmla="*/ 1877419 w 2303368"/>
              <a:gd name="connsiteY3" fmla="*/ 588253 h 2301573"/>
              <a:gd name="connsiteX4" fmla="*/ 2300806 w 2303368"/>
              <a:gd name="connsiteY4" fmla="*/ 2165110 h 2301573"/>
              <a:gd name="connsiteX5" fmla="*/ 2155719 w 2303368"/>
              <a:gd name="connsiteY5" fmla="*/ 2287371 h 2301573"/>
              <a:gd name="connsiteX6" fmla="*/ 588820 w 2303368"/>
              <a:gd name="connsiteY6" fmla="*/ 1874416 h 2301573"/>
              <a:gd name="connsiteX7" fmla="*/ 422682 w 2303368"/>
              <a:gd name="connsiteY7" fmla="*/ 1672167 h 2301573"/>
              <a:gd name="connsiteX8" fmla="*/ 2010 w 2303368"/>
              <a:gd name="connsiteY8" fmla="*/ 147792 h 2301573"/>
              <a:gd name="connsiteX0" fmla="*/ 2010 w 2304304"/>
              <a:gd name="connsiteY0" fmla="*/ 147792 h 2296304"/>
              <a:gd name="connsiteX1" fmla="*/ 163186 w 2304304"/>
              <a:gd name="connsiteY1" fmla="*/ 7104 h 2296304"/>
              <a:gd name="connsiteX2" fmla="*/ 1731068 w 2304304"/>
              <a:gd name="connsiteY2" fmla="*/ 421416 h 2296304"/>
              <a:gd name="connsiteX3" fmla="*/ 1877419 w 2304304"/>
              <a:gd name="connsiteY3" fmla="*/ 588253 h 2296304"/>
              <a:gd name="connsiteX4" fmla="*/ 2300806 w 2304304"/>
              <a:gd name="connsiteY4" fmla="*/ 2165110 h 2296304"/>
              <a:gd name="connsiteX5" fmla="*/ 2155719 w 2304304"/>
              <a:gd name="connsiteY5" fmla="*/ 2287371 h 2296304"/>
              <a:gd name="connsiteX6" fmla="*/ 588820 w 2304304"/>
              <a:gd name="connsiteY6" fmla="*/ 1874416 h 2296304"/>
              <a:gd name="connsiteX7" fmla="*/ 422682 w 2304304"/>
              <a:gd name="connsiteY7" fmla="*/ 1672167 h 2296304"/>
              <a:gd name="connsiteX8" fmla="*/ 2010 w 2304304"/>
              <a:gd name="connsiteY8" fmla="*/ 147792 h 2296304"/>
              <a:gd name="connsiteX0" fmla="*/ 2010 w 2300806"/>
              <a:gd name="connsiteY0" fmla="*/ 147792 h 2298797"/>
              <a:gd name="connsiteX1" fmla="*/ 163186 w 2300806"/>
              <a:gd name="connsiteY1" fmla="*/ 7104 h 2298797"/>
              <a:gd name="connsiteX2" fmla="*/ 1731068 w 2300806"/>
              <a:gd name="connsiteY2" fmla="*/ 421416 h 2298797"/>
              <a:gd name="connsiteX3" fmla="*/ 1877419 w 2300806"/>
              <a:gd name="connsiteY3" fmla="*/ 588253 h 2298797"/>
              <a:gd name="connsiteX4" fmla="*/ 2300806 w 2300806"/>
              <a:gd name="connsiteY4" fmla="*/ 2165110 h 2298797"/>
              <a:gd name="connsiteX5" fmla="*/ 2155719 w 2300806"/>
              <a:gd name="connsiteY5" fmla="*/ 2287371 h 2298797"/>
              <a:gd name="connsiteX6" fmla="*/ 588820 w 2300806"/>
              <a:gd name="connsiteY6" fmla="*/ 1874416 h 2298797"/>
              <a:gd name="connsiteX7" fmla="*/ 422682 w 2300806"/>
              <a:gd name="connsiteY7" fmla="*/ 1672167 h 2298797"/>
              <a:gd name="connsiteX8" fmla="*/ 2010 w 2300806"/>
              <a:gd name="connsiteY8" fmla="*/ 147792 h 2298797"/>
              <a:gd name="connsiteX0" fmla="*/ 2010 w 2300806"/>
              <a:gd name="connsiteY0" fmla="*/ 147792 h 2293305"/>
              <a:gd name="connsiteX1" fmla="*/ 163186 w 2300806"/>
              <a:gd name="connsiteY1" fmla="*/ 7104 h 2293305"/>
              <a:gd name="connsiteX2" fmla="*/ 1731068 w 2300806"/>
              <a:gd name="connsiteY2" fmla="*/ 421416 h 2293305"/>
              <a:gd name="connsiteX3" fmla="*/ 1877419 w 2300806"/>
              <a:gd name="connsiteY3" fmla="*/ 588253 h 2293305"/>
              <a:gd name="connsiteX4" fmla="*/ 2300806 w 2300806"/>
              <a:gd name="connsiteY4" fmla="*/ 2165110 h 2293305"/>
              <a:gd name="connsiteX5" fmla="*/ 2155719 w 2300806"/>
              <a:gd name="connsiteY5" fmla="*/ 2287371 h 2293305"/>
              <a:gd name="connsiteX6" fmla="*/ 588820 w 2300806"/>
              <a:gd name="connsiteY6" fmla="*/ 1874416 h 2293305"/>
              <a:gd name="connsiteX7" fmla="*/ 422682 w 2300806"/>
              <a:gd name="connsiteY7" fmla="*/ 1672167 h 2293305"/>
              <a:gd name="connsiteX8" fmla="*/ 2010 w 2300806"/>
              <a:gd name="connsiteY8" fmla="*/ 147792 h 2293305"/>
              <a:gd name="connsiteX0" fmla="*/ 2010 w 2300806"/>
              <a:gd name="connsiteY0" fmla="*/ 147792 h 2290966"/>
              <a:gd name="connsiteX1" fmla="*/ 163186 w 2300806"/>
              <a:gd name="connsiteY1" fmla="*/ 7104 h 2290966"/>
              <a:gd name="connsiteX2" fmla="*/ 1731068 w 2300806"/>
              <a:gd name="connsiteY2" fmla="*/ 421416 h 2290966"/>
              <a:gd name="connsiteX3" fmla="*/ 1877419 w 2300806"/>
              <a:gd name="connsiteY3" fmla="*/ 588253 h 2290966"/>
              <a:gd name="connsiteX4" fmla="*/ 2300806 w 2300806"/>
              <a:gd name="connsiteY4" fmla="*/ 2165110 h 2290966"/>
              <a:gd name="connsiteX5" fmla="*/ 2155719 w 2300806"/>
              <a:gd name="connsiteY5" fmla="*/ 2287371 h 2290966"/>
              <a:gd name="connsiteX6" fmla="*/ 588820 w 2300806"/>
              <a:gd name="connsiteY6" fmla="*/ 1874416 h 2290966"/>
              <a:gd name="connsiteX7" fmla="*/ 422682 w 2300806"/>
              <a:gd name="connsiteY7" fmla="*/ 1672167 h 2290966"/>
              <a:gd name="connsiteX8" fmla="*/ 2010 w 2300806"/>
              <a:gd name="connsiteY8" fmla="*/ 147792 h 2290966"/>
              <a:gd name="connsiteX0" fmla="*/ 2010 w 2300806"/>
              <a:gd name="connsiteY0" fmla="*/ 147792 h 2290966"/>
              <a:gd name="connsiteX1" fmla="*/ 163186 w 2300806"/>
              <a:gd name="connsiteY1" fmla="*/ 7104 h 2290966"/>
              <a:gd name="connsiteX2" fmla="*/ 1731068 w 2300806"/>
              <a:gd name="connsiteY2" fmla="*/ 421416 h 2290966"/>
              <a:gd name="connsiteX3" fmla="*/ 1877419 w 2300806"/>
              <a:gd name="connsiteY3" fmla="*/ 588253 h 2290966"/>
              <a:gd name="connsiteX4" fmla="*/ 2300806 w 2300806"/>
              <a:gd name="connsiteY4" fmla="*/ 2165110 h 2290966"/>
              <a:gd name="connsiteX5" fmla="*/ 2155719 w 2300806"/>
              <a:gd name="connsiteY5" fmla="*/ 2287371 h 2290966"/>
              <a:gd name="connsiteX6" fmla="*/ 588820 w 2300806"/>
              <a:gd name="connsiteY6" fmla="*/ 1874416 h 2290966"/>
              <a:gd name="connsiteX7" fmla="*/ 422682 w 2300806"/>
              <a:gd name="connsiteY7" fmla="*/ 1672167 h 2290966"/>
              <a:gd name="connsiteX8" fmla="*/ 2010 w 2300806"/>
              <a:gd name="connsiteY8" fmla="*/ 147792 h 2290966"/>
              <a:gd name="connsiteX0" fmla="*/ 2321 w 2301117"/>
              <a:gd name="connsiteY0" fmla="*/ 145616 h 2288790"/>
              <a:gd name="connsiteX1" fmla="*/ 163497 w 2301117"/>
              <a:gd name="connsiteY1" fmla="*/ 4928 h 2288790"/>
              <a:gd name="connsiteX2" fmla="*/ 1731379 w 2301117"/>
              <a:gd name="connsiteY2" fmla="*/ 419240 h 2288790"/>
              <a:gd name="connsiteX3" fmla="*/ 1877730 w 2301117"/>
              <a:gd name="connsiteY3" fmla="*/ 586077 h 2288790"/>
              <a:gd name="connsiteX4" fmla="*/ 2301117 w 2301117"/>
              <a:gd name="connsiteY4" fmla="*/ 2162934 h 2288790"/>
              <a:gd name="connsiteX5" fmla="*/ 2156030 w 2301117"/>
              <a:gd name="connsiteY5" fmla="*/ 2285195 h 2288790"/>
              <a:gd name="connsiteX6" fmla="*/ 589131 w 2301117"/>
              <a:gd name="connsiteY6" fmla="*/ 1872240 h 2288790"/>
              <a:gd name="connsiteX7" fmla="*/ 422993 w 2301117"/>
              <a:gd name="connsiteY7" fmla="*/ 1669991 h 2288790"/>
              <a:gd name="connsiteX8" fmla="*/ 2321 w 2301117"/>
              <a:gd name="connsiteY8" fmla="*/ 145616 h 2288790"/>
              <a:gd name="connsiteX0" fmla="*/ 0 w 2298796"/>
              <a:gd name="connsiteY0" fmla="*/ 147175 h 2290349"/>
              <a:gd name="connsiteX1" fmla="*/ 161176 w 2298796"/>
              <a:gd name="connsiteY1" fmla="*/ 6487 h 2290349"/>
              <a:gd name="connsiteX2" fmla="*/ 1729058 w 2298796"/>
              <a:gd name="connsiteY2" fmla="*/ 420799 h 2290349"/>
              <a:gd name="connsiteX3" fmla="*/ 1875409 w 2298796"/>
              <a:gd name="connsiteY3" fmla="*/ 587636 h 2290349"/>
              <a:gd name="connsiteX4" fmla="*/ 2298796 w 2298796"/>
              <a:gd name="connsiteY4" fmla="*/ 2164493 h 2290349"/>
              <a:gd name="connsiteX5" fmla="*/ 2153709 w 2298796"/>
              <a:gd name="connsiteY5" fmla="*/ 2286754 h 2290349"/>
              <a:gd name="connsiteX6" fmla="*/ 586810 w 2298796"/>
              <a:gd name="connsiteY6" fmla="*/ 1873799 h 2290349"/>
              <a:gd name="connsiteX7" fmla="*/ 420672 w 2298796"/>
              <a:gd name="connsiteY7" fmla="*/ 1671550 h 2290349"/>
              <a:gd name="connsiteX8" fmla="*/ 0 w 2298796"/>
              <a:gd name="connsiteY8" fmla="*/ 147175 h 2290349"/>
              <a:gd name="connsiteX0" fmla="*/ 0 w 2298796"/>
              <a:gd name="connsiteY0" fmla="*/ 147356 h 2290530"/>
              <a:gd name="connsiteX1" fmla="*/ 161176 w 2298796"/>
              <a:gd name="connsiteY1" fmla="*/ 6668 h 2290530"/>
              <a:gd name="connsiteX2" fmla="*/ 1729058 w 2298796"/>
              <a:gd name="connsiteY2" fmla="*/ 420980 h 2290530"/>
              <a:gd name="connsiteX3" fmla="*/ 1875409 w 2298796"/>
              <a:gd name="connsiteY3" fmla="*/ 587817 h 2290530"/>
              <a:gd name="connsiteX4" fmla="*/ 2298796 w 2298796"/>
              <a:gd name="connsiteY4" fmla="*/ 2164674 h 2290530"/>
              <a:gd name="connsiteX5" fmla="*/ 2153709 w 2298796"/>
              <a:gd name="connsiteY5" fmla="*/ 2286935 h 2290530"/>
              <a:gd name="connsiteX6" fmla="*/ 586810 w 2298796"/>
              <a:gd name="connsiteY6" fmla="*/ 1873980 h 2290530"/>
              <a:gd name="connsiteX7" fmla="*/ 420672 w 2298796"/>
              <a:gd name="connsiteY7" fmla="*/ 1671731 h 2290530"/>
              <a:gd name="connsiteX8" fmla="*/ 0 w 2298796"/>
              <a:gd name="connsiteY8" fmla="*/ 147356 h 2290530"/>
              <a:gd name="connsiteX0" fmla="*/ 9617 w 2308413"/>
              <a:gd name="connsiteY0" fmla="*/ 144929 h 2288103"/>
              <a:gd name="connsiteX1" fmla="*/ 170793 w 2308413"/>
              <a:gd name="connsiteY1" fmla="*/ 4241 h 2288103"/>
              <a:gd name="connsiteX2" fmla="*/ 1738675 w 2308413"/>
              <a:gd name="connsiteY2" fmla="*/ 418553 h 2288103"/>
              <a:gd name="connsiteX3" fmla="*/ 1885026 w 2308413"/>
              <a:gd name="connsiteY3" fmla="*/ 585390 h 2288103"/>
              <a:gd name="connsiteX4" fmla="*/ 2308413 w 2308413"/>
              <a:gd name="connsiteY4" fmla="*/ 2162247 h 2288103"/>
              <a:gd name="connsiteX5" fmla="*/ 2163326 w 2308413"/>
              <a:gd name="connsiteY5" fmla="*/ 2284508 h 2288103"/>
              <a:gd name="connsiteX6" fmla="*/ 596427 w 2308413"/>
              <a:gd name="connsiteY6" fmla="*/ 1871553 h 2288103"/>
              <a:gd name="connsiteX7" fmla="*/ 430289 w 2308413"/>
              <a:gd name="connsiteY7" fmla="*/ 1669304 h 2288103"/>
              <a:gd name="connsiteX8" fmla="*/ 9617 w 2308413"/>
              <a:gd name="connsiteY8" fmla="*/ 144929 h 2288103"/>
              <a:gd name="connsiteX0" fmla="*/ 8386 w 2307182"/>
              <a:gd name="connsiteY0" fmla="*/ 152138 h 2295312"/>
              <a:gd name="connsiteX1" fmla="*/ 169562 w 2307182"/>
              <a:gd name="connsiteY1" fmla="*/ 11450 h 2295312"/>
              <a:gd name="connsiteX2" fmla="*/ 1737444 w 2307182"/>
              <a:gd name="connsiteY2" fmla="*/ 425762 h 2295312"/>
              <a:gd name="connsiteX3" fmla="*/ 1883795 w 2307182"/>
              <a:gd name="connsiteY3" fmla="*/ 592599 h 2295312"/>
              <a:gd name="connsiteX4" fmla="*/ 2307182 w 2307182"/>
              <a:gd name="connsiteY4" fmla="*/ 2169456 h 2295312"/>
              <a:gd name="connsiteX5" fmla="*/ 2162095 w 2307182"/>
              <a:gd name="connsiteY5" fmla="*/ 2291717 h 2295312"/>
              <a:gd name="connsiteX6" fmla="*/ 595196 w 2307182"/>
              <a:gd name="connsiteY6" fmla="*/ 1878762 h 2295312"/>
              <a:gd name="connsiteX7" fmla="*/ 429058 w 2307182"/>
              <a:gd name="connsiteY7" fmla="*/ 1676513 h 2295312"/>
              <a:gd name="connsiteX8" fmla="*/ 8386 w 2307182"/>
              <a:gd name="connsiteY8" fmla="*/ 152138 h 2295312"/>
              <a:gd name="connsiteX0" fmla="*/ 9020 w 2301081"/>
              <a:gd name="connsiteY0" fmla="*/ 145947 h 2295856"/>
              <a:gd name="connsiteX1" fmla="*/ 163461 w 2301081"/>
              <a:gd name="connsiteY1" fmla="*/ 11994 h 2295856"/>
              <a:gd name="connsiteX2" fmla="*/ 1731343 w 2301081"/>
              <a:gd name="connsiteY2" fmla="*/ 426306 h 2295856"/>
              <a:gd name="connsiteX3" fmla="*/ 1877694 w 2301081"/>
              <a:gd name="connsiteY3" fmla="*/ 593143 h 2295856"/>
              <a:gd name="connsiteX4" fmla="*/ 2301081 w 2301081"/>
              <a:gd name="connsiteY4" fmla="*/ 2170000 h 2295856"/>
              <a:gd name="connsiteX5" fmla="*/ 2155994 w 2301081"/>
              <a:gd name="connsiteY5" fmla="*/ 2292261 h 2295856"/>
              <a:gd name="connsiteX6" fmla="*/ 589095 w 2301081"/>
              <a:gd name="connsiteY6" fmla="*/ 1879306 h 2295856"/>
              <a:gd name="connsiteX7" fmla="*/ 422957 w 2301081"/>
              <a:gd name="connsiteY7" fmla="*/ 1677057 h 2295856"/>
              <a:gd name="connsiteX8" fmla="*/ 9020 w 2301081"/>
              <a:gd name="connsiteY8" fmla="*/ 145947 h 2295856"/>
              <a:gd name="connsiteX0" fmla="*/ 3409 w 2295470"/>
              <a:gd name="connsiteY0" fmla="*/ 146126 h 2296035"/>
              <a:gd name="connsiteX1" fmla="*/ 157850 w 2295470"/>
              <a:gd name="connsiteY1" fmla="*/ 12173 h 2296035"/>
              <a:gd name="connsiteX2" fmla="*/ 1725732 w 2295470"/>
              <a:gd name="connsiteY2" fmla="*/ 426485 h 2296035"/>
              <a:gd name="connsiteX3" fmla="*/ 1872083 w 2295470"/>
              <a:gd name="connsiteY3" fmla="*/ 593322 h 2296035"/>
              <a:gd name="connsiteX4" fmla="*/ 2295470 w 2295470"/>
              <a:gd name="connsiteY4" fmla="*/ 2170179 h 2296035"/>
              <a:gd name="connsiteX5" fmla="*/ 2150383 w 2295470"/>
              <a:gd name="connsiteY5" fmla="*/ 2292440 h 2296035"/>
              <a:gd name="connsiteX6" fmla="*/ 583484 w 2295470"/>
              <a:gd name="connsiteY6" fmla="*/ 1879485 h 2296035"/>
              <a:gd name="connsiteX7" fmla="*/ 417346 w 2295470"/>
              <a:gd name="connsiteY7" fmla="*/ 1677236 h 2296035"/>
              <a:gd name="connsiteX8" fmla="*/ 3409 w 2295470"/>
              <a:gd name="connsiteY8" fmla="*/ 146126 h 2296035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5540 w 2297601"/>
              <a:gd name="connsiteY0" fmla="*/ 143814 h 2293723"/>
              <a:gd name="connsiteX1" fmla="*/ 159981 w 2297601"/>
              <a:gd name="connsiteY1" fmla="*/ 9861 h 2293723"/>
              <a:gd name="connsiteX2" fmla="*/ 1727863 w 2297601"/>
              <a:gd name="connsiteY2" fmla="*/ 424173 h 2293723"/>
              <a:gd name="connsiteX3" fmla="*/ 1874214 w 2297601"/>
              <a:gd name="connsiteY3" fmla="*/ 591010 h 2293723"/>
              <a:gd name="connsiteX4" fmla="*/ 2297601 w 2297601"/>
              <a:gd name="connsiteY4" fmla="*/ 2167867 h 2293723"/>
              <a:gd name="connsiteX5" fmla="*/ 2152514 w 2297601"/>
              <a:gd name="connsiteY5" fmla="*/ 2290128 h 2293723"/>
              <a:gd name="connsiteX6" fmla="*/ 585615 w 2297601"/>
              <a:gd name="connsiteY6" fmla="*/ 1877173 h 2293723"/>
              <a:gd name="connsiteX7" fmla="*/ 419477 w 2297601"/>
              <a:gd name="connsiteY7" fmla="*/ 1674924 h 2293723"/>
              <a:gd name="connsiteX8" fmla="*/ 5540 w 2297601"/>
              <a:gd name="connsiteY8" fmla="*/ 143814 h 2293723"/>
              <a:gd name="connsiteX0" fmla="*/ 5540 w 2297601"/>
              <a:gd name="connsiteY0" fmla="*/ 143814 h 2293723"/>
              <a:gd name="connsiteX1" fmla="*/ 159981 w 2297601"/>
              <a:gd name="connsiteY1" fmla="*/ 9861 h 2293723"/>
              <a:gd name="connsiteX2" fmla="*/ 1727863 w 2297601"/>
              <a:gd name="connsiteY2" fmla="*/ 424173 h 2293723"/>
              <a:gd name="connsiteX3" fmla="*/ 1874214 w 2297601"/>
              <a:gd name="connsiteY3" fmla="*/ 591010 h 2293723"/>
              <a:gd name="connsiteX4" fmla="*/ 2297601 w 2297601"/>
              <a:gd name="connsiteY4" fmla="*/ 2167867 h 2293723"/>
              <a:gd name="connsiteX5" fmla="*/ 2152514 w 2297601"/>
              <a:gd name="connsiteY5" fmla="*/ 2290128 h 2293723"/>
              <a:gd name="connsiteX6" fmla="*/ 585615 w 2297601"/>
              <a:gd name="connsiteY6" fmla="*/ 1877173 h 2293723"/>
              <a:gd name="connsiteX7" fmla="*/ 419477 w 2297601"/>
              <a:gd name="connsiteY7" fmla="*/ 1674924 h 2293723"/>
              <a:gd name="connsiteX8" fmla="*/ 5540 w 2297601"/>
              <a:gd name="connsiteY8" fmla="*/ 143814 h 2293723"/>
              <a:gd name="connsiteX0" fmla="*/ 3923 w 2295984"/>
              <a:gd name="connsiteY0" fmla="*/ 144081 h 2293990"/>
              <a:gd name="connsiteX1" fmla="*/ 158364 w 2295984"/>
              <a:gd name="connsiteY1" fmla="*/ 10128 h 2293990"/>
              <a:gd name="connsiteX2" fmla="*/ 1726246 w 2295984"/>
              <a:gd name="connsiteY2" fmla="*/ 424440 h 2293990"/>
              <a:gd name="connsiteX3" fmla="*/ 1872597 w 2295984"/>
              <a:gd name="connsiteY3" fmla="*/ 591277 h 2293990"/>
              <a:gd name="connsiteX4" fmla="*/ 2295984 w 2295984"/>
              <a:gd name="connsiteY4" fmla="*/ 2168134 h 2293990"/>
              <a:gd name="connsiteX5" fmla="*/ 2150897 w 2295984"/>
              <a:gd name="connsiteY5" fmla="*/ 2290395 h 2293990"/>
              <a:gd name="connsiteX6" fmla="*/ 583998 w 2295984"/>
              <a:gd name="connsiteY6" fmla="*/ 1877440 h 2293990"/>
              <a:gd name="connsiteX7" fmla="*/ 417860 w 2295984"/>
              <a:gd name="connsiteY7" fmla="*/ 1675191 h 2293990"/>
              <a:gd name="connsiteX8" fmla="*/ 3923 w 2295984"/>
              <a:gd name="connsiteY8" fmla="*/ 144081 h 2293990"/>
              <a:gd name="connsiteX0" fmla="*/ 1528 w 2293589"/>
              <a:gd name="connsiteY0" fmla="*/ 144362 h 2294271"/>
              <a:gd name="connsiteX1" fmla="*/ 155969 w 2293589"/>
              <a:gd name="connsiteY1" fmla="*/ 10409 h 2294271"/>
              <a:gd name="connsiteX2" fmla="*/ 1723851 w 2293589"/>
              <a:gd name="connsiteY2" fmla="*/ 424721 h 2294271"/>
              <a:gd name="connsiteX3" fmla="*/ 1870202 w 2293589"/>
              <a:gd name="connsiteY3" fmla="*/ 591558 h 2294271"/>
              <a:gd name="connsiteX4" fmla="*/ 2293589 w 2293589"/>
              <a:gd name="connsiteY4" fmla="*/ 2168415 h 2294271"/>
              <a:gd name="connsiteX5" fmla="*/ 2148502 w 2293589"/>
              <a:gd name="connsiteY5" fmla="*/ 2290676 h 2294271"/>
              <a:gd name="connsiteX6" fmla="*/ 581603 w 2293589"/>
              <a:gd name="connsiteY6" fmla="*/ 1877721 h 2294271"/>
              <a:gd name="connsiteX7" fmla="*/ 415465 w 2293589"/>
              <a:gd name="connsiteY7" fmla="*/ 1675472 h 2294271"/>
              <a:gd name="connsiteX8" fmla="*/ 1528 w 2293589"/>
              <a:gd name="connsiteY8" fmla="*/ 144362 h 2294271"/>
              <a:gd name="connsiteX0" fmla="*/ 1848 w 2293909"/>
              <a:gd name="connsiteY0" fmla="*/ 138202 h 2288111"/>
              <a:gd name="connsiteX1" fmla="*/ 156289 w 2293909"/>
              <a:gd name="connsiteY1" fmla="*/ 4249 h 2288111"/>
              <a:gd name="connsiteX2" fmla="*/ 1724171 w 2293909"/>
              <a:gd name="connsiteY2" fmla="*/ 418561 h 2288111"/>
              <a:gd name="connsiteX3" fmla="*/ 1870522 w 2293909"/>
              <a:gd name="connsiteY3" fmla="*/ 585398 h 2288111"/>
              <a:gd name="connsiteX4" fmla="*/ 2293909 w 2293909"/>
              <a:gd name="connsiteY4" fmla="*/ 2162255 h 2288111"/>
              <a:gd name="connsiteX5" fmla="*/ 2148822 w 2293909"/>
              <a:gd name="connsiteY5" fmla="*/ 2284516 h 2288111"/>
              <a:gd name="connsiteX6" fmla="*/ 581923 w 2293909"/>
              <a:gd name="connsiteY6" fmla="*/ 1871561 h 2288111"/>
              <a:gd name="connsiteX7" fmla="*/ 415785 w 2293909"/>
              <a:gd name="connsiteY7" fmla="*/ 1669312 h 2288111"/>
              <a:gd name="connsiteX8" fmla="*/ 1848 w 2293909"/>
              <a:gd name="connsiteY8" fmla="*/ 138202 h 2288111"/>
              <a:gd name="connsiteX0" fmla="*/ 1289 w 2293350"/>
              <a:gd name="connsiteY0" fmla="*/ 138202 h 2288111"/>
              <a:gd name="connsiteX1" fmla="*/ 155730 w 2293350"/>
              <a:gd name="connsiteY1" fmla="*/ 4249 h 2288111"/>
              <a:gd name="connsiteX2" fmla="*/ 1723612 w 2293350"/>
              <a:gd name="connsiteY2" fmla="*/ 418561 h 2288111"/>
              <a:gd name="connsiteX3" fmla="*/ 1869963 w 2293350"/>
              <a:gd name="connsiteY3" fmla="*/ 585398 h 2288111"/>
              <a:gd name="connsiteX4" fmla="*/ 2293350 w 2293350"/>
              <a:gd name="connsiteY4" fmla="*/ 2162255 h 2288111"/>
              <a:gd name="connsiteX5" fmla="*/ 2148263 w 2293350"/>
              <a:gd name="connsiteY5" fmla="*/ 2284516 h 2288111"/>
              <a:gd name="connsiteX6" fmla="*/ 581364 w 2293350"/>
              <a:gd name="connsiteY6" fmla="*/ 1871561 h 2288111"/>
              <a:gd name="connsiteX7" fmla="*/ 415226 w 2293350"/>
              <a:gd name="connsiteY7" fmla="*/ 1669312 h 2288111"/>
              <a:gd name="connsiteX8" fmla="*/ 1289 w 2293350"/>
              <a:gd name="connsiteY8" fmla="*/ 138202 h 2288111"/>
              <a:gd name="connsiteX0" fmla="*/ 1527 w 2293588"/>
              <a:gd name="connsiteY0" fmla="*/ 138621 h 2288530"/>
              <a:gd name="connsiteX1" fmla="*/ 155968 w 2293588"/>
              <a:gd name="connsiteY1" fmla="*/ 4668 h 2288530"/>
              <a:gd name="connsiteX2" fmla="*/ 1723850 w 2293588"/>
              <a:gd name="connsiteY2" fmla="*/ 418980 h 2288530"/>
              <a:gd name="connsiteX3" fmla="*/ 1870201 w 2293588"/>
              <a:gd name="connsiteY3" fmla="*/ 585817 h 2288530"/>
              <a:gd name="connsiteX4" fmla="*/ 2293588 w 2293588"/>
              <a:gd name="connsiteY4" fmla="*/ 2162674 h 2288530"/>
              <a:gd name="connsiteX5" fmla="*/ 2148501 w 2293588"/>
              <a:gd name="connsiteY5" fmla="*/ 2284935 h 2288530"/>
              <a:gd name="connsiteX6" fmla="*/ 581602 w 2293588"/>
              <a:gd name="connsiteY6" fmla="*/ 1871980 h 2288530"/>
              <a:gd name="connsiteX7" fmla="*/ 415464 w 2293588"/>
              <a:gd name="connsiteY7" fmla="*/ 1669731 h 2288530"/>
              <a:gd name="connsiteX8" fmla="*/ 1527 w 2293588"/>
              <a:gd name="connsiteY8" fmla="*/ 138621 h 2288530"/>
              <a:gd name="connsiteX0" fmla="*/ 4451 w 2296512"/>
              <a:gd name="connsiteY0" fmla="*/ 139388 h 2289297"/>
              <a:gd name="connsiteX1" fmla="*/ 158892 w 2296512"/>
              <a:gd name="connsiteY1" fmla="*/ 5435 h 2289297"/>
              <a:gd name="connsiteX2" fmla="*/ 1726774 w 2296512"/>
              <a:gd name="connsiteY2" fmla="*/ 419747 h 2289297"/>
              <a:gd name="connsiteX3" fmla="*/ 1873125 w 2296512"/>
              <a:gd name="connsiteY3" fmla="*/ 586584 h 2289297"/>
              <a:gd name="connsiteX4" fmla="*/ 2296512 w 2296512"/>
              <a:gd name="connsiteY4" fmla="*/ 2163441 h 2289297"/>
              <a:gd name="connsiteX5" fmla="*/ 2151425 w 2296512"/>
              <a:gd name="connsiteY5" fmla="*/ 2285702 h 2289297"/>
              <a:gd name="connsiteX6" fmla="*/ 584526 w 2296512"/>
              <a:gd name="connsiteY6" fmla="*/ 1872747 h 2289297"/>
              <a:gd name="connsiteX7" fmla="*/ 418388 w 2296512"/>
              <a:gd name="connsiteY7" fmla="*/ 1670498 h 2289297"/>
              <a:gd name="connsiteX8" fmla="*/ 4451 w 2296512"/>
              <a:gd name="connsiteY8" fmla="*/ 139388 h 2289297"/>
              <a:gd name="connsiteX0" fmla="*/ 4451 w 2299782"/>
              <a:gd name="connsiteY0" fmla="*/ 139388 h 2288818"/>
              <a:gd name="connsiteX1" fmla="*/ 158892 w 2299782"/>
              <a:gd name="connsiteY1" fmla="*/ 5435 h 2288818"/>
              <a:gd name="connsiteX2" fmla="*/ 1726774 w 2299782"/>
              <a:gd name="connsiteY2" fmla="*/ 419747 h 2288818"/>
              <a:gd name="connsiteX3" fmla="*/ 1873125 w 2299782"/>
              <a:gd name="connsiteY3" fmla="*/ 586584 h 2288818"/>
              <a:gd name="connsiteX4" fmla="*/ 2296512 w 2299782"/>
              <a:gd name="connsiteY4" fmla="*/ 2163441 h 2288818"/>
              <a:gd name="connsiteX5" fmla="*/ 2151425 w 2299782"/>
              <a:gd name="connsiteY5" fmla="*/ 2285702 h 2288818"/>
              <a:gd name="connsiteX6" fmla="*/ 584526 w 2299782"/>
              <a:gd name="connsiteY6" fmla="*/ 1872747 h 2288818"/>
              <a:gd name="connsiteX7" fmla="*/ 418388 w 2299782"/>
              <a:gd name="connsiteY7" fmla="*/ 1670498 h 2288818"/>
              <a:gd name="connsiteX8" fmla="*/ 4451 w 2299782"/>
              <a:gd name="connsiteY8" fmla="*/ 139388 h 2288818"/>
              <a:gd name="connsiteX0" fmla="*/ 4451 w 2299139"/>
              <a:gd name="connsiteY0" fmla="*/ 139388 h 2287220"/>
              <a:gd name="connsiteX1" fmla="*/ 158892 w 2299139"/>
              <a:gd name="connsiteY1" fmla="*/ 5435 h 2287220"/>
              <a:gd name="connsiteX2" fmla="*/ 1726774 w 2299139"/>
              <a:gd name="connsiteY2" fmla="*/ 419747 h 2287220"/>
              <a:gd name="connsiteX3" fmla="*/ 1873125 w 2299139"/>
              <a:gd name="connsiteY3" fmla="*/ 586584 h 2287220"/>
              <a:gd name="connsiteX4" fmla="*/ 2296512 w 2299139"/>
              <a:gd name="connsiteY4" fmla="*/ 2163441 h 2287220"/>
              <a:gd name="connsiteX5" fmla="*/ 2151425 w 2299139"/>
              <a:gd name="connsiteY5" fmla="*/ 2285702 h 2287220"/>
              <a:gd name="connsiteX6" fmla="*/ 584526 w 2299139"/>
              <a:gd name="connsiteY6" fmla="*/ 1872747 h 2287220"/>
              <a:gd name="connsiteX7" fmla="*/ 418388 w 2299139"/>
              <a:gd name="connsiteY7" fmla="*/ 1670498 h 2287220"/>
              <a:gd name="connsiteX8" fmla="*/ 4451 w 2299139"/>
              <a:gd name="connsiteY8" fmla="*/ 139388 h 2287220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84526 w 2299277"/>
              <a:gd name="connsiteY6" fmla="*/ 1872747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4690 w 2299277"/>
              <a:gd name="connsiteY3" fmla="*/ 585018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4690 w 2299277"/>
              <a:gd name="connsiteY3" fmla="*/ 588149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99277" h="2289265">
                <a:moveTo>
                  <a:pt x="4451" y="139388"/>
                </a:moveTo>
                <a:cubicBezTo>
                  <a:pt x="-13417" y="60766"/>
                  <a:pt x="19464" y="-22226"/>
                  <a:pt x="158892" y="5435"/>
                </a:cubicBezTo>
                <a:lnTo>
                  <a:pt x="1726774" y="419747"/>
                </a:lnTo>
                <a:cubicBezTo>
                  <a:pt x="1822894" y="445626"/>
                  <a:pt x="1861313" y="514526"/>
                  <a:pt x="1880135" y="585426"/>
                </a:cubicBezTo>
                <a:cubicBezTo>
                  <a:pt x="2097057" y="1402519"/>
                  <a:pt x="2138139" y="1539608"/>
                  <a:pt x="2296512" y="2163441"/>
                </a:cubicBezTo>
                <a:cubicBezTo>
                  <a:pt x="2313920" y="2245273"/>
                  <a:pt x="2247201" y="2304717"/>
                  <a:pt x="2151425" y="2285702"/>
                </a:cubicBezTo>
                <a:lnTo>
                  <a:pt x="594791" y="1867358"/>
                </a:lnTo>
                <a:cubicBezTo>
                  <a:pt x="507154" y="1842614"/>
                  <a:pt x="450849" y="1799460"/>
                  <a:pt x="416823" y="1672064"/>
                </a:cubicBezTo>
                <a:cubicBezTo>
                  <a:pt x="286664" y="1184744"/>
                  <a:pt x="134198" y="644520"/>
                  <a:pt x="4451" y="139388"/>
                </a:cubicBezTo>
                <a:close/>
              </a:path>
            </a:pathLst>
          </a:custGeom>
          <a:noFill/>
          <a:ln w="28575" cmpd="sng">
            <a:solidFill>
              <a:srgbClr val="A7934B">
                <a:alpha val="1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1"/>
          <p:cNvSpPr/>
          <p:nvPr userDrawn="1"/>
        </p:nvSpPr>
        <p:spPr>
          <a:xfrm rot="896764">
            <a:off x="7479985" y="2034522"/>
            <a:ext cx="2343465" cy="2326254"/>
          </a:xfrm>
          <a:custGeom>
            <a:avLst/>
            <a:gdLst>
              <a:gd name="connsiteX0" fmla="*/ 0 w 2309041"/>
              <a:gd name="connsiteY0" fmla="*/ 122448 h 2313432"/>
              <a:gd name="connsiteX1" fmla="*/ 122448 w 2309041"/>
              <a:gd name="connsiteY1" fmla="*/ 0 h 2313432"/>
              <a:gd name="connsiteX2" fmla="*/ 2186593 w 2309041"/>
              <a:gd name="connsiteY2" fmla="*/ 0 h 2313432"/>
              <a:gd name="connsiteX3" fmla="*/ 2309041 w 2309041"/>
              <a:gd name="connsiteY3" fmla="*/ 122448 h 2313432"/>
              <a:gd name="connsiteX4" fmla="*/ 2309041 w 2309041"/>
              <a:gd name="connsiteY4" fmla="*/ 2190984 h 2313432"/>
              <a:gd name="connsiteX5" fmla="*/ 2186593 w 2309041"/>
              <a:gd name="connsiteY5" fmla="*/ 2313432 h 2313432"/>
              <a:gd name="connsiteX6" fmla="*/ 122448 w 2309041"/>
              <a:gd name="connsiteY6" fmla="*/ 2313432 h 2313432"/>
              <a:gd name="connsiteX7" fmla="*/ 0 w 2309041"/>
              <a:gd name="connsiteY7" fmla="*/ 2190984 h 2313432"/>
              <a:gd name="connsiteX8" fmla="*/ 0 w 2309041"/>
              <a:gd name="connsiteY8" fmla="*/ 122448 h 2313432"/>
              <a:gd name="connsiteX0" fmla="*/ 0 w 2756331"/>
              <a:gd name="connsiteY0" fmla="*/ 122448 h 2313432"/>
              <a:gd name="connsiteX1" fmla="*/ 122448 w 2756331"/>
              <a:gd name="connsiteY1" fmla="*/ 0 h 2313432"/>
              <a:gd name="connsiteX2" fmla="*/ 2186593 w 2756331"/>
              <a:gd name="connsiteY2" fmla="*/ 0 h 2313432"/>
              <a:gd name="connsiteX3" fmla="*/ 2309041 w 2756331"/>
              <a:gd name="connsiteY3" fmla="*/ 122448 h 2313432"/>
              <a:gd name="connsiteX4" fmla="*/ 2756331 w 2756331"/>
              <a:gd name="connsiteY4" fmla="*/ 1743694 h 2313432"/>
              <a:gd name="connsiteX5" fmla="*/ 2186593 w 2756331"/>
              <a:gd name="connsiteY5" fmla="*/ 2313432 h 2313432"/>
              <a:gd name="connsiteX6" fmla="*/ 122448 w 2756331"/>
              <a:gd name="connsiteY6" fmla="*/ 2313432 h 2313432"/>
              <a:gd name="connsiteX7" fmla="*/ 0 w 2756331"/>
              <a:gd name="connsiteY7" fmla="*/ 2190984 h 2313432"/>
              <a:gd name="connsiteX8" fmla="*/ 0 w 2756331"/>
              <a:gd name="connsiteY8" fmla="*/ 122448 h 2313432"/>
              <a:gd name="connsiteX0" fmla="*/ 0 w 2756331"/>
              <a:gd name="connsiteY0" fmla="*/ 122448 h 2313432"/>
              <a:gd name="connsiteX1" fmla="*/ 122448 w 2756331"/>
              <a:gd name="connsiteY1" fmla="*/ 0 h 2313432"/>
              <a:gd name="connsiteX2" fmla="*/ 2186593 w 2756331"/>
              <a:gd name="connsiteY2" fmla="*/ 0 h 2313432"/>
              <a:gd name="connsiteX3" fmla="*/ 2309041 w 2756331"/>
              <a:gd name="connsiteY3" fmla="*/ 122448 h 2313432"/>
              <a:gd name="connsiteX4" fmla="*/ 2756331 w 2756331"/>
              <a:gd name="connsiteY4" fmla="*/ 1743694 h 2313432"/>
              <a:gd name="connsiteX5" fmla="*/ 2654369 w 2756331"/>
              <a:gd name="connsiteY5" fmla="*/ 1852485 h 2313432"/>
              <a:gd name="connsiteX6" fmla="*/ 122448 w 2756331"/>
              <a:gd name="connsiteY6" fmla="*/ 2313432 h 2313432"/>
              <a:gd name="connsiteX7" fmla="*/ 0 w 2756331"/>
              <a:gd name="connsiteY7" fmla="*/ 2190984 h 2313432"/>
              <a:gd name="connsiteX8" fmla="*/ 0 w 2756331"/>
              <a:gd name="connsiteY8" fmla="*/ 122448 h 2313432"/>
              <a:gd name="connsiteX0" fmla="*/ 0 w 2756331"/>
              <a:gd name="connsiteY0" fmla="*/ 122448 h 2193261"/>
              <a:gd name="connsiteX1" fmla="*/ 122448 w 2756331"/>
              <a:gd name="connsiteY1" fmla="*/ 0 h 2193261"/>
              <a:gd name="connsiteX2" fmla="*/ 2186593 w 2756331"/>
              <a:gd name="connsiteY2" fmla="*/ 0 h 2193261"/>
              <a:gd name="connsiteX3" fmla="*/ 2309041 w 2756331"/>
              <a:gd name="connsiteY3" fmla="*/ 122448 h 2193261"/>
              <a:gd name="connsiteX4" fmla="*/ 2756331 w 2756331"/>
              <a:gd name="connsiteY4" fmla="*/ 1743694 h 2193261"/>
              <a:gd name="connsiteX5" fmla="*/ 2654369 w 2756331"/>
              <a:gd name="connsiteY5" fmla="*/ 1852485 h 2193261"/>
              <a:gd name="connsiteX6" fmla="*/ 1768205 w 2756331"/>
              <a:gd name="connsiteY6" fmla="*/ 797431 h 2193261"/>
              <a:gd name="connsiteX7" fmla="*/ 0 w 2756331"/>
              <a:gd name="connsiteY7" fmla="*/ 2190984 h 2193261"/>
              <a:gd name="connsiteX8" fmla="*/ 0 w 2756331"/>
              <a:gd name="connsiteY8" fmla="*/ 122448 h 2193261"/>
              <a:gd name="connsiteX0" fmla="*/ 0 w 2756331"/>
              <a:gd name="connsiteY0" fmla="*/ 122448 h 2194935"/>
              <a:gd name="connsiteX1" fmla="*/ 122448 w 2756331"/>
              <a:gd name="connsiteY1" fmla="*/ 0 h 2194935"/>
              <a:gd name="connsiteX2" fmla="*/ 2186593 w 2756331"/>
              <a:gd name="connsiteY2" fmla="*/ 0 h 2194935"/>
              <a:gd name="connsiteX3" fmla="*/ 2309041 w 2756331"/>
              <a:gd name="connsiteY3" fmla="*/ 122448 h 2194935"/>
              <a:gd name="connsiteX4" fmla="*/ 2756331 w 2756331"/>
              <a:gd name="connsiteY4" fmla="*/ 1743694 h 2194935"/>
              <a:gd name="connsiteX5" fmla="*/ 2654369 w 2756331"/>
              <a:gd name="connsiteY5" fmla="*/ 1852485 h 2194935"/>
              <a:gd name="connsiteX6" fmla="*/ 986298 w 2756331"/>
              <a:gd name="connsiteY6" fmla="*/ 1435925 h 2194935"/>
              <a:gd name="connsiteX7" fmla="*/ 0 w 2756331"/>
              <a:gd name="connsiteY7" fmla="*/ 2190984 h 2194935"/>
              <a:gd name="connsiteX8" fmla="*/ 0 w 2756331"/>
              <a:gd name="connsiteY8" fmla="*/ 122448 h 2194935"/>
              <a:gd name="connsiteX0" fmla="*/ 0 w 2756331"/>
              <a:gd name="connsiteY0" fmla="*/ 122448 h 1852485"/>
              <a:gd name="connsiteX1" fmla="*/ 122448 w 2756331"/>
              <a:gd name="connsiteY1" fmla="*/ 0 h 1852485"/>
              <a:gd name="connsiteX2" fmla="*/ 2186593 w 2756331"/>
              <a:gd name="connsiteY2" fmla="*/ 0 h 1852485"/>
              <a:gd name="connsiteX3" fmla="*/ 2309041 w 2756331"/>
              <a:gd name="connsiteY3" fmla="*/ 122448 h 1852485"/>
              <a:gd name="connsiteX4" fmla="*/ 2756331 w 2756331"/>
              <a:gd name="connsiteY4" fmla="*/ 1743694 h 1852485"/>
              <a:gd name="connsiteX5" fmla="*/ 2654369 w 2756331"/>
              <a:gd name="connsiteY5" fmla="*/ 1852485 h 1852485"/>
              <a:gd name="connsiteX6" fmla="*/ 986298 w 2756331"/>
              <a:gd name="connsiteY6" fmla="*/ 1435925 h 1852485"/>
              <a:gd name="connsiteX7" fmla="*/ 894581 w 2756331"/>
              <a:gd name="connsiteY7" fmla="*/ 1337378 h 1852485"/>
              <a:gd name="connsiteX8" fmla="*/ 0 w 2756331"/>
              <a:gd name="connsiteY8" fmla="*/ 122448 h 1852485"/>
              <a:gd name="connsiteX0" fmla="*/ 0 w 2756331"/>
              <a:gd name="connsiteY0" fmla="*/ 539006 h 2269043"/>
              <a:gd name="connsiteX1" fmla="*/ 620956 w 2756331"/>
              <a:gd name="connsiteY1" fmla="*/ 0 h 2269043"/>
              <a:gd name="connsiteX2" fmla="*/ 2186593 w 2756331"/>
              <a:gd name="connsiteY2" fmla="*/ 416558 h 2269043"/>
              <a:gd name="connsiteX3" fmla="*/ 2309041 w 2756331"/>
              <a:gd name="connsiteY3" fmla="*/ 539006 h 2269043"/>
              <a:gd name="connsiteX4" fmla="*/ 2756331 w 2756331"/>
              <a:gd name="connsiteY4" fmla="*/ 2160252 h 2269043"/>
              <a:gd name="connsiteX5" fmla="*/ 2654369 w 2756331"/>
              <a:gd name="connsiteY5" fmla="*/ 2269043 h 2269043"/>
              <a:gd name="connsiteX6" fmla="*/ 986298 w 2756331"/>
              <a:gd name="connsiteY6" fmla="*/ 1852483 h 2269043"/>
              <a:gd name="connsiteX7" fmla="*/ 894581 w 2756331"/>
              <a:gd name="connsiteY7" fmla="*/ 1753936 h 2269043"/>
              <a:gd name="connsiteX8" fmla="*/ 0 w 2756331"/>
              <a:gd name="connsiteY8" fmla="*/ 539006 h 2269043"/>
              <a:gd name="connsiteX0" fmla="*/ 0 w 2288552"/>
              <a:gd name="connsiteY0" fmla="*/ 173665 h 2269043"/>
              <a:gd name="connsiteX1" fmla="*/ 153177 w 2288552"/>
              <a:gd name="connsiteY1" fmla="*/ 0 h 2269043"/>
              <a:gd name="connsiteX2" fmla="*/ 1718814 w 2288552"/>
              <a:gd name="connsiteY2" fmla="*/ 416558 h 2269043"/>
              <a:gd name="connsiteX3" fmla="*/ 1841262 w 2288552"/>
              <a:gd name="connsiteY3" fmla="*/ 539006 h 2269043"/>
              <a:gd name="connsiteX4" fmla="*/ 2288552 w 2288552"/>
              <a:gd name="connsiteY4" fmla="*/ 2160252 h 2269043"/>
              <a:gd name="connsiteX5" fmla="*/ 2186590 w 2288552"/>
              <a:gd name="connsiteY5" fmla="*/ 2269043 h 2269043"/>
              <a:gd name="connsiteX6" fmla="*/ 518519 w 2288552"/>
              <a:gd name="connsiteY6" fmla="*/ 1852483 h 2269043"/>
              <a:gd name="connsiteX7" fmla="*/ 426802 w 2288552"/>
              <a:gd name="connsiteY7" fmla="*/ 1753936 h 2269043"/>
              <a:gd name="connsiteX8" fmla="*/ 0 w 2288552"/>
              <a:gd name="connsiteY8" fmla="*/ 173665 h 2269043"/>
              <a:gd name="connsiteX0" fmla="*/ 0 w 2298796"/>
              <a:gd name="connsiteY0" fmla="*/ 142934 h 2269043"/>
              <a:gd name="connsiteX1" fmla="*/ 163421 w 2298796"/>
              <a:gd name="connsiteY1" fmla="*/ 0 h 2269043"/>
              <a:gd name="connsiteX2" fmla="*/ 1729058 w 2298796"/>
              <a:gd name="connsiteY2" fmla="*/ 416558 h 2269043"/>
              <a:gd name="connsiteX3" fmla="*/ 1851506 w 2298796"/>
              <a:gd name="connsiteY3" fmla="*/ 539006 h 2269043"/>
              <a:gd name="connsiteX4" fmla="*/ 2298796 w 2298796"/>
              <a:gd name="connsiteY4" fmla="*/ 2160252 h 2269043"/>
              <a:gd name="connsiteX5" fmla="*/ 2196834 w 2298796"/>
              <a:gd name="connsiteY5" fmla="*/ 2269043 h 2269043"/>
              <a:gd name="connsiteX6" fmla="*/ 528763 w 2298796"/>
              <a:gd name="connsiteY6" fmla="*/ 1852483 h 2269043"/>
              <a:gd name="connsiteX7" fmla="*/ 437046 w 2298796"/>
              <a:gd name="connsiteY7" fmla="*/ 1753936 h 2269043"/>
              <a:gd name="connsiteX8" fmla="*/ 0 w 2298796"/>
              <a:gd name="connsiteY8" fmla="*/ 142934 h 2269043"/>
              <a:gd name="connsiteX0" fmla="*/ 0 w 2298796"/>
              <a:gd name="connsiteY0" fmla="*/ 145749 h 2271858"/>
              <a:gd name="connsiteX1" fmla="*/ 163421 w 2298796"/>
              <a:gd name="connsiteY1" fmla="*/ 2815 h 2271858"/>
              <a:gd name="connsiteX2" fmla="*/ 1729058 w 2298796"/>
              <a:gd name="connsiteY2" fmla="*/ 419373 h 2271858"/>
              <a:gd name="connsiteX3" fmla="*/ 1851506 w 2298796"/>
              <a:gd name="connsiteY3" fmla="*/ 541821 h 2271858"/>
              <a:gd name="connsiteX4" fmla="*/ 2298796 w 2298796"/>
              <a:gd name="connsiteY4" fmla="*/ 2163067 h 2271858"/>
              <a:gd name="connsiteX5" fmla="*/ 2196834 w 2298796"/>
              <a:gd name="connsiteY5" fmla="*/ 2271858 h 2271858"/>
              <a:gd name="connsiteX6" fmla="*/ 528763 w 2298796"/>
              <a:gd name="connsiteY6" fmla="*/ 1855298 h 2271858"/>
              <a:gd name="connsiteX7" fmla="*/ 437046 w 2298796"/>
              <a:gd name="connsiteY7" fmla="*/ 1756751 h 2271858"/>
              <a:gd name="connsiteX8" fmla="*/ 0 w 2298796"/>
              <a:gd name="connsiteY8" fmla="*/ 145749 h 2271858"/>
              <a:gd name="connsiteX0" fmla="*/ 1583 w 2300379"/>
              <a:gd name="connsiteY0" fmla="*/ 146709 h 2272818"/>
              <a:gd name="connsiteX1" fmla="*/ 165004 w 2300379"/>
              <a:gd name="connsiteY1" fmla="*/ 3775 h 2272818"/>
              <a:gd name="connsiteX2" fmla="*/ 1730641 w 2300379"/>
              <a:gd name="connsiteY2" fmla="*/ 420333 h 2272818"/>
              <a:gd name="connsiteX3" fmla="*/ 1853089 w 2300379"/>
              <a:gd name="connsiteY3" fmla="*/ 542781 h 2272818"/>
              <a:gd name="connsiteX4" fmla="*/ 2300379 w 2300379"/>
              <a:gd name="connsiteY4" fmla="*/ 2164027 h 2272818"/>
              <a:gd name="connsiteX5" fmla="*/ 2198417 w 2300379"/>
              <a:gd name="connsiteY5" fmla="*/ 2272818 h 2272818"/>
              <a:gd name="connsiteX6" fmla="*/ 530346 w 2300379"/>
              <a:gd name="connsiteY6" fmla="*/ 1856258 h 2272818"/>
              <a:gd name="connsiteX7" fmla="*/ 438629 w 2300379"/>
              <a:gd name="connsiteY7" fmla="*/ 1757711 h 2272818"/>
              <a:gd name="connsiteX8" fmla="*/ 1583 w 2300379"/>
              <a:gd name="connsiteY8" fmla="*/ 146709 h 2272818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98751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98751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64606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8243"/>
              <a:gd name="connsiteX1" fmla="*/ 165338 w 2300713"/>
              <a:gd name="connsiteY1" fmla="*/ 6956 h 2288243"/>
              <a:gd name="connsiteX2" fmla="*/ 1730975 w 2300713"/>
              <a:gd name="connsiteY2" fmla="*/ 423514 h 2288243"/>
              <a:gd name="connsiteX3" fmla="*/ 1853423 w 2300713"/>
              <a:gd name="connsiteY3" fmla="*/ 545962 h 2288243"/>
              <a:gd name="connsiteX4" fmla="*/ 2300713 w 2300713"/>
              <a:gd name="connsiteY4" fmla="*/ 2167208 h 2288243"/>
              <a:gd name="connsiteX5" fmla="*/ 2164606 w 2300713"/>
              <a:gd name="connsiteY5" fmla="*/ 2275999 h 2288243"/>
              <a:gd name="connsiteX6" fmla="*/ 530680 w 2300713"/>
              <a:gd name="connsiteY6" fmla="*/ 1859439 h 2288243"/>
              <a:gd name="connsiteX7" fmla="*/ 438963 w 2300713"/>
              <a:gd name="connsiteY7" fmla="*/ 1760892 h 2288243"/>
              <a:gd name="connsiteX8" fmla="*/ 1917 w 2300713"/>
              <a:gd name="connsiteY8" fmla="*/ 149890 h 2288243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08231 w 2303711"/>
              <a:gd name="connsiteY7" fmla="*/ 1682357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08231 w 2303711"/>
              <a:gd name="connsiteY7" fmla="*/ 1682357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77326 w 2303711"/>
              <a:gd name="connsiteY3" fmla="*/ 590351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77326 w 2303711"/>
              <a:gd name="connsiteY3" fmla="*/ 590351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422589 w 2303711"/>
              <a:gd name="connsiteY7" fmla="*/ 1674265 h 2292042"/>
              <a:gd name="connsiteX8" fmla="*/ 1917 w 2303711"/>
              <a:gd name="connsiteY8" fmla="*/ 149890 h 2292042"/>
              <a:gd name="connsiteX0" fmla="*/ 2010 w 2303804"/>
              <a:gd name="connsiteY0" fmla="*/ 147792 h 2289944"/>
              <a:gd name="connsiteX1" fmla="*/ 163186 w 2303804"/>
              <a:gd name="connsiteY1" fmla="*/ 7104 h 2289944"/>
              <a:gd name="connsiteX2" fmla="*/ 1731068 w 2303804"/>
              <a:gd name="connsiteY2" fmla="*/ 421416 h 2289944"/>
              <a:gd name="connsiteX3" fmla="*/ 1877419 w 2303804"/>
              <a:gd name="connsiteY3" fmla="*/ 588253 h 2289944"/>
              <a:gd name="connsiteX4" fmla="*/ 2300806 w 2303804"/>
              <a:gd name="connsiteY4" fmla="*/ 2165110 h 2289944"/>
              <a:gd name="connsiteX5" fmla="*/ 2164699 w 2303804"/>
              <a:gd name="connsiteY5" fmla="*/ 2273901 h 2289944"/>
              <a:gd name="connsiteX6" fmla="*/ 588820 w 2303804"/>
              <a:gd name="connsiteY6" fmla="*/ 1874416 h 2289944"/>
              <a:gd name="connsiteX7" fmla="*/ 422682 w 2303804"/>
              <a:gd name="connsiteY7" fmla="*/ 1672167 h 2289944"/>
              <a:gd name="connsiteX8" fmla="*/ 2010 w 2303804"/>
              <a:gd name="connsiteY8" fmla="*/ 147792 h 2289944"/>
              <a:gd name="connsiteX0" fmla="*/ 2010 w 2303368"/>
              <a:gd name="connsiteY0" fmla="*/ 147792 h 2301573"/>
              <a:gd name="connsiteX1" fmla="*/ 163186 w 2303368"/>
              <a:gd name="connsiteY1" fmla="*/ 7104 h 2301573"/>
              <a:gd name="connsiteX2" fmla="*/ 1731068 w 2303368"/>
              <a:gd name="connsiteY2" fmla="*/ 421416 h 2301573"/>
              <a:gd name="connsiteX3" fmla="*/ 1877419 w 2303368"/>
              <a:gd name="connsiteY3" fmla="*/ 588253 h 2301573"/>
              <a:gd name="connsiteX4" fmla="*/ 2300806 w 2303368"/>
              <a:gd name="connsiteY4" fmla="*/ 2165110 h 2301573"/>
              <a:gd name="connsiteX5" fmla="*/ 2155719 w 2303368"/>
              <a:gd name="connsiteY5" fmla="*/ 2287371 h 2301573"/>
              <a:gd name="connsiteX6" fmla="*/ 588820 w 2303368"/>
              <a:gd name="connsiteY6" fmla="*/ 1874416 h 2301573"/>
              <a:gd name="connsiteX7" fmla="*/ 422682 w 2303368"/>
              <a:gd name="connsiteY7" fmla="*/ 1672167 h 2301573"/>
              <a:gd name="connsiteX8" fmla="*/ 2010 w 2303368"/>
              <a:gd name="connsiteY8" fmla="*/ 147792 h 2301573"/>
              <a:gd name="connsiteX0" fmla="*/ 2010 w 2303368"/>
              <a:gd name="connsiteY0" fmla="*/ 147792 h 2301573"/>
              <a:gd name="connsiteX1" fmla="*/ 163186 w 2303368"/>
              <a:gd name="connsiteY1" fmla="*/ 7104 h 2301573"/>
              <a:gd name="connsiteX2" fmla="*/ 1731068 w 2303368"/>
              <a:gd name="connsiteY2" fmla="*/ 421416 h 2301573"/>
              <a:gd name="connsiteX3" fmla="*/ 1877419 w 2303368"/>
              <a:gd name="connsiteY3" fmla="*/ 588253 h 2301573"/>
              <a:gd name="connsiteX4" fmla="*/ 2300806 w 2303368"/>
              <a:gd name="connsiteY4" fmla="*/ 2165110 h 2301573"/>
              <a:gd name="connsiteX5" fmla="*/ 2155719 w 2303368"/>
              <a:gd name="connsiteY5" fmla="*/ 2287371 h 2301573"/>
              <a:gd name="connsiteX6" fmla="*/ 588820 w 2303368"/>
              <a:gd name="connsiteY6" fmla="*/ 1874416 h 2301573"/>
              <a:gd name="connsiteX7" fmla="*/ 422682 w 2303368"/>
              <a:gd name="connsiteY7" fmla="*/ 1672167 h 2301573"/>
              <a:gd name="connsiteX8" fmla="*/ 2010 w 2303368"/>
              <a:gd name="connsiteY8" fmla="*/ 147792 h 2301573"/>
              <a:gd name="connsiteX0" fmla="*/ 2010 w 2304304"/>
              <a:gd name="connsiteY0" fmla="*/ 147792 h 2296304"/>
              <a:gd name="connsiteX1" fmla="*/ 163186 w 2304304"/>
              <a:gd name="connsiteY1" fmla="*/ 7104 h 2296304"/>
              <a:gd name="connsiteX2" fmla="*/ 1731068 w 2304304"/>
              <a:gd name="connsiteY2" fmla="*/ 421416 h 2296304"/>
              <a:gd name="connsiteX3" fmla="*/ 1877419 w 2304304"/>
              <a:gd name="connsiteY3" fmla="*/ 588253 h 2296304"/>
              <a:gd name="connsiteX4" fmla="*/ 2300806 w 2304304"/>
              <a:gd name="connsiteY4" fmla="*/ 2165110 h 2296304"/>
              <a:gd name="connsiteX5" fmla="*/ 2155719 w 2304304"/>
              <a:gd name="connsiteY5" fmla="*/ 2287371 h 2296304"/>
              <a:gd name="connsiteX6" fmla="*/ 588820 w 2304304"/>
              <a:gd name="connsiteY6" fmla="*/ 1874416 h 2296304"/>
              <a:gd name="connsiteX7" fmla="*/ 422682 w 2304304"/>
              <a:gd name="connsiteY7" fmla="*/ 1672167 h 2296304"/>
              <a:gd name="connsiteX8" fmla="*/ 2010 w 2304304"/>
              <a:gd name="connsiteY8" fmla="*/ 147792 h 2296304"/>
              <a:gd name="connsiteX0" fmla="*/ 2010 w 2300806"/>
              <a:gd name="connsiteY0" fmla="*/ 147792 h 2298797"/>
              <a:gd name="connsiteX1" fmla="*/ 163186 w 2300806"/>
              <a:gd name="connsiteY1" fmla="*/ 7104 h 2298797"/>
              <a:gd name="connsiteX2" fmla="*/ 1731068 w 2300806"/>
              <a:gd name="connsiteY2" fmla="*/ 421416 h 2298797"/>
              <a:gd name="connsiteX3" fmla="*/ 1877419 w 2300806"/>
              <a:gd name="connsiteY3" fmla="*/ 588253 h 2298797"/>
              <a:gd name="connsiteX4" fmla="*/ 2300806 w 2300806"/>
              <a:gd name="connsiteY4" fmla="*/ 2165110 h 2298797"/>
              <a:gd name="connsiteX5" fmla="*/ 2155719 w 2300806"/>
              <a:gd name="connsiteY5" fmla="*/ 2287371 h 2298797"/>
              <a:gd name="connsiteX6" fmla="*/ 588820 w 2300806"/>
              <a:gd name="connsiteY6" fmla="*/ 1874416 h 2298797"/>
              <a:gd name="connsiteX7" fmla="*/ 422682 w 2300806"/>
              <a:gd name="connsiteY7" fmla="*/ 1672167 h 2298797"/>
              <a:gd name="connsiteX8" fmla="*/ 2010 w 2300806"/>
              <a:gd name="connsiteY8" fmla="*/ 147792 h 2298797"/>
              <a:gd name="connsiteX0" fmla="*/ 2010 w 2300806"/>
              <a:gd name="connsiteY0" fmla="*/ 147792 h 2293305"/>
              <a:gd name="connsiteX1" fmla="*/ 163186 w 2300806"/>
              <a:gd name="connsiteY1" fmla="*/ 7104 h 2293305"/>
              <a:gd name="connsiteX2" fmla="*/ 1731068 w 2300806"/>
              <a:gd name="connsiteY2" fmla="*/ 421416 h 2293305"/>
              <a:gd name="connsiteX3" fmla="*/ 1877419 w 2300806"/>
              <a:gd name="connsiteY3" fmla="*/ 588253 h 2293305"/>
              <a:gd name="connsiteX4" fmla="*/ 2300806 w 2300806"/>
              <a:gd name="connsiteY4" fmla="*/ 2165110 h 2293305"/>
              <a:gd name="connsiteX5" fmla="*/ 2155719 w 2300806"/>
              <a:gd name="connsiteY5" fmla="*/ 2287371 h 2293305"/>
              <a:gd name="connsiteX6" fmla="*/ 588820 w 2300806"/>
              <a:gd name="connsiteY6" fmla="*/ 1874416 h 2293305"/>
              <a:gd name="connsiteX7" fmla="*/ 422682 w 2300806"/>
              <a:gd name="connsiteY7" fmla="*/ 1672167 h 2293305"/>
              <a:gd name="connsiteX8" fmla="*/ 2010 w 2300806"/>
              <a:gd name="connsiteY8" fmla="*/ 147792 h 2293305"/>
              <a:gd name="connsiteX0" fmla="*/ 2010 w 2300806"/>
              <a:gd name="connsiteY0" fmla="*/ 147792 h 2290966"/>
              <a:gd name="connsiteX1" fmla="*/ 163186 w 2300806"/>
              <a:gd name="connsiteY1" fmla="*/ 7104 h 2290966"/>
              <a:gd name="connsiteX2" fmla="*/ 1731068 w 2300806"/>
              <a:gd name="connsiteY2" fmla="*/ 421416 h 2290966"/>
              <a:gd name="connsiteX3" fmla="*/ 1877419 w 2300806"/>
              <a:gd name="connsiteY3" fmla="*/ 588253 h 2290966"/>
              <a:gd name="connsiteX4" fmla="*/ 2300806 w 2300806"/>
              <a:gd name="connsiteY4" fmla="*/ 2165110 h 2290966"/>
              <a:gd name="connsiteX5" fmla="*/ 2155719 w 2300806"/>
              <a:gd name="connsiteY5" fmla="*/ 2287371 h 2290966"/>
              <a:gd name="connsiteX6" fmla="*/ 588820 w 2300806"/>
              <a:gd name="connsiteY6" fmla="*/ 1874416 h 2290966"/>
              <a:gd name="connsiteX7" fmla="*/ 422682 w 2300806"/>
              <a:gd name="connsiteY7" fmla="*/ 1672167 h 2290966"/>
              <a:gd name="connsiteX8" fmla="*/ 2010 w 2300806"/>
              <a:gd name="connsiteY8" fmla="*/ 147792 h 2290966"/>
              <a:gd name="connsiteX0" fmla="*/ 2010 w 2300806"/>
              <a:gd name="connsiteY0" fmla="*/ 147792 h 2290966"/>
              <a:gd name="connsiteX1" fmla="*/ 163186 w 2300806"/>
              <a:gd name="connsiteY1" fmla="*/ 7104 h 2290966"/>
              <a:gd name="connsiteX2" fmla="*/ 1731068 w 2300806"/>
              <a:gd name="connsiteY2" fmla="*/ 421416 h 2290966"/>
              <a:gd name="connsiteX3" fmla="*/ 1877419 w 2300806"/>
              <a:gd name="connsiteY3" fmla="*/ 588253 h 2290966"/>
              <a:gd name="connsiteX4" fmla="*/ 2300806 w 2300806"/>
              <a:gd name="connsiteY4" fmla="*/ 2165110 h 2290966"/>
              <a:gd name="connsiteX5" fmla="*/ 2155719 w 2300806"/>
              <a:gd name="connsiteY5" fmla="*/ 2287371 h 2290966"/>
              <a:gd name="connsiteX6" fmla="*/ 588820 w 2300806"/>
              <a:gd name="connsiteY6" fmla="*/ 1874416 h 2290966"/>
              <a:gd name="connsiteX7" fmla="*/ 422682 w 2300806"/>
              <a:gd name="connsiteY7" fmla="*/ 1672167 h 2290966"/>
              <a:gd name="connsiteX8" fmla="*/ 2010 w 2300806"/>
              <a:gd name="connsiteY8" fmla="*/ 147792 h 2290966"/>
              <a:gd name="connsiteX0" fmla="*/ 2321 w 2301117"/>
              <a:gd name="connsiteY0" fmla="*/ 145616 h 2288790"/>
              <a:gd name="connsiteX1" fmla="*/ 163497 w 2301117"/>
              <a:gd name="connsiteY1" fmla="*/ 4928 h 2288790"/>
              <a:gd name="connsiteX2" fmla="*/ 1731379 w 2301117"/>
              <a:gd name="connsiteY2" fmla="*/ 419240 h 2288790"/>
              <a:gd name="connsiteX3" fmla="*/ 1877730 w 2301117"/>
              <a:gd name="connsiteY3" fmla="*/ 586077 h 2288790"/>
              <a:gd name="connsiteX4" fmla="*/ 2301117 w 2301117"/>
              <a:gd name="connsiteY4" fmla="*/ 2162934 h 2288790"/>
              <a:gd name="connsiteX5" fmla="*/ 2156030 w 2301117"/>
              <a:gd name="connsiteY5" fmla="*/ 2285195 h 2288790"/>
              <a:gd name="connsiteX6" fmla="*/ 589131 w 2301117"/>
              <a:gd name="connsiteY6" fmla="*/ 1872240 h 2288790"/>
              <a:gd name="connsiteX7" fmla="*/ 422993 w 2301117"/>
              <a:gd name="connsiteY7" fmla="*/ 1669991 h 2288790"/>
              <a:gd name="connsiteX8" fmla="*/ 2321 w 2301117"/>
              <a:gd name="connsiteY8" fmla="*/ 145616 h 2288790"/>
              <a:gd name="connsiteX0" fmla="*/ 0 w 2298796"/>
              <a:gd name="connsiteY0" fmla="*/ 147175 h 2290349"/>
              <a:gd name="connsiteX1" fmla="*/ 161176 w 2298796"/>
              <a:gd name="connsiteY1" fmla="*/ 6487 h 2290349"/>
              <a:gd name="connsiteX2" fmla="*/ 1729058 w 2298796"/>
              <a:gd name="connsiteY2" fmla="*/ 420799 h 2290349"/>
              <a:gd name="connsiteX3" fmla="*/ 1875409 w 2298796"/>
              <a:gd name="connsiteY3" fmla="*/ 587636 h 2290349"/>
              <a:gd name="connsiteX4" fmla="*/ 2298796 w 2298796"/>
              <a:gd name="connsiteY4" fmla="*/ 2164493 h 2290349"/>
              <a:gd name="connsiteX5" fmla="*/ 2153709 w 2298796"/>
              <a:gd name="connsiteY5" fmla="*/ 2286754 h 2290349"/>
              <a:gd name="connsiteX6" fmla="*/ 586810 w 2298796"/>
              <a:gd name="connsiteY6" fmla="*/ 1873799 h 2290349"/>
              <a:gd name="connsiteX7" fmla="*/ 420672 w 2298796"/>
              <a:gd name="connsiteY7" fmla="*/ 1671550 h 2290349"/>
              <a:gd name="connsiteX8" fmla="*/ 0 w 2298796"/>
              <a:gd name="connsiteY8" fmla="*/ 147175 h 2290349"/>
              <a:gd name="connsiteX0" fmla="*/ 0 w 2298796"/>
              <a:gd name="connsiteY0" fmla="*/ 147356 h 2290530"/>
              <a:gd name="connsiteX1" fmla="*/ 161176 w 2298796"/>
              <a:gd name="connsiteY1" fmla="*/ 6668 h 2290530"/>
              <a:gd name="connsiteX2" fmla="*/ 1729058 w 2298796"/>
              <a:gd name="connsiteY2" fmla="*/ 420980 h 2290530"/>
              <a:gd name="connsiteX3" fmla="*/ 1875409 w 2298796"/>
              <a:gd name="connsiteY3" fmla="*/ 587817 h 2290530"/>
              <a:gd name="connsiteX4" fmla="*/ 2298796 w 2298796"/>
              <a:gd name="connsiteY4" fmla="*/ 2164674 h 2290530"/>
              <a:gd name="connsiteX5" fmla="*/ 2153709 w 2298796"/>
              <a:gd name="connsiteY5" fmla="*/ 2286935 h 2290530"/>
              <a:gd name="connsiteX6" fmla="*/ 586810 w 2298796"/>
              <a:gd name="connsiteY6" fmla="*/ 1873980 h 2290530"/>
              <a:gd name="connsiteX7" fmla="*/ 420672 w 2298796"/>
              <a:gd name="connsiteY7" fmla="*/ 1671731 h 2290530"/>
              <a:gd name="connsiteX8" fmla="*/ 0 w 2298796"/>
              <a:gd name="connsiteY8" fmla="*/ 147356 h 2290530"/>
              <a:gd name="connsiteX0" fmla="*/ 9617 w 2308413"/>
              <a:gd name="connsiteY0" fmla="*/ 144929 h 2288103"/>
              <a:gd name="connsiteX1" fmla="*/ 170793 w 2308413"/>
              <a:gd name="connsiteY1" fmla="*/ 4241 h 2288103"/>
              <a:gd name="connsiteX2" fmla="*/ 1738675 w 2308413"/>
              <a:gd name="connsiteY2" fmla="*/ 418553 h 2288103"/>
              <a:gd name="connsiteX3" fmla="*/ 1885026 w 2308413"/>
              <a:gd name="connsiteY3" fmla="*/ 585390 h 2288103"/>
              <a:gd name="connsiteX4" fmla="*/ 2308413 w 2308413"/>
              <a:gd name="connsiteY4" fmla="*/ 2162247 h 2288103"/>
              <a:gd name="connsiteX5" fmla="*/ 2163326 w 2308413"/>
              <a:gd name="connsiteY5" fmla="*/ 2284508 h 2288103"/>
              <a:gd name="connsiteX6" fmla="*/ 596427 w 2308413"/>
              <a:gd name="connsiteY6" fmla="*/ 1871553 h 2288103"/>
              <a:gd name="connsiteX7" fmla="*/ 430289 w 2308413"/>
              <a:gd name="connsiteY7" fmla="*/ 1669304 h 2288103"/>
              <a:gd name="connsiteX8" fmla="*/ 9617 w 2308413"/>
              <a:gd name="connsiteY8" fmla="*/ 144929 h 2288103"/>
              <a:gd name="connsiteX0" fmla="*/ 8386 w 2307182"/>
              <a:gd name="connsiteY0" fmla="*/ 152138 h 2295312"/>
              <a:gd name="connsiteX1" fmla="*/ 169562 w 2307182"/>
              <a:gd name="connsiteY1" fmla="*/ 11450 h 2295312"/>
              <a:gd name="connsiteX2" fmla="*/ 1737444 w 2307182"/>
              <a:gd name="connsiteY2" fmla="*/ 425762 h 2295312"/>
              <a:gd name="connsiteX3" fmla="*/ 1883795 w 2307182"/>
              <a:gd name="connsiteY3" fmla="*/ 592599 h 2295312"/>
              <a:gd name="connsiteX4" fmla="*/ 2307182 w 2307182"/>
              <a:gd name="connsiteY4" fmla="*/ 2169456 h 2295312"/>
              <a:gd name="connsiteX5" fmla="*/ 2162095 w 2307182"/>
              <a:gd name="connsiteY5" fmla="*/ 2291717 h 2295312"/>
              <a:gd name="connsiteX6" fmla="*/ 595196 w 2307182"/>
              <a:gd name="connsiteY6" fmla="*/ 1878762 h 2295312"/>
              <a:gd name="connsiteX7" fmla="*/ 429058 w 2307182"/>
              <a:gd name="connsiteY7" fmla="*/ 1676513 h 2295312"/>
              <a:gd name="connsiteX8" fmla="*/ 8386 w 2307182"/>
              <a:gd name="connsiteY8" fmla="*/ 152138 h 2295312"/>
              <a:gd name="connsiteX0" fmla="*/ 9020 w 2301081"/>
              <a:gd name="connsiteY0" fmla="*/ 145947 h 2295856"/>
              <a:gd name="connsiteX1" fmla="*/ 163461 w 2301081"/>
              <a:gd name="connsiteY1" fmla="*/ 11994 h 2295856"/>
              <a:gd name="connsiteX2" fmla="*/ 1731343 w 2301081"/>
              <a:gd name="connsiteY2" fmla="*/ 426306 h 2295856"/>
              <a:gd name="connsiteX3" fmla="*/ 1877694 w 2301081"/>
              <a:gd name="connsiteY3" fmla="*/ 593143 h 2295856"/>
              <a:gd name="connsiteX4" fmla="*/ 2301081 w 2301081"/>
              <a:gd name="connsiteY4" fmla="*/ 2170000 h 2295856"/>
              <a:gd name="connsiteX5" fmla="*/ 2155994 w 2301081"/>
              <a:gd name="connsiteY5" fmla="*/ 2292261 h 2295856"/>
              <a:gd name="connsiteX6" fmla="*/ 589095 w 2301081"/>
              <a:gd name="connsiteY6" fmla="*/ 1879306 h 2295856"/>
              <a:gd name="connsiteX7" fmla="*/ 422957 w 2301081"/>
              <a:gd name="connsiteY7" fmla="*/ 1677057 h 2295856"/>
              <a:gd name="connsiteX8" fmla="*/ 9020 w 2301081"/>
              <a:gd name="connsiteY8" fmla="*/ 145947 h 2295856"/>
              <a:gd name="connsiteX0" fmla="*/ 3409 w 2295470"/>
              <a:gd name="connsiteY0" fmla="*/ 146126 h 2296035"/>
              <a:gd name="connsiteX1" fmla="*/ 157850 w 2295470"/>
              <a:gd name="connsiteY1" fmla="*/ 12173 h 2296035"/>
              <a:gd name="connsiteX2" fmla="*/ 1725732 w 2295470"/>
              <a:gd name="connsiteY2" fmla="*/ 426485 h 2296035"/>
              <a:gd name="connsiteX3" fmla="*/ 1872083 w 2295470"/>
              <a:gd name="connsiteY3" fmla="*/ 593322 h 2296035"/>
              <a:gd name="connsiteX4" fmla="*/ 2295470 w 2295470"/>
              <a:gd name="connsiteY4" fmla="*/ 2170179 h 2296035"/>
              <a:gd name="connsiteX5" fmla="*/ 2150383 w 2295470"/>
              <a:gd name="connsiteY5" fmla="*/ 2292440 h 2296035"/>
              <a:gd name="connsiteX6" fmla="*/ 583484 w 2295470"/>
              <a:gd name="connsiteY6" fmla="*/ 1879485 h 2296035"/>
              <a:gd name="connsiteX7" fmla="*/ 417346 w 2295470"/>
              <a:gd name="connsiteY7" fmla="*/ 1677236 h 2296035"/>
              <a:gd name="connsiteX8" fmla="*/ 3409 w 2295470"/>
              <a:gd name="connsiteY8" fmla="*/ 146126 h 2296035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5540 w 2297601"/>
              <a:gd name="connsiteY0" fmla="*/ 143814 h 2293723"/>
              <a:gd name="connsiteX1" fmla="*/ 159981 w 2297601"/>
              <a:gd name="connsiteY1" fmla="*/ 9861 h 2293723"/>
              <a:gd name="connsiteX2" fmla="*/ 1727863 w 2297601"/>
              <a:gd name="connsiteY2" fmla="*/ 424173 h 2293723"/>
              <a:gd name="connsiteX3" fmla="*/ 1874214 w 2297601"/>
              <a:gd name="connsiteY3" fmla="*/ 591010 h 2293723"/>
              <a:gd name="connsiteX4" fmla="*/ 2297601 w 2297601"/>
              <a:gd name="connsiteY4" fmla="*/ 2167867 h 2293723"/>
              <a:gd name="connsiteX5" fmla="*/ 2152514 w 2297601"/>
              <a:gd name="connsiteY5" fmla="*/ 2290128 h 2293723"/>
              <a:gd name="connsiteX6" fmla="*/ 585615 w 2297601"/>
              <a:gd name="connsiteY6" fmla="*/ 1877173 h 2293723"/>
              <a:gd name="connsiteX7" fmla="*/ 419477 w 2297601"/>
              <a:gd name="connsiteY7" fmla="*/ 1674924 h 2293723"/>
              <a:gd name="connsiteX8" fmla="*/ 5540 w 2297601"/>
              <a:gd name="connsiteY8" fmla="*/ 143814 h 2293723"/>
              <a:gd name="connsiteX0" fmla="*/ 5540 w 2297601"/>
              <a:gd name="connsiteY0" fmla="*/ 143814 h 2293723"/>
              <a:gd name="connsiteX1" fmla="*/ 159981 w 2297601"/>
              <a:gd name="connsiteY1" fmla="*/ 9861 h 2293723"/>
              <a:gd name="connsiteX2" fmla="*/ 1727863 w 2297601"/>
              <a:gd name="connsiteY2" fmla="*/ 424173 h 2293723"/>
              <a:gd name="connsiteX3" fmla="*/ 1874214 w 2297601"/>
              <a:gd name="connsiteY3" fmla="*/ 591010 h 2293723"/>
              <a:gd name="connsiteX4" fmla="*/ 2297601 w 2297601"/>
              <a:gd name="connsiteY4" fmla="*/ 2167867 h 2293723"/>
              <a:gd name="connsiteX5" fmla="*/ 2152514 w 2297601"/>
              <a:gd name="connsiteY5" fmla="*/ 2290128 h 2293723"/>
              <a:gd name="connsiteX6" fmla="*/ 585615 w 2297601"/>
              <a:gd name="connsiteY6" fmla="*/ 1877173 h 2293723"/>
              <a:gd name="connsiteX7" fmla="*/ 419477 w 2297601"/>
              <a:gd name="connsiteY7" fmla="*/ 1674924 h 2293723"/>
              <a:gd name="connsiteX8" fmla="*/ 5540 w 2297601"/>
              <a:gd name="connsiteY8" fmla="*/ 143814 h 2293723"/>
              <a:gd name="connsiteX0" fmla="*/ 3923 w 2295984"/>
              <a:gd name="connsiteY0" fmla="*/ 144081 h 2293990"/>
              <a:gd name="connsiteX1" fmla="*/ 158364 w 2295984"/>
              <a:gd name="connsiteY1" fmla="*/ 10128 h 2293990"/>
              <a:gd name="connsiteX2" fmla="*/ 1726246 w 2295984"/>
              <a:gd name="connsiteY2" fmla="*/ 424440 h 2293990"/>
              <a:gd name="connsiteX3" fmla="*/ 1872597 w 2295984"/>
              <a:gd name="connsiteY3" fmla="*/ 591277 h 2293990"/>
              <a:gd name="connsiteX4" fmla="*/ 2295984 w 2295984"/>
              <a:gd name="connsiteY4" fmla="*/ 2168134 h 2293990"/>
              <a:gd name="connsiteX5" fmla="*/ 2150897 w 2295984"/>
              <a:gd name="connsiteY5" fmla="*/ 2290395 h 2293990"/>
              <a:gd name="connsiteX6" fmla="*/ 583998 w 2295984"/>
              <a:gd name="connsiteY6" fmla="*/ 1877440 h 2293990"/>
              <a:gd name="connsiteX7" fmla="*/ 417860 w 2295984"/>
              <a:gd name="connsiteY7" fmla="*/ 1675191 h 2293990"/>
              <a:gd name="connsiteX8" fmla="*/ 3923 w 2295984"/>
              <a:gd name="connsiteY8" fmla="*/ 144081 h 2293990"/>
              <a:gd name="connsiteX0" fmla="*/ 1528 w 2293589"/>
              <a:gd name="connsiteY0" fmla="*/ 144362 h 2294271"/>
              <a:gd name="connsiteX1" fmla="*/ 155969 w 2293589"/>
              <a:gd name="connsiteY1" fmla="*/ 10409 h 2294271"/>
              <a:gd name="connsiteX2" fmla="*/ 1723851 w 2293589"/>
              <a:gd name="connsiteY2" fmla="*/ 424721 h 2294271"/>
              <a:gd name="connsiteX3" fmla="*/ 1870202 w 2293589"/>
              <a:gd name="connsiteY3" fmla="*/ 591558 h 2294271"/>
              <a:gd name="connsiteX4" fmla="*/ 2293589 w 2293589"/>
              <a:gd name="connsiteY4" fmla="*/ 2168415 h 2294271"/>
              <a:gd name="connsiteX5" fmla="*/ 2148502 w 2293589"/>
              <a:gd name="connsiteY5" fmla="*/ 2290676 h 2294271"/>
              <a:gd name="connsiteX6" fmla="*/ 581603 w 2293589"/>
              <a:gd name="connsiteY6" fmla="*/ 1877721 h 2294271"/>
              <a:gd name="connsiteX7" fmla="*/ 415465 w 2293589"/>
              <a:gd name="connsiteY7" fmla="*/ 1675472 h 2294271"/>
              <a:gd name="connsiteX8" fmla="*/ 1528 w 2293589"/>
              <a:gd name="connsiteY8" fmla="*/ 144362 h 2294271"/>
              <a:gd name="connsiteX0" fmla="*/ 1848 w 2293909"/>
              <a:gd name="connsiteY0" fmla="*/ 138202 h 2288111"/>
              <a:gd name="connsiteX1" fmla="*/ 156289 w 2293909"/>
              <a:gd name="connsiteY1" fmla="*/ 4249 h 2288111"/>
              <a:gd name="connsiteX2" fmla="*/ 1724171 w 2293909"/>
              <a:gd name="connsiteY2" fmla="*/ 418561 h 2288111"/>
              <a:gd name="connsiteX3" fmla="*/ 1870522 w 2293909"/>
              <a:gd name="connsiteY3" fmla="*/ 585398 h 2288111"/>
              <a:gd name="connsiteX4" fmla="*/ 2293909 w 2293909"/>
              <a:gd name="connsiteY4" fmla="*/ 2162255 h 2288111"/>
              <a:gd name="connsiteX5" fmla="*/ 2148822 w 2293909"/>
              <a:gd name="connsiteY5" fmla="*/ 2284516 h 2288111"/>
              <a:gd name="connsiteX6" fmla="*/ 581923 w 2293909"/>
              <a:gd name="connsiteY6" fmla="*/ 1871561 h 2288111"/>
              <a:gd name="connsiteX7" fmla="*/ 415785 w 2293909"/>
              <a:gd name="connsiteY7" fmla="*/ 1669312 h 2288111"/>
              <a:gd name="connsiteX8" fmla="*/ 1848 w 2293909"/>
              <a:gd name="connsiteY8" fmla="*/ 138202 h 2288111"/>
              <a:gd name="connsiteX0" fmla="*/ 1289 w 2293350"/>
              <a:gd name="connsiteY0" fmla="*/ 138202 h 2288111"/>
              <a:gd name="connsiteX1" fmla="*/ 155730 w 2293350"/>
              <a:gd name="connsiteY1" fmla="*/ 4249 h 2288111"/>
              <a:gd name="connsiteX2" fmla="*/ 1723612 w 2293350"/>
              <a:gd name="connsiteY2" fmla="*/ 418561 h 2288111"/>
              <a:gd name="connsiteX3" fmla="*/ 1869963 w 2293350"/>
              <a:gd name="connsiteY3" fmla="*/ 585398 h 2288111"/>
              <a:gd name="connsiteX4" fmla="*/ 2293350 w 2293350"/>
              <a:gd name="connsiteY4" fmla="*/ 2162255 h 2288111"/>
              <a:gd name="connsiteX5" fmla="*/ 2148263 w 2293350"/>
              <a:gd name="connsiteY5" fmla="*/ 2284516 h 2288111"/>
              <a:gd name="connsiteX6" fmla="*/ 581364 w 2293350"/>
              <a:gd name="connsiteY6" fmla="*/ 1871561 h 2288111"/>
              <a:gd name="connsiteX7" fmla="*/ 415226 w 2293350"/>
              <a:gd name="connsiteY7" fmla="*/ 1669312 h 2288111"/>
              <a:gd name="connsiteX8" fmla="*/ 1289 w 2293350"/>
              <a:gd name="connsiteY8" fmla="*/ 138202 h 2288111"/>
              <a:gd name="connsiteX0" fmla="*/ 1527 w 2293588"/>
              <a:gd name="connsiteY0" fmla="*/ 138621 h 2288530"/>
              <a:gd name="connsiteX1" fmla="*/ 155968 w 2293588"/>
              <a:gd name="connsiteY1" fmla="*/ 4668 h 2288530"/>
              <a:gd name="connsiteX2" fmla="*/ 1723850 w 2293588"/>
              <a:gd name="connsiteY2" fmla="*/ 418980 h 2288530"/>
              <a:gd name="connsiteX3" fmla="*/ 1870201 w 2293588"/>
              <a:gd name="connsiteY3" fmla="*/ 585817 h 2288530"/>
              <a:gd name="connsiteX4" fmla="*/ 2293588 w 2293588"/>
              <a:gd name="connsiteY4" fmla="*/ 2162674 h 2288530"/>
              <a:gd name="connsiteX5" fmla="*/ 2148501 w 2293588"/>
              <a:gd name="connsiteY5" fmla="*/ 2284935 h 2288530"/>
              <a:gd name="connsiteX6" fmla="*/ 581602 w 2293588"/>
              <a:gd name="connsiteY6" fmla="*/ 1871980 h 2288530"/>
              <a:gd name="connsiteX7" fmla="*/ 415464 w 2293588"/>
              <a:gd name="connsiteY7" fmla="*/ 1669731 h 2288530"/>
              <a:gd name="connsiteX8" fmla="*/ 1527 w 2293588"/>
              <a:gd name="connsiteY8" fmla="*/ 138621 h 2288530"/>
              <a:gd name="connsiteX0" fmla="*/ 4451 w 2296512"/>
              <a:gd name="connsiteY0" fmla="*/ 139388 h 2289297"/>
              <a:gd name="connsiteX1" fmla="*/ 158892 w 2296512"/>
              <a:gd name="connsiteY1" fmla="*/ 5435 h 2289297"/>
              <a:gd name="connsiteX2" fmla="*/ 1726774 w 2296512"/>
              <a:gd name="connsiteY2" fmla="*/ 419747 h 2289297"/>
              <a:gd name="connsiteX3" fmla="*/ 1873125 w 2296512"/>
              <a:gd name="connsiteY3" fmla="*/ 586584 h 2289297"/>
              <a:gd name="connsiteX4" fmla="*/ 2296512 w 2296512"/>
              <a:gd name="connsiteY4" fmla="*/ 2163441 h 2289297"/>
              <a:gd name="connsiteX5" fmla="*/ 2151425 w 2296512"/>
              <a:gd name="connsiteY5" fmla="*/ 2285702 h 2289297"/>
              <a:gd name="connsiteX6" fmla="*/ 584526 w 2296512"/>
              <a:gd name="connsiteY6" fmla="*/ 1872747 h 2289297"/>
              <a:gd name="connsiteX7" fmla="*/ 418388 w 2296512"/>
              <a:gd name="connsiteY7" fmla="*/ 1670498 h 2289297"/>
              <a:gd name="connsiteX8" fmla="*/ 4451 w 2296512"/>
              <a:gd name="connsiteY8" fmla="*/ 139388 h 2289297"/>
              <a:gd name="connsiteX0" fmla="*/ 4451 w 2299782"/>
              <a:gd name="connsiteY0" fmla="*/ 139388 h 2288818"/>
              <a:gd name="connsiteX1" fmla="*/ 158892 w 2299782"/>
              <a:gd name="connsiteY1" fmla="*/ 5435 h 2288818"/>
              <a:gd name="connsiteX2" fmla="*/ 1726774 w 2299782"/>
              <a:gd name="connsiteY2" fmla="*/ 419747 h 2288818"/>
              <a:gd name="connsiteX3" fmla="*/ 1873125 w 2299782"/>
              <a:gd name="connsiteY3" fmla="*/ 586584 h 2288818"/>
              <a:gd name="connsiteX4" fmla="*/ 2296512 w 2299782"/>
              <a:gd name="connsiteY4" fmla="*/ 2163441 h 2288818"/>
              <a:gd name="connsiteX5" fmla="*/ 2151425 w 2299782"/>
              <a:gd name="connsiteY5" fmla="*/ 2285702 h 2288818"/>
              <a:gd name="connsiteX6" fmla="*/ 584526 w 2299782"/>
              <a:gd name="connsiteY6" fmla="*/ 1872747 h 2288818"/>
              <a:gd name="connsiteX7" fmla="*/ 418388 w 2299782"/>
              <a:gd name="connsiteY7" fmla="*/ 1670498 h 2288818"/>
              <a:gd name="connsiteX8" fmla="*/ 4451 w 2299782"/>
              <a:gd name="connsiteY8" fmla="*/ 139388 h 2288818"/>
              <a:gd name="connsiteX0" fmla="*/ 4451 w 2299139"/>
              <a:gd name="connsiteY0" fmla="*/ 139388 h 2287220"/>
              <a:gd name="connsiteX1" fmla="*/ 158892 w 2299139"/>
              <a:gd name="connsiteY1" fmla="*/ 5435 h 2287220"/>
              <a:gd name="connsiteX2" fmla="*/ 1726774 w 2299139"/>
              <a:gd name="connsiteY2" fmla="*/ 419747 h 2287220"/>
              <a:gd name="connsiteX3" fmla="*/ 1873125 w 2299139"/>
              <a:gd name="connsiteY3" fmla="*/ 586584 h 2287220"/>
              <a:gd name="connsiteX4" fmla="*/ 2296512 w 2299139"/>
              <a:gd name="connsiteY4" fmla="*/ 2163441 h 2287220"/>
              <a:gd name="connsiteX5" fmla="*/ 2151425 w 2299139"/>
              <a:gd name="connsiteY5" fmla="*/ 2285702 h 2287220"/>
              <a:gd name="connsiteX6" fmla="*/ 584526 w 2299139"/>
              <a:gd name="connsiteY6" fmla="*/ 1872747 h 2287220"/>
              <a:gd name="connsiteX7" fmla="*/ 418388 w 2299139"/>
              <a:gd name="connsiteY7" fmla="*/ 1670498 h 2287220"/>
              <a:gd name="connsiteX8" fmla="*/ 4451 w 2299139"/>
              <a:gd name="connsiteY8" fmla="*/ 139388 h 2287220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84526 w 2299277"/>
              <a:gd name="connsiteY6" fmla="*/ 1872747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4690 w 2299277"/>
              <a:gd name="connsiteY3" fmla="*/ 585018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4690 w 2299277"/>
              <a:gd name="connsiteY3" fmla="*/ 588149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99277" h="2289265">
                <a:moveTo>
                  <a:pt x="4451" y="139388"/>
                </a:moveTo>
                <a:cubicBezTo>
                  <a:pt x="-13417" y="60766"/>
                  <a:pt x="19464" y="-22226"/>
                  <a:pt x="158892" y="5435"/>
                </a:cubicBezTo>
                <a:lnTo>
                  <a:pt x="1726774" y="419747"/>
                </a:lnTo>
                <a:cubicBezTo>
                  <a:pt x="1822894" y="445626"/>
                  <a:pt x="1861313" y="514526"/>
                  <a:pt x="1880135" y="585426"/>
                </a:cubicBezTo>
                <a:cubicBezTo>
                  <a:pt x="2097057" y="1402519"/>
                  <a:pt x="2138139" y="1539608"/>
                  <a:pt x="2296512" y="2163441"/>
                </a:cubicBezTo>
                <a:cubicBezTo>
                  <a:pt x="2313920" y="2245273"/>
                  <a:pt x="2247201" y="2304717"/>
                  <a:pt x="2151425" y="2285702"/>
                </a:cubicBezTo>
                <a:lnTo>
                  <a:pt x="594791" y="1867358"/>
                </a:lnTo>
                <a:cubicBezTo>
                  <a:pt x="507154" y="1842614"/>
                  <a:pt x="450849" y="1799460"/>
                  <a:pt x="416823" y="1672064"/>
                </a:cubicBezTo>
                <a:cubicBezTo>
                  <a:pt x="286664" y="1184744"/>
                  <a:pt x="134198" y="644520"/>
                  <a:pt x="4451" y="139388"/>
                </a:cubicBezTo>
                <a:close/>
              </a:path>
            </a:pathLst>
          </a:custGeom>
          <a:noFill/>
          <a:ln w="28575" cmpd="sng">
            <a:solidFill>
              <a:srgbClr val="A7934B">
                <a:alpha val="1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ed Rectangle 11"/>
          <p:cNvSpPr/>
          <p:nvPr userDrawn="1"/>
        </p:nvSpPr>
        <p:spPr>
          <a:xfrm rot="20703236" flipH="1">
            <a:off x="9302128" y="2034523"/>
            <a:ext cx="2343465" cy="2326254"/>
          </a:xfrm>
          <a:custGeom>
            <a:avLst/>
            <a:gdLst>
              <a:gd name="connsiteX0" fmla="*/ 0 w 2309041"/>
              <a:gd name="connsiteY0" fmla="*/ 122448 h 2313432"/>
              <a:gd name="connsiteX1" fmla="*/ 122448 w 2309041"/>
              <a:gd name="connsiteY1" fmla="*/ 0 h 2313432"/>
              <a:gd name="connsiteX2" fmla="*/ 2186593 w 2309041"/>
              <a:gd name="connsiteY2" fmla="*/ 0 h 2313432"/>
              <a:gd name="connsiteX3" fmla="*/ 2309041 w 2309041"/>
              <a:gd name="connsiteY3" fmla="*/ 122448 h 2313432"/>
              <a:gd name="connsiteX4" fmla="*/ 2309041 w 2309041"/>
              <a:gd name="connsiteY4" fmla="*/ 2190984 h 2313432"/>
              <a:gd name="connsiteX5" fmla="*/ 2186593 w 2309041"/>
              <a:gd name="connsiteY5" fmla="*/ 2313432 h 2313432"/>
              <a:gd name="connsiteX6" fmla="*/ 122448 w 2309041"/>
              <a:gd name="connsiteY6" fmla="*/ 2313432 h 2313432"/>
              <a:gd name="connsiteX7" fmla="*/ 0 w 2309041"/>
              <a:gd name="connsiteY7" fmla="*/ 2190984 h 2313432"/>
              <a:gd name="connsiteX8" fmla="*/ 0 w 2309041"/>
              <a:gd name="connsiteY8" fmla="*/ 122448 h 2313432"/>
              <a:gd name="connsiteX0" fmla="*/ 0 w 2756331"/>
              <a:gd name="connsiteY0" fmla="*/ 122448 h 2313432"/>
              <a:gd name="connsiteX1" fmla="*/ 122448 w 2756331"/>
              <a:gd name="connsiteY1" fmla="*/ 0 h 2313432"/>
              <a:gd name="connsiteX2" fmla="*/ 2186593 w 2756331"/>
              <a:gd name="connsiteY2" fmla="*/ 0 h 2313432"/>
              <a:gd name="connsiteX3" fmla="*/ 2309041 w 2756331"/>
              <a:gd name="connsiteY3" fmla="*/ 122448 h 2313432"/>
              <a:gd name="connsiteX4" fmla="*/ 2756331 w 2756331"/>
              <a:gd name="connsiteY4" fmla="*/ 1743694 h 2313432"/>
              <a:gd name="connsiteX5" fmla="*/ 2186593 w 2756331"/>
              <a:gd name="connsiteY5" fmla="*/ 2313432 h 2313432"/>
              <a:gd name="connsiteX6" fmla="*/ 122448 w 2756331"/>
              <a:gd name="connsiteY6" fmla="*/ 2313432 h 2313432"/>
              <a:gd name="connsiteX7" fmla="*/ 0 w 2756331"/>
              <a:gd name="connsiteY7" fmla="*/ 2190984 h 2313432"/>
              <a:gd name="connsiteX8" fmla="*/ 0 w 2756331"/>
              <a:gd name="connsiteY8" fmla="*/ 122448 h 2313432"/>
              <a:gd name="connsiteX0" fmla="*/ 0 w 2756331"/>
              <a:gd name="connsiteY0" fmla="*/ 122448 h 2313432"/>
              <a:gd name="connsiteX1" fmla="*/ 122448 w 2756331"/>
              <a:gd name="connsiteY1" fmla="*/ 0 h 2313432"/>
              <a:gd name="connsiteX2" fmla="*/ 2186593 w 2756331"/>
              <a:gd name="connsiteY2" fmla="*/ 0 h 2313432"/>
              <a:gd name="connsiteX3" fmla="*/ 2309041 w 2756331"/>
              <a:gd name="connsiteY3" fmla="*/ 122448 h 2313432"/>
              <a:gd name="connsiteX4" fmla="*/ 2756331 w 2756331"/>
              <a:gd name="connsiteY4" fmla="*/ 1743694 h 2313432"/>
              <a:gd name="connsiteX5" fmla="*/ 2654369 w 2756331"/>
              <a:gd name="connsiteY5" fmla="*/ 1852485 h 2313432"/>
              <a:gd name="connsiteX6" fmla="*/ 122448 w 2756331"/>
              <a:gd name="connsiteY6" fmla="*/ 2313432 h 2313432"/>
              <a:gd name="connsiteX7" fmla="*/ 0 w 2756331"/>
              <a:gd name="connsiteY7" fmla="*/ 2190984 h 2313432"/>
              <a:gd name="connsiteX8" fmla="*/ 0 w 2756331"/>
              <a:gd name="connsiteY8" fmla="*/ 122448 h 2313432"/>
              <a:gd name="connsiteX0" fmla="*/ 0 w 2756331"/>
              <a:gd name="connsiteY0" fmla="*/ 122448 h 2193261"/>
              <a:gd name="connsiteX1" fmla="*/ 122448 w 2756331"/>
              <a:gd name="connsiteY1" fmla="*/ 0 h 2193261"/>
              <a:gd name="connsiteX2" fmla="*/ 2186593 w 2756331"/>
              <a:gd name="connsiteY2" fmla="*/ 0 h 2193261"/>
              <a:gd name="connsiteX3" fmla="*/ 2309041 w 2756331"/>
              <a:gd name="connsiteY3" fmla="*/ 122448 h 2193261"/>
              <a:gd name="connsiteX4" fmla="*/ 2756331 w 2756331"/>
              <a:gd name="connsiteY4" fmla="*/ 1743694 h 2193261"/>
              <a:gd name="connsiteX5" fmla="*/ 2654369 w 2756331"/>
              <a:gd name="connsiteY5" fmla="*/ 1852485 h 2193261"/>
              <a:gd name="connsiteX6" fmla="*/ 1768205 w 2756331"/>
              <a:gd name="connsiteY6" fmla="*/ 797431 h 2193261"/>
              <a:gd name="connsiteX7" fmla="*/ 0 w 2756331"/>
              <a:gd name="connsiteY7" fmla="*/ 2190984 h 2193261"/>
              <a:gd name="connsiteX8" fmla="*/ 0 w 2756331"/>
              <a:gd name="connsiteY8" fmla="*/ 122448 h 2193261"/>
              <a:gd name="connsiteX0" fmla="*/ 0 w 2756331"/>
              <a:gd name="connsiteY0" fmla="*/ 122448 h 2194935"/>
              <a:gd name="connsiteX1" fmla="*/ 122448 w 2756331"/>
              <a:gd name="connsiteY1" fmla="*/ 0 h 2194935"/>
              <a:gd name="connsiteX2" fmla="*/ 2186593 w 2756331"/>
              <a:gd name="connsiteY2" fmla="*/ 0 h 2194935"/>
              <a:gd name="connsiteX3" fmla="*/ 2309041 w 2756331"/>
              <a:gd name="connsiteY3" fmla="*/ 122448 h 2194935"/>
              <a:gd name="connsiteX4" fmla="*/ 2756331 w 2756331"/>
              <a:gd name="connsiteY4" fmla="*/ 1743694 h 2194935"/>
              <a:gd name="connsiteX5" fmla="*/ 2654369 w 2756331"/>
              <a:gd name="connsiteY5" fmla="*/ 1852485 h 2194935"/>
              <a:gd name="connsiteX6" fmla="*/ 986298 w 2756331"/>
              <a:gd name="connsiteY6" fmla="*/ 1435925 h 2194935"/>
              <a:gd name="connsiteX7" fmla="*/ 0 w 2756331"/>
              <a:gd name="connsiteY7" fmla="*/ 2190984 h 2194935"/>
              <a:gd name="connsiteX8" fmla="*/ 0 w 2756331"/>
              <a:gd name="connsiteY8" fmla="*/ 122448 h 2194935"/>
              <a:gd name="connsiteX0" fmla="*/ 0 w 2756331"/>
              <a:gd name="connsiteY0" fmla="*/ 122448 h 1852485"/>
              <a:gd name="connsiteX1" fmla="*/ 122448 w 2756331"/>
              <a:gd name="connsiteY1" fmla="*/ 0 h 1852485"/>
              <a:gd name="connsiteX2" fmla="*/ 2186593 w 2756331"/>
              <a:gd name="connsiteY2" fmla="*/ 0 h 1852485"/>
              <a:gd name="connsiteX3" fmla="*/ 2309041 w 2756331"/>
              <a:gd name="connsiteY3" fmla="*/ 122448 h 1852485"/>
              <a:gd name="connsiteX4" fmla="*/ 2756331 w 2756331"/>
              <a:gd name="connsiteY4" fmla="*/ 1743694 h 1852485"/>
              <a:gd name="connsiteX5" fmla="*/ 2654369 w 2756331"/>
              <a:gd name="connsiteY5" fmla="*/ 1852485 h 1852485"/>
              <a:gd name="connsiteX6" fmla="*/ 986298 w 2756331"/>
              <a:gd name="connsiteY6" fmla="*/ 1435925 h 1852485"/>
              <a:gd name="connsiteX7" fmla="*/ 894581 w 2756331"/>
              <a:gd name="connsiteY7" fmla="*/ 1337378 h 1852485"/>
              <a:gd name="connsiteX8" fmla="*/ 0 w 2756331"/>
              <a:gd name="connsiteY8" fmla="*/ 122448 h 1852485"/>
              <a:gd name="connsiteX0" fmla="*/ 0 w 2756331"/>
              <a:gd name="connsiteY0" fmla="*/ 539006 h 2269043"/>
              <a:gd name="connsiteX1" fmla="*/ 620956 w 2756331"/>
              <a:gd name="connsiteY1" fmla="*/ 0 h 2269043"/>
              <a:gd name="connsiteX2" fmla="*/ 2186593 w 2756331"/>
              <a:gd name="connsiteY2" fmla="*/ 416558 h 2269043"/>
              <a:gd name="connsiteX3" fmla="*/ 2309041 w 2756331"/>
              <a:gd name="connsiteY3" fmla="*/ 539006 h 2269043"/>
              <a:gd name="connsiteX4" fmla="*/ 2756331 w 2756331"/>
              <a:gd name="connsiteY4" fmla="*/ 2160252 h 2269043"/>
              <a:gd name="connsiteX5" fmla="*/ 2654369 w 2756331"/>
              <a:gd name="connsiteY5" fmla="*/ 2269043 h 2269043"/>
              <a:gd name="connsiteX6" fmla="*/ 986298 w 2756331"/>
              <a:gd name="connsiteY6" fmla="*/ 1852483 h 2269043"/>
              <a:gd name="connsiteX7" fmla="*/ 894581 w 2756331"/>
              <a:gd name="connsiteY7" fmla="*/ 1753936 h 2269043"/>
              <a:gd name="connsiteX8" fmla="*/ 0 w 2756331"/>
              <a:gd name="connsiteY8" fmla="*/ 539006 h 2269043"/>
              <a:gd name="connsiteX0" fmla="*/ 0 w 2288552"/>
              <a:gd name="connsiteY0" fmla="*/ 173665 h 2269043"/>
              <a:gd name="connsiteX1" fmla="*/ 153177 w 2288552"/>
              <a:gd name="connsiteY1" fmla="*/ 0 h 2269043"/>
              <a:gd name="connsiteX2" fmla="*/ 1718814 w 2288552"/>
              <a:gd name="connsiteY2" fmla="*/ 416558 h 2269043"/>
              <a:gd name="connsiteX3" fmla="*/ 1841262 w 2288552"/>
              <a:gd name="connsiteY3" fmla="*/ 539006 h 2269043"/>
              <a:gd name="connsiteX4" fmla="*/ 2288552 w 2288552"/>
              <a:gd name="connsiteY4" fmla="*/ 2160252 h 2269043"/>
              <a:gd name="connsiteX5" fmla="*/ 2186590 w 2288552"/>
              <a:gd name="connsiteY5" fmla="*/ 2269043 h 2269043"/>
              <a:gd name="connsiteX6" fmla="*/ 518519 w 2288552"/>
              <a:gd name="connsiteY6" fmla="*/ 1852483 h 2269043"/>
              <a:gd name="connsiteX7" fmla="*/ 426802 w 2288552"/>
              <a:gd name="connsiteY7" fmla="*/ 1753936 h 2269043"/>
              <a:gd name="connsiteX8" fmla="*/ 0 w 2288552"/>
              <a:gd name="connsiteY8" fmla="*/ 173665 h 2269043"/>
              <a:gd name="connsiteX0" fmla="*/ 0 w 2298796"/>
              <a:gd name="connsiteY0" fmla="*/ 142934 h 2269043"/>
              <a:gd name="connsiteX1" fmla="*/ 163421 w 2298796"/>
              <a:gd name="connsiteY1" fmla="*/ 0 h 2269043"/>
              <a:gd name="connsiteX2" fmla="*/ 1729058 w 2298796"/>
              <a:gd name="connsiteY2" fmla="*/ 416558 h 2269043"/>
              <a:gd name="connsiteX3" fmla="*/ 1851506 w 2298796"/>
              <a:gd name="connsiteY3" fmla="*/ 539006 h 2269043"/>
              <a:gd name="connsiteX4" fmla="*/ 2298796 w 2298796"/>
              <a:gd name="connsiteY4" fmla="*/ 2160252 h 2269043"/>
              <a:gd name="connsiteX5" fmla="*/ 2196834 w 2298796"/>
              <a:gd name="connsiteY5" fmla="*/ 2269043 h 2269043"/>
              <a:gd name="connsiteX6" fmla="*/ 528763 w 2298796"/>
              <a:gd name="connsiteY6" fmla="*/ 1852483 h 2269043"/>
              <a:gd name="connsiteX7" fmla="*/ 437046 w 2298796"/>
              <a:gd name="connsiteY7" fmla="*/ 1753936 h 2269043"/>
              <a:gd name="connsiteX8" fmla="*/ 0 w 2298796"/>
              <a:gd name="connsiteY8" fmla="*/ 142934 h 2269043"/>
              <a:gd name="connsiteX0" fmla="*/ 0 w 2298796"/>
              <a:gd name="connsiteY0" fmla="*/ 145749 h 2271858"/>
              <a:gd name="connsiteX1" fmla="*/ 163421 w 2298796"/>
              <a:gd name="connsiteY1" fmla="*/ 2815 h 2271858"/>
              <a:gd name="connsiteX2" fmla="*/ 1729058 w 2298796"/>
              <a:gd name="connsiteY2" fmla="*/ 419373 h 2271858"/>
              <a:gd name="connsiteX3" fmla="*/ 1851506 w 2298796"/>
              <a:gd name="connsiteY3" fmla="*/ 541821 h 2271858"/>
              <a:gd name="connsiteX4" fmla="*/ 2298796 w 2298796"/>
              <a:gd name="connsiteY4" fmla="*/ 2163067 h 2271858"/>
              <a:gd name="connsiteX5" fmla="*/ 2196834 w 2298796"/>
              <a:gd name="connsiteY5" fmla="*/ 2271858 h 2271858"/>
              <a:gd name="connsiteX6" fmla="*/ 528763 w 2298796"/>
              <a:gd name="connsiteY6" fmla="*/ 1855298 h 2271858"/>
              <a:gd name="connsiteX7" fmla="*/ 437046 w 2298796"/>
              <a:gd name="connsiteY7" fmla="*/ 1756751 h 2271858"/>
              <a:gd name="connsiteX8" fmla="*/ 0 w 2298796"/>
              <a:gd name="connsiteY8" fmla="*/ 145749 h 2271858"/>
              <a:gd name="connsiteX0" fmla="*/ 1583 w 2300379"/>
              <a:gd name="connsiteY0" fmla="*/ 146709 h 2272818"/>
              <a:gd name="connsiteX1" fmla="*/ 165004 w 2300379"/>
              <a:gd name="connsiteY1" fmla="*/ 3775 h 2272818"/>
              <a:gd name="connsiteX2" fmla="*/ 1730641 w 2300379"/>
              <a:gd name="connsiteY2" fmla="*/ 420333 h 2272818"/>
              <a:gd name="connsiteX3" fmla="*/ 1853089 w 2300379"/>
              <a:gd name="connsiteY3" fmla="*/ 542781 h 2272818"/>
              <a:gd name="connsiteX4" fmla="*/ 2300379 w 2300379"/>
              <a:gd name="connsiteY4" fmla="*/ 2164027 h 2272818"/>
              <a:gd name="connsiteX5" fmla="*/ 2198417 w 2300379"/>
              <a:gd name="connsiteY5" fmla="*/ 2272818 h 2272818"/>
              <a:gd name="connsiteX6" fmla="*/ 530346 w 2300379"/>
              <a:gd name="connsiteY6" fmla="*/ 1856258 h 2272818"/>
              <a:gd name="connsiteX7" fmla="*/ 438629 w 2300379"/>
              <a:gd name="connsiteY7" fmla="*/ 1757711 h 2272818"/>
              <a:gd name="connsiteX8" fmla="*/ 1583 w 2300379"/>
              <a:gd name="connsiteY8" fmla="*/ 146709 h 2272818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98751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98751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64606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8243"/>
              <a:gd name="connsiteX1" fmla="*/ 165338 w 2300713"/>
              <a:gd name="connsiteY1" fmla="*/ 6956 h 2288243"/>
              <a:gd name="connsiteX2" fmla="*/ 1730975 w 2300713"/>
              <a:gd name="connsiteY2" fmla="*/ 423514 h 2288243"/>
              <a:gd name="connsiteX3" fmla="*/ 1853423 w 2300713"/>
              <a:gd name="connsiteY3" fmla="*/ 545962 h 2288243"/>
              <a:gd name="connsiteX4" fmla="*/ 2300713 w 2300713"/>
              <a:gd name="connsiteY4" fmla="*/ 2167208 h 2288243"/>
              <a:gd name="connsiteX5" fmla="*/ 2164606 w 2300713"/>
              <a:gd name="connsiteY5" fmla="*/ 2275999 h 2288243"/>
              <a:gd name="connsiteX6" fmla="*/ 530680 w 2300713"/>
              <a:gd name="connsiteY6" fmla="*/ 1859439 h 2288243"/>
              <a:gd name="connsiteX7" fmla="*/ 438963 w 2300713"/>
              <a:gd name="connsiteY7" fmla="*/ 1760892 h 2288243"/>
              <a:gd name="connsiteX8" fmla="*/ 1917 w 2300713"/>
              <a:gd name="connsiteY8" fmla="*/ 149890 h 2288243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08231 w 2303711"/>
              <a:gd name="connsiteY7" fmla="*/ 1682357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08231 w 2303711"/>
              <a:gd name="connsiteY7" fmla="*/ 1682357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77326 w 2303711"/>
              <a:gd name="connsiteY3" fmla="*/ 590351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77326 w 2303711"/>
              <a:gd name="connsiteY3" fmla="*/ 590351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422589 w 2303711"/>
              <a:gd name="connsiteY7" fmla="*/ 1674265 h 2292042"/>
              <a:gd name="connsiteX8" fmla="*/ 1917 w 2303711"/>
              <a:gd name="connsiteY8" fmla="*/ 149890 h 2292042"/>
              <a:gd name="connsiteX0" fmla="*/ 2010 w 2303804"/>
              <a:gd name="connsiteY0" fmla="*/ 147792 h 2289944"/>
              <a:gd name="connsiteX1" fmla="*/ 163186 w 2303804"/>
              <a:gd name="connsiteY1" fmla="*/ 7104 h 2289944"/>
              <a:gd name="connsiteX2" fmla="*/ 1731068 w 2303804"/>
              <a:gd name="connsiteY2" fmla="*/ 421416 h 2289944"/>
              <a:gd name="connsiteX3" fmla="*/ 1877419 w 2303804"/>
              <a:gd name="connsiteY3" fmla="*/ 588253 h 2289944"/>
              <a:gd name="connsiteX4" fmla="*/ 2300806 w 2303804"/>
              <a:gd name="connsiteY4" fmla="*/ 2165110 h 2289944"/>
              <a:gd name="connsiteX5" fmla="*/ 2164699 w 2303804"/>
              <a:gd name="connsiteY5" fmla="*/ 2273901 h 2289944"/>
              <a:gd name="connsiteX6" fmla="*/ 588820 w 2303804"/>
              <a:gd name="connsiteY6" fmla="*/ 1874416 h 2289944"/>
              <a:gd name="connsiteX7" fmla="*/ 422682 w 2303804"/>
              <a:gd name="connsiteY7" fmla="*/ 1672167 h 2289944"/>
              <a:gd name="connsiteX8" fmla="*/ 2010 w 2303804"/>
              <a:gd name="connsiteY8" fmla="*/ 147792 h 2289944"/>
              <a:gd name="connsiteX0" fmla="*/ 2010 w 2303368"/>
              <a:gd name="connsiteY0" fmla="*/ 147792 h 2301573"/>
              <a:gd name="connsiteX1" fmla="*/ 163186 w 2303368"/>
              <a:gd name="connsiteY1" fmla="*/ 7104 h 2301573"/>
              <a:gd name="connsiteX2" fmla="*/ 1731068 w 2303368"/>
              <a:gd name="connsiteY2" fmla="*/ 421416 h 2301573"/>
              <a:gd name="connsiteX3" fmla="*/ 1877419 w 2303368"/>
              <a:gd name="connsiteY3" fmla="*/ 588253 h 2301573"/>
              <a:gd name="connsiteX4" fmla="*/ 2300806 w 2303368"/>
              <a:gd name="connsiteY4" fmla="*/ 2165110 h 2301573"/>
              <a:gd name="connsiteX5" fmla="*/ 2155719 w 2303368"/>
              <a:gd name="connsiteY5" fmla="*/ 2287371 h 2301573"/>
              <a:gd name="connsiteX6" fmla="*/ 588820 w 2303368"/>
              <a:gd name="connsiteY6" fmla="*/ 1874416 h 2301573"/>
              <a:gd name="connsiteX7" fmla="*/ 422682 w 2303368"/>
              <a:gd name="connsiteY7" fmla="*/ 1672167 h 2301573"/>
              <a:gd name="connsiteX8" fmla="*/ 2010 w 2303368"/>
              <a:gd name="connsiteY8" fmla="*/ 147792 h 2301573"/>
              <a:gd name="connsiteX0" fmla="*/ 2010 w 2303368"/>
              <a:gd name="connsiteY0" fmla="*/ 147792 h 2301573"/>
              <a:gd name="connsiteX1" fmla="*/ 163186 w 2303368"/>
              <a:gd name="connsiteY1" fmla="*/ 7104 h 2301573"/>
              <a:gd name="connsiteX2" fmla="*/ 1731068 w 2303368"/>
              <a:gd name="connsiteY2" fmla="*/ 421416 h 2301573"/>
              <a:gd name="connsiteX3" fmla="*/ 1877419 w 2303368"/>
              <a:gd name="connsiteY3" fmla="*/ 588253 h 2301573"/>
              <a:gd name="connsiteX4" fmla="*/ 2300806 w 2303368"/>
              <a:gd name="connsiteY4" fmla="*/ 2165110 h 2301573"/>
              <a:gd name="connsiteX5" fmla="*/ 2155719 w 2303368"/>
              <a:gd name="connsiteY5" fmla="*/ 2287371 h 2301573"/>
              <a:gd name="connsiteX6" fmla="*/ 588820 w 2303368"/>
              <a:gd name="connsiteY6" fmla="*/ 1874416 h 2301573"/>
              <a:gd name="connsiteX7" fmla="*/ 422682 w 2303368"/>
              <a:gd name="connsiteY7" fmla="*/ 1672167 h 2301573"/>
              <a:gd name="connsiteX8" fmla="*/ 2010 w 2303368"/>
              <a:gd name="connsiteY8" fmla="*/ 147792 h 2301573"/>
              <a:gd name="connsiteX0" fmla="*/ 2010 w 2304304"/>
              <a:gd name="connsiteY0" fmla="*/ 147792 h 2296304"/>
              <a:gd name="connsiteX1" fmla="*/ 163186 w 2304304"/>
              <a:gd name="connsiteY1" fmla="*/ 7104 h 2296304"/>
              <a:gd name="connsiteX2" fmla="*/ 1731068 w 2304304"/>
              <a:gd name="connsiteY2" fmla="*/ 421416 h 2296304"/>
              <a:gd name="connsiteX3" fmla="*/ 1877419 w 2304304"/>
              <a:gd name="connsiteY3" fmla="*/ 588253 h 2296304"/>
              <a:gd name="connsiteX4" fmla="*/ 2300806 w 2304304"/>
              <a:gd name="connsiteY4" fmla="*/ 2165110 h 2296304"/>
              <a:gd name="connsiteX5" fmla="*/ 2155719 w 2304304"/>
              <a:gd name="connsiteY5" fmla="*/ 2287371 h 2296304"/>
              <a:gd name="connsiteX6" fmla="*/ 588820 w 2304304"/>
              <a:gd name="connsiteY6" fmla="*/ 1874416 h 2296304"/>
              <a:gd name="connsiteX7" fmla="*/ 422682 w 2304304"/>
              <a:gd name="connsiteY7" fmla="*/ 1672167 h 2296304"/>
              <a:gd name="connsiteX8" fmla="*/ 2010 w 2304304"/>
              <a:gd name="connsiteY8" fmla="*/ 147792 h 2296304"/>
              <a:gd name="connsiteX0" fmla="*/ 2010 w 2300806"/>
              <a:gd name="connsiteY0" fmla="*/ 147792 h 2298797"/>
              <a:gd name="connsiteX1" fmla="*/ 163186 w 2300806"/>
              <a:gd name="connsiteY1" fmla="*/ 7104 h 2298797"/>
              <a:gd name="connsiteX2" fmla="*/ 1731068 w 2300806"/>
              <a:gd name="connsiteY2" fmla="*/ 421416 h 2298797"/>
              <a:gd name="connsiteX3" fmla="*/ 1877419 w 2300806"/>
              <a:gd name="connsiteY3" fmla="*/ 588253 h 2298797"/>
              <a:gd name="connsiteX4" fmla="*/ 2300806 w 2300806"/>
              <a:gd name="connsiteY4" fmla="*/ 2165110 h 2298797"/>
              <a:gd name="connsiteX5" fmla="*/ 2155719 w 2300806"/>
              <a:gd name="connsiteY5" fmla="*/ 2287371 h 2298797"/>
              <a:gd name="connsiteX6" fmla="*/ 588820 w 2300806"/>
              <a:gd name="connsiteY6" fmla="*/ 1874416 h 2298797"/>
              <a:gd name="connsiteX7" fmla="*/ 422682 w 2300806"/>
              <a:gd name="connsiteY7" fmla="*/ 1672167 h 2298797"/>
              <a:gd name="connsiteX8" fmla="*/ 2010 w 2300806"/>
              <a:gd name="connsiteY8" fmla="*/ 147792 h 2298797"/>
              <a:gd name="connsiteX0" fmla="*/ 2010 w 2300806"/>
              <a:gd name="connsiteY0" fmla="*/ 147792 h 2293305"/>
              <a:gd name="connsiteX1" fmla="*/ 163186 w 2300806"/>
              <a:gd name="connsiteY1" fmla="*/ 7104 h 2293305"/>
              <a:gd name="connsiteX2" fmla="*/ 1731068 w 2300806"/>
              <a:gd name="connsiteY2" fmla="*/ 421416 h 2293305"/>
              <a:gd name="connsiteX3" fmla="*/ 1877419 w 2300806"/>
              <a:gd name="connsiteY3" fmla="*/ 588253 h 2293305"/>
              <a:gd name="connsiteX4" fmla="*/ 2300806 w 2300806"/>
              <a:gd name="connsiteY4" fmla="*/ 2165110 h 2293305"/>
              <a:gd name="connsiteX5" fmla="*/ 2155719 w 2300806"/>
              <a:gd name="connsiteY5" fmla="*/ 2287371 h 2293305"/>
              <a:gd name="connsiteX6" fmla="*/ 588820 w 2300806"/>
              <a:gd name="connsiteY6" fmla="*/ 1874416 h 2293305"/>
              <a:gd name="connsiteX7" fmla="*/ 422682 w 2300806"/>
              <a:gd name="connsiteY7" fmla="*/ 1672167 h 2293305"/>
              <a:gd name="connsiteX8" fmla="*/ 2010 w 2300806"/>
              <a:gd name="connsiteY8" fmla="*/ 147792 h 2293305"/>
              <a:gd name="connsiteX0" fmla="*/ 2010 w 2300806"/>
              <a:gd name="connsiteY0" fmla="*/ 147792 h 2290966"/>
              <a:gd name="connsiteX1" fmla="*/ 163186 w 2300806"/>
              <a:gd name="connsiteY1" fmla="*/ 7104 h 2290966"/>
              <a:gd name="connsiteX2" fmla="*/ 1731068 w 2300806"/>
              <a:gd name="connsiteY2" fmla="*/ 421416 h 2290966"/>
              <a:gd name="connsiteX3" fmla="*/ 1877419 w 2300806"/>
              <a:gd name="connsiteY3" fmla="*/ 588253 h 2290966"/>
              <a:gd name="connsiteX4" fmla="*/ 2300806 w 2300806"/>
              <a:gd name="connsiteY4" fmla="*/ 2165110 h 2290966"/>
              <a:gd name="connsiteX5" fmla="*/ 2155719 w 2300806"/>
              <a:gd name="connsiteY5" fmla="*/ 2287371 h 2290966"/>
              <a:gd name="connsiteX6" fmla="*/ 588820 w 2300806"/>
              <a:gd name="connsiteY6" fmla="*/ 1874416 h 2290966"/>
              <a:gd name="connsiteX7" fmla="*/ 422682 w 2300806"/>
              <a:gd name="connsiteY7" fmla="*/ 1672167 h 2290966"/>
              <a:gd name="connsiteX8" fmla="*/ 2010 w 2300806"/>
              <a:gd name="connsiteY8" fmla="*/ 147792 h 2290966"/>
              <a:gd name="connsiteX0" fmla="*/ 2010 w 2300806"/>
              <a:gd name="connsiteY0" fmla="*/ 147792 h 2290966"/>
              <a:gd name="connsiteX1" fmla="*/ 163186 w 2300806"/>
              <a:gd name="connsiteY1" fmla="*/ 7104 h 2290966"/>
              <a:gd name="connsiteX2" fmla="*/ 1731068 w 2300806"/>
              <a:gd name="connsiteY2" fmla="*/ 421416 h 2290966"/>
              <a:gd name="connsiteX3" fmla="*/ 1877419 w 2300806"/>
              <a:gd name="connsiteY3" fmla="*/ 588253 h 2290966"/>
              <a:gd name="connsiteX4" fmla="*/ 2300806 w 2300806"/>
              <a:gd name="connsiteY4" fmla="*/ 2165110 h 2290966"/>
              <a:gd name="connsiteX5" fmla="*/ 2155719 w 2300806"/>
              <a:gd name="connsiteY5" fmla="*/ 2287371 h 2290966"/>
              <a:gd name="connsiteX6" fmla="*/ 588820 w 2300806"/>
              <a:gd name="connsiteY6" fmla="*/ 1874416 h 2290966"/>
              <a:gd name="connsiteX7" fmla="*/ 422682 w 2300806"/>
              <a:gd name="connsiteY7" fmla="*/ 1672167 h 2290966"/>
              <a:gd name="connsiteX8" fmla="*/ 2010 w 2300806"/>
              <a:gd name="connsiteY8" fmla="*/ 147792 h 2290966"/>
              <a:gd name="connsiteX0" fmla="*/ 2321 w 2301117"/>
              <a:gd name="connsiteY0" fmla="*/ 145616 h 2288790"/>
              <a:gd name="connsiteX1" fmla="*/ 163497 w 2301117"/>
              <a:gd name="connsiteY1" fmla="*/ 4928 h 2288790"/>
              <a:gd name="connsiteX2" fmla="*/ 1731379 w 2301117"/>
              <a:gd name="connsiteY2" fmla="*/ 419240 h 2288790"/>
              <a:gd name="connsiteX3" fmla="*/ 1877730 w 2301117"/>
              <a:gd name="connsiteY3" fmla="*/ 586077 h 2288790"/>
              <a:gd name="connsiteX4" fmla="*/ 2301117 w 2301117"/>
              <a:gd name="connsiteY4" fmla="*/ 2162934 h 2288790"/>
              <a:gd name="connsiteX5" fmla="*/ 2156030 w 2301117"/>
              <a:gd name="connsiteY5" fmla="*/ 2285195 h 2288790"/>
              <a:gd name="connsiteX6" fmla="*/ 589131 w 2301117"/>
              <a:gd name="connsiteY6" fmla="*/ 1872240 h 2288790"/>
              <a:gd name="connsiteX7" fmla="*/ 422993 w 2301117"/>
              <a:gd name="connsiteY7" fmla="*/ 1669991 h 2288790"/>
              <a:gd name="connsiteX8" fmla="*/ 2321 w 2301117"/>
              <a:gd name="connsiteY8" fmla="*/ 145616 h 2288790"/>
              <a:gd name="connsiteX0" fmla="*/ 0 w 2298796"/>
              <a:gd name="connsiteY0" fmla="*/ 147175 h 2290349"/>
              <a:gd name="connsiteX1" fmla="*/ 161176 w 2298796"/>
              <a:gd name="connsiteY1" fmla="*/ 6487 h 2290349"/>
              <a:gd name="connsiteX2" fmla="*/ 1729058 w 2298796"/>
              <a:gd name="connsiteY2" fmla="*/ 420799 h 2290349"/>
              <a:gd name="connsiteX3" fmla="*/ 1875409 w 2298796"/>
              <a:gd name="connsiteY3" fmla="*/ 587636 h 2290349"/>
              <a:gd name="connsiteX4" fmla="*/ 2298796 w 2298796"/>
              <a:gd name="connsiteY4" fmla="*/ 2164493 h 2290349"/>
              <a:gd name="connsiteX5" fmla="*/ 2153709 w 2298796"/>
              <a:gd name="connsiteY5" fmla="*/ 2286754 h 2290349"/>
              <a:gd name="connsiteX6" fmla="*/ 586810 w 2298796"/>
              <a:gd name="connsiteY6" fmla="*/ 1873799 h 2290349"/>
              <a:gd name="connsiteX7" fmla="*/ 420672 w 2298796"/>
              <a:gd name="connsiteY7" fmla="*/ 1671550 h 2290349"/>
              <a:gd name="connsiteX8" fmla="*/ 0 w 2298796"/>
              <a:gd name="connsiteY8" fmla="*/ 147175 h 2290349"/>
              <a:gd name="connsiteX0" fmla="*/ 0 w 2298796"/>
              <a:gd name="connsiteY0" fmla="*/ 147356 h 2290530"/>
              <a:gd name="connsiteX1" fmla="*/ 161176 w 2298796"/>
              <a:gd name="connsiteY1" fmla="*/ 6668 h 2290530"/>
              <a:gd name="connsiteX2" fmla="*/ 1729058 w 2298796"/>
              <a:gd name="connsiteY2" fmla="*/ 420980 h 2290530"/>
              <a:gd name="connsiteX3" fmla="*/ 1875409 w 2298796"/>
              <a:gd name="connsiteY3" fmla="*/ 587817 h 2290530"/>
              <a:gd name="connsiteX4" fmla="*/ 2298796 w 2298796"/>
              <a:gd name="connsiteY4" fmla="*/ 2164674 h 2290530"/>
              <a:gd name="connsiteX5" fmla="*/ 2153709 w 2298796"/>
              <a:gd name="connsiteY5" fmla="*/ 2286935 h 2290530"/>
              <a:gd name="connsiteX6" fmla="*/ 586810 w 2298796"/>
              <a:gd name="connsiteY6" fmla="*/ 1873980 h 2290530"/>
              <a:gd name="connsiteX7" fmla="*/ 420672 w 2298796"/>
              <a:gd name="connsiteY7" fmla="*/ 1671731 h 2290530"/>
              <a:gd name="connsiteX8" fmla="*/ 0 w 2298796"/>
              <a:gd name="connsiteY8" fmla="*/ 147356 h 2290530"/>
              <a:gd name="connsiteX0" fmla="*/ 9617 w 2308413"/>
              <a:gd name="connsiteY0" fmla="*/ 144929 h 2288103"/>
              <a:gd name="connsiteX1" fmla="*/ 170793 w 2308413"/>
              <a:gd name="connsiteY1" fmla="*/ 4241 h 2288103"/>
              <a:gd name="connsiteX2" fmla="*/ 1738675 w 2308413"/>
              <a:gd name="connsiteY2" fmla="*/ 418553 h 2288103"/>
              <a:gd name="connsiteX3" fmla="*/ 1885026 w 2308413"/>
              <a:gd name="connsiteY3" fmla="*/ 585390 h 2288103"/>
              <a:gd name="connsiteX4" fmla="*/ 2308413 w 2308413"/>
              <a:gd name="connsiteY4" fmla="*/ 2162247 h 2288103"/>
              <a:gd name="connsiteX5" fmla="*/ 2163326 w 2308413"/>
              <a:gd name="connsiteY5" fmla="*/ 2284508 h 2288103"/>
              <a:gd name="connsiteX6" fmla="*/ 596427 w 2308413"/>
              <a:gd name="connsiteY6" fmla="*/ 1871553 h 2288103"/>
              <a:gd name="connsiteX7" fmla="*/ 430289 w 2308413"/>
              <a:gd name="connsiteY7" fmla="*/ 1669304 h 2288103"/>
              <a:gd name="connsiteX8" fmla="*/ 9617 w 2308413"/>
              <a:gd name="connsiteY8" fmla="*/ 144929 h 2288103"/>
              <a:gd name="connsiteX0" fmla="*/ 8386 w 2307182"/>
              <a:gd name="connsiteY0" fmla="*/ 152138 h 2295312"/>
              <a:gd name="connsiteX1" fmla="*/ 169562 w 2307182"/>
              <a:gd name="connsiteY1" fmla="*/ 11450 h 2295312"/>
              <a:gd name="connsiteX2" fmla="*/ 1737444 w 2307182"/>
              <a:gd name="connsiteY2" fmla="*/ 425762 h 2295312"/>
              <a:gd name="connsiteX3" fmla="*/ 1883795 w 2307182"/>
              <a:gd name="connsiteY3" fmla="*/ 592599 h 2295312"/>
              <a:gd name="connsiteX4" fmla="*/ 2307182 w 2307182"/>
              <a:gd name="connsiteY4" fmla="*/ 2169456 h 2295312"/>
              <a:gd name="connsiteX5" fmla="*/ 2162095 w 2307182"/>
              <a:gd name="connsiteY5" fmla="*/ 2291717 h 2295312"/>
              <a:gd name="connsiteX6" fmla="*/ 595196 w 2307182"/>
              <a:gd name="connsiteY6" fmla="*/ 1878762 h 2295312"/>
              <a:gd name="connsiteX7" fmla="*/ 429058 w 2307182"/>
              <a:gd name="connsiteY7" fmla="*/ 1676513 h 2295312"/>
              <a:gd name="connsiteX8" fmla="*/ 8386 w 2307182"/>
              <a:gd name="connsiteY8" fmla="*/ 152138 h 2295312"/>
              <a:gd name="connsiteX0" fmla="*/ 9020 w 2301081"/>
              <a:gd name="connsiteY0" fmla="*/ 145947 h 2295856"/>
              <a:gd name="connsiteX1" fmla="*/ 163461 w 2301081"/>
              <a:gd name="connsiteY1" fmla="*/ 11994 h 2295856"/>
              <a:gd name="connsiteX2" fmla="*/ 1731343 w 2301081"/>
              <a:gd name="connsiteY2" fmla="*/ 426306 h 2295856"/>
              <a:gd name="connsiteX3" fmla="*/ 1877694 w 2301081"/>
              <a:gd name="connsiteY3" fmla="*/ 593143 h 2295856"/>
              <a:gd name="connsiteX4" fmla="*/ 2301081 w 2301081"/>
              <a:gd name="connsiteY4" fmla="*/ 2170000 h 2295856"/>
              <a:gd name="connsiteX5" fmla="*/ 2155994 w 2301081"/>
              <a:gd name="connsiteY5" fmla="*/ 2292261 h 2295856"/>
              <a:gd name="connsiteX6" fmla="*/ 589095 w 2301081"/>
              <a:gd name="connsiteY6" fmla="*/ 1879306 h 2295856"/>
              <a:gd name="connsiteX7" fmla="*/ 422957 w 2301081"/>
              <a:gd name="connsiteY7" fmla="*/ 1677057 h 2295856"/>
              <a:gd name="connsiteX8" fmla="*/ 9020 w 2301081"/>
              <a:gd name="connsiteY8" fmla="*/ 145947 h 2295856"/>
              <a:gd name="connsiteX0" fmla="*/ 3409 w 2295470"/>
              <a:gd name="connsiteY0" fmla="*/ 146126 h 2296035"/>
              <a:gd name="connsiteX1" fmla="*/ 157850 w 2295470"/>
              <a:gd name="connsiteY1" fmla="*/ 12173 h 2296035"/>
              <a:gd name="connsiteX2" fmla="*/ 1725732 w 2295470"/>
              <a:gd name="connsiteY2" fmla="*/ 426485 h 2296035"/>
              <a:gd name="connsiteX3" fmla="*/ 1872083 w 2295470"/>
              <a:gd name="connsiteY3" fmla="*/ 593322 h 2296035"/>
              <a:gd name="connsiteX4" fmla="*/ 2295470 w 2295470"/>
              <a:gd name="connsiteY4" fmla="*/ 2170179 h 2296035"/>
              <a:gd name="connsiteX5" fmla="*/ 2150383 w 2295470"/>
              <a:gd name="connsiteY5" fmla="*/ 2292440 h 2296035"/>
              <a:gd name="connsiteX6" fmla="*/ 583484 w 2295470"/>
              <a:gd name="connsiteY6" fmla="*/ 1879485 h 2296035"/>
              <a:gd name="connsiteX7" fmla="*/ 417346 w 2295470"/>
              <a:gd name="connsiteY7" fmla="*/ 1677236 h 2296035"/>
              <a:gd name="connsiteX8" fmla="*/ 3409 w 2295470"/>
              <a:gd name="connsiteY8" fmla="*/ 146126 h 2296035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5540 w 2297601"/>
              <a:gd name="connsiteY0" fmla="*/ 143814 h 2293723"/>
              <a:gd name="connsiteX1" fmla="*/ 159981 w 2297601"/>
              <a:gd name="connsiteY1" fmla="*/ 9861 h 2293723"/>
              <a:gd name="connsiteX2" fmla="*/ 1727863 w 2297601"/>
              <a:gd name="connsiteY2" fmla="*/ 424173 h 2293723"/>
              <a:gd name="connsiteX3" fmla="*/ 1874214 w 2297601"/>
              <a:gd name="connsiteY3" fmla="*/ 591010 h 2293723"/>
              <a:gd name="connsiteX4" fmla="*/ 2297601 w 2297601"/>
              <a:gd name="connsiteY4" fmla="*/ 2167867 h 2293723"/>
              <a:gd name="connsiteX5" fmla="*/ 2152514 w 2297601"/>
              <a:gd name="connsiteY5" fmla="*/ 2290128 h 2293723"/>
              <a:gd name="connsiteX6" fmla="*/ 585615 w 2297601"/>
              <a:gd name="connsiteY6" fmla="*/ 1877173 h 2293723"/>
              <a:gd name="connsiteX7" fmla="*/ 419477 w 2297601"/>
              <a:gd name="connsiteY7" fmla="*/ 1674924 h 2293723"/>
              <a:gd name="connsiteX8" fmla="*/ 5540 w 2297601"/>
              <a:gd name="connsiteY8" fmla="*/ 143814 h 2293723"/>
              <a:gd name="connsiteX0" fmla="*/ 5540 w 2297601"/>
              <a:gd name="connsiteY0" fmla="*/ 143814 h 2293723"/>
              <a:gd name="connsiteX1" fmla="*/ 159981 w 2297601"/>
              <a:gd name="connsiteY1" fmla="*/ 9861 h 2293723"/>
              <a:gd name="connsiteX2" fmla="*/ 1727863 w 2297601"/>
              <a:gd name="connsiteY2" fmla="*/ 424173 h 2293723"/>
              <a:gd name="connsiteX3" fmla="*/ 1874214 w 2297601"/>
              <a:gd name="connsiteY3" fmla="*/ 591010 h 2293723"/>
              <a:gd name="connsiteX4" fmla="*/ 2297601 w 2297601"/>
              <a:gd name="connsiteY4" fmla="*/ 2167867 h 2293723"/>
              <a:gd name="connsiteX5" fmla="*/ 2152514 w 2297601"/>
              <a:gd name="connsiteY5" fmla="*/ 2290128 h 2293723"/>
              <a:gd name="connsiteX6" fmla="*/ 585615 w 2297601"/>
              <a:gd name="connsiteY6" fmla="*/ 1877173 h 2293723"/>
              <a:gd name="connsiteX7" fmla="*/ 419477 w 2297601"/>
              <a:gd name="connsiteY7" fmla="*/ 1674924 h 2293723"/>
              <a:gd name="connsiteX8" fmla="*/ 5540 w 2297601"/>
              <a:gd name="connsiteY8" fmla="*/ 143814 h 2293723"/>
              <a:gd name="connsiteX0" fmla="*/ 3923 w 2295984"/>
              <a:gd name="connsiteY0" fmla="*/ 144081 h 2293990"/>
              <a:gd name="connsiteX1" fmla="*/ 158364 w 2295984"/>
              <a:gd name="connsiteY1" fmla="*/ 10128 h 2293990"/>
              <a:gd name="connsiteX2" fmla="*/ 1726246 w 2295984"/>
              <a:gd name="connsiteY2" fmla="*/ 424440 h 2293990"/>
              <a:gd name="connsiteX3" fmla="*/ 1872597 w 2295984"/>
              <a:gd name="connsiteY3" fmla="*/ 591277 h 2293990"/>
              <a:gd name="connsiteX4" fmla="*/ 2295984 w 2295984"/>
              <a:gd name="connsiteY4" fmla="*/ 2168134 h 2293990"/>
              <a:gd name="connsiteX5" fmla="*/ 2150897 w 2295984"/>
              <a:gd name="connsiteY5" fmla="*/ 2290395 h 2293990"/>
              <a:gd name="connsiteX6" fmla="*/ 583998 w 2295984"/>
              <a:gd name="connsiteY6" fmla="*/ 1877440 h 2293990"/>
              <a:gd name="connsiteX7" fmla="*/ 417860 w 2295984"/>
              <a:gd name="connsiteY7" fmla="*/ 1675191 h 2293990"/>
              <a:gd name="connsiteX8" fmla="*/ 3923 w 2295984"/>
              <a:gd name="connsiteY8" fmla="*/ 144081 h 2293990"/>
              <a:gd name="connsiteX0" fmla="*/ 1528 w 2293589"/>
              <a:gd name="connsiteY0" fmla="*/ 144362 h 2294271"/>
              <a:gd name="connsiteX1" fmla="*/ 155969 w 2293589"/>
              <a:gd name="connsiteY1" fmla="*/ 10409 h 2294271"/>
              <a:gd name="connsiteX2" fmla="*/ 1723851 w 2293589"/>
              <a:gd name="connsiteY2" fmla="*/ 424721 h 2294271"/>
              <a:gd name="connsiteX3" fmla="*/ 1870202 w 2293589"/>
              <a:gd name="connsiteY3" fmla="*/ 591558 h 2294271"/>
              <a:gd name="connsiteX4" fmla="*/ 2293589 w 2293589"/>
              <a:gd name="connsiteY4" fmla="*/ 2168415 h 2294271"/>
              <a:gd name="connsiteX5" fmla="*/ 2148502 w 2293589"/>
              <a:gd name="connsiteY5" fmla="*/ 2290676 h 2294271"/>
              <a:gd name="connsiteX6" fmla="*/ 581603 w 2293589"/>
              <a:gd name="connsiteY6" fmla="*/ 1877721 h 2294271"/>
              <a:gd name="connsiteX7" fmla="*/ 415465 w 2293589"/>
              <a:gd name="connsiteY7" fmla="*/ 1675472 h 2294271"/>
              <a:gd name="connsiteX8" fmla="*/ 1528 w 2293589"/>
              <a:gd name="connsiteY8" fmla="*/ 144362 h 2294271"/>
              <a:gd name="connsiteX0" fmla="*/ 1848 w 2293909"/>
              <a:gd name="connsiteY0" fmla="*/ 138202 h 2288111"/>
              <a:gd name="connsiteX1" fmla="*/ 156289 w 2293909"/>
              <a:gd name="connsiteY1" fmla="*/ 4249 h 2288111"/>
              <a:gd name="connsiteX2" fmla="*/ 1724171 w 2293909"/>
              <a:gd name="connsiteY2" fmla="*/ 418561 h 2288111"/>
              <a:gd name="connsiteX3" fmla="*/ 1870522 w 2293909"/>
              <a:gd name="connsiteY3" fmla="*/ 585398 h 2288111"/>
              <a:gd name="connsiteX4" fmla="*/ 2293909 w 2293909"/>
              <a:gd name="connsiteY4" fmla="*/ 2162255 h 2288111"/>
              <a:gd name="connsiteX5" fmla="*/ 2148822 w 2293909"/>
              <a:gd name="connsiteY5" fmla="*/ 2284516 h 2288111"/>
              <a:gd name="connsiteX6" fmla="*/ 581923 w 2293909"/>
              <a:gd name="connsiteY6" fmla="*/ 1871561 h 2288111"/>
              <a:gd name="connsiteX7" fmla="*/ 415785 w 2293909"/>
              <a:gd name="connsiteY7" fmla="*/ 1669312 h 2288111"/>
              <a:gd name="connsiteX8" fmla="*/ 1848 w 2293909"/>
              <a:gd name="connsiteY8" fmla="*/ 138202 h 2288111"/>
              <a:gd name="connsiteX0" fmla="*/ 1289 w 2293350"/>
              <a:gd name="connsiteY0" fmla="*/ 138202 h 2288111"/>
              <a:gd name="connsiteX1" fmla="*/ 155730 w 2293350"/>
              <a:gd name="connsiteY1" fmla="*/ 4249 h 2288111"/>
              <a:gd name="connsiteX2" fmla="*/ 1723612 w 2293350"/>
              <a:gd name="connsiteY2" fmla="*/ 418561 h 2288111"/>
              <a:gd name="connsiteX3" fmla="*/ 1869963 w 2293350"/>
              <a:gd name="connsiteY3" fmla="*/ 585398 h 2288111"/>
              <a:gd name="connsiteX4" fmla="*/ 2293350 w 2293350"/>
              <a:gd name="connsiteY4" fmla="*/ 2162255 h 2288111"/>
              <a:gd name="connsiteX5" fmla="*/ 2148263 w 2293350"/>
              <a:gd name="connsiteY5" fmla="*/ 2284516 h 2288111"/>
              <a:gd name="connsiteX6" fmla="*/ 581364 w 2293350"/>
              <a:gd name="connsiteY6" fmla="*/ 1871561 h 2288111"/>
              <a:gd name="connsiteX7" fmla="*/ 415226 w 2293350"/>
              <a:gd name="connsiteY7" fmla="*/ 1669312 h 2288111"/>
              <a:gd name="connsiteX8" fmla="*/ 1289 w 2293350"/>
              <a:gd name="connsiteY8" fmla="*/ 138202 h 2288111"/>
              <a:gd name="connsiteX0" fmla="*/ 1527 w 2293588"/>
              <a:gd name="connsiteY0" fmla="*/ 138621 h 2288530"/>
              <a:gd name="connsiteX1" fmla="*/ 155968 w 2293588"/>
              <a:gd name="connsiteY1" fmla="*/ 4668 h 2288530"/>
              <a:gd name="connsiteX2" fmla="*/ 1723850 w 2293588"/>
              <a:gd name="connsiteY2" fmla="*/ 418980 h 2288530"/>
              <a:gd name="connsiteX3" fmla="*/ 1870201 w 2293588"/>
              <a:gd name="connsiteY3" fmla="*/ 585817 h 2288530"/>
              <a:gd name="connsiteX4" fmla="*/ 2293588 w 2293588"/>
              <a:gd name="connsiteY4" fmla="*/ 2162674 h 2288530"/>
              <a:gd name="connsiteX5" fmla="*/ 2148501 w 2293588"/>
              <a:gd name="connsiteY5" fmla="*/ 2284935 h 2288530"/>
              <a:gd name="connsiteX6" fmla="*/ 581602 w 2293588"/>
              <a:gd name="connsiteY6" fmla="*/ 1871980 h 2288530"/>
              <a:gd name="connsiteX7" fmla="*/ 415464 w 2293588"/>
              <a:gd name="connsiteY7" fmla="*/ 1669731 h 2288530"/>
              <a:gd name="connsiteX8" fmla="*/ 1527 w 2293588"/>
              <a:gd name="connsiteY8" fmla="*/ 138621 h 2288530"/>
              <a:gd name="connsiteX0" fmla="*/ 4451 w 2296512"/>
              <a:gd name="connsiteY0" fmla="*/ 139388 h 2289297"/>
              <a:gd name="connsiteX1" fmla="*/ 158892 w 2296512"/>
              <a:gd name="connsiteY1" fmla="*/ 5435 h 2289297"/>
              <a:gd name="connsiteX2" fmla="*/ 1726774 w 2296512"/>
              <a:gd name="connsiteY2" fmla="*/ 419747 h 2289297"/>
              <a:gd name="connsiteX3" fmla="*/ 1873125 w 2296512"/>
              <a:gd name="connsiteY3" fmla="*/ 586584 h 2289297"/>
              <a:gd name="connsiteX4" fmla="*/ 2296512 w 2296512"/>
              <a:gd name="connsiteY4" fmla="*/ 2163441 h 2289297"/>
              <a:gd name="connsiteX5" fmla="*/ 2151425 w 2296512"/>
              <a:gd name="connsiteY5" fmla="*/ 2285702 h 2289297"/>
              <a:gd name="connsiteX6" fmla="*/ 584526 w 2296512"/>
              <a:gd name="connsiteY6" fmla="*/ 1872747 h 2289297"/>
              <a:gd name="connsiteX7" fmla="*/ 418388 w 2296512"/>
              <a:gd name="connsiteY7" fmla="*/ 1670498 h 2289297"/>
              <a:gd name="connsiteX8" fmla="*/ 4451 w 2296512"/>
              <a:gd name="connsiteY8" fmla="*/ 139388 h 2289297"/>
              <a:gd name="connsiteX0" fmla="*/ 4451 w 2299782"/>
              <a:gd name="connsiteY0" fmla="*/ 139388 h 2288818"/>
              <a:gd name="connsiteX1" fmla="*/ 158892 w 2299782"/>
              <a:gd name="connsiteY1" fmla="*/ 5435 h 2288818"/>
              <a:gd name="connsiteX2" fmla="*/ 1726774 w 2299782"/>
              <a:gd name="connsiteY2" fmla="*/ 419747 h 2288818"/>
              <a:gd name="connsiteX3" fmla="*/ 1873125 w 2299782"/>
              <a:gd name="connsiteY3" fmla="*/ 586584 h 2288818"/>
              <a:gd name="connsiteX4" fmla="*/ 2296512 w 2299782"/>
              <a:gd name="connsiteY4" fmla="*/ 2163441 h 2288818"/>
              <a:gd name="connsiteX5" fmla="*/ 2151425 w 2299782"/>
              <a:gd name="connsiteY5" fmla="*/ 2285702 h 2288818"/>
              <a:gd name="connsiteX6" fmla="*/ 584526 w 2299782"/>
              <a:gd name="connsiteY6" fmla="*/ 1872747 h 2288818"/>
              <a:gd name="connsiteX7" fmla="*/ 418388 w 2299782"/>
              <a:gd name="connsiteY7" fmla="*/ 1670498 h 2288818"/>
              <a:gd name="connsiteX8" fmla="*/ 4451 w 2299782"/>
              <a:gd name="connsiteY8" fmla="*/ 139388 h 2288818"/>
              <a:gd name="connsiteX0" fmla="*/ 4451 w 2299139"/>
              <a:gd name="connsiteY0" fmla="*/ 139388 h 2287220"/>
              <a:gd name="connsiteX1" fmla="*/ 158892 w 2299139"/>
              <a:gd name="connsiteY1" fmla="*/ 5435 h 2287220"/>
              <a:gd name="connsiteX2" fmla="*/ 1726774 w 2299139"/>
              <a:gd name="connsiteY2" fmla="*/ 419747 h 2287220"/>
              <a:gd name="connsiteX3" fmla="*/ 1873125 w 2299139"/>
              <a:gd name="connsiteY3" fmla="*/ 586584 h 2287220"/>
              <a:gd name="connsiteX4" fmla="*/ 2296512 w 2299139"/>
              <a:gd name="connsiteY4" fmla="*/ 2163441 h 2287220"/>
              <a:gd name="connsiteX5" fmla="*/ 2151425 w 2299139"/>
              <a:gd name="connsiteY5" fmla="*/ 2285702 h 2287220"/>
              <a:gd name="connsiteX6" fmla="*/ 584526 w 2299139"/>
              <a:gd name="connsiteY6" fmla="*/ 1872747 h 2287220"/>
              <a:gd name="connsiteX7" fmla="*/ 418388 w 2299139"/>
              <a:gd name="connsiteY7" fmla="*/ 1670498 h 2287220"/>
              <a:gd name="connsiteX8" fmla="*/ 4451 w 2299139"/>
              <a:gd name="connsiteY8" fmla="*/ 139388 h 2287220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84526 w 2299277"/>
              <a:gd name="connsiteY6" fmla="*/ 1872747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4690 w 2299277"/>
              <a:gd name="connsiteY3" fmla="*/ 585018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4690 w 2299277"/>
              <a:gd name="connsiteY3" fmla="*/ 588149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99277" h="2289265">
                <a:moveTo>
                  <a:pt x="4451" y="139388"/>
                </a:moveTo>
                <a:cubicBezTo>
                  <a:pt x="-13417" y="60766"/>
                  <a:pt x="19464" y="-22226"/>
                  <a:pt x="158892" y="5435"/>
                </a:cubicBezTo>
                <a:lnTo>
                  <a:pt x="1726774" y="419747"/>
                </a:lnTo>
                <a:cubicBezTo>
                  <a:pt x="1822894" y="445626"/>
                  <a:pt x="1861313" y="514526"/>
                  <a:pt x="1880135" y="585426"/>
                </a:cubicBezTo>
                <a:cubicBezTo>
                  <a:pt x="2097057" y="1402519"/>
                  <a:pt x="2138139" y="1539608"/>
                  <a:pt x="2296512" y="2163441"/>
                </a:cubicBezTo>
                <a:cubicBezTo>
                  <a:pt x="2313920" y="2245273"/>
                  <a:pt x="2247201" y="2304717"/>
                  <a:pt x="2151425" y="2285702"/>
                </a:cubicBezTo>
                <a:lnTo>
                  <a:pt x="594791" y="1867358"/>
                </a:lnTo>
                <a:cubicBezTo>
                  <a:pt x="507154" y="1842614"/>
                  <a:pt x="450849" y="1799460"/>
                  <a:pt x="416823" y="1672064"/>
                </a:cubicBezTo>
                <a:cubicBezTo>
                  <a:pt x="286664" y="1184744"/>
                  <a:pt x="134198" y="644520"/>
                  <a:pt x="4451" y="139388"/>
                </a:cubicBezTo>
                <a:close/>
              </a:path>
            </a:pathLst>
          </a:custGeom>
          <a:noFill/>
          <a:ln w="28575" cmpd="sng">
            <a:solidFill>
              <a:srgbClr val="A7934B">
                <a:alpha val="1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ounded Rectangle 11"/>
          <p:cNvSpPr/>
          <p:nvPr userDrawn="1"/>
        </p:nvSpPr>
        <p:spPr>
          <a:xfrm rot="18900000">
            <a:off x="10248695" y="3638344"/>
            <a:ext cx="2343465" cy="2326254"/>
          </a:xfrm>
          <a:custGeom>
            <a:avLst/>
            <a:gdLst>
              <a:gd name="connsiteX0" fmla="*/ 0 w 2309041"/>
              <a:gd name="connsiteY0" fmla="*/ 122448 h 2313432"/>
              <a:gd name="connsiteX1" fmla="*/ 122448 w 2309041"/>
              <a:gd name="connsiteY1" fmla="*/ 0 h 2313432"/>
              <a:gd name="connsiteX2" fmla="*/ 2186593 w 2309041"/>
              <a:gd name="connsiteY2" fmla="*/ 0 h 2313432"/>
              <a:gd name="connsiteX3" fmla="*/ 2309041 w 2309041"/>
              <a:gd name="connsiteY3" fmla="*/ 122448 h 2313432"/>
              <a:gd name="connsiteX4" fmla="*/ 2309041 w 2309041"/>
              <a:gd name="connsiteY4" fmla="*/ 2190984 h 2313432"/>
              <a:gd name="connsiteX5" fmla="*/ 2186593 w 2309041"/>
              <a:gd name="connsiteY5" fmla="*/ 2313432 h 2313432"/>
              <a:gd name="connsiteX6" fmla="*/ 122448 w 2309041"/>
              <a:gd name="connsiteY6" fmla="*/ 2313432 h 2313432"/>
              <a:gd name="connsiteX7" fmla="*/ 0 w 2309041"/>
              <a:gd name="connsiteY7" fmla="*/ 2190984 h 2313432"/>
              <a:gd name="connsiteX8" fmla="*/ 0 w 2309041"/>
              <a:gd name="connsiteY8" fmla="*/ 122448 h 2313432"/>
              <a:gd name="connsiteX0" fmla="*/ 0 w 2756331"/>
              <a:gd name="connsiteY0" fmla="*/ 122448 h 2313432"/>
              <a:gd name="connsiteX1" fmla="*/ 122448 w 2756331"/>
              <a:gd name="connsiteY1" fmla="*/ 0 h 2313432"/>
              <a:gd name="connsiteX2" fmla="*/ 2186593 w 2756331"/>
              <a:gd name="connsiteY2" fmla="*/ 0 h 2313432"/>
              <a:gd name="connsiteX3" fmla="*/ 2309041 w 2756331"/>
              <a:gd name="connsiteY3" fmla="*/ 122448 h 2313432"/>
              <a:gd name="connsiteX4" fmla="*/ 2756331 w 2756331"/>
              <a:gd name="connsiteY4" fmla="*/ 1743694 h 2313432"/>
              <a:gd name="connsiteX5" fmla="*/ 2186593 w 2756331"/>
              <a:gd name="connsiteY5" fmla="*/ 2313432 h 2313432"/>
              <a:gd name="connsiteX6" fmla="*/ 122448 w 2756331"/>
              <a:gd name="connsiteY6" fmla="*/ 2313432 h 2313432"/>
              <a:gd name="connsiteX7" fmla="*/ 0 w 2756331"/>
              <a:gd name="connsiteY7" fmla="*/ 2190984 h 2313432"/>
              <a:gd name="connsiteX8" fmla="*/ 0 w 2756331"/>
              <a:gd name="connsiteY8" fmla="*/ 122448 h 2313432"/>
              <a:gd name="connsiteX0" fmla="*/ 0 w 2756331"/>
              <a:gd name="connsiteY0" fmla="*/ 122448 h 2313432"/>
              <a:gd name="connsiteX1" fmla="*/ 122448 w 2756331"/>
              <a:gd name="connsiteY1" fmla="*/ 0 h 2313432"/>
              <a:gd name="connsiteX2" fmla="*/ 2186593 w 2756331"/>
              <a:gd name="connsiteY2" fmla="*/ 0 h 2313432"/>
              <a:gd name="connsiteX3" fmla="*/ 2309041 w 2756331"/>
              <a:gd name="connsiteY3" fmla="*/ 122448 h 2313432"/>
              <a:gd name="connsiteX4" fmla="*/ 2756331 w 2756331"/>
              <a:gd name="connsiteY4" fmla="*/ 1743694 h 2313432"/>
              <a:gd name="connsiteX5" fmla="*/ 2654369 w 2756331"/>
              <a:gd name="connsiteY5" fmla="*/ 1852485 h 2313432"/>
              <a:gd name="connsiteX6" fmla="*/ 122448 w 2756331"/>
              <a:gd name="connsiteY6" fmla="*/ 2313432 h 2313432"/>
              <a:gd name="connsiteX7" fmla="*/ 0 w 2756331"/>
              <a:gd name="connsiteY7" fmla="*/ 2190984 h 2313432"/>
              <a:gd name="connsiteX8" fmla="*/ 0 w 2756331"/>
              <a:gd name="connsiteY8" fmla="*/ 122448 h 2313432"/>
              <a:gd name="connsiteX0" fmla="*/ 0 w 2756331"/>
              <a:gd name="connsiteY0" fmla="*/ 122448 h 2193261"/>
              <a:gd name="connsiteX1" fmla="*/ 122448 w 2756331"/>
              <a:gd name="connsiteY1" fmla="*/ 0 h 2193261"/>
              <a:gd name="connsiteX2" fmla="*/ 2186593 w 2756331"/>
              <a:gd name="connsiteY2" fmla="*/ 0 h 2193261"/>
              <a:gd name="connsiteX3" fmla="*/ 2309041 w 2756331"/>
              <a:gd name="connsiteY3" fmla="*/ 122448 h 2193261"/>
              <a:gd name="connsiteX4" fmla="*/ 2756331 w 2756331"/>
              <a:gd name="connsiteY4" fmla="*/ 1743694 h 2193261"/>
              <a:gd name="connsiteX5" fmla="*/ 2654369 w 2756331"/>
              <a:gd name="connsiteY5" fmla="*/ 1852485 h 2193261"/>
              <a:gd name="connsiteX6" fmla="*/ 1768205 w 2756331"/>
              <a:gd name="connsiteY6" fmla="*/ 797431 h 2193261"/>
              <a:gd name="connsiteX7" fmla="*/ 0 w 2756331"/>
              <a:gd name="connsiteY7" fmla="*/ 2190984 h 2193261"/>
              <a:gd name="connsiteX8" fmla="*/ 0 w 2756331"/>
              <a:gd name="connsiteY8" fmla="*/ 122448 h 2193261"/>
              <a:gd name="connsiteX0" fmla="*/ 0 w 2756331"/>
              <a:gd name="connsiteY0" fmla="*/ 122448 h 2194935"/>
              <a:gd name="connsiteX1" fmla="*/ 122448 w 2756331"/>
              <a:gd name="connsiteY1" fmla="*/ 0 h 2194935"/>
              <a:gd name="connsiteX2" fmla="*/ 2186593 w 2756331"/>
              <a:gd name="connsiteY2" fmla="*/ 0 h 2194935"/>
              <a:gd name="connsiteX3" fmla="*/ 2309041 w 2756331"/>
              <a:gd name="connsiteY3" fmla="*/ 122448 h 2194935"/>
              <a:gd name="connsiteX4" fmla="*/ 2756331 w 2756331"/>
              <a:gd name="connsiteY4" fmla="*/ 1743694 h 2194935"/>
              <a:gd name="connsiteX5" fmla="*/ 2654369 w 2756331"/>
              <a:gd name="connsiteY5" fmla="*/ 1852485 h 2194935"/>
              <a:gd name="connsiteX6" fmla="*/ 986298 w 2756331"/>
              <a:gd name="connsiteY6" fmla="*/ 1435925 h 2194935"/>
              <a:gd name="connsiteX7" fmla="*/ 0 w 2756331"/>
              <a:gd name="connsiteY7" fmla="*/ 2190984 h 2194935"/>
              <a:gd name="connsiteX8" fmla="*/ 0 w 2756331"/>
              <a:gd name="connsiteY8" fmla="*/ 122448 h 2194935"/>
              <a:gd name="connsiteX0" fmla="*/ 0 w 2756331"/>
              <a:gd name="connsiteY0" fmla="*/ 122448 h 1852485"/>
              <a:gd name="connsiteX1" fmla="*/ 122448 w 2756331"/>
              <a:gd name="connsiteY1" fmla="*/ 0 h 1852485"/>
              <a:gd name="connsiteX2" fmla="*/ 2186593 w 2756331"/>
              <a:gd name="connsiteY2" fmla="*/ 0 h 1852485"/>
              <a:gd name="connsiteX3" fmla="*/ 2309041 w 2756331"/>
              <a:gd name="connsiteY3" fmla="*/ 122448 h 1852485"/>
              <a:gd name="connsiteX4" fmla="*/ 2756331 w 2756331"/>
              <a:gd name="connsiteY4" fmla="*/ 1743694 h 1852485"/>
              <a:gd name="connsiteX5" fmla="*/ 2654369 w 2756331"/>
              <a:gd name="connsiteY5" fmla="*/ 1852485 h 1852485"/>
              <a:gd name="connsiteX6" fmla="*/ 986298 w 2756331"/>
              <a:gd name="connsiteY6" fmla="*/ 1435925 h 1852485"/>
              <a:gd name="connsiteX7" fmla="*/ 894581 w 2756331"/>
              <a:gd name="connsiteY7" fmla="*/ 1337378 h 1852485"/>
              <a:gd name="connsiteX8" fmla="*/ 0 w 2756331"/>
              <a:gd name="connsiteY8" fmla="*/ 122448 h 1852485"/>
              <a:gd name="connsiteX0" fmla="*/ 0 w 2756331"/>
              <a:gd name="connsiteY0" fmla="*/ 539006 h 2269043"/>
              <a:gd name="connsiteX1" fmla="*/ 620956 w 2756331"/>
              <a:gd name="connsiteY1" fmla="*/ 0 h 2269043"/>
              <a:gd name="connsiteX2" fmla="*/ 2186593 w 2756331"/>
              <a:gd name="connsiteY2" fmla="*/ 416558 h 2269043"/>
              <a:gd name="connsiteX3" fmla="*/ 2309041 w 2756331"/>
              <a:gd name="connsiteY3" fmla="*/ 539006 h 2269043"/>
              <a:gd name="connsiteX4" fmla="*/ 2756331 w 2756331"/>
              <a:gd name="connsiteY4" fmla="*/ 2160252 h 2269043"/>
              <a:gd name="connsiteX5" fmla="*/ 2654369 w 2756331"/>
              <a:gd name="connsiteY5" fmla="*/ 2269043 h 2269043"/>
              <a:gd name="connsiteX6" fmla="*/ 986298 w 2756331"/>
              <a:gd name="connsiteY6" fmla="*/ 1852483 h 2269043"/>
              <a:gd name="connsiteX7" fmla="*/ 894581 w 2756331"/>
              <a:gd name="connsiteY7" fmla="*/ 1753936 h 2269043"/>
              <a:gd name="connsiteX8" fmla="*/ 0 w 2756331"/>
              <a:gd name="connsiteY8" fmla="*/ 539006 h 2269043"/>
              <a:gd name="connsiteX0" fmla="*/ 0 w 2288552"/>
              <a:gd name="connsiteY0" fmla="*/ 173665 h 2269043"/>
              <a:gd name="connsiteX1" fmla="*/ 153177 w 2288552"/>
              <a:gd name="connsiteY1" fmla="*/ 0 h 2269043"/>
              <a:gd name="connsiteX2" fmla="*/ 1718814 w 2288552"/>
              <a:gd name="connsiteY2" fmla="*/ 416558 h 2269043"/>
              <a:gd name="connsiteX3" fmla="*/ 1841262 w 2288552"/>
              <a:gd name="connsiteY3" fmla="*/ 539006 h 2269043"/>
              <a:gd name="connsiteX4" fmla="*/ 2288552 w 2288552"/>
              <a:gd name="connsiteY4" fmla="*/ 2160252 h 2269043"/>
              <a:gd name="connsiteX5" fmla="*/ 2186590 w 2288552"/>
              <a:gd name="connsiteY5" fmla="*/ 2269043 h 2269043"/>
              <a:gd name="connsiteX6" fmla="*/ 518519 w 2288552"/>
              <a:gd name="connsiteY6" fmla="*/ 1852483 h 2269043"/>
              <a:gd name="connsiteX7" fmla="*/ 426802 w 2288552"/>
              <a:gd name="connsiteY7" fmla="*/ 1753936 h 2269043"/>
              <a:gd name="connsiteX8" fmla="*/ 0 w 2288552"/>
              <a:gd name="connsiteY8" fmla="*/ 173665 h 2269043"/>
              <a:gd name="connsiteX0" fmla="*/ 0 w 2298796"/>
              <a:gd name="connsiteY0" fmla="*/ 142934 h 2269043"/>
              <a:gd name="connsiteX1" fmla="*/ 163421 w 2298796"/>
              <a:gd name="connsiteY1" fmla="*/ 0 h 2269043"/>
              <a:gd name="connsiteX2" fmla="*/ 1729058 w 2298796"/>
              <a:gd name="connsiteY2" fmla="*/ 416558 h 2269043"/>
              <a:gd name="connsiteX3" fmla="*/ 1851506 w 2298796"/>
              <a:gd name="connsiteY3" fmla="*/ 539006 h 2269043"/>
              <a:gd name="connsiteX4" fmla="*/ 2298796 w 2298796"/>
              <a:gd name="connsiteY4" fmla="*/ 2160252 h 2269043"/>
              <a:gd name="connsiteX5" fmla="*/ 2196834 w 2298796"/>
              <a:gd name="connsiteY5" fmla="*/ 2269043 h 2269043"/>
              <a:gd name="connsiteX6" fmla="*/ 528763 w 2298796"/>
              <a:gd name="connsiteY6" fmla="*/ 1852483 h 2269043"/>
              <a:gd name="connsiteX7" fmla="*/ 437046 w 2298796"/>
              <a:gd name="connsiteY7" fmla="*/ 1753936 h 2269043"/>
              <a:gd name="connsiteX8" fmla="*/ 0 w 2298796"/>
              <a:gd name="connsiteY8" fmla="*/ 142934 h 2269043"/>
              <a:gd name="connsiteX0" fmla="*/ 0 w 2298796"/>
              <a:gd name="connsiteY0" fmla="*/ 145749 h 2271858"/>
              <a:gd name="connsiteX1" fmla="*/ 163421 w 2298796"/>
              <a:gd name="connsiteY1" fmla="*/ 2815 h 2271858"/>
              <a:gd name="connsiteX2" fmla="*/ 1729058 w 2298796"/>
              <a:gd name="connsiteY2" fmla="*/ 419373 h 2271858"/>
              <a:gd name="connsiteX3" fmla="*/ 1851506 w 2298796"/>
              <a:gd name="connsiteY3" fmla="*/ 541821 h 2271858"/>
              <a:gd name="connsiteX4" fmla="*/ 2298796 w 2298796"/>
              <a:gd name="connsiteY4" fmla="*/ 2163067 h 2271858"/>
              <a:gd name="connsiteX5" fmla="*/ 2196834 w 2298796"/>
              <a:gd name="connsiteY5" fmla="*/ 2271858 h 2271858"/>
              <a:gd name="connsiteX6" fmla="*/ 528763 w 2298796"/>
              <a:gd name="connsiteY6" fmla="*/ 1855298 h 2271858"/>
              <a:gd name="connsiteX7" fmla="*/ 437046 w 2298796"/>
              <a:gd name="connsiteY7" fmla="*/ 1756751 h 2271858"/>
              <a:gd name="connsiteX8" fmla="*/ 0 w 2298796"/>
              <a:gd name="connsiteY8" fmla="*/ 145749 h 2271858"/>
              <a:gd name="connsiteX0" fmla="*/ 1583 w 2300379"/>
              <a:gd name="connsiteY0" fmla="*/ 146709 h 2272818"/>
              <a:gd name="connsiteX1" fmla="*/ 165004 w 2300379"/>
              <a:gd name="connsiteY1" fmla="*/ 3775 h 2272818"/>
              <a:gd name="connsiteX2" fmla="*/ 1730641 w 2300379"/>
              <a:gd name="connsiteY2" fmla="*/ 420333 h 2272818"/>
              <a:gd name="connsiteX3" fmla="*/ 1853089 w 2300379"/>
              <a:gd name="connsiteY3" fmla="*/ 542781 h 2272818"/>
              <a:gd name="connsiteX4" fmla="*/ 2300379 w 2300379"/>
              <a:gd name="connsiteY4" fmla="*/ 2164027 h 2272818"/>
              <a:gd name="connsiteX5" fmla="*/ 2198417 w 2300379"/>
              <a:gd name="connsiteY5" fmla="*/ 2272818 h 2272818"/>
              <a:gd name="connsiteX6" fmla="*/ 530346 w 2300379"/>
              <a:gd name="connsiteY6" fmla="*/ 1856258 h 2272818"/>
              <a:gd name="connsiteX7" fmla="*/ 438629 w 2300379"/>
              <a:gd name="connsiteY7" fmla="*/ 1757711 h 2272818"/>
              <a:gd name="connsiteX8" fmla="*/ 1583 w 2300379"/>
              <a:gd name="connsiteY8" fmla="*/ 146709 h 2272818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98751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98751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64606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8243"/>
              <a:gd name="connsiteX1" fmla="*/ 165338 w 2300713"/>
              <a:gd name="connsiteY1" fmla="*/ 6956 h 2288243"/>
              <a:gd name="connsiteX2" fmla="*/ 1730975 w 2300713"/>
              <a:gd name="connsiteY2" fmla="*/ 423514 h 2288243"/>
              <a:gd name="connsiteX3" fmla="*/ 1853423 w 2300713"/>
              <a:gd name="connsiteY3" fmla="*/ 545962 h 2288243"/>
              <a:gd name="connsiteX4" fmla="*/ 2300713 w 2300713"/>
              <a:gd name="connsiteY4" fmla="*/ 2167208 h 2288243"/>
              <a:gd name="connsiteX5" fmla="*/ 2164606 w 2300713"/>
              <a:gd name="connsiteY5" fmla="*/ 2275999 h 2288243"/>
              <a:gd name="connsiteX6" fmla="*/ 530680 w 2300713"/>
              <a:gd name="connsiteY6" fmla="*/ 1859439 h 2288243"/>
              <a:gd name="connsiteX7" fmla="*/ 438963 w 2300713"/>
              <a:gd name="connsiteY7" fmla="*/ 1760892 h 2288243"/>
              <a:gd name="connsiteX8" fmla="*/ 1917 w 2300713"/>
              <a:gd name="connsiteY8" fmla="*/ 149890 h 2288243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08231 w 2303711"/>
              <a:gd name="connsiteY7" fmla="*/ 1682357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08231 w 2303711"/>
              <a:gd name="connsiteY7" fmla="*/ 1682357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77326 w 2303711"/>
              <a:gd name="connsiteY3" fmla="*/ 590351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77326 w 2303711"/>
              <a:gd name="connsiteY3" fmla="*/ 590351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422589 w 2303711"/>
              <a:gd name="connsiteY7" fmla="*/ 1674265 h 2292042"/>
              <a:gd name="connsiteX8" fmla="*/ 1917 w 2303711"/>
              <a:gd name="connsiteY8" fmla="*/ 149890 h 2292042"/>
              <a:gd name="connsiteX0" fmla="*/ 2010 w 2303804"/>
              <a:gd name="connsiteY0" fmla="*/ 147792 h 2289944"/>
              <a:gd name="connsiteX1" fmla="*/ 163186 w 2303804"/>
              <a:gd name="connsiteY1" fmla="*/ 7104 h 2289944"/>
              <a:gd name="connsiteX2" fmla="*/ 1731068 w 2303804"/>
              <a:gd name="connsiteY2" fmla="*/ 421416 h 2289944"/>
              <a:gd name="connsiteX3" fmla="*/ 1877419 w 2303804"/>
              <a:gd name="connsiteY3" fmla="*/ 588253 h 2289944"/>
              <a:gd name="connsiteX4" fmla="*/ 2300806 w 2303804"/>
              <a:gd name="connsiteY4" fmla="*/ 2165110 h 2289944"/>
              <a:gd name="connsiteX5" fmla="*/ 2164699 w 2303804"/>
              <a:gd name="connsiteY5" fmla="*/ 2273901 h 2289944"/>
              <a:gd name="connsiteX6" fmla="*/ 588820 w 2303804"/>
              <a:gd name="connsiteY6" fmla="*/ 1874416 h 2289944"/>
              <a:gd name="connsiteX7" fmla="*/ 422682 w 2303804"/>
              <a:gd name="connsiteY7" fmla="*/ 1672167 h 2289944"/>
              <a:gd name="connsiteX8" fmla="*/ 2010 w 2303804"/>
              <a:gd name="connsiteY8" fmla="*/ 147792 h 2289944"/>
              <a:gd name="connsiteX0" fmla="*/ 2010 w 2303368"/>
              <a:gd name="connsiteY0" fmla="*/ 147792 h 2301573"/>
              <a:gd name="connsiteX1" fmla="*/ 163186 w 2303368"/>
              <a:gd name="connsiteY1" fmla="*/ 7104 h 2301573"/>
              <a:gd name="connsiteX2" fmla="*/ 1731068 w 2303368"/>
              <a:gd name="connsiteY2" fmla="*/ 421416 h 2301573"/>
              <a:gd name="connsiteX3" fmla="*/ 1877419 w 2303368"/>
              <a:gd name="connsiteY3" fmla="*/ 588253 h 2301573"/>
              <a:gd name="connsiteX4" fmla="*/ 2300806 w 2303368"/>
              <a:gd name="connsiteY4" fmla="*/ 2165110 h 2301573"/>
              <a:gd name="connsiteX5" fmla="*/ 2155719 w 2303368"/>
              <a:gd name="connsiteY5" fmla="*/ 2287371 h 2301573"/>
              <a:gd name="connsiteX6" fmla="*/ 588820 w 2303368"/>
              <a:gd name="connsiteY6" fmla="*/ 1874416 h 2301573"/>
              <a:gd name="connsiteX7" fmla="*/ 422682 w 2303368"/>
              <a:gd name="connsiteY7" fmla="*/ 1672167 h 2301573"/>
              <a:gd name="connsiteX8" fmla="*/ 2010 w 2303368"/>
              <a:gd name="connsiteY8" fmla="*/ 147792 h 2301573"/>
              <a:gd name="connsiteX0" fmla="*/ 2010 w 2303368"/>
              <a:gd name="connsiteY0" fmla="*/ 147792 h 2301573"/>
              <a:gd name="connsiteX1" fmla="*/ 163186 w 2303368"/>
              <a:gd name="connsiteY1" fmla="*/ 7104 h 2301573"/>
              <a:gd name="connsiteX2" fmla="*/ 1731068 w 2303368"/>
              <a:gd name="connsiteY2" fmla="*/ 421416 h 2301573"/>
              <a:gd name="connsiteX3" fmla="*/ 1877419 w 2303368"/>
              <a:gd name="connsiteY3" fmla="*/ 588253 h 2301573"/>
              <a:gd name="connsiteX4" fmla="*/ 2300806 w 2303368"/>
              <a:gd name="connsiteY4" fmla="*/ 2165110 h 2301573"/>
              <a:gd name="connsiteX5" fmla="*/ 2155719 w 2303368"/>
              <a:gd name="connsiteY5" fmla="*/ 2287371 h 2301573"/>
              <a:gd name="connsiteX6" fmla="*/ 588820 w 2303368"/>
              <a:gd name="connsiteY6" fmla="*/ 1874416 h 2301573"/>
              <a:gd name="connsiteX7" fmla="*/ 422682 w 2303368"/>
              <a:gd name="connsiteY7" fmla="*/ 1672167 h 2301573"/>
              <a:gd name="connsiteX8" fmla="*/ 2010 w 2303368"/>
              <a:gd name="connsiteY8" fmla="*/ 147792 h 2301573"/>
              <a:gd name="connsiteX0" fmla="*/ 2010 w 2304304"/>
              <a:gd name="connsiteY0" fmla="*/ 147792 h 2296304"/>
              <a:gd name="connsiteX1" fmla="*/ 163186 w 2304304"/>
              <a:gd name="connsiteY1" fmla="*/ 7104 h 2296304"/>
              <a:gd name="connsiteX2" fmla="*/ 1731068 w 2304304"/>
              <a:gd name="connsiteY2" fmla="*/ 421416 h 2296304"/>
              <a:gd name="connsiteX3" fmla="*/ 1877419 w 2304304"/>
              <a:gd name="connsiteY3" fmla="*/ 588253 h 2296304"/>
              <a:gd name="connsiteX4" fmla="*/ 2300806 w 2304304"/>
              <a:gd name="connsiteY4" fmla="*/ 2165110 h 2296304"/>
              <a:gd name="connsiteX5" fmla="*/ 2155719 w 2304304"/>
              <a:gd name="connsiteY5" fmla="*/ 2287371 h 2296304"/>
              <a:gd name="connsiteX6" fmla="*/ 588820 w 2304304"/>
              <a:gd name="connsiteY6" fmla="*/ 1874416 h 2296304"/>
              <a:gd name="connsiteX7" fmla="*/ 422682 w 2304304"/>
              <a:gd name="connsiteY7" fmla="*/ 1672167 h 2296304"/>
              <a:gd name="connsiteX8" fmla="*/ 2010 w 2304304"/>
              <a:gd name="connsiteY8" fmla="*/ 147792 h 2296304"/>
              <a:gd name="connsiteX0" fmla="*/ 2010 w 2300806"/>
              <a:gd name="connsiteY0" fmla="*/ 147792 h 2298797"/>
              <a:gd name="connsiteX1" fmla="*/ 163186 w 2300806"/>
              <a:gd name="connsiteY1" fmla="*/ 7104 h 2298797"/>
              <a:gd name="connsiteX2" fmla="*/ 1731068 w 2300806"/>
              <a:gd name="connsiteY2" fmla="*/ 421416 h 2298797"/>
              <a:gd name="connsiteX3" fmla="*/ 1877419 w 2300806"/>
              <a:gd name="connsiteY3" fmla="*/ 588253 h 2298797"/>
              <a:gd name="connsiteX4" fmla="*/ 2300806 w 2300806"/>
              <a:gd name="connsiteY4" fmla="*/ 2165110 h 2298797"/>
              <a:gd name="connsiteX5" fmla="*/ 2155719 w 2300806"/>
              <a:gd name="connsiteY5" fmla="*/ 2287371 h 2298797"/>
              <a:gd name="connsiteX6" fmla="*/ 588820 w 2300806"/>
              <a:gd name="connsiteY6" fmla="*/ 1874416 h 2298797"/>
              <a:gd name="connsiteX7" fmla="*/ 422682 w 2300806"/>
              <a:gd name="connsiteY7" fmla="*/ 1672167 h 2298797"/>
              <a:gd name="connsiteX8" fmla="*/ 2010 w 2300806"/>
              <a:gd name="connsiteY8" fmla="*/ 147792 h 2298797"/>
              <a:gd name="connsiteX0" fmla="*/ 2010 w 2300806"/>
              <a:gd name="connsiteY0" fmla="*/ 147792 h 2293305"/>
              <a:gd name="connsiteX1" fmla="*/ 163186 w 2300806"/>
              <a:gd name="connsiteY1" fmla="*/ 7104 h 2293305"/>
              <a:gd name="connsiteX2" fmla="*/ 1731068 w 2300806"/>
              <a:gd name="connsiteY2" fmla="*/ 421416 h 2293305"/>
              <a:gd name="connsiteX3" fmla="*/ 1877419 w 2300806"/>
              <a:gd name="connsiteY3" fmla="*/ 588253 h 2293305"/>
              <a:gd name="connsiteX4" fmla="*/ 2300806 w 2300806"/>
              <a:gd name="connsiteY4" fmla="*/ 2165110 h 2293305"/>
              <a:gd name="connsiteX5" fmla="*/ 2155719 w 2300806"/>
              <a:gd name="connsiteY5" fmla="*/ 2287371 h 2293305"/>
              <a:gd name="connsiteX6" fmla="*/ 588820 w 2300806"/>
              <a:gd name="connsiteY6" fmla="*/ 1874416 h 2293305"/>
              <a:gd name="connsiteX7" fmla="*/ 422682 w 2300806"/>
              <a:gd name="connsiteY7" fmla="*/ 1672167 h 2293305"/>
              <a:gd name="connsiteX8" fmla="*/ 2010 w 2300806"/>
              <a:gd name="connsiteY8" fmla="*/ 147792 h 2293305"/>
              <a:gd name="connsiteX0" fmla="*/ 2010 w 2300806"/>
              <a:gd name="connsiteY0" fmla="*/ 147792 h 2290966"/>
              <a:gd name="connsiteX1" fmla="*/ 163186 w 2300806"/>
              <a:gd name="connsiteY1" fmla="*/ 7104 h 2290966"/>
              <a:gd name="connsiteX2" fmla="*/ 1731068 w 2300806"/>
              <a:gd name="connsiteY2" fmla="*/ 421416 h 2290966"/>
              <a:gd name="connsiteX3" fmla="*/ 1877419 w 2300806"/>
              <a:gd name="connsiteY3" fmla="*/ 588253 h 2290966"/>
              <a:gd name="connsiteX4" fmla="*/ 2300806 w 2300806"/>
              <a:gd name="connsiteY4" fmla="*/ 2165110 h 2290966"/>
              <a:gd name="connsiteX5" fmla="*/ 2155719 w 2300806"/>
              <a:gd name="connsiteY5" fmla="*/ 2287371 h 2290966"/>
              <a:gd name="connsiteX6" fmla="*/ 588820 w 2300806"/>
              <a:gd name="connsiteY6" fmla="*/ 1874416 h 2290966"/>
              <a:gd name="connsiteX7" fmla="*/ 422682 w 2300806"/>
              <a:gd name="connsiteY7" fmla="*/ 1672167 h 2290966"/>
              <a:gd name="connsiteX8" fmla="*/ 2010 w 2300806"/>
              <a:gd name="connsiteY8" fmla="*/ 147792 h 2290966"/>
              <a:gd name="connsiteX0" fmla="*/ 2010 w 2300806"/>
              <a:gd name="connsiteY0" fmla="*/ 147792 h 2290966"/>
              <a:gd name="connsiteX1" fmla="*/ 163186 w 2300806"/>
              <a:gd name="connsiteY1" fmla="*/ 7104 h 2290966"/>
              <a:gd name="connsiteX2" fmla="*/ 1731068 w 2300806"/>
              <a:gd name="connsiteY2" fmla="*/ 421416 h 2290966"/>
              <a:gd name="connsiteX3" fmla="*/ 1877419 w 2300806"/>
              <a:gd name="connsiteY3" fmla="*/ 588253 h 2290966"/>
              <a:gd name="connsiteX4" fmla="*/ 2300806 w 2300806"/>
              <a:gd name="connsiteY4" fmla="*/ 2165110 h 2290966"/>
              <a:gd name="connsiteX5" fmla="*/ 2155719 w 2300806"/>
              <a:gd name="connsiteY5" fmla="*/ 2287371 h 2290966"/>
              <a:gd name="connsiteX6" fmla="*/ 588820 w 2300806"/>
              <a:gd name="connsiteY6" fmla="*/ 1874416 h 2290966"/>
              <a:gd name="connsiteX7" fmla="*/ 422682 w 2300806"/>
              <a:gd name="connsiteY7" fmla="*/ 1672167 h 2290966"/>
              <a:gd name="connsiteX8" fmla="*/ 2010 w 2300806"/>
              <a:gd name="connsiteY8" fmla="*/ 147792 h 2290966"/>
              <a:gd name="connsiteX0" fmla="*/ 2321 w 2301117"/>
              <a:gd name="connsiteY0" fmla="*/ 145616 h 2288790"/>
              <a:gd name="connsiteX1" fmla="*/ 163497 w 2301117"/>
              <a:gd name="connsiteY1" fmla="*/ 4928 h 2288790"/>
              <a:gd name="connsiteX2" fmla="*/ 1731379 w 2301117"/>
              <a:gd name="connsiteY2" fmla="*/ 419240 h 2288790"/>
              <a:gd name="connsiteX3" fmla="*/ 1877730 w 2301117"/>
              <a:gd name="connsiteY3" fmla="*/ 586077 h 2288790"/>
              <a:gd name="connsiteX4" fmla="*/ 2301117 w 2301117"/>
              <a:gd name="connsiteY4" fmla="*/ 2162934 h 2288790"/>
              <a:gd name="connsiteX5" fmla="*/ 2156030 w 2301117"/>
              <a:gd name="connsiteY5" fmla="*/ 2285195 h 2288790"/>
              <a:gd name="connsiteX6" fmla="*/ 589131 w 2301117"/>
              <a:gd name="connsiteY6" fmla="*/ 1872240 h 2288790"/>
              <a:gd name="connsiteX7" fmla="*/ 422993 w 2301117"/>
              <a:gd name="connsiteY7" fmla="*/ 1669991 h 2288790"/>
              <a:gd name="connsiteX8" fmla="*/ 2321 w 2301117"/>
              <a:gd name="connsiteY8" fmla="*/ 145616 h 2288790"/>
              <a:gd name="connsiteX0" fmla="*/ 0 w 2298796"/>
              <a:gd name="connsiteY0" fmla="*/ 147175 h 2290349"/>
              <a:gd name="connsiteX1" fmla="*/ 161176 w 2298796"/>
              <a:gd name="connsiteY1" fmla="*/ 6487 h 2290349"/>
              <a:gd name="connsiteX2" fmla="*/ 1729058 w 2298796"/>
              <a:gd name="connsiteY2" fmla="*/ 420799 h 2290349"/>
              <a:gd name="connsiteX3" fmla="*/ 1875409 w 2298796"/>
              <a:gd name="connsiteY3" fmla="*/ 587636 h 2290349"/>
              <a:gd name="connsiteX4" fmla="*/ 2298796 w 2298796"/>
              <a:gd name="connsiteY4" fmla="*/ 2164493 h 2290349"/>
              <a:gd name="connsiteX5" fmla="*/ 2153709 w 2298796"/>
              <a:gd name="connsiteY5" fmla="*/ 2286754 h 2290349"/>
              <a:gd name="connsiteX6" fmla="*/ 586810 w 2298796"/>
              <a:gd name="connsiteY6" fmla="*/ 1873799 h 2290349"/>
              <a:gd name="connsiteX7" fmla="*/ 420672 w 2298796"/>
              <a:gd name="connsiteY7" fmla="*/ 1671550 h 2290349"/>
              <a:gd name="connsiteX8" fmla="*/ 0 w 2298796"/>
              <a:gd name="connsiteY8" fmla="*/ 147175 h 2290349"/>
              <a:gd name="connsiteX0" fmla="*/ 0 w 2298796"/>
              <a:gd name="connsiteY0" fmla="*/ 147356 h 2290530"/>
              <a:gd name="connsiteX1" fmla="*/ 161176 w 2298796"/>
              <a:gd name="connsiteY1" fmla="*/ 6668 h 2290530"/>
              <a:gd name="connsiteX2" fmla="*/ 1729058 w 2298796"/>
              <a:gd name="connsiteY2" fmla="*/ 420980 h 2290530"/>
              <a:gd name="connsiteX3" fmla="*/ 1875409 w 2298796"/>
              <a:gd name="connsiteY3" fmla="*/ 587817 h 2290530"/>
              <a:gd name="connsiteX4" fmla="*/ 2298796 w 2298796"/>
              <a:gd name="connsiteY4" fmla="*/ 2164674 h 2290530"/>
              <a:gd name="connsiteX5" fmla="*/ 2153709 w 2298796"/>
              <a:gd name="connsiteY5" fmla="*/ 2286935 h 2290530"/>
              <a:gd name="connsiteX6" fmla="*/ 586810 w 2298796"/>
              <a:gd name="connsiteY6" fmla="*/ 1873980 h 2290530"/>
              <a:gd name="connsiteX7" fmla="*/ 420672 w 2298796"/>
              <a:gd name="connsiteY7" fmla="*/ 1671731 h 2290530"/>
              <a:gd name="connsiteX8" fmla="*/ 0 w 2298796"/>
              <a:gd name="connsiteY8" fmla="*/ 147356 h 2290530"/>
              <a:gd name="connsiteX0" fmla="*/ 9617 w 2308413"/>
              <a:gd name="connsiteY0" fmla="*/ 144929 h 2288103"/>
              <a:gd name="connsiteX1" fmla="*/ 170793 w 2308413"/>
              <a:gd name="connsiteY1" fmla="*/ 4241 h 2288103"/>
              <a:gd name="connsiteX2" fmla="*/ 1738675 w 2308413"/>
              <a:gd name="connsiteY2" fmla="*/ 418553 h 2288103"/>
              <a:gd name="connsiteX3" fmla="*/ 1885026 w 2308413"/>
              <a:gd name="connsiteY3" fmla="*/ 585390 h 2288103"/>
              <a:gd name="connsiteX4" fmla="*/ 2308413 w 2308413"/>
              <a:gd name="connsiteY4" fmla="*/ 2162247 h 2288103"/>
              <a:gd name="connsiteX5" fmla="*/ 2163326 w 2308413"/>
              <a:gd name="connsiteY5" fmla="*/ 2284508 h 2288103"/>
              <a:gd name="connsiteX6" fmla="*/ 596427 w 2308413"/>
              <a:gd name="connsiteY6" fmla="*/ 1871553 h 2288103"/>
              <a:gd name="connsiteX7" fmla="*/ 430289 w 2308413"/>
              <a:gd name="connsiteY7" fmla="*/ 1669304 h 2288103"/>
              <a:gd name="connsiteX8" fmla="*/ 9617 w 2308413"/>
              <a:gd name="connsiteY8" fmla="*/ 144929 h 2288103"/>
              <a:gd name="connsiteX0" fmla="*/ 8386 w 2307182"/>
              <a:gd name="connsiteY0" fmla="*/ 152138 h 2295312"/>
              <a:gd name="connsiteX1" fmla="*/ 169562 w 2307182"/>
              <a:gd name="connsiteY1" fmla="*/ 11450 h 2295312"/>
              <a:gd name="connsiteX2" fmla="*/ 1737444 w 2307182"/>
              <a:gd name="connsiteY2" fmla="*/ 425762 h 2295312"/>
              <a:gd name="connsiteX3" fmla="*/ 1883795 w 2307182"/>
              <a:gd name="connsiteY3" fmla="*/ 592599 h 2295312"/>
              <a:gd name="connsiteX4" fmla="*/ 2307182 w 2307182"/>
              <a:gd name="connsiteY4" fmla="*/ 2169456 h 2295312"/>
              <a:gd name="connsiteX5" fmla="*/ 2162095 w 2307182"/>
              <a:gd name="connsiteY5" fmla="*/ 2291717 h 2295312"/>
              <a:gd name="connsiteX6" fmla="*/ 595196 w 2307182"/>
              <a:gd name="connsiteY6" fmla="*/ 1878762 h 2295312"/>
              <a:gd name="connsiteX7" fmla="*/ 429058 w 2307182"/>
              <a:gd name="connsiteY7" fmla="*/ 1676513 h 2295312"/>
              <a:gd name="connsiteX8" fmla="*/ 8386 w 2307182"/>
              <a:gd name="connsiteY8" fmla="*/ 152138 h 2295312"/>
              <a:gd name="connsiteX0" fmla="*/ 9020 w 2301081"/>
              <a:gd name="connsiteY0" fmla="*/ 145947 h 2295856"/>
              <a:gd name="connsiteX1" fmla="*/ 163461 w 2301081"/>
              <a:gd name="connsiteY1" fmla="*/ 11994 h 2295856"/>
              <a:gd name="connsiteX2" fmla="*/ 1731343 w 2301081"/>
              <a:gd name="connsiteY2" fmla="*/ 426306 h 2295856"/>
              <a:gd name="connsiteX3" fmla="*/ 1877694 w 2301081"/>
              <a:gd name="connsiteY3" fmla="*/ 593143 h 2295856"/>
              <a:gd name="connsiteX4" fmla="*/ 2301081 w 2301081"/>
              <a:gd name="connsiteY4" fmla="*/ 2170000 h 2295856"/>
              <a:gd name="connsiteX5" fmla="*/ 2155994 w 2301081"/>
              <a:gd name="connsiteY5" fmla="*/ 2292261 h 2295856"/>
              <a:gd name="connsiteX6" fmla="*/ 589095 w 2301081"/>
              <a:gd name="connsiteY6" fmla="*/ 1879306 h 2295856"/>
              <a:gd name="connsiteX7" fmla="*/ 422957 w 2301081"/>
              <a:gd name="connsiteY7" fmla="*/ 1677057 h 2295856"/>
              <a:gd name="connsiteX8" fmla="*/ 9020 w 2301081"/>
              <a:gd name="connsiteY8" fmla="*/ 145947 h 2295856"/>
              <a:gd name="connsiteX0" fmla="*/ 3409 w 2295470"/>
              <a:gd name="connsiteY0" fmla="*/ 146126 h 2296035"/>
              <a:gd name="connsiteX1" fmla="*/ 157850 w 2295470"/>
              <a:gd name="connsiteY1" fmla="*/ 12173 h 2296035"/>
              <a:gd name="connsiteX2" fmla="*/ 1725732 w 2295470"/>
              <a:gd name="connsiteY2" fmla="*/ 426485 h 2296035"/>
              <a:gd name="connsiteX3" fmla="*/ 1872083 w 2295470"/>
              <a:gd name="connsiteY3" fmla="*/ 593322 h 2296035"/>
              <a:gd name="connsiteX4" fmla="*/ 2295470 w 2295470"/>
              <a:gd name="connsiteY4" fmla="*/ 2170179 h 2296035"/>
              <a:gd name="connsiteX5" fmla="*/ 2150383 w 2295470"/>
              <a:gd name="connsiteY5" fmla="*/ 2292440 h 2296035"/>
              <a:gd name="connsiteX6" fmla="*/ 583484 w 2295470"/>
              <a:gd name="connsiteY6" fmla="*/ 1879485 h 2296035"/>
              <a:gd name="connsiteX7" fmla="*/ 417346 w 2295470"/>
              <a:gd name="connsiteY7" fmla="*/ 1677236 h 2296035"/>
              <a:gd name="connsiteX8" fmla="*/ 3409 w 2295470"/>
              <a:gd name="connsiteY8" fmla="*/ 146126 h 2296035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5540 w 2297601"/>
              <a:gd name="connsiteY0" fmla="*/ 143814 h 2293723"/>
              <a:gd name="connsiteX1" fmla="*/ 159981 w 2297601"/>
              <a:gd name="connsiteY1" fmla="*/ 9861 h 2293723"/>
              <a:gd name="connsiteX2" fmla="*/ 1727863 w 2297601"/>
              <a:gd name="connsiteY2" fmla="*/ 424173 h 2293723"/>
              <a:gd name="connsiteX3" fmla="*/ 1874214 w 2297601"/>
              <a:gd name="connsiteY3" fmla="*/ 591010 h 2293723"/>
              <a:gd name="connsiteX4" fmla="*/ 2297601 w 2297601"/>
              <a:gd name="connsiteY4" fmla="*/ 2167867 h 2293723"/>
              <a:gd name="connsiteX5" fmla="*/ 2152514 w 2297601"/>
              <a:gd name="connsiteY5" fmla="*/ 2290128 h 2293723"/>
              <a:gd name="connsiteX6" fmla="*/ 585615 w 2297601"/>
              <a:gd name="connsiteY6" fmla="*/ 1877173 h 2293723"/>
              <a:gd name="connsiteX7" fmla="*/ 419477 w 2297601"/>
              <a:gd name="connsiteY7" fmla="*/ 1674924 h 2293723"/>
              <a:gd name="connsiteX8" fmla="*/ 5540 w 2297601"/>
              <a:gd name="connsiteY8" fmla="*/ 143814 h 2293723"/>
              <a:gd name="connsiteX0" fmla="*/ 5540 w 2297601"/>
              <a:gd name="connsiteY0" fmla="*/ 143814 h 2293723"/>
              <a:gd name="connsiteX1" fmla="*/ 159981 w 2297601"/>
              <a:gd name="connsiteY1" fmla="*/ 9861 h 2293723"/>
              <a:gd name="connsiteX2" fmla="*/ 1727863 w 2297601"/>
              <a:gd name="connsiteY2" fmla="*/ 424173 h 2293723"/>
              <a:gd name="connsiteX3" fmla="*/ 1874214 w 2297601"/>
              <a:gd name="connsiteY3" fmla="*/ 591010 h 2293723"/>
              <a:gd name="connsiteX4" fmla="*/ 2297601 w 2297601"/>
              <a:gd name="connsiteY4" fmla="*/ 2167867 h 2293723"/>
              <a:gd name="connsiteX5" fmla="*/ 2152514 w 2297601"/>
              <a:gd name="connsiteY5" fmla="*/ 2290128 h 2293723"/>
              <a:gd name="connsiteX6" fmla="*/ 585615 w 2297601"/>
              <a:gd name="connsiteY6" fmla="*/ 1877173 h 2293723"/>
              <a:gd name="connsiteX7" fmla="*/ 419477 w 2297601"/>
              <a:gd name="connsiteY7" fmla="*/ 1674924 h 2293723"/>
              <a:gd name="connsiteX8" fmla="*/ 5540 w 2297601"/>
              <a:gd name="connsiteY8" fmla="*/ 143814 h 2293723"/>
              <a:gd name="connsiteX0" fmla="*/ 3923 w 2295984"/>
              <a:gd name="connsiteY0" fmla="*/ 144081 h 2293990"/>
              <a:gd name="connsiteX1" fmla="*/ 158364 w 2295984"/>
              <a:gd name="connsiteY1" fmla="*/ 10128 h 2293990"/>
              <a:gd name="connsiteX2" fmla="*/ 1726246 w 2295984"/>
              <a:gd name="connsiteY2" fmla="*/ 424440 h 2293990"/>
              <a:gd name="connsiteX3" fmla="*/ 1872597 w 2295984"/>
              <a:gd name="connsiteY3" fmla="*/ 591277 h 2293990"/>
              <a:gd name="connsiteX4" fmla="*/ 2295984 w 2295984"/>
              <a:gd name="connsiteY4" fmla="*/ 2168134 h 2293990"/>
              <a:gd name="connsiteX5" fmla="*/ 2150897 w 2295984"/>
              <a:gd name="connsiteY5" fmla="*/ 2290395 h 2293990"/>
              <a:gd name="connsiteX6" fmla="*/ 583998 w 2295984"/>
              <a:gd name="connsiteY6" fmla="*/ 1877440 h 2293990"/>
              <a:gd name="connsiteX7" fmla="*/ 417860 w 2295984"/>
              <a:gd name="connsiteY7" fmla="*/ 1675191 h 2293990"/>
              <a:gd name="connsiteX8" fmla="*/ 3923 w 2295984"/>
              <a:gd name="connsiteY8" fmla="*/ 144081 h 2293990"/>
              <a:gd name="connsiteX0" fmla="*/ 1528 w 2293589"/>
              <a:gd name="connsiteY0" fmla="*/ 144362 h 2294271"/>
              <a:gd name="connsiteX1" fmla="*/ 155969 w 2293589"/>
              <a:gd name="connsiteY1" fmla="*/ 10409 h 2294271"/>
              <a:gd name="connsiteX2" fmla="*/ 1723851 w 2293589"/>
              <a:gd name="connsiteY2" fmla="*/ 424721 h 2294271"/>
              <a:gd name="connsiteX3" fmla="*/ 1870202 w 2293589"/>
              <a:gd name="connsiteY3" fmla="*/ 591558 h 2294271"/>
              <a:gd name="connsiteX4" fmla="*/ 2293589 w 2293589"/>
              <a:gd name="connsiteY4" fmla="*/ 2168415 h 2294271"/>
              <a:gd name="connsiteX5" fmla="*/ 2148502 w 2293589"/>
              <a:gd name="connsiteY5" fmla="*/ 2290676 h 2294271"/>
              <a:gd name="connsiteX6" fmla="*/ 581603 w 2293589"/>
              <a:gd name="connsiteY6" fmla="*/ 1877721 h 2294271"/>
              <a:gd name="connsiteX7" fmla="*/ 415465 w 2293589"/>
              <a:gd name="connsiteY7" fmla="*/ 1675472 h 2294271"/>
              <a:gd name="connsiteX8" fmla="*/ 1528 w 2293589"/>
              <a:gd name="connsiteY8" fmla="*/ 144362 h 2294271"/>
              <a:gd name="connsiteX0" fmla="*/ 1848 w 2293909"/>
              <a:gd name="connsiteY0" fmla="*/ 138202 h 2288111"/>
              <a:gd name="connsiteX1" fmla="*/ 156289 w 2293909"/>
              <a:gd name="connsiteY1" fmla="*/ 4249 h 2288111"/>
              <a:gd name="connsiteX2" fmla="*/ 1724171 w 2293909"/>
              <a:gd name="connsiteY2" fmla="*/ 418561 h 2288111"/>
              <a:gd name="connsiteX3" fmla="*/ 1870522 w 2293909"/>
              <a:gd name="connsiteY3" fmla="*/ 585398 h 2288111"/>
              <a:gd name="connsiteX4" fmla="*/ 2293909 w 2293909"/>
              <a:gd name="connsiteY4" fmla="*/ 2162255 h 2288111"/>
              <a:gd name="connsiteX5" fmla="*/ 2148822 w 2293909"/>
              <a:gd name="connsiteY5" fmla="*/ 2284516 h 2288111"/>
              <a:gd name="connsiteX6" fmla="*/ 581923 w 2293909"/>
              <a:gd name="connsiteY6" fmla="*/ 1871561 h 2288111"/>
              <a:gd name="connsiteX7" fmla="*/ 415785 w 2293909"/>
              <a:gd name="connsiteY7" fmla="*/ 1669312 h 2288111"/>
              <a:gd name="connsiteX8" fmla="*/ 1848 w 2293909"/>
              <a:gd name="connsiteY8" fmla="*/ 138202 h 2288111"/>
              <a:gd name="connsiteX0" fmla="*/ 1289 w 2293350"/>
              <a:gd name="connsiteY0" fmla="*/ 138202 h 2288111"/>
              <a:gd name="connsiteX1" fmla="*/ 155730 w 2293350"/>
              <a:gd name="connsiteY1" fmla="*/ 4249 h 2288111"/>
              <a:gd name="connsiteX2" fmla="*/ 1723612 w 2293350"/>
              <a:gd name="connsiteY2" fmla="*/ 418561 h 2288111"/>
              <a:gd name="connsiteX3" fmla="*/ 1869963 w 2293350"/>
              <a:gd name="connsiteY3" fmla="*/ 585398 h 2288111"/>
              <a:gd name="connsiteX4" fmla="*/ 2293350 w 2293350"/>
              <a:gd name="connsiteY4" fmla="*/ 2162255 h 2288111"/>
              <a:gd name="connsiteX5" fmla="*/ 2148263 w 2293350"/>
              <a:gd name="connsiteY5" fmla="*/ 2284516 h 2288111"/>
              <a:gd name="connsiteX6" fmla="*/ 581364 w 2293350"/>
              <a:gd name="connsiteY6" fmla="*/ 1871561 h 2288111"/>
              <a:gd name="connsiteX7" fmla="*/ 415226 w 2293350"/>
              <a:gd name="connsiteY7" fmla="*/ 1669312 h 2288111"/>
              <a:gd name="connsiteX8" fmla="*/ 1289 w 2293350"/>
              <a:gd name="connsiteY8" fmla="*/ 138202 h 2288111"/>
              <a:gd name="connsiteX0" fmla="*/ 1527 w 2293588"/>
              <a:gd name="connsiteY0" fmla="*/ 138621 h 2288530"/>
              <a:gd name="connsiteX1" fmla="*/ 155968 w 2293588"/>
              <a:gd name="connsiteY1" fmla="*/ 4668 h 2288530"/>
              <a:gd name="connsiteX2" fmla="*/ 1723850 w 2293588"/>
              <a:gd name="connsiteY2" fmla="*/ 418980 h 2288530"/>
              <a:gd name="connsiteX3" fmla="*/ 1870201 w 2293588"/>
              <a:gd name="connsiteY3" fmla="*/ 585817 h 2288530"/>
              <a:gd name="connsiteX4" fmla="*/ 2293588 w 2293588"/>
              <a:gd name="connsiteY4" fmla="*/ 2162674 h 2288530"/>
              <a:gd name="connsiteX5" fmla="*/ 2148501 w 2293588"/>
              <a:gd name="connsiteY5" fmla="*/ 2284935 h 2288530"/>
              <a:gd name="connsiteX6" fmla="*/ 581602 w 2293588"/>
              <a:gd name="connsiteY6" fmla="*/ 1871980 h 2288530"/>
              <a:gd name="connsiteX7" fmla="*/ 415464 w 2293588"/>
              <a:gd name="connsiteY7" fmla="*/ 1669731 h 2288530"/>
              <a:gd name="connsiteX8" fmla="*/ 1527 w 2293588"/>
              <a:gd name="connsiteY8" fmla="*/ 138621 h 2288530"/>
              <a:gd name="connsiteX0" fmla="*/ 4451 w 2296512"/>
              <a:gd name="connsiteY0" fmla="*/ 139388 h 2289297"/>
              <a:gd name="connsiteX1" fmla="*/ 158892 w 2296512"/>
              <a:gd name="connsiteY1" fmla="*/ 5435 h 2289297"/>
              <a:gd name="connsiteX2" fmla="*/ 1726774 w 2296512"/>
              <a:gd name="connsiteY2" fmla="*/ 419747 h 2289297"/>
              <a:gd name="connsiteX3" fmla="*/ 1873125 w 2296512"/>
              <a:gd name="connsiteY3" fmla="*/ 586584 h 2289297"/>
              <a:gd name="connsiteX4" fmla="*/ 2296512 w 2296512"/>
              <a:gd name="connsiteY4" fmla="*/ 2163441 h 2289297"/>
              <a:gd name="connsiteX5" fmla="*/ 2151425 w 2296512"/>
              <a:gd name="connsiteY5" fmla="*/ 2285702 h 2289297"/>
              <a:gd name="connsiteX6" fmla="*/ 584526 w 2296512"/>
              <a:gd name="connsiteY6" fmla="*/ 1872747 h 2289297"/>
              <a:gd name="connsiteX7" fmla="*/ 418388 w 2296512"/>
              <a:gd name="connsiteY7" fmla="*/ 1670498 h 2289297"/>
              <a:gd name="connsiteX8" fmla="*/ 4451 w 2296512"/>
              <a:gd name="connsiteY8" fmla="*/ 139388 h 2289297"/>
              <a:gd name="connsiteX0" fmla="*/ 4451 w 2299782"/>
              <a:gd name="connsiteY0" fmla="*/ 139388 h 2288818"/>
              <a:gd name="connsiteX1" fmla="*/ 158892 w 2299782"/>
              <a:gd name="connsiteY1" fmla="*/ 5435 h 2288818"/>
              <a:gd name="connsiteX2" fmla="*/ 1726774 w 2299782"/>
              <a:gd name="connsiteY2" fmla="*/ 419747 h 2288818"/>
              <a:gd name="connsiteX3" fmla="*/ 1873125 w 2299782"/>
              <a:gd name="connsiteY3" fmla="*/ 586584 h 2288818"/>
              <a:gd name="connsiteX4" fmla="*/ 2296512 w 2299782"/>
              <a:gd name="connsiteY4" fmla="*/ 2163441 h 2288818"/>
              <a:gd name="connsiteX5" fmla="*/ 2151425 w 2299782"/>
              <a:gd name="connsiteY5" fmla="*/ 2285702 h 2288818"/>
              <a:gd name="connsiteX6" fmla="*/ 584526 w 2299782"/>
              <a:gd name="connsiteY6" fmla="*/ 1872747 h 2288818"/>
              <a:gd name="connsiteX7" fmla="*/ 418388 w 2299782"/>
              <a:gd name="connsiteY7" fmla="*/ 1670498 h 2288818"/>
              <a:gd name="connsiteX8" fmla="*/ 4451 w 2299782"/>
              <a:gd name="connsiteY8" fmla="*/ 139388 h 2288818"/>
              <a:gd name="connsiteX0" fmla="*/ 4451 w 2299139"/>
              <a:gd name="connsiteY0" fmla="*/ 139388 h 2287220"/>
              <a:gd name="connsiteX1" fmla="*/ 158892 w 2299139"/>
              <a:gd name="connsiteY1" fmla="*/ 5435 h 2287220"/>
              <a:gd name="connsiteX2" fmla="*/ 1726774 w 2299139"/>
              <a:gd name="connsiteY2" fmla="*/ 419747 h 2287220"/>
              <a:gd name="connsiteX3" fmla="*/ 1873125 w 2299139"/>
              <a:gd name="connsiteY3" fmla="*/ 586584 h 2287220"/>
              <a:gd name="connsiteX4" fmla="*/ 2296512 w 2299139"/>
              <a:gd name="connsiteY4" fmla="*/ 2163441 h 2287220"/>
              <a:gd name="connsiteX5" fmla="*/ 2151425 w 2299139"/>
              <a:gd name="connsiteY5" fmla="*/ 2285702 h 2287220"/>
              <a:gd name="connsiteX6" fmla="*/ 584526 w 2299139"/>
              <a:gd name="connsiteY6" fmla="*/ 1872747 h 2287220"/>
              <a:gd name="connsiteX7" fmla="*/ 418388 w 2299139"/>
              <a:gd name="connsiteY7" fmla="*/ 1670498 h 2287220"/>
              <a:gd name="connsiteX8" fmla="*/ 4451 w 2299139"/>
              <a:gd name="connsiteY8" fmla="*/ 139388 h 2287220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84526 w 2299277"/>
              <a:gd name="connsiteY6" fmla="*/ 1872747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4690 w 2299277"/>
              <a:gd name="connsiteY3" fmla="*/ 585018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4690 w 2299277"/>
              <a:gd name="connsiteY3" fmla="*/ 588149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99277" h="2289265">
                <a:moveTo>
                  <a:pt x="4451" y="139388"/>
                </a:moveTo>
                <a:cubicBezTo>
                  <a:pt x="-13417" y="60766"/>
                  <a:pt x="19464" y="-22226"/>
                  <a:pt x="158892" y="5435"/>
                </a:cubicBezTo>
                <a:lnTo>
                  <a:pt x="1726774" y="419747"/>
                </a:lnTo>
                <a:cubicBezTo>
                  <a:pt x="1822894" y="445626"/>
                  <a:pt x="1861313" y="514526"/>
                  <a:pt x="1880135" y="585426"/>
                </a:cubicBezTo>
                <a:cubicBezTo>
                  <a:pt x="2097057" y="1402519"/>
                  <a:pt x="2138139" y="1539608"/>
                  <a:pt x="2296512" y="2163441"/>
                </a:cubicBezTo>
                <a:cubicBezTo>
                  <a:pt x="2313920" y="2245273"/>
                  <a:pt x="2247201" y="2304717"/>
                  <a:pt x="2151425" y="2285702"/>
                </a:cubicBezTo>
                <a:lnTo>
                  <a:pt x="594791" y="1867358"/>
                </a:lnTo>
                <a:cubicBezTo>
                  <a:pt x="507154" y="1842614"/>
                  <a:pt x="450849" y="1799460"/>
                  <a:pt x="416823" y="1672064"/>
                </a:cubicBezTo>
                <a:cubicBezTo>
                  <a:pt x="286664" y="1184744"/>
                  <a:pt x="134198" y="644520"/>
                  <a:pt x="4451" y="139388"/>
                </a:cubicBezTo>
                <a:close/>
              </a:path>
            </a:pathLst>
          </a:custGeom>
          <a:noFill/>
          <a:ln w="28575" cmpd="sng">
            <a:solidFill>
              <a:srgbClr val="A7934B">
                <a:alpha val="1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ounded Rectangle 11"/>
          <p:cNvSpPr/>
          <p:nvPr userDrawn="1"/>
        </p:nvSpPr>
        <p:spPr>
          <a:xfrm rot="896764">
            <a:off x="9341568" y="-1232547"/>
            <a:ext cx="2343465" cy="2326254"/>
          </a:xfrm>
          <a:custGeom>
            <a:avLst/>
            <a:gdLst>
              <a:gd name="connsiteX0" fmla="*/ 0 w 2309041"/>
              <a:gd name="connsiteY0" fmla="*/ 122448 h 2313432"/>
              <a:gd name="connsiteX1" fmla="*/ 122448 w 2309041"/>
              <a:gd name="connsiteY1" fmla="*/ 0 h 2313432"/>
              <a:gd name="connsiteX2" fmla="*/ 2186593 w 2309041"/>
              <a:gd name="connsiteY2" fmla="*/ 0 h 2313432"/>
              <a:gd name="connsiteX3" fmla="*/ 2309041 w 2309041"/>
              <a:gd name="connsiteY3" fmla="*/ 122448 h 2313432"/>
              <a:gd name="connsiteX4" fmla="*/ 2309041 w 2309041"/>
              <a:gd name="connsiteY4" fmla="*/ 2190984 h 2313432"/>
              <a:gd name="connsiteX5" fmla="*/ 2186593 w 2309041"/>
              <a:gd name="connsiteY5" fmla="*/ 2313432 h 2313432"/>
              <a:gd name="connsiteX6" fmla="*/ 122448 w 2309041"/>
              <a:gd name="connsiteY6" fmla="*/ 2313432 h 2313432"/>
              <a:gd name="connsiteX7" fmla="*/ 0 w 2309041"/>
              <a:gd name="connsiteY7" fmla="*/ 2190984 h 2313432"/>
              <a:gd name="connsiteX8" fmla="*/ 0 w 2309041"/>
              <a:gd name="connsiteY8" fmla="*/ 122448 h 2313432"/>
              <a:gd name="connsiteX0" fmla="*/ 0 w 2756331"/>
              <a:gd name="connsiteY0" fmla="*/ 122448 h 2313432"/>
              <a:gd name="connsiteX1" fmla="*/ 122448 w 2756331"/>
              <a:gd name="connsiteY1" fmla="*/ 0 h 2313432"/>
              <a:gd name="connsiteX2" fmla="*/ 2186593 w 2756331"/>
              <a:gd name="connsiteY2" fmla="*/ 0 h 2313432"/>
              <a:gd name="connsiteX3" fmla="*/ 2309041 w 2756331"/>
              <a:gd name="connsiteY3" fmla="*/ 122448 h 2313432"/>
              <a:gd name="connsiteX4" fmla="*/ 2756331 w 2756331"/>
              <a:gd name="connsiteY4" fmla="*/ 1743694 h 2313432"/>
              <a:gd name="connsiteX5" fmla="*/ 2186593 w 2756331"/>
              <a:gd name="connsiteY5" fmla="*/ 2313432 h 2313432"/>
              <a:gd name="connsiteX6" fmla="*/ 122448 w 2756331"/>
              <a:gd name="connsiteY6" fmla="*/ 2313432 h 2313432"/>
              <a:gd name="connsiteX7" fmla="*/ 0 w 2756331"/>
              <a:gd name="connsiteY7" fmla="*/ 2190984 h 2313432"/>
              <a:gd name="connsiteX8" fmla="*/ 0 w 2756331"/>
              <a:gd name="connsiteY8" fmla="*/ 122448 h 2313432"/>
              <a:gd name="connsiteX0" fmla="*/ 0 w 2756331"/>
              <a:gd name="connsiteY0" fmla="*/ 122448 h 2313432"/>
              <a:gd name="connsiteX1" fmla="*/ 122448 w 2756331"/>
              <a:gd name="connsiteY1" fmla="*/ 0 h 2313432"/>
              <a:gd name="connsiteX2" fmla="*/ 2186593 w 2756331"/>
              <a:gd name="connsiteY2" fmla="*/ 0 h 2313432"/>
              <a:gd name="connsiteX3" fmla="*/ 2309041 w 2756331"/>
              <a:gd name="connsiteY3" fmla="*/ 122448 h 2313432"/>
              <a:gd name="connsiteX4" fmla="*/ 2756331 w 2756331"/>
              <a:gd name="connsiteY4" fmla="*/ 1743694 h 2313432"/>
              <a:gd name="connsiteX5" fmla="*/ 2654369 w 2756331"/>
              <a:gd name="connsiteY5" fmla="*/ 1852485 h 2313432"/>
              <a:gd name="connsiteX6" fmla="*/ 122448 w 2756331"/>
              <a:gd name="connsiteY6" fmla="*/ 2313432 h 2313432"/>
              <a:gd name="connsiteX7" fmla="*/ 0 w 2756331"/>
              <a:gd name="connsiteY7" fmla="*/ 2190984 h 2313432"/>
              <a:gd name="connsiteX8" fmla="*/ 0 w 2756331"/>
              <a:gd name="connsiteY8" fmla="*/ 122448 h 2313432"/>
              <a:gd name="connsiteX0" fmla="*/ 0 w 2756331"/>
              <a:gd name="connsiteY0" fmla="*/ 122448 h 2193261"/>
              <a:gd name="connsiteX1" fmla="*/ 122448 w 2756331"/>
              <a:gd name="connsiteY1" fmla="*/ 0 h 2193261"/>
              <a:gd name="connsiteX2" fmla="*/ 2186593 w 2756331"/>
              <a:gd name="connsiteY2" fmla="*/ 0 h 2193261"/>
              <a:gd name="connsiteX3" fmla="*/ 2309041 w 2756331"/>
              <a:gd name="connsiteY3" fmla="*/ 122448 h 2193261"/>
              <a:gd name="connsiteX4" fmla="*/ 2756331 w 2756331"/>
              <a:gd name="connsiteY4" fmla="*/ 1743694 h 2193261"/>
              <a:gd name="connsiteX5" fmla="*/ 2654369 w 2756331"/>
              <a:gd name="connsiteY5" fmla="*/ 1852485 h 2193261"/>
              <a:gd name="connsiteX6" fmla="*/ 1768205 w 2756331"/>
              <a:gd name="connsiteY6" fmla="*/ 797431 h 2193261"/>
              <a:gd name="connsiteX7" fmla="*/ 0 w 2756331"/>
              <a:gd name="connsiteY7" fmla="*/ 2190984 h 2193261"/>
              <a:gd name="connsiteX8" fmla="*/ 0 w 2756331"/>
              <a:gd name="connsiteY8" fmla="*/ 122448 h 2193261"/>
              <a:gd name="connsiteX0" fmla="*/ 0 w 2756331"/>
              <a:gd name="connsiteY0" fmla="*/ 122448 h 2194935"/>
              <a:gd name="connsiteX1" fmla="*/ 122448 w 2756331"/>
              <a:gd name="connsiteY1" fmla="*/ 0 h 2194935"/>
              <a:gd name="connsiteX2" fmla="*/ 2186593 w 2756331"/>
              <a:gd name="connsiteY2" fmla="*/ 0 h 2194935"/>
              <a:gd name="connsiteX3" fmla="*/ 2309041 w 2756331"/>
              <a:gd name="connsiteY3" fmla="*/ 122448 h 2194935"/>
              <a:gd name="connsiteX4" fmla="*/ 2756331 w 2756331"/>
              <a:gd name="connsiteY4" fmla="*/ 1743694 h 2194935"/>
              <a:gd name="connsiteX5" fmla="*/ 2654369 w 2756331"/>
              <a:gd name="connsiteY5" fmla="*/ 1852485 h 2194935"/>
              <a:gd name="connsiteX6" fmla="*/ 986298 w 2756331"/>
              <a:gd name="connsiteY6" fmla="*/ 1435925 h 2194935"/>
              <a:gd name="connsiteX7" fmla="*/ 0 w 2756331"/>
              <a:gd name="connsiteY7" fmla="*/ 2190984 h 2194935"/>
              <a:gd name="connsiteX8" fmla="*/ 0 w 2756331"/>
              <a:gd name="connsiteY8" fmla="*/ 122448 h 2194935"/>
              <a:gd name="connsiteX0" fmla="*/ 0 w 2756331"/>
              <a:gd name="connsiteY0" fmla="*/ 122448 h 1852485"/>
              <a:gd name="connsiteX1" fmla="*/ 122448 w 2756331"/>
              <a:gd name="connsiteY1" fmla="*/ 0 h 1852485"/>
              <a:gd name="connsiteX2" fmla="*/ 2186593 w 2756331"/>
              <a:gd name="connsiteY2" fmla="*/ 0 h 1852485"/>
              <a:gd name="connsiteX3" fmla="*/ 2309041 w 2756331"/>
              <a:gd name="connsiteY3" fmla="*/ 122448 h 1852485"/>
              <a:gd name="connsiteX4" fmla="*/ 2756331 w 2756331"/>
              <a:gd name="connsiteY4" fmla="*/ 1743694 h 1852485"/>
              <a:gd name="connsiteX5" fmla="*/ 2654369 w 2756331"/>
              <a:gd name="connsiteY5" fmla="*/ 1852485 h 1852485"/>
              <a:gd name="connsiteX6" fmla="*/ 986298 w 2756331"/>
              <a:gd name="connsiteY6" fmla="*/ 1435925 h 1852485"/>
              <a:gd name="connsiteX7" fmla="*/ 894581 w 2756331"/>
              <a:gd name="connsiteY7" fmla="*/ 1337378 h 1852485"/>
              <a:gd name="connsiteX8" fmla="*/ 0 w 2756331"/>
              <a:gd name="connsiteY8" fmla="*/ 122448 h 1852485"/>
              <a:gd name="connsiteX0" fmla="*/ 0 w 2756331"/>
              <a:gd name="connsiteY0" fmla="*/ 539006 h 2269043"/>
              <a:gd name="connsiteX1" fmla="*/ 620956 w 2756331"/>
              <a:gd name="connsiteY1" fmla="*/ 0 h 2269043"/>
              <a:gd name="connsiteX2" fmla="*/ 2186593 w 2756331"/>
              <a:gd name="connsiteY2" fmla="*/ 416558 h 2269043"/>
              <a:gd name="connsiteX3" fmla="*/ 2309041 w 2756331"/>
              <a:gd name="connsiteY3" fmla="*/ 539006 h 2269043"/>
              <a:gd name="connsiteX4" fmla="*/ 2756331 w 2756331"/>
              <a:gd name="connsiteY4" fmla="*/ 2160252 h 2269043"/>
              <a:gd name="connsiteX5" fmla="*/ 2654369 w 2756331"/>
              <a:gd name="connsiteY5" fmla="*/ 2269043 h 2269043"/>
              <a:gd name="connsiteX6" fmla="*/ 986298 w 2756331"/>
              <a:gd name="connsiteY6" fmla="*/ 1852483 h 2269043"/>
              <a:gd name="connsiteX7" fmla="*/ 894581 w 2756331"/>
              <a:gd name="connsiteY7" fmla="*/ 1753936 h 2269043"/>
              <a:gd name="connsiteX8" fmla="*/ 0 w 2756331"/>
              <a:gd name="connsiteY8" fmla="*/ 539006 h 2269043"/>
              <a:gd name="connsiteX0" fmla="*/ 0 w 2288552"/>
              <a:gd name="connsiteY0" fmla="*/ 173665 h 2269043"/>
              <a:gd name="connsiteX1" fmla="*/ 153177 w 2288552"/>
              <a:gd name="connsiteY1" fmla="*/ 0 h 2269043"/>
              <a:gd name="connsiteX2" fmla="*/ 1718814 w 2288552"/>
              <a:gd name="connsiteY2" fmla="*/ 416558 h 2269043"/>
              <a:gd name="connsiteX3" fmla="*/ 1841262 w 2288552"/>
              <a:gd name="connsiteY3" fmla="*/ 539006 h 2269043"/>
              <a:gd name="connsiteX4" fmla="*/ 2288552 w 2288552"/>
              <a:gd name="connsiteY4" fmla="*/ 2160252 h 2269043"/>
              <a:gd name="connsiteX5" fmla="*/ 2186590 w 2288552"/>
              <a:gd name="connsiteY5" fmla="*/ 2269043 h 2269043"/>
              <a:gd name="connsiteX6" fmla="*/ 518519 w 2288552"/>
              <a:gd name="connsiteY6" fmla="*/ 1852483 h 2269043"/>
              <a:gd name="connsiteX7" fmla="*/ 426802 w 2288552"/>
              <a:gd name="connsiteY7" fmla="*/ 1753936 h 2269043"/>
              <a:gd name="connsiteX8" fmla="*/ 0 w 2288552"/>
              <a:gd name="connsiteY8" fmla="*/ 173665 h 2269043"/>
              <a:gd name="connsiteX0" fmla="*/ 0 w 2298796"/>
              <a:gd name="connsiteY0" fmla="*/ 142934 h 2269043"/>
              <a:gd name="connsiteX1" fmla="*/ 163421 w 2298796"/>
              <a:gd name="connsiteY1" fmla="*/ 0 h 2269043"/>
              <a:gd name="connsiteX2" fmla="*/ 1729058 w 2298796"/>
              <a:gd name="connsiteY2" fmla="*/ 416558 h 2269043"/>
              <a:gd name="connsiteX3" fmla="*/ 1851506 w 2298796"/>
              <a:gd name="connsiteY3" fmla="*/ 539006 h 2269043"/>
              <a:gd name="connsiteX4" fmla="*/ 2298796 w 2298796"/>
              <a:gd name="connsiteY4" fmla="*/ 2160252 h 2269043"/>
              <a:gd name="connsiteX5" fmla="*/ 2196834 w 2298796"/>
              <a:gd name="connsiteY5" fmla="*/ 2269043 h 2269043"/>
              <a:gd name="connsiteX6" fmla="*/ 528763 w 2298796"/>
              <a:gd name="connsiteY6" fmla="*/ 1852483 h 2269043"/>
              <a:gd name="connsiteX7" fmla="*/ 437046 w 2298796"/>
              <a:gd name="connsiteY7" fmla="*/ 1753936 h 2269043"/>
              <a:gd name="connsiteX8" fmla="*/ 0 w 2298796"/>
              <a:gd name="connsiteY8" fmla="*/ 142934 h 2269043"/>
              <a:gd name="connsiteX0" fmla="*/ 0 w 2298796"/>
              <a:gd name="connsiteY0" fmla="*/ 145749 h 2271858"/>
              <a:gd name="connsiteX1" fmla="*/ 163421 w 2298796"/>
              <a:gd name="connsiteY1" fmla="*/ 2815 h 2271858"/>
              <a:gd name="connsiteX2" fmla="*/ 1729058 w 2298796"/>
              <a:gd name="connsiteY2" fmla="*/ 419373 h 2271858"/>
              <a:gd name="connsiteX3" fmla="*/ 1851506 w 2298796"/>
              <a:gd name="connsiteY3" fmla="*/ 541821 h 2271858"/>
              <a:gd name="connsiteX4" fmla="*/ 2298796 w 2298796"/>
              <a:gd name="connsiteY4" fmla="*/ 2163067 h 2271858"/>
              <a:gd name="connsiteX5" fmla="*/ 2196834 w 2298796"/>
              <a:gd name="connsiteY5" fmla="*/ 2271858 h 2271858"/>
              <a:gd name="connsiteX6" fmla="*/ 528763 w 2298796"/>
              <a:gd name="connsiteY6" fmla="*/ 1855298 h 2271858"/>
              <a:gd name="connsiteX7" fmla="*/ 437046 w 2298796"/>
              <a:gd name="connsiteY7" fmla="*/ 1756751 h 2271858"/>
              <a:gd name="connsiteX8" fmla="*/ 0 w 2298796"/>
              <a:gd name="connsiteY8" fmla="*/ 145749 h 2271858"/>
              <a:gd name="connsiteX0" fmla="*/ 1583 w 2300379"/>
              <a:gd name="connsiteY0" fmla="*/ 146709 h 2272818"/>
              <a:gd name="connsiteX1" fmla="*/ 165004 w 2300379"/>
              <a:gd name="connsiteY1" fmla="*/ 3775 h 2272818"/>
              <a:gd name="connsiteX2" fmla="*/ 1730641 w 2300379"/>
              <a:gd name="connsiteY2" fmla="*/ 420333 h 2272818"/>
              <a:gd name="connsiteX3" fmla="*/ 1853089 w 2300379"/>
              <a:gd name="connsiteY3" fmla="*/ 542781 h 2272818"/>
              <a:gd name="connsiteX4" fmla="*/ 2300379 w 2300379"/>
              <a:gd name="connsiteY4" fmla="*/ 2164027 h 2272818"/>
              <a:gd name="connsiteX5" fmla="*/ 2198417 w 2300379"/>
              <a:gd name="connsiteY5" fmla="*/ 2272818 h 2272818"/>
              <a:gd name="connsiteX6" fmla="*/ 530346 w 2300379"/>
              <a:gd name="connsiteY6" fmla="*/ 1856258 h 2272818"/>
              <a:gd name="connsiteX7" fmla="*/ 438629 w 2300379"/>
              <a:gd name="connsiteY7" fmla="*/ 1757711 h 2272818"/>
              <a:gd name="connsiteX8" fmla="*/ 1583 w 2300379"/>
              <a:gd name="connsiteY8" fmla="*/ 146709 h 2272818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98751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98751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64606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8243"/>
              <a:gd name="connsiteX1" fmla="*/ 165338 w 2300713"/>
              <a:gd name="connsiteY1" fmla="*/ 6956 h 2288243"/>
              <a:gd name="connsiteX2" fmla="*/ 1730975 w 2300713"/>
              <a:gd name="connsiteY2" fmla="*/ 423514 h 2288243"/>
              <a:gd name="connsiteX3" fmla="*/ 1853423 w 2300713"/>
              <a:gd name="connsiteY3" fmla="*/ 545962 h 2288243"/>
              <a:gd name="connsiteX4" fmla="*/ 2300713 w 2300713"/>
              <a:gd name="connsiteY4" fmla="*/ 2167208 h 2288243"/>
              <a:gd name="connsiteX5" fmla="*/ 2164606 w 2300713"/>
              <a:gd name="connsiteY5" fmla="*/ 2275999 h 2288243"/>
              <a:gd name="connsiteX6" fmla="*/ 530680 w 2300713"/>
              <a:gd name="connsiteY6" fmla="*/ 1859439 h 2288243"/>
              <a:gd name="connsiteX7" fmla="*/ 438963 w 2300713"/>
              <a:gd name="connsiteY7" fmla="*/ 1760892 h 2288243"/>
              <a:gd name="connsiteX8" fmla="*/ 1917 w 2300713"/>
              <a:gd name="connsiteY8" fmla="*/ 149890 h 2288243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08231 w 2303711"/>
              <a:gd name="connsiteY7" fmla="*/ 1682357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08231 w 2303711"/>
              <a:gd name="connsiteY7" fmla="*/ 1682357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77326 w 2303711"/>
              <a:gd name="connsiteY3" fmla="*/ 590351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77326 w 2303711"/>
              <a:gd name="connsiteY3" fmla="*/ 590351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422589 w 2303711"/>
              <a:gd name="connsiteY7" fmla="*/ 1674265 h 2292042"/>
              <a:gd name="connsiteX8" fmla="*/ 1917 w 2303711"/>
              <a:gd name="connsiteY8" fmla="*/ 149890 h 2292042"/>
              <a:gd name="connsiteX0" fmla="*/ 2010 w 2303804"/>
              <a:gd name="connsiteY0" fmla="*/ 147792 h 2289944"/>
              <a:gd name="connsiteX1" fmla="*/ 163186 w 2303804"/>
              <a:gd name="connsiteY1" fmla="*/ 7104 h 2289944"/>
              <a:gd name="connsiteX2" fmla="*/ 1731068 w 2303804"/>
              <a:gd name="connsiteY2" fmla="*/ 421416 h 2289944"/>
              <a:gd name="connsiteX3" fmla="*/ 1877419 w 2303804"/>
              <a:gd name="connsiteY3" fmla="*/ 588253 h 2289944"/>
              <a:gd name="connsiteX4" fmla="*/ 2300806 w 2303804"/>
              <a:gd name="connsiteY4" fmla="*/ 2165110 h 2289944"/>
              <a:gd name="connsiteX5" fmla="*/ 2164699 w 2303804"/>
              <a:gd name="connsiteY5" fmla="*/ 2273901 h 2289944"/>
              <a:gd name="connsiteX6" fmla="*/ 588820 w 2303804"/>
              <a:gd name="connsiteY6" fmla="*/ 1874416 h 2289944"/>
              <a:gd name="connsiteX7" fmla="*/ 422682 w 2303804"/>
              <a:gd name="connsiteY7" fmla="*/ 1672167 h 2289944"/>
              <a:gd name="connsiteX8" fmla="*/ 2010 w 2303804"/>
              <a:gd name="connsiteY8" fmla="*/ 147792 h 2289944"/>
              <a:gd name="connsiteX0" fmla="*/ 2010 w 2303368"/>
              <a:gd name="connsiteY0" fmla="*/ 147792 h 2301573"/>
              <a:gd name="connsiteX1" fmla="*/ 163186 w 2303368"/>
              <a:gd name="connsiteY1" fmla="*/ 7104 h 2301573"/>
              <a:gd name="connsiteX2" fmla="*/ 1731068 w 2303368"/>
              <a:gd name="connsiteY2" fmla="*/ 421416 h 2301573"/>
              <a:gd name="connsiteX3" fmla="*/ 1877419 w 2303368"/>
              <a:gd name="connsiteY3" fmla="*/ 588253 h 2301573"/>
              <a:gd name="connsiteX4" fmla="*/ 2300806 w 2303368"/>
              <a:gd name="connsiteY4" fmla="*/ 2165110 h 2301573"/>
              <a:gd name="connsiteX5" fmla="*/ 2155719 w 2303368"/>
              <a:gd name="connsiteY5" fmla="*/ 2287371 h 2301573"/>
              <a:gd name="connsiteX6" fmla="*/ 588820 w 2303368"/>
              <a:gd name="connsiteY6" fmla="*/ 1874416 h 2301573"/>
              <a:gd name="connsiteX7" fmla="*/ 422682 w 2303368"/>
              <a:gd name="connsiteY7" fmla="*/ 1672167 h 2301573"/>
              <a:gd name="connsiteX8" fmla="*/ 2010 w 2303368"/>
              <a:gd name="connsiteY8" fmla="*/ 147792 h 2301573"/>
              <a:gd name="connsiteX0" fmla="*/ 2010 w 2303368"/>
              <a:gd name="connsiteY0" fmla="*/ 147792 h 2301573"/>
              <a:gd name="connsiteX1" fmla="*/ 163186 w 2303368"/>
              <a:gd name="connsiteY1" fmla="*/ 7104 h 2301573"/>
              <a:gd name="connsiteX2" fmla="*/ 1731068 w 2303368"/>
              <a:gd name="connsiteY2" fmla="*/ 421416 h 2301573"/>
              <a:gd name="connsiteX3" fmla="*/ 1877419 w 2303368"/>
              <a:gd name="connsiteY3" fmla="*/ 588253 h 2301573"/>
              <a:gd name="connsiteX4" fmla="*/ 2300806 w 2303368"/>
              <a:gd name="connsiteY4" fmla="*/ 2165110 h 2301573"/>
              <a:gd name="connsiteX5" fmla="*/ 2155719 w 2303368"/>
              <a:gd name="connsiteY5" fmla="*/ 2287371 h 2301573"/>
              <a:gd name="connsiteX6" fmla="*/ 588820 w 2303368"/>
              <a:gd name="connsiteY6" fmla="*/ 1874416 h 2301573"/>
              <a:gd name="connsiteX7" fmla="*/ 422682 w 2303368"/>
              <a:gd name="connsiteY7" fmla="*/ 1672167 h 2301573"/>
              <a:gd name="connsiteX8" fmla="*/ 2010 w 2303368"/>
              <a:gd name="connsiteY8" fmla="*/ 147792 h 2301573"/>
              <a:gd name="connsiteX0" fmla="*/ 2010 w 2304304"/>
              <a:gd name="connsiteY0" fmla="*/ 147792 h 2296304"/>
              <a:gd name="connsiteX1" fmla="*/ 163186 w 2304304"/>
              <a:gd name="connsiteY1" fmla="*/ 7104 h 2296304"/>
              <a:gd name="connsiteX2" fmla="*/ 1731068 w 2304304"/>
              <a:gd name="connsiteY2" fmla="*/ 421416 h 2296304"/>
              <a:gd name="connsiteX3" fmla="*/ 1877419 w 2304304"/>
              <a:gd name="connsiteY3" fmla="*/ 588253 h 2296304"/>
              <a:gd name="connsiteX4" fmla="*/ 2300806 w 2304304"/>
              <a:gd name="connsiteY4" fmla="*/ 2165110 h 2296304"/>
              <a:gd name="connsiteX5" fmla="*/ 2155719 w 2304304"/>
              <a:gd name="connsiteY5" fmla="*/ 2287371 h 2296304"/>
              <a:gd name="connsiteX6" fmla="*/ 588820 w 2304304"/>
              <a:gd name="connsiteY6" fmla="*/ 1874416 h 2296304"/>
              <a:gd name="connsiteX7" fmla="*/ 422682 w 2304304"/>
              <a:gd name="connsiteY7" fmla="*/ 1672167 h 2296304"/>
              <a:gd name="connsiteX8" fmla="*/ 2010 w 2304304"/>
              <a:gd name="connsiteY8" fmla="*/ 147792 h 2296304"/>
              <a:gd name="connsiteX0" fmla="*/ 2010 w 2300806"/>
              <a:gd name="connsiteY0" fmla="*/ 147792 h 2298797"/>
              <a:gd name="connsiteX1" fmla="*/ 163186 w 2300806"/>
              <a:gd name="connsiteY1" fmla="*/ 7104 h 2298797"/>
              <a:gd name="connsiteX2" fmla="*/ 1731068 w 2300806"/>
              <a:gd name="connsiteY2" fmla="*/ 421416 h 2298797"/>
              <a:gd name="connsiteX3" fmla="*/ 1877419 w 2300806"/>
              <a:gd name="connsiteY3" fmla="*/ 588253 h 2298797"/>
              <a:gd name="connsiteX4" fmla="*/ 2300806 w 2300806"/>
              <a:gd name="connsiteY4" fmla="*/ 2165110 h 2298797"/>
              <a:gd name="connsiteX5" fmla="*/ 2155719 w 2300806"/>
              <a:gd name="connsiteY5" fmla="*/ 2287371 h 2298797"/>
              <a:gd name="connsiteX6" fmla="*/ 588820 w 2300806"/>
              <a:gd name="connsiteY6" fmla="*/ 1874416 h 2298797"/>
              <a:gd name="connsiteX7" fmla="*/ 422682 w 2300806"/>
              <a:gd name="connsiteY7" fmla="*/ 1672167 h 2298797"/>
              <a:gd name="connsiteX8" fmla="*/ 2010 w 2300806"/>
              <a:gd name="connsiteY8" fmla="*/ 147792 h 2298797"/>
              <a:gd name="connsiteX0" fmla="*/ 2010 w 2300806"/>
              <a:gd name="connsiteY0" fmla="*/ 147792 h 2293305"/>
              <a:gd name="connsiteX1" fmla="*/ 163186 w 2300806"/>
              <a:gd name="connsiteY1" fmla="*/ 7104 h 2293305"/>
              <a:gd name="connsiteX2" fmla="*/ 1731068 w 2300806"/>
              <a:gd name="connsiteY2" fmla="*/ 421416 h 2293305"/>
              <a:gd name="connsiteX3" fmla="*/ 1877419 w 2300806"/>
              <a:gd name="connsiteY3" fmla="*/ 588253 h 2293305"/>
              <a:gd name="connsiteX4" fmla="*/ 2300806 w 2300806"/>
              <a:gd name="connsiteY4" fmla="*/ 2165110 h 2293305"/>
              <a:gd name="connsiteX5" fmla="*/ 2155719 w 2300806"/>
              <a:gd name="connsiteY5" fmla="*/ 2287371 h 2293305"/>
              <a:gd name="connsiteX6" fmla="*/ 588820 w 2300806"/>
              <a:gd name="connsiteY6" fmla="*/ 1874416 h 2293305"/>
              <a:gd name="connsiteX7" fmla="*/ 422682 w 2300806"/>
              <a:gd name="connsiteY7" fmla="*/ 1672167 h 2293305"/>
              <a:gd name="connsiteX8" fmla="*/ 2010 w 2300806"/>
              <a:gd name="connsiteY8" fmla="*/ 147792 h 2293305"/>
              <a:gd name="connsiteX0" fmla="*/ 2010 w 2300806"/>
              <a:gd name="connsiteY0" fmla="*/ 147792 h 2290966"/>
              <a:gd name="connsiteX1" fmla="*/ 163186 w 2300806"/>
              <a:gd name="connsiteY1" fmla="*/ 7104 h 2290966"/>
              <a:gd name="connsiteX2" fmla="*/ 1731068 w 2300806"/>
              <a:gd name="connsiteY2" fmla="*/ 421416 h 2290966"/>
              <a:gd name="connsiteX3" fmla="*/ 1877419 w 2300806"/>
              <a:gd name="connsiteY3" fmla="*/ 588253 h 2290966"/>
              <a:gd name="connsiteX4" fmla="*/ 2300806 w 2300806"/>
              <a:gd name="connsiteY4" fmla="*/ 2165110 h 2290966"/>
              <a:gd name="connsiteX5" fmla="*/ 2155719 w 2300806"/>
              <a:gd name="connsiteY5" fmla="*/ 2287371 h 2290966"/>
              <a:gd name="connsiteX6" fmla="*/ 588820 w 2300806"/>
              <a:gd name="connsiteY6" fmla="*/ 1874416 h 2290966"/>
              <a:gd name="connsiteX7" fmla="*/ 422682 w 2300806"/>
              <a:gd name="connsiteY7" fmla="*/ 1672167 h 2290966"/>
              <a:gd name="connsiteX8" fmla="*/ 2010 w 2300806"/>
              <a:gd name="connsiteY8" fmla="*/ 147792 h 2290966"/>
              <a:gd name="connsiteX0" fmla="*/ 2010 w 2300806"/>
              <a:gd name="connsiteY0" fmla="*/ 147792 h 2290966"/>
              <a:gd name="connsiteX1" fmla="*/ 163186 w 2300806"/>
              <a:gd name="connsiteY1" fmla="*/ 7104 h 2290966"/>
              <a:gd name="connsiteX2" fmla="*/ 1731068 w 2300806"/>
              <a:gd name="connsiteY2" fmla="*/ 421416 h 2290966"/>
              <a:gd name="connsiteX3" fmla="*/ 1877419 w 2300806"/>
              <a:gd name="connsiteY3" fmla="*/ 588253 h 2290966"/>
              <a:gd name="connsiteX4" fmla="*/ 2300806 w 2300806"/>
              <a:gd name="connsiteY4" fmla="*/ 2165110 h 2290966"/>
              <a:gd name="connsiteX5" fmla="*/ 2155719 w 2300806"/>
              <a:gd name="connsiteY5" fmla="*/ 2287371 h 2290966"/>
              <a:gd name="connsiteX6" fmla="*/ 588820 w 2300806"/>
              <a:gd name="connsiteY6" fmla="*/ 1874416 h 2290966"/>
              <a:gd name="connsiteX7" fmla="*/ 422682 w 2300806"/>
              <a:gd name="connsiteY7" fmla="*/ 1672167 h 2290966"/>
              <a:gd name="connsiteX8" fmla="*/ 2010 w 2300806"/>
              <a:gd name="connsiteY8" fmla="*/ 147792 h 2290966"/>
              <a:gd name="connsiteX0" fmla="*/ 2321 w 2301117"/>
              <a:gd name="connsiteY0" fmla="*/ 145616 h 2288790"/>
              <a:gd name="connsiteX1" fmla="*/ 163497 w 2301117"/>
              <a:gd name="connsiteY1" fmla="*/ 4928 h 2288790"/>
              <a:gd name="connsiteX2" fmla="*/ 1731379 w 2301117"/>
              <a:gd name="connsiteY2" fmla="*/ 419240 h 2288790"/>
              <a:gd name="connsiteX3" fmla="*/ 1877730 w 2301117"/>
              <a:gd name="connsiteY3" fmla="*/ 586077 h 2288790"/>
              <a:gd name="connsiteX4" fmla="*/ 2301117 w 2301117"/>
              <a:gd name="connsiteY4" fmla="*/ 2162934 h 2288790"/>
              <a:gd name="connsiteX5" fmla="*/ 2156030 w 2301117"/>
              <a:gd name="connsiteY5" fmla="*/ 2285195 h 2288790"/>
              <a:gd name="connsiteX6" fmla="*/ 589131 w 2301117"/>
              <a:gd name="connsiteY6" fmla="*/ 1872240 h 2288790"/>
              <a:gd name="connsiteX7" fmla="*/ 422993 w 2301117"/>
              <a:gd name="connsiteY7" fmla="*/ 1669991 h 2288790"/>
              <a:gd name="connsiteX8" fmla="*/ 2321 w 2301117"/>
              <a:gd name="connsiteY8" fmla="*/ 145616 h 2288790"/>
              <a:gd name="connsiteX0" fmla="*/ 0 w 2298796"/>
              <a:gd name="connsiteY0" fmla="*/ 147175 h 2290349"/>
              <a:gd name="connsiteX1" fmla="*/ 161176 w 2298796"/>
              <a:gd name="connsiteY1" fmla="*/ 6487 h 2290349"/>
              <a:gd name="connsiteX2" fmla="*/ 1729058 w 2298796"/>
              <a:gd name="connsiteY2" fmla="*/ 420799 h 2290349"/>
              <a:gd name="connsiteX3" fmla="*/ 1875409 w 2298796"/>
              <a:gd name="connsiteY3" fmla="*/ 587636 h 2290349"/>
              <a:gd name="connsiteX4" fmla="*/ 2298796 w 2298796"/>
              <a:gd name="connsiteY4" fmla="*/ 2164493 h 2290349"/>
              <a:gd name="connsiteX5" fmla="*/ 2153709 w 2298796"/>
              <a:gd name="connsiteY5" fmla="*/ 2286754 h 2290349"/>
              <a:gd name="connsiteX6" fmla="*/ 586810 w 2298796"/>
              <a:gd name="connsiteY6" fmla="*/ 1873799 h 2290349"/>
              <a:gd name="connsiteX7" fmla="*/ 420672 w 2298796"/>
              <a:gd name="connsiteY7" fmla="*/ 1671550 h 2290349"/>
              <a:gd name="connsiteX8" fmla="*/ 0 w 2298796"/>
              <a:gd name="connsiteY8" fmla="*/ 147175 h 2290349"/>
              <a:gd name="connsiteX0" fmla="*/ 0 w 2298796"/>
              <a:gd name="connsiteY0" fmla="*/ 147356 h 2290530"/>
              <a:gd name="connsiteX1" fmla="*/ 161176 w 2298796"/>
              <a:gd name="connsiteY1" fmla="*/ 6668 h 2290530"/>
              <a:gd name="connsiteX2" fmla="*/ 1729058 w 2298796"/>
              <a:gd name="connsiteY2" fmla="*/ 420980 h 2290530"/>
              <a:gd name="connsiteX3" fmla="*/ 1875409 w 2298796"/>
              <a:gd name="connsiteY3" fmla="*/ 587817 h 2290530"/>
              <a:gd name="connsiteX4" fmla="*/ 2298796 w 2298796"/>
              <a:gd name="connsiteY4" fmla="*/ 2164674 h 2290530"/>
              <a:gd name="connsiteX5" fmla="*/ 2153709 w 2298796"/>
              <a:gd name="connsiteY5" fmla="*/ 2286935 h 2290530"/>
              <a:gd name="connsiteX6" fmla="*/ 586810 w 2298796"/>
              <a:gd name="connsiteY6" fmla="*/ 1873980 h 2290530"/>
              <a:gd name="connsiteX7" fmla="*/ 420672 w 2298796"/>
              <a:gd name="connsiteY7" fmla="*/ 1671731 h 2290530"/>
              <a:gd name="connsiteX8" fmla="*/ 0 w 2298796"/>
              <a:gd name="connsiteY8" fmla="*/ 147356 h 2290530"/>
              <a:gd name="connsiteX0" fmla="*/ 9617 w 2308413"/>
              <a:gd name="connsiteY0" fmla="*/ 144929 h 2288103"/>
              <a:gd name="connsiteX1" fmla="*/ 170793 w 2308413"/>
              <a:gd name="connsiteY1" fmla="*/ 4241 h 2288103"/>
              <a:gd name="connsiteX2" fmla="*/ 1738675 w 2308413"/>
              <a:gd name="connsiteY2" fmla="*/ 418553 h 2288103"/>
              <a:gd name="connsiteX3" fmla="*/ 1885026 w 2308413"/>
              <a:gd name="connsiteY3" fmla="*/ 585390 h 2288103"/>
              <a:gd name="connsiteX4" fmla="*/ 2308413 w 2308413"/>
              <a:gd name="connsiteY4" fmla="*/ 2162247 h 2288103"/>
              <a:gd name="connsiteX5" fmla="*/ 2163326 w 2308413"/>
              <a:gd name="connsiteY5" fmla="*/ 2284508 h 2288103"/>
              <a:gd name="connsiteX6" fmla="*/ 596427 w 2308413"/>
              <a:gd name="connsiteY6" fmla="*/ 1871553 h 2288103"/>
              <a:gd name="connsiteX7" fmla="*/ 430289 w 2308413"/>
              <a:gd name="connsiteY7" fmla="*/ 1669304 h 2288103"/>
              <a:gd name="connsiteX8" fmla="*/ 9617 w 2308413"/>
              <a:gd name="connsiteY8" fmla="*/ 144929 h 2288103"/>
              <a:gd name="connsiteX0" fmla="*/ 8386 w 2307182"/>
              <a:gd name="connsiteY0" fmla="*/ 152138 h 2295312"/>
              <a:gd name="connsiteX1" fmla="*/ 169562 w 2307182"/>
              <a:gd name="connsiteY1" fmla="*/ 11450 h 2295312"/>
              <a:gd name="connsiteX2" fmla="*/ 1737444 w 2307182"/>
              <a:gd name="connsiteY2" fmla="*/ 425762 h 2295312"/>
              <a:gd name="connsiteX3" fmla="*/ 1883795 w 2307182"/>
              <a:gd name="connsiteY3" fmla="*/ 592599 h 2295312"/>
              <a:gd name="connsiteX4" fmla="*/ 2307182 w 2307182"/>
              <a:gd name="connsiteY4" fmla="*/ 2169456 h 2295312"/>
              <a:gd name="connsiteX5" fmla="*/ 2162095 w 2307182"/>
              <a:gd name="connsiteY5" fmla="*/ 2291717 h 2295312"/>
              <a:gd name="connsiteX6" fmla="*/ 595196 w 2307182"/>
              <a:gd name="connsiteY6" fmla="*/ 1878762 h 2295312"/>
              <a:gd name="connsiteX7" fmla="*/ 429058 w 2307182"/>
              <a:gd name="connsiteY7" fmla="*/ 1676513 h 2295312"/>
              <a:gd name="connsiteX8" fmla="*/ 8386 w 2307182"/>
              <a:gd name="connsiteY8" fmla="*/ 152138 h 2295312"/>
              <a:gd name="connsiteX0" fmla="*/ 9020 w 2301081"/>
              <a:gd name="connsiteY0" fmla="*/ 145947 h 2295856"/>
              <a:gd name="connsiteX1" fmla="*/ 163461 w 2301081"/>
              <a:gd name="connsiteY1" fmla="*/ 11994 h 2295856"/>
              <a:gd name="connsiteX2" fmla="*/ 1731343 w 2301081"/>
              <a:gd name="connsiteY2" fmla="*/ 426306 h 2295856"/>
              <a:gd name="connsiteX3" fmla="*/ 1877694 w 2301081"/>
              <a:gd name="connsiteY3" fmla="*/ 593143 h 2295856"/>
              <a:gd name="connsiteX4" fmla="*/ 2301081 w 2301081"/>
              <a:gd name="connsiteY4" fmla="*/ 2170000 h 2295856"/>
              <a:gd name="connsiteX5" fmla="*/ 2155994 w 2301081"/>
              <a:gd name="connsiteY5" fmla="*/ 2292261 h 2295856"/>
              <a:gd name="connsiteX6" fmla="*/ 589095 w 2301081"/>
              <a:gd name="connsiteY6" fmla="*/ 1879306 h 2295856"/>
              <a:gd name="connsiteX7" fmla="*/ 422957 w 2301081"/>
              <a:gd name="connsiteY7" fmla="*/ 1677057 h 2295856"/>
              <a:gd name="connsiteX8" fmla="*/ 9020 w 2301081"/>
              <a:gd name="connsiteY8" fmla="*/ 145947 h 2295856"/>
              <a:gd name="connsiteX0" fmla="*/ 3409 w 2295470"/>
              <a:gd name="connsiteY0" fmla="*/ 146126 h 2296035"/>
              <a:gd name="connsiteX1" fmla="*/ 157850 w 2295470"/>
              <a:gd name="connsiteY1" fmla="*/ 12173 h 2296035"/>
              <a:gd name="connsiteX2" fmla="*/ 1725732 w 2295470"/>
              <a:gd name="connsiteY2" fmla="*/ 426485 h 2296035"/>
              <a:gd name="connsiteX3" fmla="*/ 1872083 w 2295470"/>
              <a:gd name="connsiteY3" fmla="*/ 593322 h 2296035"/>
              <a:gd name="connsiteX4" fmla="*/ 2295470 w 2295470"/>
              <a:gd name="connsiteY4" fmla="*/ 2170179 h 2296035"/>
              <a:gd name="connsiteX5" fmla="*/ 2150383 w 2295470"/>
              <a:gd name="connsiteY5" fmla="*/ 2292440 h 2296035"/>
              <a:gd name="connsiteX6" fmla="*/ 583484 w 2295470"/>
              <a:gd name="connsiteY6" fmla="*/ 1879485 h 2296035"/>
              <a:gd name="connsiteX7" fmla="*/ 417346 w 2295470"/>
              <a:gd name="connsiteY7" fmla="*/ 1677236 h 2296035"/>
              <a:gd name="connsiteX8" fmla="*/ 3409 w 2295470"/>
              <a:gd name="connsiteY8" fmla="*/ 146126 h 2296035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5540 w 2297601"/>
              <a:gd name="connsiteY0" fmla="*/ 143814 h 2293723"/>
              <a:gd name="connsiteX1" fmla="*/ 159981 w 2297601"/>
              <a:gd name="connsiteY1" fmla="*/ 9861 h 2293723"/>
              <a:gd name="connsiteX2" fmla="*/ 1727863 w 2297601"/>
              <a:gd name="connsiteY2" fmla="*/ 424173 h 2293723"/>
              <a:gd name="connsiteX3" fmla="*/ 1874214 w 2297601"/>
              <a:gd name="connsiteY3" fmla="*/ 591010 h 2293723"/>
              <a:gd name="connsiteX4" fmla="*/ 2297601 w 2297601"/>
              <a:gd name="connsiteY4" fmla="*/ 2167867 h 2293723"/>
              <a:gd name="connsiteX5" fmla="*/ 2152514 w 2297601"/>
              <a:gd name="connsiteY5" fmla="*/ 2290128 h 2293723"/>
              <a:gd name="connsiteX6" fmla="*/ 585615 w 2297601"/>
              <a:gd name="connsiteY6" fmla="*/ 1877173 h 2293723"/>
              <a:gd name="connsiteX7" fmla="*/ 419477 w 2297601"/>
              <a:gd name="connsiteY7" fmla="*/ 1674924 h 2293723"/>
              <a:gd name="connsiteX8" fmla="*/ 5540 w 2297601"/>
              <a:gd name="connsiteY8" fmla="*/ 143814 h 2293723"/>
              <a:gd name="connsiteX0" fmla="*/ 5540 w 2297601"/>
              <a:gd name="connsiteY0" fmla="*/ 143814 h 2293723"/>
              <a:gd name="connsiteX1" fmla="*/ 159981 w 2297601"/>
              <a:gd name="connsiteY1" fmla="*/ 9861 h 2293723"/>
              <a:gd name="connsiteX2" fmla="*/ 1727863 w 2297601"/>
              <a:gd name="connsiteY2" fmla="*/ 424173 h 2293723"/>
              <a:gd name="connsiteX3" fmla="*/ 1874214 w 2297601"/>
              <a:gd name="connsiteY3" fmla="*/ 591010 h 2293723"/>
              <a:gd name="connsiteX4" fmla="*/ 2297601 w 2297601"/>
              <a:gd name="connsiteY4" fmla="*/ 2167867 h 2293723"/>
              <a:gd name="connsiteX5" fmla="*/ 2152514 w 2297601"/>
              <a:gd name="connsiteY5" fmla="*/ 2290128 h 2293723"/>
              <a:gd name="connsiteX6" fmla="*/ 585615 w 2297601"/>
              <a:gd name="connsiteY6" fmla="*/ 1877173 h 2293723"/>
              <a:gd name="connsiteX7" fmla="*/ 419477 w 2297601"/>
              <a:gd name="connsiteY7" fmla="*/ 1674924 h 2293723"/>
              <a:gd name="connsiteX8" fmla="*/ 5540 w 2297601"/>
              <a:gd name="connsiteY8" fmla="*/ 143814 h 2293723"/>
              <a:gd name="connsiteX0" fmla="*/ 3923 w 2295984"/>
              <a:gd name="connsiteY0" fmla="*/ 144081 h 2293990"/>
              <a:gd name="connsiteX1" fmla="*/ 158364 w 2295984"/>
              <a:gd name="connsiteY1" fmla="*/ 10128 h 2293990"/>
              <a:gd name="connsiteX2" fmla="*/ 1726246 w 2295984"/>
              <a:gd name="connsiteY2" fmla="*/ 424440 h 2293990"/>
              <a:gd name="connsiteX3" fmla="*/ 1872597 w 2295984"/>
              <a:gd name="connsiteY3" fmla="*/ 591277 h 2293990"/>
              <a:gd name="connsiteX4" fmla="*/ 2295984 w 2295984"/>
              <a:gd name="connsiteY4" fmla="*/ 2168134 h 2293990"/>
              <a:gd name="connsiteX5" fmla="*/ 2150897 w 2295984"/>
              <a:gd name="connsiteY5" fmla="*/ 2290395 h 2293990"/>
              <a:gd name="connsiteX6" fmla="*/ 583998 w 2295984"/>
              <a:gd name="connsiteY6" fmla="*/ 1877440 h 2293990"/>
              <a:gd name="connsiteX7" fmla="*/ 417860 w 2295984"/>
              <a:gd name="connsiteY7" fmla="*/ 1675191 h 2293990"/>
              <a:gd name="connsiteX8" fmla="*/ 3923 w 2295984"/>
              <a:gd name="connsiteY8" fmla="*/ 144081 h 2293990"/>
              <a:gd name="connsiteX0" fmla="*/ 1528 w 2293589"/>
              <a:gd name="connsiteY0" fmla="*/ 144362 h 2294271"/>
              <a:gd name="connsiteX1" fmla="*/ 155969 w 2293589"/>
              <a:gd name="connsiteY1" fmla="*/ 10409 h 2294271"/>
              <a:gd name="connsiteX2" fmla="*/ 1723851 w 2293589"/>
              <a:gd name="connsiteY2" fmla="*/ 424721 h 2294271"/>
              <a:gd name="connsiteX3" fmla="*/ 1870202 w 2293589"/>
              <a:gd name="connsiteY3" fmla="*/ 591558 h 2294271"/>
              <a:gd name="connsiteX4" fmla="*/ 2293589 w 2293589"/>
              <a:gd name="connsiteY4" fmla="*/ 2168415 h 2294271"/>
              <a:gd name="connsiteX5" fmla="*/ 2148502 w 2293589"/>
              <a:gd name="connsiteY5" fmla="*/ 2290676 h 2294271"/>
              <a:gd name="connsiteX6" fmla="*/ 581603 w 2293589"/>
              <a:gd name="connsiteY6" fmla="*/ 1877721 h 2294271"/>
              <a:gd name="connsiteX7" fmla="*/ 415465 w 2293589"/>
              <a:gd name="connsiteY7" fmla="*/ 1675472 h 2294271"/>
              <a:gd name="connsiteX8" fmla="*/ 1528 w 2293589"/>
              <a:gd name="connsiteY8" fmla="*/ 144362 h 2294271"/>
              <a:gd name="connsiteX0" fmla="*/ 1848 w 2293909"/>
              <a:gd name="connsiteY0" fmla="*/ 138202 h 2288111"/>
              <a:gd name="connsiteX1" fmla="*/ 156289 w 2293909"/>
              <a:gd name="connsiteY1" fmla="*/ 4249 h 2288111"/>
              <a:gd name="connsiteX2" fmla="*/ 1724171 w 2293909"/>
              <a:gd name="connsiteY2" fmla="*/ 418561 h 2288111"/>
              <a:gd name="connsiteX3" fmla="*/ 1870522 w 2293909"/>
              <a:gd name="connsiteY3" fmla="*/ 585398 h 2288111"/>
              <a:gd name="connsiteX4" fmla="*/ 2293909 w 2293909"/>
              <a:gd name="connsiteY4" fmla="*/ 2162255 h 2288111"/>
              <a:gd name="connsiteX5" fmla="*/ 2148822 w 2293909"/>
              <a:gd name="connsiteY5" fmla="*/ 2284516 h 2288111"/>
              <a:gd name="connsiteX6" fmla="*/ 581923 w 2293909"/>
              <a:gd name="connsiteY6" fmla="*/ 1871561 h 2288111"/>
              <a:gd name="connsiteX7" fmla="*/ 415785 w 2293909"/>
              <a:gd name="connsiteY7" fmla="*/ 1669312 h 2288111"/>
              <a:gd name="connsiteX8" fmla="*/ 1848 w 2293909"/>
              <a:gd name="connsiteY8" fmla="*/ 138202 h 2288111"/>
              <a:gd name="connsiteX0" fmla="*/ 1289 w 2293350"/>
              <a:gd name="connsiteY0" fmla="*/ 138202 h 2288111"/>
              <a:gd name="connsiteX1" fmla="*/ 155730 w 2293350"/>
              <a:gd name="connsiteY1" fmla="*/ 4249 h 2288111"/>
              <a:gd name="connsiteX2" fmla="*/ 1723612 w 2293350"/>
              <a:gd name="connsiteY2" fmla="*/ 418561 h 2288111"/>
              <a:gd name="connsiteX3" fmla="*/ 1869963 w 2293350"/>
              <a:gd name="connsiteY3" fmla="*/ 585398 h 2288111"/>
              <a:gd name="connsiteX4" fmla="*/ 2293350 w 2293350"/>
              <a:gd name="connsiteY4" fmla="*/ 2162255 h 2288111"/>
              <a:gd name="connsiteX5" fmla="*/ 2148263 w 2293350"/>
              <a:gd name="connsiteY5" fmla="*/ 2284516 h 2288111"/>
              <a:gd name="connsiteX6" fmla="*/ 581364 w 2293350"/>
              <a:gd name="connsiteY6" fmla="*/ 1871561 h 2288111"/>
              <a:gd name="connsiteX7" fmla="*/ 415226 w 2293350"/>
              <a:gd name="connsiteY7" fmla="*/ 1669312 h 2288111"/>
              <a:gd name="connsiteX8" fmla="*/ 1289 w 2293350"/>
              <a:gd name="connsiteY8" fmla="*/ 138202 h 2288111"/>
              <a:gd name="connsiteX0" fmla="*/ 1527 w 2293588"/>
              <a:gd name="connsiteY0" fmla="*/ 138621 h 2288530"/>
              <a:gd name="connsiteX1" fmla="*/ 155968 w 2293588"/>
              <a:gd name="connsiteY1" fmla="*/ 4668 h 2288530"/>
              <a:gd name="connsiteX2" fmla="*/ 1723850 w 2293588"/>
              <a:gd name="connsiteY2" fmla="*/ 418980 h 2288530"/>
              <a:gd name="connsiteX3" fmla="*/ 1870201 w 2293588"/>
              <a:gd name="connsiteY3" fmla="*/ 585817 h 2288530"/>
              <a:gd name="connsiteX4" fmla="*/ 2293588 w 2293588"/>
              <a:gd name="connsiteY4" fmla="*/ 2162674 h 2288530"/>
              <a:gd name="connsiteX5" fmla="*/ 2148501 w 2293588"/>
              <a:gd name="connsiteY5" fmla="*/ 2284935 h 2288530"/>
              <a:gd name="connsiteX6" fmla="*/ 581602 w 2293588"/>
              <a:gd name="connsiteY6" fmla="*/ 1871980 h 2288530"/>
              <a:gd name="connsiteX7" fmla="*/ 415464 w 2293588"/>
              <a:gd name="connsiteY7" fmla="*/ 1669731 h 2288530"/>
              <a:gd name="connsiteX8" fmla="*/ 1527 w 2293588"/>
              <a:gd name="connsiteY8" fmla="*/ 138621 h 2288530"/>
              <a:gd name="connsiteX0" fmla="*/ 4451 w 2296512"/>
              <a:gd name="connsiteY0" fmla="*/ 139388 h 2289297"/>
              <a:gd name="connsiteX1" fmla="*/ 158892 w 2296512"/>
              <a:gd name="connsiteY1" fmla="*/ 5435 h 2289297"/>
              <a:gd name="connsiteX2" fmla="*/ 1726774 w 2296512"/>
              <a:gd name="connsiteY2" fmla="*/ 419747 h 2289297"/>
              <a:gd name="connsiteX3" fmla="*/ 1873125 w 2296512"/>
              <a:gd name="connsiteY3" fmla="*/ 586584 h 2289297"/>
              <a:gd name="connsiteX4" fmla="*/ 2296512 w 2296512"/>
              <a:gd name="connsiteY4" fmla="*/ 2163441 h 2289297"/>
              <a:gd name="connsiteX5" fmla="*/ 2151425 w 2296512"/>
              <a:gd name="connsiteY5" fmla="*/ 2285702 h 2289297"/>
              <a:gd name="connsiteX6" fmla="*/ 584526 w 2296512"/>
              <a:gd name="connsiteY6" fmla="*/ 1872747 h 2289297"/>
              <a:gd name="connsiteX7" fmla="*/ 418388 w 2296512"/>
              <a:gd name="connsiteY7" fmla="*/ 1670498 h 2289297"/>
              <a:gd name="connsiteX8" fmla="*/ 4451 w 2296512"/>
              <a:gd name="connsiteY8" fmla="*/ 139388 h 2289297"/>
              <a:gd name="connsiteX0" fmla="*/ 4451 w 2299782"/>
              <a:gd name="connsiteY0" fmla="*/ 139388 h 2288818"/>
              <a:gd name="connsiteX1" fmla="*/ 158892 w 2299782"/>
              <a:gd name="connsiteY1" fmla="*/ 5435 h 2288818"/>
              <a:gd name="connsiteX2" fmla="*/ 1726774 w 2299782"/>
              <a:gd name="connsiteY2" fmla="*/ 419747 h 2288818"/>
              <a:gd name="connsiteX3" fmla="*/ 1873125 w 2299782"/>
              <a:gd name="connsiteY3" fmla="*/ 586584 h 2288818"/>
              <a:gd name="connsiteX4" fmla="*/ 2296512 w 2299782"/>
              <a:gd name="connsiteY4" fmla="*/ 2163441 h 2288818"/>
              <a:gd name="connsiteX5" fmla="*/ 2151425 w 2299782"/>
              <a:gd name="connsiteY5" fmla="*/ 2285702 h 2288818"/>
              <a:gd name="connsiteX6" fmla="*/ 584526 w 2299782"/>
              <a:gd name="connsiteY6" fmla="*/ 1872747 h 2288818"/>
              <a:gd name="connsiteX7" fmla="*/ 418388 w 2299782"/>
              <a:gd name="connsiteY7" fmla="*/ 1670498 h 2288818"/>
              <a:gd name="connsiteX8" fmla="*/ 4451 w 2299782"/>
              <a:gd name="connsiteY8" fmla="*/ 139388 h 2288818"/>
              <a:gd name="connsiteX0" fmla="*/ 4451 w 2299139"/>
              <a:gd name="connsiteY0" fmla="*/ 139388 h 2287220"/>
              <a:gd name="connsiteX1" fmla="*/ 158892 w 2299139"/>
              <a:gd name="connsiteY1" fmla="*/ 5435 h 2287220"/>
              <a:gd name="connsiteX2" fmla="*/ 1726774 w 2299139"/>
              <a:gd name="connsiteY2" fmla="*/ 419747 h 2287220"/>
              <a:gd name="connsiteX3" fmla="*/ 1873125 w 2299139"/>
              <a:gd name="connsiteY3" fmla="*/ 586584 h 2287220"/>
              <a:gd name="connsiteX4" fmla="*/ 2296512 w 2299139"/>
              <a:gd name="connsiteY4" fmla="*/ 2163441 h 2287220"/>
              <a:gd name="connsiteX5" fmla="*/ 2151425 w 2299139"/>
              <a:gd name="connsiteY5" fmla="*/ 2285702 h 2287220"/>
              <a:gd name="connsiteX6" fmla="*/ 584526 w 2299139"/>
              <a:gd name="connsiteY6" fmla="*/ 1872747 h 2287220"/>
              <a:gd name="connsiteX7" fmla="*/ 418388 w 2299139"/>
              <a:gd name="connsiteY7" fmla="*/ 1670498 h 2287220"/>
              <a:gd name="connsiteX8" fmla="*/ 4451 w 2299139"/>
              <a:gd name="connsiteY8" fmla="*/ 139388 h 2287220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84526 w 2299277"/>
              <a:gd name="connsiteY6" fmla="*/ 1872747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4690 w 2299277"/>
              <a:gd name="connsiteY3" fmla="*/ 585018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4690 w 2299277"/>
              <a:gd name="connsiteY3" fmla="*/ 588149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99277" h="2289265">
                <a:moveTo>
                  <a:pt x="4451" y="139388"/>
                </a:moveTo>
                <a:cubicBezTo>
                  <a:pt x="-13417" y="60766"/>
                  <a:pt x="19464" y="-22226"/>
                  <a:pt x="158892" y="5435"/>
                </a:cubicBezTo>
                <a:lnTo>
                  <a:pt x="1726774" y="419747"/>
                </a:lnTo>
                <a:cubicBezTo>
                  <a:pt x="1822894" y="445626"/>
                  <a:pt x="1861313" y="514526"/>
                  <a:pt x="1880135" y="585426"/>
                </a:cubicBezTo>
                <a:cubicBezTo>
                  <a:pt x="2097057" y="1402519"/>
                  <a:pt x="2138139" y="1539608"/>
                  <a:pt x="2296512" y="2163441"/>
                </a:cubicBezTo>
                <a:cubicBezTo>
                  <a:pt x="2313920" y="2245273"/>
                  <a:pt x="2247201" y="2304717"/>
                  <a:pt x="2151425" y="2285702"/>
                </a:cubicBezTo>
                <a:lnTo>
                  <a:pt x="594791" y="1867358"/>
                </a:lnTo>
                <a:cubicBezTo>
                  <a:pt x="507154" y="1842614"/>
                  <a:pt x="450849" y="1799460"/>
                  <a:pt x="416823" y="1672064"/>
                </a:cubicBezTo>
                <a:cubicBezTo>
                  <a:pt x="286664" y="1184744"/>
                  <a:pt x="134198" y="644520"/>
                  <a:pt x="4451" y="139388"/>
                </a:cubicBezTo>
                <a:close/>
              </a:path>
            </a:pathLst>
          </a:custGeom>
          <a:noFill/>
          <a:ln w="28575" cmpd="sng">
            <a:solidFill>
              <a:srgbClr val="A7934B">
                <a:alpha val="1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ounded Rectangle 11"/>
          <p:cNvSpPr/>
          <p:nvPr userDrawn="1"/>
        </p:nvSpPr>
        <p:spPr>
          <a:xfrm rot="20703236" flipH="1">
            <a:off x="11163711" y="-1232546"/>
            <a:ext cx="2343465" cy="2326254"/>
          </a:xfrm>
          <a:custGeom>
            <a:avLst/>
            <a:gdLst>
              <a:gd name="connsiteX0" fmla="*/ 0 w 2309041"/>
              <a:gd name="connsiteY0" fmla="*/ 122448 h 2313432"/>
              <a:gd name="connsiteX1" fmla="*/ 122448 w 2309041"/>
              <a:gd name="connsiteY1" fmla="*/ 0 h 2313432"/>
              <a:gd name="connsiteX2" fmla="*/ 2186593 w 2309041"/>
              <a:gd name="connsiteY2" fmla="*/ 0 h 2313432"/>
              <a:gd name="connsiteX3" fmla="*/ 2309041 w 2309041"/>
              <a:gd name="connsiteY3" fmla="*/ 122448 h 2313432"/>
              <a:gd name="connsiteX4" fmla="*/ 2309041 w 2309041"/>
              <a:gd name="connsiteY4" fmla="*/ 2190984 h 2313432"/>
              <a:gd name="connsiteX5" fmla="*/ 2186593 w 2309041"/>
              <a:gd name="connsiteY5" fmla="*/ 2313432 h 2313432"/>
              <a:gd name="connsiteX6" fmla="*/ 122448 w 2309041"/>
              <a:gd name="connsiteY6" fmla="*/ 2313432 h 2313432"/>
              <a:gd name="connsiteX7" fmla="*/ 0 w 2309041"/>
              <a:gd name="connsiteY7" fmla="*/ 2190984 h 2313432"/>
              <a:gd name="connsiteX8" fmla="*/ 0 w 2309041"/>
              <a:gd name="connsiteY8" fmla="*/ 122448 h 2313432"/>
              <a:gd name="connsiteX0" fmla="*/ 0 w 2756331"/>
              <a:gd name="connsiteY0" fmla="*/ 122448 h 2313432"/>
              <a:gd name="connsiteX1" fmla="*/ 122448 w 2756331"/>
              <a:gd name="connsiteY1" fmla="*/ 0 h 2313432"/>
              <a:gd name="connsiteX2" fmla="*/ 2186593 w 2756331"/>
              <a:gd name="connsiteY2" fmla="*/ 0 h 2313432"/>
              <a:gd name="connsiteX3" fmla="*/ 2309041 w 2756331"/>
              <a:gd name="connsiteY3" fmla="*/ 122448 h 2313432"/>
              <a:gd name="connsiteX4" fmla="*/ 2756331 w 2756331"/>
              <a:gd name="connsiteY4" fmla="*/ 1743694 h 2313432"/>
              <a:gd name="connsiteX5" fmla="*/ 2186593 w 2756331"/>
              <a:gd name="connsiteY5" fmla="*/ 2313432 h 2313432"/>
              <a:gd name="connsiteX6" fmla="*/ 122448 w 2756331"/>
              <a:gd name="connsiteY6" fmla="*/ 2313432 h 2313432"/>
              <a:gd name="connsiteX7" fmla="*/ 0 w 2756331"/>
              <a:gd name="connsiteY7" fmla="*/ 2190984 h 2313432"/>
              <a:gd name="connsiteX8" fmla="*/ 0 w 2756331"/>
              <a:gd name="connsiteY8" fmla="*/ 122448 h 2313432"/>
              <a:gd name="connsiteX0" fmla="*/ 0 w 2756331"/>
              <a:gd name="connsiteY0" fmla="*/ 122448 h 2313432"/>
              <a:gd name="connsiteX1" fmla="*/ 122448 w 2756331"/>
              <a:gd name="connsiteY1" fmla="*/ 0 h 2313432"/>
              <a:gd name="connsiteX2" fmla="*/ 2186593 w 2756331"/>
              <a:gd name="connsiteY2" fmla="*/ 0 h 2313432"/>
              <a:gd name="connsiteX3" fmla="*/ 2309041 w 2756331"/>
              <a:gd name="connsiteY3" fmla="*/ 122448 h 2313432"/>
              <a:gd name="connsiteX4" fmla="*/ 2756331 w 2756331"/>
              <a:gd name="connsiteY4" fmla="*/ 1743694 h 2313432"/>
              <a:gd name="connsiteX5" fmla="*/ 2654369 w 2756331"/>
              <a:gd name="connsiteY5" fmla="*/ 1852485 h 2313432"/>
              <a:gd name="connsiteX6" fmla="*/ 122448 w 2756331"/>
              <a:gd name="connsiteY6" fmla="*/ 2313432 h 2313432"/>
              <a:gd name="connsiteX7" fmla="*/ 0 w 2756331"/>
              <a:gd name="connsiteY7" fmla="*/ 2190984 h 2313432"/>
              <a:gd name="connsiteX8" fmla="*/ 0 w 2756331"/>
              <a:gd name="connsiteY8" fmla="*/ 122448 h 2313432"/>
              <a:gd name="connsiteX0" fmla="*/ 0 w 2756331"/>
              <a:gd name="connsiteY0" fmla="*/ 122448 h 2193261"/>
              <a:gd name="connsiteX1" fmla="*/ 122448 w 2756331"/>
              <a:gd name="connsiteY1" fmla="*/ 0 h 2193261"/>
              <a:gd name="connsiteX2" fmla="*/ 2186593 w 2756331"/>
              <a:gd name="connsiteY2" fmla="*/ 0 h 2193261"/>
              <a:gd name="connsiteX3" fmla="*/ 2309041 w 2756331"/>
              <a:gd name="connsiteY3" fmla="*/ 122448 h 2193261"/>
              <a:gd name="connsiteX4" fmla="*/ 2756331 w 2756331"/>
              <a:gd name="connsiteY4" fmla="*/ 1743694 h 2193261"/>
              <a:gd name="connsiteX5" fmla="*/ 2654369 w 2756331"/>
              <a:gd name="connsiteY5" fmla="*/ 1852485 h 2193261"/>
              <a:gd name="connsiteX6" fmla="*/ 1768205 w 2756331"/>
              <a:gd name="connsiteY6" fmla="*/ 797431 h 2193261"/>
              <a:gd name="connsiteX7" fmla="*/ 0 w 2756331"/>
              <a:gd name="connsiteY7" fmla="*/ 2190984 h 2193261"/>
              <a:gd name="connsiteX8" fmla="*/ 0 w 2756331"/>
              <a:gd name="connsiteY8" fmla="*/ 122448 h 2193261"/>
              <a:gd name="connsiteX0" fmla="*/ 0 w 2756331"/>
              <a:gd name="connsiteY0" fmla="*/ 122448 h 2194935"/>
              <a:gd name="connsiteX1" fmla="*/ 122448 w 2756331"/>
              <a:gd name="connsiteY1" fmla="*/ 0 h 2194935"/>
              <a:gd name="connsiteX2" fmla="*/ 2186593 w 2756331"/>
              <a:gd name="connsiteY2" fmla="*/ 0 h 2194935"/>
              <a:gd name="connsiteX3" fmla="*/ 2309041 w 2756331"/>
              <a:gd name="connsiteY3" fmla="*/ 122448 h 2194935"/>
              <a:gd name="connsiteX4" fmla="*/ 2756331 w 2756331"/>
              <a:gd name="connsiteY4" fmla="*/ 1743694 h 2194935"/>
              <a:gd name="connsiteX5" fmla="*/ 2654369 w 2756331"/>
              <a:gd name="connsiteY5" fmla="*/ 1852485 h 2194935"/>
              <a:gd name="connsiteX6" fmla="*/ 986298 w 2756331"/>
              <a:gd name="connsiteY6" fmla="*/ 1435925 h 2194935"/>
              <a:gd name="connsiteX7" fmla="*/ 0 w 2756331"/>
              <a:gd name="connsiteY7" fmla="*/ 2190984 h 2194935"/>
              <a:gd name="connsiteX8" fmla="*/ 0 w 2756331"/>
              <a:gd name="connsiteY8" fmla="*/ 122448 h 2194935"/>
              <a:gd name="connsiteX0" fmla="*/ 0 w 2756331"/>
              <a:gd name="connsiteY0" fmla="*/ 122448 h 1852485"/>
              <a:gd name="connsiteX1" fmla="*/ 122448 w 2756331"/>
              <a:gd name="connsiteY1" fmla="*/ 0 h 1852485"/>
              <a:gd name="connsiteX2" fmla="*/ 2186593 w 2756331"/>
              <a:gd name="connsiteY2" fmla="*/ 0 h 1852485"/>
              <a:gd name="connsiteX3" fmla="*/ 2309041 w 2756331"/>
              <a:gd name="connsiteY3" fmla="*/ 122448 h 1852485"/>
              <a:gd name="connsiteX4" fmla="*/ 2756331 w 2756331"/>
              <a:gd name="connsiteY4" fmla="*/ 1743694 h 1852485"/>
              <a:gd name="connsiteX5" fmla="*/ 2654369 w 2756331"/>
              <a:gd name="connsiteY5" fmla="*/ 1852485 h 1852485"/>
              <a:gd name="connsiteX6" fmla="*/ 986298 w 2756331"/>
              <a:gd name="connsiteY6" fmla="*/ 1435925 h 1852485"/>
              <a:gd name="connsiteX7" fmla="*/ 894581 w 2756331"/>
              <a:gd name="connsiteY7" fmla="*/ 1337378 h 1852485"/>
              <a:gd name="connsiteX8" fmla="*/ 0 w 2756331"/>
              <a:gd name="connsiteY8" fmla="*/ 122448 h 1852485"/>
              <a:gd name="connsiteX0" fmla="*/ 0 w 2756331"/>
              <a:gd name="connsiteY0" fmla="*/ 539006 h 2269043"/>
              <a:gd name="connsiteX1" fmla="*/ 620956 w 2756331"/>
              <a:gd name="connsiteY1" fmla="*/ 0 h 2269043"/>
              <a:gd name="connsiteX2" fmla="*/ 2186593 w 2756331"/>
              <a:gd name="connsiteY2" fmla="*/ 416558 h 2269043"/>
              <a:gd name="connsiteX3" fmla="*/ 2309041 w 2756331"/>
              <a:gd name="connsiteY3" fmla="*/ 539006 h 2269043"/>
              <a:gd name="connsiteX4" fmla="*/ 2756331 w 2756331"/>
              <a:gd name="connsiteY4" fmla="*/ 2160252 h 2269043"/>
              <a:gd name="connsiteX5" fmla="*/ 2654369 w 2756331"/>
              <a:gd name="connsiteY5" fmla="*/ 2269043 h 2269043"/>
              <a:gd name="connsiteX6" fmla="*/ 986298 w 2756331"/>
              <a:gd name="connsiteY6" fmla="*/ 1852483 h 2269043"/>
              <a:gd name="connsiteX7" fmla="*/ 894581 w 2756331"/>
              <a:gd name="connsiteY7" fmla="*/ 1753936 h 2269043"/>
              <a:gd name="connsiteX8" fmla="*/ 0 w 2756331"/>
              <a:gd name="connsiteY8" fmla="*/ 539006 h 2269043"/>
              <a:gd name="connsiteX0" fmla="*/ 0 w 2288552"/>
              <a:gd name="connsiteY0" fmla="*/ 173665 h 2269043"/>
              <a:gd name="connsiteX1" fmla="*/ 153177 w 2288552"/>
              <a:gd name="connsiteY1" fmla="*/ 0 h 2269043"/>
              <a:gd name="connsiteX2" fmla="*/ 1718814 w 2288552"/>
              <a:gd name="connsiteY2" fmla="*/ 416558 h 2269043"/>
              <a:gd name="connsiteX3" fmla="*/ 1841262 w 2288552"/>
              <a:gd name="connsiteY3" fmla="*/ 539006 h 2269043"/>
              <a:gd name="connsiteX4" fmla="*/ 2288552 w 2288552"/>
              <a:gd name="connsiteY4" fmla="*/ 2160252 h 2269043"/>
              <a:gd name="connsiteX5" fmla="*/ 2186590 w 2288552"/>
              <a:gd name="connsiteY5" fmla="*/ 2269043 h 2269043"/>
              <a:gd name="connsiteX6" fmla="*/ 518519 w 2288552"/>
              <a:gd name="connsiteY6" fmla="*/ 1852483 h 2269043"/>
              <a:gd name="connsiteX7" fmla="*/ 426802 w 2288552"/>
              <a:gd name="connsiteY7" fmla="*/ 1753936 h 2269043"/>
              <a:gd name="connsiteX8" fmla="*/ 0 w 2288552"/>
              <a:gd name="connsiteY8" fmla="*/ 173665 h 2269043"/>
              <a:gd name="connsiteX0" fmla="*/ 0 w 2298796"/>
              <a:gd name="connsiteY0" fmla="*/ 142934 h 2269043"/>
              <a:gd name="connsiteX1" fmla="*/ 163421 w 2298796"/>
              <a:gd name="connsiteY1" fmla="*/ 0 h 2269043"/>
              <a:gd name="connsiteX2" fmla="*/ 1729058 w 2298796"/>
              <a:gd name="connsiteY2" fmla="*/ 416558 h 2269043"/>
              <a:gd name="connsiteX3" fmla="*/ 1851506 w 2298796"/>
              <a:gd name="connsiteY3" fmla="*/ 539006 h 2269043"/>
              <a:gd name="connsiteX4" fmla="*/ 2298796 w 2298796"/>
              <a:gd name="connsiteY4" fmla="*/ 2160252 h 2269043"/>
              <a:gd name="connsiteX5" fmla="*/ 2196834 w 2298796"/>
              <a:gd name="connsiteY5" fmla="*/ 2269043 h 2269043"/>
              <a:gd name="connsiteX6" fmla="*/ 528763 w 2298796"/>
              <a:gd name="connsiteY6" fmla="*/ 1852483 h 2269043"/>
              <a:gd name="connsiteX7" fmla="*/ 437046 w 2298796"/>
              <a:gd name="connsiteY7" fmla="*/ 1753936 h 2269043"/>
              <a:gd name="connsiteX8" fmla="*/ 0 w 2298796"/>
              <a:gd name="connsiteY8" fmla="*/ 142934 h 2269043"/>
              <a:gd name="connsiteX0" fmla="*/ 0 w 2298796"/>
              <a:gd name="connsiteY0" fmla="*/ 145749 h 2271858"/>
              <a:gd name="connsiteX1" fmla="*/ 163421 w 2298796"/>
              <a:gd name="connsiteY1" fmla="*/ 2815 h 2271858"/>
              <a:gd name="connsiteX2" fmla="*/ 1729058 w 2298796"/>
              <a:gd name="connsiteY2" fmla="*/ 419373 h 2271858"/>
              <a:gd name="connsiteX3" fmla="*/ 1851506 w 2298796"/>
              <a:gd name="connsiteY3" fmla="*/ 541821 h 2271858"/>
              <a:gd name="connsiteX4" fmla="*/ 2298796 w 2298796"/>
              <a:gd name="connsiteY4" fmla="*/ 2163067 h 2271858"/>
              <a:gd name="connsiteX5" fmla="*/ 2196834 w 2298796"/>
              <a:gd name="connsiteY5" fmla="*/ 2271858 h 2271858"/>
              <a:gd name="connsiteX6" fmla="*/ 528763 w 2298796"/>
              <a:gd name="connsiteY6" fmla="*/ 1855298 h 2271858"/>
              <a:gd name="connsiteX7" fmla="*/ 437046 w 2298796"/>
              <a:gd name="connsiteY7" fmla="*/ 1756751 h 2271858"/>
              <a:gd name="connsiteX8" fmla="*/ 0 w 2298796"/>
              <a:gd name="connsiteY8" fmla="*/ 145749 h 2271858"/>
              <a:gd name="connsiteX0" fmla="*/ 1583 w 2300379"/>
              <a:gd name="connsiteY0" fmla="*/ 146709 h 2272818"/>
              <a:gd name="connsiteX1" fmla="*/ 165004 w 2300379"/>
              <a:gd name="connsiteY1" fmla="*/ 3775 h 2272818"/>
              <a:gd name="connsiteX2" fmla="*/ 1730641 w 2300379"/>
              <a:gd name="connsiteY2" fmla="*/ 420333 h 2272818"/>
              <a:gd name="connsiteX3" fmla="*/ 1853089 w 2300379"/>
              <a:gd name="connsiteY3" fmla="*/ 542781 h 2272818"/>
              <a:gd name="connsiteX4" fmla="*/ 2300379 w 2300379"/>
              <a:gd name="connsiteY4" fmla="*/ 2164027 h 2272818"/>
              <a:gd name="connsiteX5" fmla="*/ 2198417 w 2300379"/>
              <a:gd name="connsiteY5" fmla="*/ 2272818 h 2272818"/>
              <a:gd name="connsiteX6" fmla="*/ 530346 w 2300379"/>
              <a:gd name="connsiteY6" fmla="*/ 1856258 h 2272818"/>
              <a:gd name="connsiteX7" fmla="*/ 438629 w 2300379"/>
              <a:gd name="connsiteY7" fmla="*/ 1757711 h 2272818"/>
              <a:gd name="connsiteX8" fmla="*/ 1583 w 2300379"/>
              <a:gd name="connsiteY8" fmla="*/ 146709 h 2272818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98751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98751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64606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8243"/>
              <a:gd name="connsiteX1" fmla="*/ 165338 w 2300713"/>
              <a:gd name="connsiteY1" fmla="*/ 6956 h 2288243"/>
              <a:gd name="connsiteX2" fmla="*/ 1730975 w 2300713"/>
              <a:gd name="connsiteY2" fmla="*/ 423514 h 2288243"/>
              <a:gd name="connsiteX3" fmla="*/ 1853423 w 2300713"/>
              <a:gd name="connsiteY3" fmla="*/ 545962 h 2288243"/>
              <a:gd name="connsiteX4" fmla="*/ 2300713 w 2300713"/>
              <a:gd name="connsiteY4" fmla="*/ 2167208 h 2288243"/>
              <a:gd name="connsiteX5" fmla="*/ 2164606 w 2300713"/>
              <a:gd name="connsiteY5" fmla="*/ 2275999 h 2288243"/>
              <a:gd name="connsiteX6" fmla="*/ 530680 w 2300713"/>
              <a:gd name="connsiteY6" fmla="*/ 1859439 h 2288243"/>
              <a:gd name="connsiteX7" fmla="*/ 438963 w 2300713"/>
              <a:gd name="connsiteY7" fmla="*/ 1760892 h 2288243"/>
              <a:gd name="connsiteX8" fmla="*/ 1917 w 2300713"/>
              <a:gd name="connsiteY8" fmla="*/ 149890 h 2288243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08231 w 2303711"/>
              <a:gd name="connsiteY7" fmla="*/ 1682357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08231 w 2303711"/>
              <a:gd name="connsiteY7" fmla="*/ 1682357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77326 w 2303711"/>
              <a:gd name="connsiteY3" fmla="*/ 590351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77326 w 2303711"/>
              <a:gd name="connsiteY3" fmla="*/ 590351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422589 w 2303711"/>
              <a:gd name="connsiteY7" fmla="*/ 1674265 h 2292042"/>
              <a:gd name="connsiteX8" fmla="*/ 1917 w 2303711"/>
              <a:gd name="connsiteY8" fmla="*/ 149890 h 2292042"/>
              <a:gd name="connsiteX0" fmla="*/ 2010 w 2303804"/>
              <a:gd name="connsiteY0" fmla="*/ 147792 h 2289944"/>
              <a:gd name="connsiteX1" fmla="*/ 163186 w 2303804"/>
              <a:gd name="connsiteY1" fmla="*/ 7104 h 2289944"/>
              <a:gd name="connsiteX2" fmla="*/ 1731068 w 2303804"/>
              <a:gd name="connsiteY2" fmla="*/ 421416 h 2289944"/>
              <a:gd name="connsiteX3" fmla="*/ 1877419 w 2303804"/>
              <a:gd name="connsiteY3" fmla="*/ 588253 h 2289944"/>
              <a:gd name="connsiteX4" fmla="*/ 2300806 w 2303804"/>
              <a:gd name="connsiteY4" fmla="*/ 2165110 h 2289944"/>
              <a:gd name="connsiteX5" fmla="*/ 2164699 w 2303804"/>
              <a:gd name="connsiteY5" fmla="*/ 2273901 h 2289944"/>
              <a:gd name="connsiteX6" fmla="*/ 588820 w 2303804"/>
              <a:gd name="connsiteY6" fmla="*/ 1874416 h 2289944"/>
              <a:gd name="connsiteX7" fmla="*/ 422682 w 2303804"/>
              <a:gd name="connsiteY7" fmla="*/ 1672167 h 2289944"/>
              <a:gd name="connsiteX8" fmla="*/ 2010 w 2303804"/>
              <a:gd name="connsiteY8" fmla="*/ 147792 h 2289944"/>
              <a:gd name="connsiteX0" fmla="*/ 2010 w 2303368"/>
              <a:gd name="connsiteY0" fmla="*/ 147792 h 2301573"/>
              <a:gd name="connsiteX1" fmla="*/ 163186 w 2303368"/>
              <a:gd name="connsiteY1" fmla="*/ 7104 h 2301573"/>
              <a:gd name="connsiteX2" fmla="*/ 1731068 w 2303368"/>
              <a:gd name="connsiteY2" fmla="*/ 421416 h 2301573"/>
              <a:gd name="connsiteX3" fmla="*/ 1877419 w 2303368"/>
              <a:gd name="connsiteY3" fmla="*/ 588253 h 2301573"/>
              <a:gd name="connsiteX4" fmla="*/ 2300806 w 2303368"/>
              <a:gd name="connsiteY4" fmla="*/ 2165110 h 2301573"/>
              <a:gd name="connsiteX5" fmla="*/ 2155719 w 2303368"/>
              <a:gd name="connsiteY5" fmla="*/ 2287371 h 2301573"/>
              <a:gd name="connsiteX6" fmla="*/ 588820 w 2303368"/>
              <a:gd name="connsiteY6" fmla="*/ 1874416 h 2301573"/>
              <a:gd name="connsiteX7" fmla="*/ 422682 w 2303368"/>
              <a:gd name="connsiteY7" fmla="*/ 1672167 h 2301573"/>
              <a:gd name="connsiteX8" fmla="*/ 2010 w 2303368"/>
              <a:gd name="connsiteY8" fmla="*/ 147792 h 2301573"/>
              <a:gd name="connsiteX0" fmla="*/ 2010 w 2303368"/>
              <a:gd name="connsiteY0" fmla="*/ 147792 h 2301573"/>
              <a:gd name="connsiteX1" fmla="*/ 163186 w 2303368"/>
              <a:gd name="connsiteY1" fmla="*/ 7104 h 2301573"/>
              <a:gd name="connsiteX2" fmla="*/ 1731068 w 2303368"/>
              <a:gd name="connsiteY2" fmla="*/ 421416 h 2301573"/>
              <a:gd name="connsiteX3" fmla="*/ 1877419 w 2303368"/>
              <a:gd name="connsiteY3" fmla="*/ 588253 h 2301573"/>
              <a:gd name="connsiteX4" fmla="*/ 2300806 w 2303368"/>
              <a:gd name="connsiteY4" fmla="*/ 2165110 h 2301573"/>
              <a:gd name="connsiteX5" fmla="*/ 2155719 w 2303368"/>
              <a:gd name="connsiteY5" fmla="*/ 2287371 h 2301573"/>
              <a:gd name="connsiteX6" fmla="*/ 588820 w 2303368"/>
              <a:gd name="connsiteY6" fmla="*/ 1874416 h 2301573"/>
              <a:gd name="connsiteX7" fmla="*/ 422682 w 2303368"/>
              <a:gd name="connsiteY7" fmla="*/ 1672167 h 2301573"/>
              <a:gd name="connsiteX8" fmla="*/ 2010 w 2303368"/>
              <a:gd name="connsiteY8" fmla="*/ 147792 h 2301573"/>
              <a:gd name="connsiteX0" fmla="*/ 2010 w 2304304"/>
              <a:gd name="connsiteY0" fmla="*/ 147792 h 2296304"/>
              <a:gd name="connsiteX1" fmla="*/ 163186 w 2304304"/>
              <a:gd name="connsiteY1" fmla="*/ 7104 h 2296304"/>
              <a:gd name="connsiteX2" fmla="*/ 1731068 w 2304304"/>
              <a:gd name="connsiteY2" fmla="*/ 421416 h 2296304"/>
              <a:gd name="connsiteX3" fmla="*/ 1877419 w 2304304"/>
              <a:gd name="connsiteY3" fmla="*/ 588253 h 2296304"/>
              <a:gd name="connsiteX4" fmla="*/ 2300806 w 2304304"/>
              <a:gd name="connsiteY4" fmla="*/ 2165110 h 2296304"/>
              <a:gd name="connsiteX5" fmla="*/ 2155719 w 2304304"/>
              <a:gd name="connsiteY5" fmla="*/ 2287371 h 2296304"/>
              <a:gd name="connsiteX6" fmla="*/ 588820 w 2304304"/>
              <a:gd name="connsiteY6" fmla="*/ 1874416 h 2296304"/>
              <a:gd name="connsiteX7" fmla="*/ 422682 w 2304304"/>
              <a:gd name="connsiteY7" fmla="*/ 1672167 h 2296304"/>
              <a:gd name="connsiteX8" fmla="*/ 2010 w 2304304"/>
              <a:gd name="connsiteY8" fmla="*/ 147792 h 2296304"/>
              <a:gd name="connsiteX0" fmla="*/ 2010 w 2300806"/>
              <a:gd name="connsiteY0" fmla="*/ 147792 h 2298797"/>
              <a:gd name="connsiteX1" fmla="*/ 163186 w 2300806"/>
              <a:gd name="connsiteY1" fmla="*/ 7104 h 2298797"/>
              <a:gd name="connsiteX2" fmla="*/ 1731068 w 2300806"/>
              <a:gd name="connsiteY2" fmla="*/ 421416 h 2298797"/>
              <a:gd name="connsiteX3" fmla="*/ 1877419 w 2300806"/>
              <a:gd name="connsiteY3" fmla="*/ 588253 h 2298797"/>
              <a:gd name="connsiteX4" fmla="*/ 2300806 w 2300806"/>
              <a:gd name="connsiteY4" fmla="*/ 2165110 h 2298797"/>
              <a:gd name="connsiteX5" fmla="*/ 2155719 w 2300806"/>
              <a:gd name="connsiteY5" fmla="*/ 2287371 h 2298797"/>
              <a:gd name="connsiteX6" fmla="*/ 588820 w 2300806"/>
              <a:gd name="connsiteY6" fmla="*/ 1874416 h 2298797"/>
              <a:gd name="connsiteX7" fmla="*/ 422682 w 2300806"/>
              <a:gd name="connsiteY7" fmla="*/ 1672167 h 2298797"/>
              <a:gd name="connsiteX8" fmla="*/ 2010 w 2300806"/>
              <a:gd name="connsiteY8" fmla="*/ 147792 h 2298797"/>
              <a:gd name="connsiteX0" fmla="*/ 2010 w 2300806"/>
              <a:gd name="connsiteY0" fmla="*/ 147792 h 2293305"/>
              <a:gd name="connsiteX1" fmla="*/ 163186 w 2300806"/>
              <a:gd name="connsiteY1" fmla="*/ 7104 h 2293305"/>
              <a:gd name="connsiteX2" fmla="*/ 1731068 w 2300806"/>
              <a:gd name="connsiteY2" fmla="*/ 421416 h 2293305"/>
              <a:gd name="connsiteX3" fmla="*/ 1877419 w 2300806"/>
              <a:gd name="connsiteY3" fmla="*/ 588253 h 2293305"/>
              <a:gd name="connsiteX4" fmla="*/ 2300806 w 2300806"/>
              <a:gd name="connsiteY4" fmla="*/ 2165110 h 2293305"/>
              <a:gd name="connsiteX5" fmla="*/ 2155719 w 2300806"/>
              <a:gd name="connsiteY5" fmla="*/ 2287371 h 2293305"/>
              <a:gd name="connsiteX6" fmla="*/ 588820 w 2300806"/>
              <a:gd name="connsiteY6" fmla="*/ 1874416 h 2293305"/>
              <a:gd name="connsiteX7" fmla="*/ 422682 w 2300806"/>
              <a:gd name="connsiteY7" fmla="*/ 1672167 h 2293305"/>
              <a:gd name="connsiteX8" fmla="*/ 2010 w 2300806"/>
              <a:gd name="connsiteY8" fmla="*/ 147792 h 2293305"/>
              <a:gd name="connsiteX0" fmla="*/ 2010 w 2300806"/>
              <a:gd name="connsiteY0" fmla="*/ 147792 h 2290966"/>
              <a:gd name="connsiteX1" fmla="*/ 163186 w 2300806"/>
              <a:gd name="connsiteY1" fmla="*/ 7104 h 2290966"/>
              <a:gd name="connsiteX2" fmla="*/ 1731068 w 2300806"/>
              <a:gd name="connsiteY2" fmla="*/ 421416 h 2290966"/>
              <a:gd name="connsiteX3" fmla="*/ 1877419 w 2300806"/>
              <a:gd name="connsiteY3" fmla="*/ 588253 h 2290966"/>
              <a:gd name="connsiteX4" fmla="*/ 2300806 w 2300806"/>
              <a:gd name="connsiteY4" fmla="*/ 2165110 h 2290966"/>
              <a:gd name="connsiteX5" fmla="*/ 2155719 w 2300806"/>
              <a:gd name="connsiteY5" fmla="*/ 2287371 h 2290966"/>
              <a:gd name="connsiteX6" fmla="*/ 588820 w 2300806"/>
              <a:gd name="connsiteY6" fmla="*/ 1874416 h 2290966"/>
              <a:gd name="connsiteX7" fmla="*/ 422682 w 2300806"/>
              <a:gd name="connsiteY7" fmla="*/ 1672167 h 2290966"/>
              <a:gd name="connsiteX8" fmla="*/ 2010 w 2300806"/>
              <a:gd name="connsiteY8" fmla="*/ 147792 h 2290966"/>
              <a:gd name="connsiteX0" fmla="*/ 2010 w 2300806"/>
              <a:gd name="connsiteY0" fmla="*/ 147792 h 2290966"/>
              <a:gd name="connsiteX1" fmla="*/ 163186 w 2300806"/>
              <a:gd name="connsiteY1" fmla="*/ 7104 h 2290966"/>
              <a:gd name="connsiteX2" fmla="*/ 1731068 w 2300806"/>
              <a:gd name="connsiteY2" fmla="*/ 421416 h 2290966"/>
              <a:gd name="connsiteX3" fmla="*/ 1877419 w 2300806"/>
              <a:gd name="connsiteY3" fmla="*/ 588253 h 2290966"/>
              <a:gd name="connsiteX4" fmla="*/ 2300806 w 2300806"/>
              <a:gd name="connsiteY4" fmla="*/ 2165110 h 2290966"/>
              <a:gd name="connsiteX5" fmla="*/ 2155719 w 2300806"/>
              <a:gd name="connsiteY5" fmla="*/ 2287371 h 2290966"/>
              <a:gd name="connsiteX6" fmla="*/ 588820 w 2300806"/>
              <a:gd name="connsiteY6" fmla="*/ 1874416 h 2290966"/>
              <a:gd name="connsiteX7" fmla="*/ 422682 w 2300806"/>
              <a:gd name="connsiteY7" fmla="*/ 1672167 h 2290966"/>
              <a:gd name="connsiteX8" fmla="*/ 2010 w 2300806"/>
              <a:gd name="connsiteY8" fmla="*/ 147792 h 2290966"/>
              <a:gd name="connsiteX0" fmla="*/ 2321 w 2301117"/>
              <a:gd name="connsiteY0" fmla="*/ 145616 h 2288790"/>
              <a:gd name="connsiteX1" fmla="*/ 163497 w 2301117"/>
              <a:gd name="connsiteY1" fmla="*/ 4928 h 2288790"/>
              <a:gd name="connsiteX2" fmla="*/ 1731379 w 2301117"/>
              <a:gd name="connsiteY2" fmla="*/ 419240 h 2288790"/>
              <a:gd name="connsiteX3" fmla="*/ 1877730 w 2301117"/>
              <a:gd name="connsiteY3" fmla="*/ 586077 h 2288790"/>
              <a:gd name="connsiteX4" fmla="*/ 2301117 w 2301117"/>
              <a:gd name="connsiteY4" fmla="*/ 2162934 h 2288790"/>
              <a:gd name="connsiteX5" fmla="*/ 2156030 w 2301117"/>
              <a:gd name="connsiteY5" fmla="*/ 2285195 h 2288790"/>
              <a:gd name="connsiteX6" fmla="*/ 589131 w 2301117"/>
              <a:gd name="connsiteY6" fmla="*/ 1872240 h 2288790"/>
              <a:gd name="connsiteX7" fmla="*/ 422993 w 2301117"/>
              <a:gd name="connsiteY7" fmla="*/ 1669991 h 2288790"/>
              <a:gd name="connsiteX8" fmla="*/ 2321 w 2301117"/>
              <a:gd name="connsiteY8" fmla="*/ 145616 h 2288790"/>
              <a:gd name="connsiteX0" fmla="*/ 0 w 2298796"/>
              <a:gd name="connsiteY0" fmla="*/ 147175 h 2290349"/>
              <a:gd name="connsiteX1" fmla="*/ 161176 w 2298796"/>
              <a:gd name="connsiteY1" fmla="*/ 6487 h 2290349"/>
              <a:gd name="connsiteX2" fmla="*/ 1729058 w 2298796"/>
              <a:gd name="connsiteY2" fmla="*/ 420799 h 2290349"/>
              <a:gd name="connsiteX3" fmla="*/ 1875409 w 2298796"/>
              <a:gd name="connsiteY3" fmla="*/ 587636 h 2290349"/>
              <a:gd name="connsiteX4" fmla="*/ 2298796 w 2298796"/>
              <a:gd name="connsiteY4" fmla="*/ 2164493 h 2290349"/>
              <a:gd name="connsiteX5" fmla="*/ 2153709 w 2298796"/>
              <a:gd name="connsiteY5" fmla="*/ 2286754 h 2290349"/>
              <a:gd name="connsiteX6" fmla="*/ 586810 w 2298796"/>
              <a:gd name="connsiteY6" fmla="*/ 1873799 h 2290349"/>
              <a:gd name="connsiteX7" fmla="*/ 420672 w 2298796"/>
              <a:gd name="connsiteY7" fmla="*/ 1671550 h 2290349"/>
              <a:gd name="connsiteX8" fmla="*/ 0 w 2298796"/>
              <a:gd name="connsiteY8" fmla="*/ 147175 h 2290349"/>
              <a:gd name="connsiteX0" fmla="*/ 0 w 2298796"/>
              <a:gd name="connsiteY0" fmla="*/ 147356 h 2290530"/>
              <a:gd name="connsiteX1" fmla="*/ 161176 w 2298796"/>
              <a:gd name="connsiteY1" fmla="*/ 6668 h 2290530"/>
              <a:gd name="connsiteX2" fmla="*/ 1729058 w 2298796"/>
              <a:gd name="connsiteY2" fmla="*/ 420980 h 2290530"/>
              <a:gd name="connsiteX3" fmla="*/ 1875409 w 2298796"/>
              <a:gd name="connsiteY3" fmla="*/ 587817 h 2290530"/>
              <a:gd name="connsiteX4" fmla="*/ 2298796 w 2298796"/>
              <a:gd name="connsiteY4" fmla="*/ 2164674 h 2290530"/>
              <a:gd name="connsiteX5" fmla="*/ 2153709 w 2298796"/>
              <a:gd name="connsiteY5" fmla="*/ 2286935 h 2290530"/>
              <a:gd name="connsiteX6" fmla="*/ 586810 w 2298796"/>
              <a:gd name="connsiteY6" fmla="*/ 1873980 h 2290530"/>
              <a:gd name="connsiteX7" fmla="*/ 420672 w 2298796"/>
              <a:gd name="connsiteY7" fmla="*/ 1671731 h 2290530"/>
              <a:gd name="connsiteX8" fmla="*/ 0 w 2298796"/>
              <a:gd name="connsiteY8" fmla="*/ 147356 h 2290530"/>
              <a:gd name="connsiteX0" fmla="*/ 9617 w 2308413"/>
              <a:gd name="connsiteY0" fmla="*/ 144929 h 2288103"/>
              <a:gd name="connsiteX1" fmla="*/ 170793 w 2308413"/>
              <a:gd name="connsiteY1" fmla="*/ 4241 h 2288103"/>
              <a:gd name="connsiteX2" fmla="*/ 1738675 w 2308413"/>
              <a:gd name="connsiteY2" fmla="*/ 418553 h 2288103"/>
              <a:gd name="connsiteX3" fmla="*/ 1885026 w 2308413"/>
              <a:gd name="connsiteY3" fmla="*/ 585390 h 2288103"/>
              <a:gd name="connsiteX4" fmla="*/ 2308413 w 2308413"/>
              <a:gd name="connsiteY4" fmla="*/ 2162247 h 2288103"/>
              <a:gd name="connsiteX5" fmla="*/ 2163326 w 2308413"/>
              <a:gd name="connsiteY5" fmla="*/ 2284508 h 2288103"/>
              <a:gd name="connsiteX6" fmla="*/ 596427 w 2308413"/>
              <a:gd name="connsiteY6" fmla="*/ 1871553 h 2288103"/>
              <a:gd name="connsiteX7" fmla="*/ 430289 w 2308413"/>
              <a:gd name="connsiteY7" fmla="*/ 1669304 h 2288103"/>
              <a:gd name="connsiteX8" fmla="*/ 9617 w 2308413"/>
              <a:gd name="connsiteY8" fmla="*/ 144929 h 2288103"/>
              <a:gd name="connsiteX0" fmla="*/ 8386 w 2307182"/>
              <a:gd name="connsiteY0" fmla="*/ 152138 h 2295312"/>
              <a:gd name="connsiteX1" fmla="*/ 169562 w 2307182"/>
              <a:gd name="connsiteY1" fmla="*/ 11450 h 2295312"/>
              <a:gd name="connsiteX2" fmla="*/ 1737444 w 2307182"/>
              <a:gd name="connsiteY2" fmla="*/ 425762 h 2295312"/>
              <a:gd name="connsiteX3" fmla="*/ 1883795 w 2307182"/>
              <a:gd name="connsiteY3" fmla="*/ 592599 h 2295312"/>
              <a:gd name="connsiteX4" fmla="*/ 2307182 w 2307182"/>
              <a:gd name="connsiteY4" fmla="*/ 2169456 h 2295312"/>
              <a:gd name="connsiteX5" fmla="*/ 2162095 w 2307182"/>
              <a:gd name="connsiteY5" fmla="*/ 2291717 h 2295312"/>
              <a:gd name="connsiteX6" fmla="*/ 595196 w 2307182"/>
              <a:gd name="connsiteY6" fmla="*/ 1878762 h 2295312"/>
              <a:gd name="connsiteX7" fmla="*/ 429058 w 2307182"/>
              <a:gd name="connsiteY7" fmla="*/ 1676513 h 2295312"/>
              <a:gd name="connsiteX8" fmla="*/ 8386 w 2307182"/>
              <a:gd name="connsiteY8" fmla="*/ 152138 h 2295312"/>
              <a:gd name="connsiteX0" fmla="*/ 9020 w 2301081"/>
              <a:gd name="connsiteY0" fmla="*/ 145947 h 2295856"/>
              <a:gd name="connsiteX1" fmla="*/ 163461 w 2301081"/>
              <a:gd name="connsiteY1" fmla="*/ 11994 h 2295856"/>
              <a:gd name="connsiteX2" fmla="*/ 1731343 w 2301081"/>
              <a:gd name="connsiteY2" fmla="*/ 426306 h 2295856"/>
              <a:gd name="connsiteX3" fmla="*/ 1877694 w 2301081"/>
              <a:gd name="connsiteY3" fmla="*/ 593143 h 2295856"/>
              <a:gd name="connsiteX4" fmla="*/ 2301081 w 2301081"/>
              <a:gd name="connsiteY4" fmla="*/ 2170000 h 2295856"/>
              <a:gd name="connsiteX5" fmla="*/ 2155994 w 2301081"/>
              <a:gd name="connsiteY5" fmla="*/ 2292261 h 2295856"/>
              <a:gd name="connsiteX6" fmla="*/ 589095 w 2301081"/>
              <a:gd name="connsiteY6" fmla="*/ 1879306 h 2295856"/>
              <a:gd name="connsiteX7" fmla="*/ 422957 w 2301081"/>
              <a:gd name="connsiteY7" fmla="*/ 1677057 h 2295856"/>
              <a:gd name="connsiteX8" fmla="*/ 9020 w 2301081"/>
              <a:gd name="connsiteY8" fmla="*/ 145947 h 2295856"/>
              <a:gd name="connsiteX0" fmla="*/ 3409 w 2295470"/>
              <a:gd name="connsiteY0" fmla="*/ 146126 h 2296035"/>
              <a:gd name="connsiteX1" fmla="*/ 157850 w 2295470"/>
              <a:gd name="connsiteY1" fmla="*/ 12173 h 2296035"/>
              <a:gd name="connsiteX2" fmla="*/ 1725732 w 2295470"/>
              <a:gd name="connsiteY2" fmla="*/ 426485 h 2296035"/>
              <a:gd name="connsiteX3" fmla="*/ 1872083 w 2295470"/>
              <a:gd name="connsiteY3" fmla="*/ 593322 h 2296035"/>
              <a:gd name="connsiteX4" fmla="*/ 2295470 w 2295470"/>
              <a:gd name="connsiteY4" fmla="*/ 2170179 h 2296035"/>
              <a:gd name="connsiteX5" fmla="*/ 2150383 w 2295470"/>
              <a:gd name="connsiteY5" fmla="*/ 2292440 h 2296035"/>
              <a:gd name="connsiteX6" fmla="*/ 583484 w 2295470"/>
              <a:gd name="connsiteY6" fmla="*/ 1879485 h 2296035"/>
              <a:gd name="connsiteX7" fmla="*/ 417346 w 2295470"/>
              <a:gd name="connsiteY7" fmla="*/ 1677236 h 2296035"/>
              <a:gd name="connsiteX8" fmla="*/ 3409 w 2295470"/>
              <a:gd name="connsiteY8" fmla="*/ 146126 h 2296035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5540 w 2297601"/>
              <a:gd name="connsiteY0" fmla="*/ 143814 h 2293723"/>
              <a:gd name="connsiteX1" fmla="*/ 159981 w 2297601"/>
              <a:gd name="connsiteY1" fmla="*/ 9861 h 2293723"/>
              <a:gd name="connsiteX2" fmla="*/ 1727863 w 2297601"/>
              <a:gd name="connsiteY2" fmla="*/ 424173 h 2293723"/>
              <a:gd name="connsiteX3" fmla="*/ 1874214 w 2297601"/>
              <a:gd name="connsiteY3" fmla="*/ 591010 h 2293723"/>
              <a:gd name="connsiteX4" fmla="*/ 2297601 w 2297601"/>
              <a:gd name="connsiteY4" fmla="*/ 2167867 h 2293723"/>
              <a:gd name="connsiteX5" fmla="*/ 2152514 w 2297601"/>
              <a:gd name="connsiteY5" fmla="*/ 2290128 h 2293723"/>
              <a:gd name="connsiteX6" fmla="*/ 585615 w 2297601"/>
              <a:gd name="connsiteY6" fmla="*/ 1877173 h 2293723"/>
              <a:gd name="connsiteX7" fmla="*/ 419477 w 2297601"/>
              <a:gd name="connsiteY7" fmla="*/ 1674924 h 2293723"/>
              <a:gd name="connsiteX8" fmla="*/ 5540 w 2297601"/>
              <a:gd name="connsiteY8" fmla="*/ 143814 h 2293723"/>
              <a:gd name="connsiteX0" fmla="*/ 5540 w 2297601"/>
              <a:gd name="connsiteY0" fmla="*/ 143814 h 2293723"/>
              <a:gd name="connsiteX1" fmla="*/ 159981 w 2297601"/>
              <a:gd name="connsiteY1" fmla="*/ 9861 h 2293723"/>
              <a:gd name="connsiteX2" fmla="*/ 1727863 w 2297601"/>
              <a:gd name="connsiteY2" fmla="*/ 424173 h 2293723"/>
              <a:gd name="connsiteX3" fmla="*/ 1874214 w 2297601"/>
              <a:gd name="connsiteY3" fmla="*/ 591010 h 2293723"/>
              <a:gd name="connsiteX4" fmla="*/ 2297601 w 2297601"/>
              <a:gd name="connsiteY4" fmla="*/ 2167867 h 2293723"/>
              <a:gd name="connsiteX5" fmla="*/ 2152514 w 2297601"/>
              <a:gd name="connsiteY5" fmla="*/ 2290128 h 2293723"/>
              <a:gd name="connsiteX6" fmla="*/ 585615 w 2297601"/>
              <a:gd name="connsiteY6" fmla="*/ 1877173 h 2293723"/>
              <a:gd name="connsiteX7" fmla="*/ 419477 w 2297601"/>
              <a:gd name="connsiteY7" fmla="*/ 1674924 h 2293723"/>
              <a:gd name="connsiteX8" fmla="*/ 5540 w 2297601"/>
              <a:gd name="connsiteY8" fmla="*/ 143814 h 2293723"/>
              <a:gd name="connsiteX0" fmla="*/ 3923 w 2295984"/>
              <a:gd name="connsiteY0" fmla="*/ 144081 h 2293990"/>
              <a:gd name="connsiteX1" fmla="*/ 158364 w 2295984"/>
              <a:gd name="connsiteY1" fmla="*/ 10128 h 2293990"/>
              <a:gd name="connsiteX2" fmla="*/ 1726246 w 2295984"/>
              <a:gd name="connsiteY2" fmla="*/ 424440 h 2293990"/>
              <a:gd name="connsiteX3" fmla="*/ 1872597 w 2295984"/>
              <a:gd name="connsiteY3" fmla="*/ 591277 h 2293990"/>
              <a:gd name="connsiteX4" fmla="*/ 2295984 w 2295984"/>
              <a:gd name="connsiteY4" fmla="*/ 2168134 h 2293990"/>
              <a:gd name="connsiteX5" fmla="*/ 2150897 w 2295984"/>
              <a:gd name="connsiteY5" fmla="*/ 2290395 h 2293990"/>
              <a:gd name="connsiteX6" fmla="*/ 583998 w 2295984"/>
              <a:gd name="connsiteY6" fmla="*/ 1877440 h 2293990"/>
              <a:gd name="connsiteX7" fmla="*/ 417860 w 2295984"/>
              <a:gd name="connsiteY7" fmla="*/ 1675191 h 2293990"/>
              <a:gd name="connsiteX8" fmla="*/ 3923 w 2295984"/>
              <a:gd name="connsiteY8" fmla="*/ 144081 h 2293990"/>
              <a:gd name="connsiteX0" fmla="*/ 1528 w 2293589"/>
              <a:gd name="connsiteY0" fmla="*/ 144362 h 2294271"/>
              <a:gd name="connsiteX1" fmla="*/ 155969 w 2293589"/>
              <a:gd name="connsiteY1" fmla="*/ 10409 h 2294271"/>
              <a:gd name="connsiteX2" fmla="*/ 1723851 w 2293589"/>
              <a:gd name="connsiteY2" fmla="*/ 424721 h 2294271"/>
              <a:gd name="connsiteX3" fmla="*/ 1870202 w 2293589"/>
              <a:gd name="connsiteY3" fmla="*/ 591558 h 2294271"/>
              <a:gd name="connsiteX4" fmla="*/ 2293589 w 2293589"/>
              <a:gd name="connsiteY4" fmla="*/ 2168415 h 2294271"/>
              <a:gd name="connsiteX5" fmla="*/ 2148502 w 2293589"/>
              <a:gd name="connsiteY5" fmla="*/ 2290676 h 2294271"/>
              <a:gd name="connsiteX6" fmla="*/ 581603 w 2293589"/>
              <a:gd name="connsiteY6" fmla="*/ 1877721 h 2294271"/>
              <a:gd name="connsiteX7" fmla="*/ 415465 w 2293589"/>
              <a:gd name="connsiteY7" fmla="*/ 1675472 h 2294271"/>
              <a:gd name="connsiteX8" fmla="*/ 1528 w 2293589"/>
              <a:gd name="connsiteY8" fmla="*/ 144362 h 2294271"/>
              <a:gd name="connsiteX0" fmla="*/ 1848 w 2293909"/>
              <a:gd name="connsiteY0" fmla="*/ 138202 h 2288111"/>
              <a:gd name="connsiteX1" fmla="*/ 156289 w 2293909"/>
              <a:gd name="connsiteY1" fmla="*/ 4249 h 2288111"/>
              <a:gd name="connsiteX2" fmla="*/ 1724171 w 2293909"/>
              <a:gd name="connsiteY2" fmla="*/ 418561 h 2288111"/>
              <a:gd name="connsiteX3" fmla="*/ 1870522 w 2293909"/>
              <a:gd name="connsiteY3" fmla="*/ 585398 h 2288111"/>
              <a:gd name="connsiteX4" fmla="*/ 2293909 w 2293909"/>
              <a:gd name="connsiteY4" fmla="*/ 2162255 h 2288111"/>
              <a:gd name="connsiteX5" fmla="*/ 2148822 w 2293909"/>
              <a:gd name="connsiteY5" fmla="*/ 2284516 h 2288111"/>
              <a:gd name="connsiteX6" fmla="*/ 581923 w 2293909"/>
              <a:gd name="connsiteY6" fmla="*/ 1871561 h 2288111"/>
              <a:gd name="connsiteX7" fmla="*/ 415785 w 2293909"/>
              <a:gd name="connsiteY7" fmla="*/ 1669312 h 2288111"/>
              <a:gd name="connsiteX8" fmla="*/ 1848 w 2293909"/>
              <a:gd name="connsiteY8" fmla="*/ 138202 h 2288111"/>
              <a:gd name="connsiteX0" fmla="*/ 1289 w 2293350"/>
              <a:gd name="connsiteY0" fmla="*/ 138202 h 2288111"/>
              <a:gd name="connsiteX1" fmla="*/ 155730 w 2293350"/>
              <a:gd name="connsiteY1" fmla="*/ 4249 h 2288111"/>
              <a:gd name="connsiteX2" fmla="*/ 1723612 w 2293350"/>
              <a:gd name="connsiteY2" fmla="*/ 418561 h 2288111"/>
              <a:gd name="connsiteX3" fmla="*/ 1869963 w 2293350"/>
              <a:gd name="connsiteY3" fmla="*/ 585398 h 2288111"/>
              <a:gd name="connsiteX4" fmla="*/ 2293350 w 2293350"/>
              <a:gd name="connsiteY4" fmla="*/ 2162255 h 2288111"/>
              <a:gd name="connsiteX5" fmla="*/ 2148263 w 2293350"/>
              <a:gd name="connsiteY5" fmla="*/ 2284516 h 2288111"/>
              <a:gd name="connsiteX6" fmla="*/ 581364 w 2293350"/>
              <a:gd name="connsiteY6" fmla="*/ 1871561 h 2288111"/>
              <a:gd name="connsiteX7" fmla="*/ 415226 w 2293350"/>
              <a:gd name="connsiteY7" fmla="*/ 1669312 h 2288111"/>
              <a:gd name="connsiteX8" fmla="*/ 1289 w 2293350"/>
              <a:gd name="connsiteY8" fmla="*/ 138202 h 2288111"/>
              <a:gd name="connsiteX0" fmla="*/ 1527 w 2293588"/>
              <a:gd name="connsiteY0" fmla="*/ 138621 h 2288530"/>
              <a:gd name="connsiteX1" fmla="*/ 155968 w 2293588"/>
              <a:gd name="connsiteY1" fmla="*/ 4668 h 2288530"/>
              <a:gd name="connsiteX2" fmla="*/ 1723850 w 2293588"/>
              <a:gd name="connsiteY2" fmla="*/ 418980 h 2288530"/>
              <a:gd name="connsiteX3" fmla="*/ 1870201 w 2293588"/>
              <a:gd name="connsiteY3" fmla="*/ 585817 h 2288530"/>
              <a:gd name="connsiteX4" fmla="*/ 2293588 w 2293588"/>
              <a:gd name="connsiteY4" fmla="*/ 2162674 h 2288530"/>
              <a:gd name="connsiteX5" fmla="*/ 2148501 w 2293588"/>
              <a:gd name="connsiteY5" fmla="*/ 2284935 h 2288530"/>
              <a:gd name="connsiteX6" fmla="*/ 581602 w 2293588"/>
              <a:gd name="connsiteY6" fmla="*/ 1871980 h 2288530"/>
              <a:gd name="connsiteX7" fmla="*/ 415464 w 2293588"/>
              <a:gd name="connsiteY7" fmla="*/ 1669731 h 2288530"/>
              <a:gd name="connsiteX8" fmla="*/ 1527 w 2293588"/>
              <a:gd name="connsiteY8" fmla="*/ 138621 h 2288530"/>
              <a:gd name="connsiteX0" fmla="*/ 4451 w 2296512"/>
              <a:gd name="connsiteY0" fmla="*/ 139388 h 2289297"/>
              <a:gd name="connsiteX1" fmla="*/ 158892 w 2296512"/>
              <a:gd name="connsiteY1" fmla="*/ 5435 h 2289297"/>
              <a:gd name="connsiteX2" fmla="*/ 1726774 w 2296512"/>
              <a:gd name="connsiteY2" fmla="*/ 419747 h 2289297"/>
              <a:gd name="connsiteX3" fmla="*/ 1873125 w 2296512"/>
              <a:gd name="connsiteY3" fmla="*/ 586584 h 2289297"/>
              <a:gd name="connsiteX4" fmla="*/ 2296512 w 2296512"/>
              <a:gd name="connsiteY4" fmla="*/ 2163441 h 2289297"/>
              <a:gd name="connsiteX5" fmla="*/ 2151425 w 2296512"/>
              <a:gd name="connsiteY5" fmla="*/ 2285702 h 2289297"/>
              <a:gd name="connsiteX6" fmla="*/ 584526 w 2296512"/>
              <a:gd name="connsiteY6" fmla="*/ 1872747 h 2289297"/>
              <a:gd name="connsiteX7" fmla="*/ 418388 w 2296512"/>
              <a:gd name="connsiteY7" fmla="*/ 1670498 h 2289297"/>
              <a:gd name="connsiteX8" fmla="*/ 4451 w 2296512"/>
              <a:gd name="connsiteY8" fmla="*/ 139388 h 2289297"/>
              <a:gd name="connsiteX0" fmla="*/ 4451 w 2299782"/>
              <a:gd name="connsiteY0" fmla="*/ 139388 h 2288818"/>
              <a:gd name="connsiteX1" fmla="*/ 158892 w 2299782"/>
              <a:gd name="connsiteY1" fmla="*/ 5435 h 2288818"/>
              <a:gd name="connsiteX2" fmla="*/ 1726774 w 2299782"/>
              <a:gd name="connsiteY2" fmla="*/ 419747 h 2288818"/>
              <a:gd name="connsiteX3" fmla="*/ 1873125 w 2299782"/>
              <a:gd name="connsiteY3" fmla="*/ 586584 h 2288818"/>
              <a:gd name="connsiteX4" fmla="*/ 2296512 w 2299782"/>
              <a:gd name="connsiteY4" fmla="*/ 2163441 h 2288818"/>
              <a:gd name="connsiteX5" fmla="*/ 2151425 w 2299782"/>
              <a:gd name="connsiteY5" fmla="*/ 2285702 h 2288818"/>
              <a:gd name="connsiteX6" fmla="*/ 584526 w 2299782"/>
              <a:gd name="connsiteY6" fmla="*/ 1872747 h 2288818"/>
              <a:gd name="connsiteX7" fmla="*/ 418388 w 2299782"/>
              <a:gd name="connsiteY7" fmla="*/ 1670498 h 2288818"/>
              <a:gd name="connsiteX8" fmla="*/ 4451 w 2299782"/>
              <a:gd name="connsiteY8" fmla="*/ 139388 h 2288818"/>
              <a:gd name="connsiteX0" fmla="*/ 4451 w 2299139"/>
              <a:gd name="connsiteY0" fmla="*/ 139388 h 2287220"/>
              <a:gd name="connsiteX1" fmla="*/ 158892 w 2299139"/>
              <a:gd name="connsiteY1" fmla="*/ 5435 h 2287220"/>
              <a:gd name="connsiteX2" fmla="*/ 1726774 w 2299139"/>
              <a:gd name="connsiteY2" fmla="*/ 419747 h 2287220"/>
              <a:gd name="connsiteX3" fmla="*/ 1873125 w 2299139"/>
              <a:gd name="connsiteY3" fmla="*/ 586584 h 2287220"/>
              <a:gd name="connsiteX4" fmla="*/ 2296512 w 2299139"/>
              <a:gd name="connsiteY4" fmla="*/ 2163441 h 2287220"/>
              <a:gd name="connsiteX5" fmla="*/ 2151425 w 2299139"/>
              <a:gd name="connsiteY5" fmla="*/ 2285702 h 2287220"/>
              <a:gd name="connsiteX6" fmla="*/ 584526 w 2299139"/>
              <a:gd name="connsiteY6" fmla="*/ 1872747 h 2287220"/>
              <a:gd name="connsiteX7" fmla="*/ 418388 w 2299139"/>
              <a:gd name="connsiteY7" fmla="*/ 1670498 h 2287220"/>
              <a:gd name="connsiteX8" fmla="*/ 4451 w 2299139"/>
              <a:gd name="connsiteY8" fmla="*/ 139388 h 2287220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84526 w 2299277"/>
              <a:gd name="connsiteY6" fmla="*/ 1872747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4690 w 2299277"/>
              <a:gd name="connsiteY3" fmla="*/ 585018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4690 w 2299277"/>
              <a:gd name="connsiteY3" fmla="*/ 588149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99277" h="2289265">
                <a:moveTo>
                  <a:pt x="4451" y="139388"/>
                </a:moveTo>
                <a:cubicBezTo>
                  <a:pt x="-13417" y="60766"/>
                  <a:pt x="19464" y="-22226"/>
                  <a:pt x="158892" y="5435"/>
                </a:cubicBezTo>
                <a:lnTo>
                  <a:pt x="1726774" y="419747"/>
                </a:lnTo>
                <a:cubicBezTo>
                  <a:pt x="1822894" y="445626"/>
                  <a:pt x="1861313" y="514526"/>
                  <a:pt x="1880135" y="585426"/>
                </a:cubicBezTo>
                <a:cubicBezTo>
                  <a:pt x="2097057" y="1402519"/>
                  <a:pt x="2138139" y="1539608"/>
                  <a:pt x="2296512" y="2163441"/>
                </a:cubicBezTo>
                <a:cubicBezTo>
                  <a:pt x="2313920" y="2245273"/>
                  <a:pt x="2247201" y="2304717"/>
                  <a:pt x="2151425" y="2285702"/>
                </a:cubicBezTo>
                <a:lnTo>
                  <a:pt x="594791" y="1867358"/>
                </a:lnTo>
                <a:cubicBezTo>
                  <a:pt x="507154" y="1842614"/>
                  <a:pt x="450849" y="1799460"/>
                  <a:pt x="416823" y="1672064"/>
                </a:cubicBezTo>
                <a:cubicBezTo>
                  <a:pt x="286664" y="1184744"/>
                  <a:pt x="134198" y="644520"/>
                  <a:pt x="4451" y="139388"/>
                </a:cubicBezTo>
                <a:close/>
              </a:path>
            </a:pathLst>
          </a:custGeom>
          <a:noFill/>
          <a:ln w="28575" cmpd="sng">
            <a:solidFill>
              <a:srgbClr val="A7934B">
                <a:alpha val="1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ounded Rectangle 11"/>
          <p:cNvSpPr/>
          <p:nvPr userDrawn="1"/>
        </p:nvSpPr>
        <p:spPr>
          <a:xfrm rot="18900000">
            <a:off x="13407488" y="3813528"/>
            <a:ext cx="2343465" cy="2326254"/>
          </a:xfrm>
          <a:custGeom>
            <a:avLst/>
            <a:gdLst>
              <a:gd name="connsiteX0" fmla="*/ 0 w 2309041"/>
              <a:gd name="connsiteY0" fmla="*/ 122448 h 2313432"/>
              <a:gd name="connsiteX1" fmla="*/ 122448 w 2309041"/>
              <a:gd name="connsiteY1" fmla="*/ 0 h 2313432"/>
              <a:gd name="connsiteX2" fmla="*/ 2186593 w 2309041"/>
              <a:gd name="connsiteY2" fmla="*/ 0 h 2313432"/>
              <a:gd name="connsiteX3" fmla="*/ 2309041 w 2309041"/>
              <a:gd name="connsiteY3" fmla="*/ 122448 h 2313432"/>
              <a:gd name="connsiteX4" fmla="*/ 2309041 w 2309041"/>
              <a:gd name="connsiteY4" fmla="*/ 2190984 h 2313432"/>
              <a:gd name="connsiteX5" fmla="*/ 2186593 w 2309041"/>
              <a:gd name="connsiteY5" fmla="*/ 2313432 h 2313432"/>
              <a:gd name="connsiteX6" fmla="*/ 122448 w 2309041"/>
              <a:gd name="connsiteY6" fmla="*/ 2313432 h 2313432"/>
              <a:gd name="connsiteX7" fmla="*/ 0 w 2309041"/>
              <a:gd name="connsiteY7" fmla="*/ 2190984 h 2313432"/>
              <a:gd name="connsiteX8" fmla="*/ 0 w 2309041"/>
              <a:gd name="connsiteY8" fmla="*/ 122448 h 2313432"/>
              <a:gd name="connsiteX0" fmla="*/ 0 w 2756331"/>
              <a:gd name="connsiteY0" fmla="*/ 122448 h 2313432"/>
              <a:gd name="connsiteX1" fmla="*/ 122448 w 2756331"/>
              <a:gd name="connsiteY1" fmla="*/ 0 h 2313432"/>
              <a:gd name="connsiteX2" fmla="*/ 2186593 w 2756331"/>
              <a:gd name="connsiteY2" fmla="*/ 0 h 2313432"/>
              <a:gd name="connsiteX3" fmla="*/ 2309041 w 2756331"/>
              <a:gd name="connsiteY3" fmla="*/ 122448 h 2313432"/>
              <a:gd name="connsiteX4" fmla="*/ 2756331 w 2756331"/>
              <a:gd name="connsiteY4" fmla="*/ 1743694 h 2313432"/>
              <a:gd name="connsiteX5" fmla="*/ 2186593 w 2756331"/>
              <a:gd name="connsiteY5" fmla="*/ 2313432 h 2313432"/>
              <a:gd name="connsiteX6" fmla="*/ 122448 w 2756331"/>
              <a:gd name="connsiteY6" fmla="*/ 2313432 h 2313432"/>
              <a:gd name="connsiteX7" fmla="*/ 0 w 2756331"/>
              <a:gd name="connsiteY7" fmla="*/ 2190984 h 2313432"/>
              <a:gd name="connsiteX8" fmla="*/ 0 w 2756331"/>
              <a:gd name="connsiteY8" fmla="*/ 122448 h 2313432"/>
              <a:gd name="connsiteX0" fmla="*/ 0 w 2756331"/>
              <a:gd name="connsiteY0" fmla="*/ 122448 h 2313432"/>
              <a:gd name="connsiteX1" fmla="*/ 122448 w 2756331"/>
              <a:gd name="connsiteY1" fmla="*/ 0 h 2313432"/>
              <a:gd name="connsiteX2" fmla="*/ 2186593 w 2756331"/>
              <a:gd name="connsiteY2" fmla="*/ 0 h 2313432"/>
              <a:gd name="connsiteX3" fmla="*/ 2309041 w 2756331"/>
              <a:gd name="connsiteY3" fmla="*/ 122448 h 2313432"/>
              <a:gd name="connsiteX4" fmla="*/ 2756331 w 2756331"/>
              <a:gd name="connsiteY4" fmla="*/ 1743694 h 2313432"/>
              <a:gd name="connsiteX5" fmla="*/ 2654369 w 2756331"/>
              <a:gd name="connsiteY5" fmla="*/ 1852485 h 2313432"/>
              <a:gd name="connsiteX6" fmla="*/ 122448 w 2756331"/>
              <a:gd name="connsiteY6" fmla="*/ 2313432 h 2313432"/>
              <a:gd name="connsiteX7" fmla="*/ 0 w 2756331"/>
              <a:gd name="connsiteY7" fmla="*/ 2190984 h 2313432"/>
              <a:gd name="connsiteX8" fmla="*/ 0 w 2756331"/>
              <a:gd name="connsiteY8" fmla="*/ 122448 h 2313432"/>
              <a:gd name="connsiteX0" fmla="*/ 0 w 2756331"/>
              <a:gd name="connsiteY0" fmla="*/ 122448 h 2193261"/>
              <a:gd name="connsiteX1" fmla="*/ 122448 w 2756331"/>
              <a:gd name="connsiteY1" fmla="*/ 0 h 2193261"/>
              <a:gd name="connsiteX2" fmla="*/ 2186593 w 2756331"/>
              <a:gd name="connsiteY2" fmla="*/ 0 h 2193261"/>
              <a:gd name="connsiteX3" fmla="*/ 2309041 w 2756331"/>
              <a:gd name="connsiteY3" fmla="*/ 122448 h 2193261"/>
              <a:gd name="connsiteX4" fmla="*/ 2756331 w 2756331"/>
              <a:gd name="connsiteY4" fmla="*/ 1743694 h 2193261"/>
              <a:gd name="connsiteX5" fmla="*/ 2654369 w 2756331"/>
              <a:gd name="connsiteY5" fmla="*/ 1852485 h 2193261"/>
              <a:gd name="connsiteX6" fmla="*/ 1768205 w 2756331"/>
              <a:gd name="connsiteY6" fmla="*/ 797431 h 2193261"/>
              <a:gd name="connsiteX7" fmla="*/ 0 w 2756331"/>
              <a:gd name="connsiteY7" fmla="*/ 2190984 h 2193261"/>
              <a:gd name="connsiteX8" fmla="*/ 0 w 2756331"/>
              <a:gd name="connsiteY8" fmla="*/ 122448 h 2193261"/>
              <a:gd name="connsiteX0" fmla="*/ 0 w 2756331"/>
              <a:gd name="connsiteY0" fmla="*/ 122448 h 2194935"/>
              <a:gd name="connsiteX1" fmla="*/ 122448 w 2756331"/>
              <a:gd name="connsiteY1" fmla="*/ 0 h 2194935"/>
              <a:gd name="connsiteX2" fmla="*/ 2186593 w 2756331"/>
              <a:gd name="connsiteY2" fmla="*/ 0 h 2194935"/>
              <a:gd name="connsiteX3" fmla="*/ 2309041 w 2756331"/>
              <a:gd name="connsiteY3" fmla="*/ 122448 h 2194935"/>
              <a:gd name="connsiteX4" fmla="*/ 2756331 w 2756331"/>
              <a:gd name="connsiteY4" fmla="*/ 1743694 h 2194935"/>
              <a:gd name="connsiteX5" fmla="*/ 2654369 w 2756331"/>
              <a:gd name="connsiteY5" fmla="*/ 1852485 h 2194935"/>
              <a:gd name="connsiteX6" fmla="*/ 986298 w 2756331"/>
              <a:gd name="connsiteY6" fmla="*/ 1435925 h 2194935"/>
              <a:gd name="connsiteX7" fmla="*/ 0 w 2756331"/>
              <a:gd name="connsiteY7" fmla="*/ 2190984 h 2194935"/>
              <a:gd name="connsiteX8" fmla="*/ 0 w 2756331"/>
              <a:gd name="connsiteY8" fmla="*/ 122448 h 2194935"/>
              <a:gd name="connsiteX0" fmla="*/ 0 w 2756331"/>
              <a:gd name="connsiteY0" fmla="*/ 122448 h 1852485"/>
              <a:gd name="connsiteX1" fmla="*/ 122448 w 2756331"/>
              <a:gd name="connsiteY1" fmla="*/ 0 h 1852485"/>
              <a:gd name="connsiteX2" fmla="*/ 2186593 w 2756331"/>
              <a:gd name="connsiteY2" fmla="*/ 0 h 1852485"/>
              <a:gd name="connsiteX3" fmla="*/ 2309041 w 2756331"/>
              <a:gd name="connsiteY3" fmla="*/ 122448 h 1852485"/>
              <a:gd name="connsiteX4" fmla="*/ 2756331 w 2756331"/>
              <a:gd name="connsiteY4" fmla="*/ 1743694 h 1852485"/>
              <a:gd name="connsiteX5" fmla="*/ 2654369 w 2756331"/>
              <a:gd name="connsiteY5" fmla="*/ 1852485 h 1852485"/>
              <a:gd name="connsiteX6" fmla="*/ 986298 w 2756331"/>
              <a:gd name="connsiteY6" fmla="*/ 1435925 h 1852485"/>
              <a:gd name="connsiteX7" fmla="*/ 894581 w 2756331"/>
              <a:gd name="connsiteY7" fmla="*/ 1337378 h 1852485"/>
              <a:gd name="connsiteX8" fmla="*/ 0 w 2756331"/>
              <a:gd name="connsiteY8" fmla="*/ 122448 h 1852485"/>
              <a:gd name="connsiteX0" fmla="*/ 0 w 2756331"/>
              <a:gd name="connsiteY0" fmla="*/ 539006 h 2269043"/>
              <a:gd name="connsiteX1" fmla="*/ 620956 w 2756331"/>
              <a:gd name="connsiteY1" fmla="*/ 0 h 2269043"/>
              <a:gd name="connsiteX2" fmla="*/ 2186593 w 2756331"/>
              <a:gd name="connsiteY2" fmla="*/ 416558 h 2269043"/>
              <a:gd name="connsiteX3" fmla="*/ 2309041 w 2756331"/>
              <a:gd name="connsiteY3" fmla="*/ 539006 h 2269043"/>
              <a:gd name="connsiteX4" fmla="*/ 2756331 w 2756331"/>
              <a:gd name="connsiteY4" fmla="*/ 2160252 h 2269043"/>
              <a:gd name="connsiteX5" fmla="*/ 2654369 w 2756331"/>
              <a:gd name="connsiteY5" fmla="*/ 2269043 h 2269043"/>
              <a:gd name="connsiteX6" fmla="*/ 986298 w 2756331"/>
              <a:gd name="connsiteY6" fmla="*/ 1852483 h 2269043"/>
              <a:gd name="connsiteX7" fmla="*/ 894581 w 2756331"/>
              <a:gd name="connsiteY7" fmla="*/ 1753936 h 2269043"/>
              <a:gd name="connsiteX8" fmla="*/ 0 w 2756331"/>
              <a:gd name="connsiteY8" fmla="*/ 539006 h 2269043"/>
              <a:gd name="connsiteX0" fmla="*/ 0 w 2288552"/>
              <a:gd name="connsiteY0" fmla="*/ 173665 h 2269043"/>
              <a:gd name="connsiteX1" fmla="*/ 153177 w 2288552"/>
              <a:gd name="connsiteY1" fmla="*/ 0 h 2269043"/>
              <a:gd name="connsiteX2" fmla="*/ 1718814 w 2288552"/>
              <a:gd name="connsiteY2" fmla="*/ 416558 h 2269043"/>
              <a:gd name="connsiteX3" fmla="*/ 1841262 w 2288552"/>
              <a:gd name="connsiteY3" fmla="*/ 539006 h 2269043"/>
              <a:gd name="connsiteX4" fmla="*/ 2288552 w 2288552"/>
              <a:gd name="connsiteY4" fmla="*/ 2160252 h 2269043"/>
              <a:gd name="connsiteX5" fmla="*/ 2186590 w 2288552"/>
              <a:gd name="connsiteY5" fmla="*/ 2269043 h 2269043"/>
              <a:gd name="connsiteX6" fmla="*/ 518519 w 2288552"/>
              <a:gd name="connsiteY6" fmla="*/ 1852483 h 2269043"/>
              <a:gd name="connsiteX7" fmla="*/ 426802 w 2288552"/>
              <a:gd name="connsiteY7" fmla="*/ 1753936 h 2269043"/>
              <a:gd name="connsiteX8" fmla="*/ 0 w 2288552"/>
              <a:gd name="connsiteY8" fmla="*/ 173665 h 2269043"/>
              <a:gd name="connsiteX0" fmla="*/ 0 w 2298796"/>
              <a:gd name="connsiteY0" fmla="*/ 142934 h 2269043"/>
              <a:gd name="connsiteX1" fmla="*/ 163421 w 2298796"/>
              <a:gd name="connsiteY1" fmla="*/ 0 h 2269043"/>
              <a:gd name="connsiteX2" fmla="*/ 1729058 w 2298796"/>
              <a:gd name="connsiteY2" fmla="*/ 416558 h 2269043"/>
              <a:gd name="connsiteX3" fmla="*/ 1851506 w 2298796"/>
              <a:gd name="connsiteY3" fmla="*/ 539006 h 2269043"/>
              <a:gd name="connsiteX4" fmla="*/ 2298796 w 2298796"/>
              <a:gd name="connsiteY4" fmla="*/ 2160252 h 2269043"/>
              <a:gd name="connsiteX5" fmla="*/ 2196834 w 2298796"/>
              <a:gd name="connsiteY5" fmla="*/ 2269043 h 2269043"/>
              <a:gd name="connsiteX6" fmla="*/ 528763 w 2298796"/>
              <a:gd name="connsiteY6" fmla="*/ 1852483 h 2269043"/>
              <a:gd name="connsiteX7" fmla="*/ 437046 w 2298796"/>
              <a:gd name="connsiteY7" fmla="*/ 1753936 h 2269043"/>
              <a:gd name="connsiteX8" fmla="*/ 0 w 2298796"/>
              <a:gd name="connsiteY8" fmla="*/ 142934 h 2269043"/>
              <a:gd name="connsiteX0" fmla="*/ 0 w 2298796"/>
              <a:gd name="connsiteY0" fmla="*/ 145749 h 2271858"/>
              <a:gd name="connsiteX1" fmla="*/ 163421 w 2298796"/>
              <a:gd name="connsiteY1" fmla="*/ 2815 h 2271858"/>
              <a:gd name="connsiteX2" fmla="*/ 1729058 w 2298796"/>
              <a:gd name="connsiteY2" fmla="*/ 419373 h 2271858"/>
              <a:gd name="connsiteX3" fmla="*/ 1851506 w 2298796"/>
              <a:gd name="connsiteY3" fmla="*/ 541821 h 2271858"/>
              <a:gd name="connsiteX4" fmla="*/ 2298796 w 2298796"/>
              <a:gd name="connsiteY4" fmla="*/ 2163067 h 2271858"/>
              <a:gd name="connsiteX5" fmla="*/ 2196834 w 2298796"/>
              <a:gd name="connsiteY5" fmla="*/ 2271858 h 2271858"/>
              <a:gd name="connsiteX6" fmla="*/ 528763 w 2298796"/>
              <a:gd name="connsiteY6" fmla="*/ 1855298 h 2271858"/>
              <a:gd name="connsiteX7" fmla="*/ 437046 w 2298796"/>
              <a:gd name="connsiteY7" fmla="*/ 1756751 h 2271858"/>
              <a:gd name="connsiteX8" fmla="*/ 0 w 2298796"/>
              <a:gd name="connsiteY8" fmla="*/ 145749 h 2271858"/>
              <a:gd name="connsiteX0" fmla="*/ 1583 w 2300379"/>
              <a:gd name="connsiteY0" fmla="*/ 146709 h 2272818"/>
              <a:gd name="connsiteX1" fmla="*/ 165004 w 2300379"/>
              <a:gd name="connsiteY1" fmla="*/ 3775 h 2272818"/>
              <a:gd name="connsiteX2" fmla="*/ 1730641 w 2300379"/>
              <a:gd name="connsiteY2" fmla="*/ 420333 h 2272818"/>
              <a:gd name="connsiteX3" fmla="*/ 1853089 w 2300379"/>
              <a:gd name="connsiteY3" fmla="*/ 542781 h 2272818"/>
              <a:gd name="connsiteX4" fmla="*/ 2300379 w 2300379"/>
              <a:gd name="connsiteY4" fmla="*/ 2164027 h 2272818"/>
              <a:gd name="connsiteX5" fmla="*/ 2198417 w 2300379"/>
              <a:gd name="connsiteY5" fmla="*/ 2272818 h 2272818"/>
              <a:gd name="connsiteX6" fmla="*/ 530346 w 2300379"/>
              <a:gd name="connsiteY6" fmla="*/ 1856258 h 2272818"/>
              <a:gd name="connsiteX7" fmla="*/ 438629 w 2300379"/>
              <a:gd name="connsiteY7" fmla="*/ 1757711 h 2272818"/>
              <a:gd name="connsiteX8" fmla="*/ 1583 w 2300379"/>
              <a:gd name="connsiteY8" fmla="*/ 146709 h 2272818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98751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98751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64606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8243"/>
              <a:gd name="connsiteX1" fmla="*/ 165338 w 2300713"/>
              <a:gd name="connsiteY1" fmla="*/ 6956 h 2288243"/>
              <a:gd name="connsiteX2" fmla="*/ 1730975 w 2300713"/>
              <a:gd name="connsiteY2" fmla="*/ 423514 h 2288243"/>
              <a:gd name="connsiteX3" fmla="*/ 1853423 w 2300713"/>
              <a:gd name="connsiteY3" fmla="*/ 545962 h 2288243"/>
              <a:gd name="connsiteX4" fmla="*/ 2300713 w 2300713"/>
              <a:gd name="connsiteY4" fmla="*/ 2167208 h 2288243"/>
              <a:gd name="connsiteX5" fmla="*/ 2164606 w 2300713"/>
              <a:gd name="connsiteY5" fmla="*/ 2275999 h 2288243"/>
              <a:gd name="connsiteX6" fmla="*/ 530680 w 2300713"/>
              <a:gd name="connsiteY6" fmla="*/ 1859439 h 2288243"/>
              <a:gd name="connsiteX7" fmla="*/ 438963 w 2300713"/>
              <a:gd name="connsiteY7" fmla="*/ 1760892 h 2288243"/>
              <a:gd name="connsiteX8" fmla="*/ 1917 w 2300713"/>
              <a:gd name="connsiteY8" fmla="*/ 149890 h 2288243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08231 w 2303711"/>
              <a:gd name="connsiteY7" fmla="*/ 1682357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08231 w 2303711"/>
              <a:gd name="connsiteY7" fmla="*/ 1682357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77326 w 2303711"/>
              <a:gd name="connsiteY3" fmla="*/ 590351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77326 w 2303711"/>
              <a:gd name="connsiteY3" fmla="*/ 590351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422589 w 2303711"/>
              <a:gd name="connsiteY7" fmla="*/ 1674265 h 2292042"/>
              <a:gd name="connsiteX8" fmla="*/ 1917 w 2303711"/>
              <a:gd name="connsiteY8" fmla="*/ 149890 h 2292042"/>
              <a:gd name="connsiteX0" fmla="*/ 2010 w 2303804"/>
              <a:gd name="connsiteY0" fmla="*/ 147792 h 2289944"/>
              <a:gd name="connsiteX1" fmla="*/ 163186 w 2303804"/>
              <a:gd name="connsiteY1" fmla="*/ 7104 h 2289944"/>
              <a:gd name="connsiteX2" fmla="*/ 1731068 w 2303804"/>
              <a:gd name="connsiteY2" fmla="*/ 421416 h 2289944"/>
              <a:gd name="connsiteX3" fmla="*/ 1877419 w 2303804"/>
              <a:gd name="connsiteY3" fmla="*/ 588253 h 2289944"/>
              <a:gd name="connsiteX4" fmla="*/ 2300806 w 2303804"/>
              <a:gd name="connsiteY4" fmla="*/ 2165110 h 2289944"/>
              <a:gd name="connsiteX5" fmla="*/ 2164699 w 2303804"/>
              <a:gd name="connsiteY5" fmla="*/ 2273901 h 2289944"/>
              <a:gd name="connsiteX6" fmla="*/ 588820 w 2303804"/>
              <a:gd name="connsiteY6" fmla="*/ 1874416 h 2289944"/>
              <a:gd name="connsiteX7" fmla="*/ 422682 w 2303804"/>
              <a:gd name="connsiteY7" fmla="*/ 1672167 h 2289944"/>
              <a:gd name="connsiteX8" fmla="*/ 2010 w 2303804"/>
              <a:gd name="connsiteY8" fmla="*/ 147792 h 2289944"/>
              <a:gd name="connsiteX0" fmla="*/ 2010 w 2303368"/>
              <a:gd name="connsiteY0" fmla="*/ 147792 h 2301573"/>
              <a:gd name="connsiteX1" fmla="*/ 163186 w 2303368"/>
              <a:gd name="connsiteY1" fmla="*/ 7104 h 2301573"/>
              <a:gd name="connsiteX2" fmla="*/ 1731068 w 2303368"/>
              <a:gd name="connsiteY2" fmla="*/ 421416 h 2301573"/>
              <a:gd name="connsiteX3" fmla="*/ 1877419 w 2303368"/>
              <a:gd name="connsiteY3" fmla="*/ 588253 h 2301573"/>
              <a:gd name="connsiteX4" fmla="*/ 2300806 w 2303368"/>
              <a:gd name="connsiteY4" fmla="*/ 2165110 h 2301573"/>
              <a:gd name="connsiteX5" fmla="*/ 2155719 w 2303368"/>
              <a:gd name="connsiteY5" fmla="*/ 2287371 h 2301573"/>
              <a:gd name="connsiteX6" fmla="*/ 588820 w 2303368"/>
              <a:gd name="connsiteY6" fmla="*/ 1874416 h 2301573"/>
              <a:gd name="connsiteX7" fmla="*/ 422682 w 2303368"/>
              <a:gd name="connsiteY7" fmla="*/ 1672167 h 2301573"/>
              <a:gd name="connsiteX8" fmla="*/ 2010 w 2303368"/>
              <a:gd name="connsiteY8" fmla="*/ 147792 h 2301573"/>
              <a:gd name="connsiteX0" fmla="*/ 2010 w 2303368"/>
              <a:gd name="connsiteY0" fmla="*/ 147792 h 2301573"/>
              <a:gd name="connsiteX1" fmla="*/ 163186 w 2303368"/>
              <a:gd name="connsiteY1" fmla="*/ 7104 h 2301573"/>
              <a:gd name="connsiteX2" fmla="*/ 1731068 w 2303368"/>
              <a:gd name="connsiteY2" fmla="*/ 421416 h 2301573"/>
              <a:gd name="connsiteX3" fmla="*/ 1877419 w 2303368"/>
              <a:gd name="connsiteY3" fmla="*/ 588253 h 2301573"/>
              <a:gd name="connsiteX4" fmla="*/ 2300806 w 2303368"/>
              <a:gd name="connsiteY4" fmla="*/ 2165110 h 2301573"/>
              <a:gd name="connsiteX5" fmla="*/ 2155719 w 2303368"/>
              <a:gd name="connsiteY5" fmla="*/ 2287371 h 2301573"/>
              <a:gd name="connsiteX6" fmla="*/ 588820 w 2303368"/>
              <a:gd name="connsiteY6" fmla="*/ 1874416 h 2301573"/>
              <a:gd name="connsiteX7" fmla="*/ 422682 w 2303368"/>
              <a:gd name="connsiteY7" fmla="*/ 1672167 h 2301573"/>
              <a:gd name="connsiteX8" fmla="*/ 2010 w 2303368"/>
              <a:gd name="connsiteY8" fmla="*/ 147792 h 2301573"/>
              <a:gd name="connsiteX0" fmla="*/ 2010 w 2304304"/>
              <a:gd name="connsiteY0" fmla="*/ 147792 h 2296304"/>
              <a:gd name="connsiteX1" fmla="*/ 163186 w 2304304"/>
              <a:gd name="connsiteY1" fmla="*/ 7104 h 2296304"/>
              <a:gd name="connsiteX2" fmla="*/ 1731068 w 2304304"/>
              <a:gd name="connsiteY2" fmla="*/ 421416 h 2296304"/>
              <a:gd name="connsiteX3" fmla="*/ 1877419 w 2304304"/>
              <a:gd name="connsiteY3" fmla="*/ 588253 h 2296304"/>
              <a:gd name="connsiteX4" fmla="*/ 2300806 w 2304304"/>
              <a:gd name="connsiteY4" fmla="*/ 2165110 h 2296304"/>
              <a:gd name="connsiteX5" fmla="*/ 2155719 w 2304304"/>
              <a:gd name="connsiteY5" fmla="*/ 2287371 h 2296304"/>
              <a:gd name="connsiteX6" fmla="*/ 588820 w 2304304"/>
              <a:gd name="connsiteY6" fmla="*/ 1874416 h 2296304"/>
              <a:gd name="connsiteX7" fmla="*/ 422682 w 2304304"/>
              <a:gd name="connsiteY7" fmla="*/ 1672167 h 2296304"/>
              <a:gd name="connsiteX8" fmla="*/ 2010 w 2304304"/>
              <a:gd name="connsiteY8" fmla="*/ 147792 h 2296304"/>
              <a:gd name="connsiteX0" fmla="*/ 2010 w 2300806"/>
              <a:gd name="connsiteY0" fmla="*/ 147792 h 2298797"/>
              <a:gd name="connsiteX1" fmla="*/ 163186 w 2300806"/>
              <a:gd name="connsiteY1" fmla="*/ 7104 h 2298797"/>
              <a:gd name="connsiteX2" fmla="*/ 1731068 w 2300806"/>
              <a:gd name="connsiteY2" fmla="*/ 421416 h 2298797"/>
              <a:gd name="connsiteX3" fmla="*/ 1877419 w 2300806"/>
              <a:gd name="connsiteY3" fmla="*/ 588253 h 2298797"/>
              <a:gd name="connsiteX4" fmla="*/ 2300806 w 2300806"/>
              <a:gd name="connsiteY4" fmla="*/ 2165110 h 2298797"/>
              <a:gd name="connsiteX5" fmla="*/ 2155719 w 2300806"/>
              <a:gd name="connsiteY5" fmla="*/ 2287371 h 2298797"/>
              <a:gd name="connsiteX6" fmla="*/ 588820 w 2300806"/>
              <a:gd name="connsiteY6" fmla="*/ 1874416 h 2298797"/>
              <a:gd name="connsiteX7" fmla="*/ 422682 w 2300806"/>
              <a:gd name="connsiteY7" fmla="*/ 1672167 h 2298797"/>
              <a:gd name="connsiteX8" fmla="*/ 2010 w 2300806"/>
              <a:gd name="connsiteY8" fmla="*/ 147792 h 2298797"/>
              <a:gd name="connsiteX0" fmla="*/ 2010 w 2300806"/>
              <a:gd name="connsiteY0" fmla="*/ 147792 h 2293305"/>
              <a:gd name="connsiteX1" fmla="*/ 163186 w 2300806"/>
              <a:gd name="connsiteY1" fmla="*/ 7104 h 2293305"/>
              <a:gd name="connsiteX2" fmla="*/ 1731068 w 2300806"/>
              <a:gd name="connsiteY2" fmla="*/ 421416 h 2293305"/>
              <a:gd name="connsiteX3" fmla="*/ 1877419 w 2300806"/>
              <a:gd name="connsiteY3" fmla="*/ 588253 h 2293305"/>
              <a:gd name="connsiteX4" fmla="*/ 2300806 w 2300806"/>
              <a:gd name="connsiteY4" fmla="*/ 2165110 h 2293305"/>
              <a:gd name="connsiteX5" fmla="*/ 2155719 w 2300806"/>
              <a:gd name="connsiteY5" fmla="*/ 2287371 h 2293305"/>
              <a:gd name="connsiteX6" fmla="*/ 588820 w 2300806"/>
              <a:gd name="connsiteY6" fmla="*/ 1874416 h 2293305"/>
              <a:gd name="connsiteX7" fmla="*/ 422682 w 2300806"/>
              <a:gd name="connsiteY7" fmla="*/ 1672167 h 2293305"/>
              <a:gd name="connsiteX8" fmla="*/ 2010 w 2300806"/>
              <a:gd name="connsiteY8" fmla="*/ 147792 h 2293305"/>
              <a:gd name="connsiteX0" fmla="*/ 2010 w 2300806"/>
              <a:gd name="connsiteY0" fmla="*/ 147792 h 2290966"/>
              <a:gd name="connsiteX1" fmla="*/ 163186 w 2300806"/>
              <a:gd name="connsiteY1" fmla="*/ 7104 h 2290966"/>
              <a:gd name="connsiteX2" fmla="*/ 1731068 w 2300806"/>
              <a:gd name="connsiteY2" fmla="*/ 421416 h 2290966"/>
              <a:gd name="connsiteX3" fmla="*/ 1877419 w 2300806"/>
              <a:gd name="connsiteY3" fmla="*/ 588253 h 2290966"/>
              <a:gd name="connsiteX4" fmla="*/ 2300806 w 2300806"/>
              <a:gd name="connsiteY4" fmla="*/ 2165110 h 2290966"/>
              <a:gd name="connsiteX5" fmla="*/ 2155719 w 2300806"/>
              <a:gd name="connsiteY5" fmla="*/ 2287371 h 2290966"/>
              <a:gd name="connsiteX6" fmla="*/ 588820 w 2300806"/>
              <a:gd name="connsiteY6" fmla="*/ 1874416 h 2290966"/>
              <a:gd name="connsiteX7" fmla="*/ 422682 w 2300806"/>
              <a:gd name="connsiteY7" fmla="*/ 1672167 h 2290966"/>
              <a:gd name="connsiteX8" fmla="*/ 2010 w 2300806"/>
              <a:gd name="connsiteY8" fmla="*/ 147792 h 2290966"/>
              <a:gd name="connsiteX0" fmla="*/ 2010 w 2300806"/>
              <a:gd name="connsiteY0" fmla="*/ 147792 h 2290966"/>
              <a:gd name="connsiteX1" fmla="*/ 163186 w 2300806"/>
              <a:gd name="connsiteY1" fmla="*/ 7104 h 2290966"/>
              <a:gd name="connsiteX2" fmla="*/ 1731068 w 2300806"/>
              <a:gd name="connsiteY2" fmla="*/ 421416 h 2290966"/>
              <a:gd name="connsiteX3" fmla="*/ 1877419 w 2300806"/>
              <a:gd name="connsiteY3" fmla="*/ 588253 h 2290966"/>
              <a:gd name="connsiteX4" fmla="*/ 2300806 w 2300806"/>
              <a:gd name="connsiteY4" fmla="*/ 2165110 h 2290966"/>
              <a:gd name="connsiteX5" fmla="*/ 2155719 w 2300806"/>
              <a:gd name="connsiteY5" fmla="*/ 2287371 h 2290966"/>
              <a:gd name="connsiteX6" fmla="*/ 588820 w 2300806"/>
              <a:gd name="connsiteY6" fmla="*/ 1874416 h 2290966"/>
              <a:gd name="connsiteX7" fmla="*/ 422682 w 2300806"/>
              <a:gd name="connsiteY7" fmla="*/ 1672167 h 2290966"/>
              <a:gd name="connsiteX8" fmla="*/ 2010 w 2300806"/>
              <a:gd name="connsiteY8" fmla="*/ 147792 h 2290966"/>
              <a:gd name="connsiteX0" fmla="*/ 2321 w 2301117"/>
              <a:gd name="connsiteY0" fmla="*/ 145616 h 2288790"/>
              <a:gd name="connsiteX1" fmla="*/ 163497 w 2301117"/>
              <a:gd name="connsiteY1" fmla="*/ 4928 h 2288790"/>
              <a:gd name="connsiteX2" fmla="*/ 1731379 w 2301117"/>
              <a:gd name="connsiteY2" fmla="*/ 419240 h 2288790"/>
              <a:gd name="connsiteX3" fmla="*/ 1877730 w 2301117"/>
              <a:gd name="connsiteY3" fmla="*/ 586077 h 2288790"/>
              <a:gd name="connsiteX4" fmla="*/ 2301117 w 2301117"/>
              <a:gd name="connsiteY4" fmla="*/ 2162934 h 2288790"/>
              <a:gd name="connsiteX5" fmla="*/ 2156030 w 2301117"/>
              <a:gd name="connsiteY5" fmla="*/ 2285195 h 2288790"/>
              <a:gd name="connsiteX6" fmla="*/ 589131 w 2301117"/>
              <a:gd name="connsiteY6" fmla="*/ 1872240 h 2288790"/>
              <a:gd name="connsiteX7" fmla="*/ 422993 w 2301117"/>
              <a:gd name="connsiteY7" fmla="*/ 1669991 h 2288790"/>
              <a:gd name="connsiteX8" fmla="*/ 2321 w 2301117"/>
              <a:gd name="connsiteY8" fmla="*/ 145616 h 2288790"/>
              <a:gd name="connsiteX0" fmla="*/ 0 w 2298796"/>
              <a:gd name="connsiteY0" fmla="*/ 147175 h 2290349"/>
              <a:gd name="connsiteX1" fmla="*/ 161176 w 2298796"/>
              <a:gd name="connsiteY1" fmla="*/ 6487 h 2290349"/>
              <a:gd name="connsiteX2" fmla="*/ 1729058 w 2298796"/>
              <a:gd name="connsiteY2" fmla="*/ 420799 h 2290349"/>
              <a:gd name="connsiteX3" fmla="*/ 1875409 w 2298796"/>
              <a:gd name="connsiteY3" fmla="*/ 587636 h 2290349"/>
              <a:gd name="connsiteX4" fmla="*/ 2298796 w 2298796"/>
              <a:gd name="connsiteY4" fmla="*/ 2164493 h 2290349"/>
              <a:gd name="connsiteX5" fmla="*/ 2153709 w 2298796"/>
              <a:gd name="connsiteY5" fmla="*/ 2286754 h 2290349"/>
              <a:gd name="connsiteX6" fmla="*/ 586810 w 2298796"/>
              <a:gd name="connsiteY6" fmla="*/ 1873799 h 2290349"/>
              <a:gd name="connsiteX7" fmla="*/ 420672 w 2298796"/>
              <a:gd name="connsiteY7" fmla="*/ 1671550 h 2290349"/>
              <a:gd name="connsiteX8" fmla="*/ 0 w 2298796"/>
              <a:gd name="connsiteY8" fmla="*/ 147175 h 2290349"/>
              <a:gd name="connsiteX0" fmla="*/ 0 w 2298796"/>
              <a:gd name="connsiteY0" fmla="*/ 147356 h 2290530"/>
              <a:gd name="connsiteX1" fmla="*/ 161176 w 2298796"/>
              <a:gd name="connsiteY1" fmla="*/ 6668 h 2290530"/>
              <a:gd name="connsiteX2" fmla="*/ 1729058 w 2298796"/>
              <a:gd name="connsiteY2" fmla="*/ 420980 h 2290530"/>
              <a:gd name="connsiteX3" fmla="*/ 1875409 w 2298796"/>
              <a:gd name="connsiteY3" fmla="*/ 587817 h 2290530"/>
              <a:gd name="connsiteX4" fmla="*/ 2298796 w 2298796"/>
              <a:gd name="connsiteY4" fmla="*/ 2164674 h 2290530"/>
              <a:gd name="connsiteX5" fmla="*/ 2153709 w 2298796"/>
              <a:gd name="connsiteY5" fmla="*/ 2286935 h 2290530"/>
              <a:gd name="connsiteX6" fmla="*/ 586810 w 2298796"/>
              <a:gd name="connsiteY6" fmla="*/ 1873980 h 2290530"/>
              <a:gd name="connsiteX7" fmla="*/ 420672 w 2298796"/>
              <a:gd name="connsiteY7" fmla="*/ 1671731 h 2290530"/>
              <a:gd name="connsiteX8" fmla="*/ 0 w 2298796"/>
              <a:gd name="connsiteY8" fmla="*/ 147356 h 2290530"/>
              <a:gd name="connsiteX0" fmla="*/ 9617 w 2308413"/>
              <a:gd name="connsiteY0" fmla="*/ 144929 h 2288103"/>
              <a:gd name="connsiteX1" fmla="*/ 170793 w 2308413"/>
              <a:gd name="connsiteY1" fmla="*/ 4241 h 2288103"/>
              <a:gd name="connsiteX2" fmla="*/ 1738675 w 2308413"/>
              <a:gd name="connsiteY2" fmla="*/ 418553 h 2288103"/>
              <a:gd name="connsiteX3" fmla="*/ 1885026 w 2308413"/>
              <a:gd name="connsiteY3" fmla="*/ 585390 h 2288103"/>
              <a:gd name="connsiteX4" fmla="*/ 2308413 w 2308413"/>
              <a:gd name="connsiteY4" fmla="*/ 2162247 h 2288103"/>
              <a:gd name="connsiteX5" fmla="*/ 2163326 w 2308413"/>
              <a:gd name="connsiteY5" fmla="*/ 2284508 h 2288103"/>
              <a:gd name="connsiteX6" fmla="*/ 596427 w 2308413"/>
              <a:gd name="connsiteY6" fmla="*/ 1871553 h 2288103"/>
              <a:gd name="connsiteX7" fmla="*/ 430289 w 2308413"/>
              <a:gd name="connsiteY7" fmla="*/ 1669304 h 2288103"/>
              <a:gd name="connsiteX8" fmla="*/ 9617 w 2308413"/>
              <a:gd name="connsiteY8" fmla="*/ 144929 h 2288103"/>
              <a:gd name="connsiteX0" fmla="*/ 8386 w 2307182"/>
              <a:gd name="connsiteY0" fmla="*/ 152138 h 2295312"/>
              <a:gd name="connsiteX1" fmla="*/ 169562 w 2307182"/>
              <a:gd name="connsiteY1" fmla="*/ 11450 h 2295312"/>
              <a:gd name="connsiteX2" fmla="*/ 1737444 w 2307182"/>
              <a:gd name="connsiteY2" fmla="*/ 425762 h 2295312"/>
              <a:gd name="connsiteX3" fmla="*/ 1883795 w 2307182"/>
              <a:gd name="connsiteY3" fmla="*/ 592599 h 2295312"/>
              <a:gd name="connsiteX4" fmla="*/ 2307182 w 2307182"/>
              <a:gd name="connsiteY4" fmla="*/ 2169456 h 2295312"/>
              <a:gd name="connsiteX5" fmla="*/ 2162095 w 2307182"/>
              <a:gd name="connsiteY5" fmla="*/ 2291717 h 2295312"/>
              <a:gd name="connsiteX6" fmla="*/ 595196 w 2307182"/>
              <a:gd name="connsiteY6" fmla="*/ 1878762 h 2295312"/>
              <a:gd name="connsiteX7" fmla="*/ 429058 w 2307182"/>
              <a:gd name="connsiteY7" fmla="*/ 1676513 h 2295312"/>
              <a:gd name="connsiteX8" fmla="*/ 8386 w 2307182"/>
              <a:gd name="connsiteY8" fmla="*/ 152138 h 2295312"/>
              <a:gd name="connsiteX0" fmla="*/ 9020 w 2301081"/>
              <a:gd name="connsiteY0" fmla="*/ 145947 h 2295856"/>
              <a:gd name="connsiteX1" fmla="*/ 163461 w 2301081"/>
              <a:gd name="connsiteY1" fmla="*/ 11994 h 2295856"/>
              <a:gd name="connsiteX2" fmla="*/ 1731343 w 2301081"/>
              <a:gd name="connsiteY2" fmla="*/ 426306 h 2295856"/>
              <a:gd name="connsiteX3" fmla="*/ 1877694 w 2301081"/>
              <a:gd name="connsiteY3" fmla="*/ 593143 h 2295856"/>
              <a:gd name="connsiteX4" fmla="*/ 2301081 w 2301081"/>
              <a:gd name="connsiteY4" fmla="*/ 2170000 h 2295856"/>
              <a:gd name="connsiteX5" fmla="*/ 2155994 w 2301081"/>
              <a:gd name="connsiteY5" fmla="*/ 2292261 h 2295856"/>
              <a:gd name="connsiteX6" fmla="*/ 589095 w 2301081"/>
              <a:gd name="connsiteY6" fmla="*/ 1879306 h 2295856"/>
              <a:gd name="connsiteX7" fmla="*/ 422957 w 2301081"/>
              <a:gd name="connsiteY7" fmla="*/ 1677057 h 2295856"/>
              <a:gd name="connsiteX8" fmla="*/ 9020 w 2301081"/>
              <a:gd name="connsiteY8" fmla="*/ 145947 h 2295856"/>
              <a:gd name="connsiteX0" fmla="*/ 3409 w 2295470"/>
              <a:gd name="connsiteY0" fmla="*/ 146126 h 2296035"/>
              <a:gd name="connsiteX1" fmla="*/ 157850 w 2295470"/>
              <a:gd name="connsiteY1" fmla="*/ 12173 h 2296035"/>
              <a:gd name="connsiteX2" fmla="*/ 1725732 w 2295470"/>
              <a:gd name="connsiteY2" fmla="*/ 426485 h 2296035"/>
              <a:gd name="connsiteX3" fmla="*/ 1872083 w 2295470"/>
              <a:gd name="connsiteY3" fmla="*/ 593322 h 2296035"/>
              <a:gd name="connsiteX4" fmla="*/ 2295470 w 2295470"/>
              <a:gd name="connsiteY4" fmla="*/ 2170179 h 2296035"/>
              <a:gd name="connsiteX5" fmla="*/ 2150383 w 2295470"/>
              <a:gd name="connsiteY5" fmla="*/ 2292440 h 2296035"/>
              <a:gd name="connsiteX6" fmla="*/ 583484 w 2295470"/>
              <a:gd name="connsiteY6" fmla="*/ 1879485 h 2296035"/>
              <a:gd name="connsiteX7" fmla="*/ 417346 w 2295470"/>
              <a:gd name="connsiteY7" fmla="*/ 1677236 h 2296035"/>
              <a:gd name="connsiteX8" fmla="*/ 3409 w 2295470"/>
              <a:gd name="connsiteY8" fmla="*/ 146126 h 2296035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5540 w 2297601"/>
              <a:gd name="connsiteY0" fmla="*/ 143814 h 2293723"/>
              <a:gd name="connsiteX1" fmla="*/ 159981 w 2297601"/>
              <a:gd name="connsiteY1" fmla="*/ 9861 h 2293723"/>
              <a:gd name="connsiteX2" fmla="*/ 1727863 w 2297601"/>
              <a:gd name="connsiteY2" fmla="*/ 424173 h 2293723"/>
              <a:gd name="connsiteX3" fmla="*/ 1874214 w 2297601"/>
              <a:gd name="connsiteY3" fmla="*/ 591010 h 2293723"/>
              <a:gd name="connsiteX4" fmla="*/ 2297601 w 2297601"/>
              <a:gd name="connsiteY4" fmla="*/ 2167867 h 2293723"/>
              <a:gd name="connsiteX5" fmla="*/ 2152514 w 2297601"/>
              <a:gd name="connsiteY5" fmla="*/ 2290128 h 2293723"/>
              <a:gd name="connsiteX6" fmla="*/ 585615 w 2297601"/>
              <a:gd name="connsiteY6" fmla="*/ 1877173 h 2293723"/>
              <a:gd name="connsiteX7" fmla="*/ 419477 w 2297601"/>
              <a:gd name="connsiteY7" fmla="*/ 1674924 h 2293723"/>
              <a:gd name="connsiteX8" fmla="*/ 5540 w 2297601"/>
              <a:gd name="connsiteY8" fmla="*/ 143814 h 2293723"/>
              <a:gd name="connsiteX0" fmla="*/ 5540 w 2297601"/>
              <a:gd name="connsiteY0" fmla="*/ 143814 h 2293723"/>
              <a:gd name="connsiteX1" fmla="*/ 159981 w 2297601"/>
              <a:gd name="connsiteY1" fmla="*/ 9861 h 2293723"/>
              <a:gd name="connsiteX2" fmla="*/ 1727863 w 2297601"/>
              <a:gd name="connsiteY2" fmla="*/ 424173 h 2293723"/>
              <a:gd name="connsiteX3" fmla="*/ 1874214 w 2297601"/>
              <a:gd name="connsiteY3" fmla="*/ 591010 h 2293723"/>
              <a:gd name="connsiteX4" fmla="*/ 2297601 w 2297601"/>
              <a:gd name="connsiteY4" fmla="*/ 2167867 h 2293723"/>
              <a:gd name="connsiteX5" fmla="*/ 2152514 w 2297601"/>
              <a:gd name="connsiteY5" fmla="*/ 2290128 h 2293723"/>
              <a:gd name="connsiteX6" fmla="*/ 585615 w 2297601"/>
              <a:gd name="connsiteY6" fmla="*/ 1877173 h 2293723"/>
              <a:gd name="connsiteX7" fmla="*/ 419477 w 2297601"/>
              <a:gd name="connsiteY7" fmla="*/ 1674924 h 2293723"/>
              <a:gd name="connsiteX8" fmla="*/ 5540 w 2297601"/>
              <a:gd name="connsiteY8" fmla="*/ 143814 h 2293723"/>
              <a:gd name="connsiteX0" fmla="*/ 3923 w 2295984"/>
              <a:gd name="connsiteY0" fmla="*/ 144081 h 2293990"/>
              <a:gd name="connsiteX1" fmla="*/ 158364 w 2295984"/>
              <a:gd name="connsiteY1" fmla="*/ 10128 h 2293990"/>
              <a:gd name="connsiteX2" fmla="*/ 1726246 w 2295984"/>
              <a:gd name="connsiteY2" fmla="*/ 424440 h 2293990"/>
              <a:gd name="connsiteX3" fmla="*/ 1872597 w 2295984"/>
              <a:gd name="connsiteY3" fmla="*/ 591277 h 2293990"/>
              <a:gd name="connsiteX4" fmla="*/ 2295984 w 2295984"/>
              <a:gd name="connsiteY4" fmla="*/ 2168134 h 2293990"/>
              <a:gd name="connsiteX5" fmla="*/ 2150897 w 2295984"/>
              <a:gd name="connsiteY5" fmla="*/ 2290395 h 2293990"/>
              <a:gd name="connsiteX6" fmla="*/ 583998 w 2295984"/>
              <a:gd name="connsiteY6" fmla="*/ 1877440 h 2293990"/>
              <a:gd name="connsiteX7" fmla="*/ 417860 w 2295984"/>
              <a:gd name="connsiteY7" fmla="*/ 1675191 h 2293990"/>
              <a:gd name="connsiteX8" fmla="*/ 3923 w 2295984"/>
              <a:gd name="connsiteY8" fmla="*/ 144081 h 2293990"/>
              <a:gd name="connsiteX0" fmla="*/ 1528 w 2293589"/>
              <a:gd name="connsiteY0" fmla="*/ 144362 h 2294271"/>
              <a:gd name="connsiteX1" fmla="*/ 155969 w 2293589"/>
              <a:gd name="connsiteY1" fmla="*/ 10409 h 2294271"/>
              <a:gd name="connsiteX2" fmla="*/ 1723851 w 2293589"/>
              <a:gd name="connsiteY2" fmla="*/ 424721 h 2294271"/>
              <a:gd name="connsiteX3" fmla="*/ 1870202 w 2293589"/>
              <a:gd name="connsiteY3" fmla="*/ 591558 h 2294271"/>
              <a:gd name="connsiteX4" fmla="*/ 2293589 w 2293589"/>
              <a:gd name="connsiteY4" fmla="*/ 2168415 h 2294271"/>
              <a:gd name="connsiteX5" fmla="*/ 2148502 w 2293589"/>
              <a:gd name="connsiteY5" fmla="*/ 2290676 h 2294271"/>
              <a:gd name="connsiteX6" fmla="*/ 581603 w 2293589"/>
              <a:gd name="connsiteY6" fmla="*/ 1877721 h 2294271"/>
              <a:gd name="connsiteX7" fmla="*/ 415465 w 2293589"/>
              <a:gd name="connsiteY7" fmla="*/ 1675472 h 2294271"/>
              <a:gd name="connsiteX8" fmla="*/ 1528 w 2293589"/>
              <a:gd name="connsiteY8" fmla="*/ 144362 h 2294271"/>
              <a:gd name="connsiteX0" fmla="*/ 1848 w 2293909"/>
              <a:gd name="connsiteY0" fmla="*/ 138202 h 2288111"/>
              <a:gd name="connsiteX1" fmla="*/ 156289 w 2293909"/>
              <a:gd name="connsiteY1" fmla="*/ 4249 h 2288111"/>
              <a:gd name="connsiteX2" fmla="*/ 1724171 w 2293909"/>
              <a:gd name="connsiteY2" fmla="*/ 418561 h 2288111"/>
              <a:gd name="connsiteX3" fmla="*/ 1870522 w 2293909"/>
              <a:gd name="connsiteY3" fmla="*/ 585398 h 2288111"/>
              <a:gd name="connsiteX4" fmla="*/ 2293909 w 2293909"/>
              <a:gd name="connsiteY4" fmla="*/ 2162255 h 2288111"/>
              <a:gd name="connsiteX5" fmla="*/ 2148822 w 2293909"/>
              <a:gd name="connsiteY5" fmla="*/ 2284516 h 2288111"/>
              <a:gd name="connsiteX6" fmla="*/ 581923 w 2293909"/>
              <a:gd name="connsiteY6" fmla="*/ 1871561 h 2288111"/>
              <a:gd name="connsiteX7" fmla="*/ 415785 w 2293909"/>
              <a:gd name="connsiteY7" fmla="*/ 1669312 h 2288111"/>
              <a:gd name="connsiteX8" fmla="*/ 1848 w 2293909"/>
              <a:gd name="connsiteY8" fmla="*/ 138202 h 2288111"/>
              <a:gd name="connsiteX0" fmla="*/ 1289 w 2293350"/>
              <a:gd name="connsiteY0" fmla="*/ 138202 h 2288111"/>
              <a:gd name="connsiteX1" fmla="*/ 155730 w 2293350"/>
              <a:gd name="connsiteY1" fmla="*/ 4249 h 2288111"/>
              <a:gd name="connsiteX2" fmla="*/ 1723612 w 2293350"/>
              <a:gd name="connsiteY2" fmla="*/ 418561 h 2288111"/>
              <a:gd name="connsiteX3" fmla="*/ 1869963 w 2293350"/>
              <a:gd name="connsiteY3" fmla="*/ 585398 h 2288111"/>
              <a:gd name="connsiteX4" fmla="*/ 2293350 w 2293350"/>
              <a:gd name="connsiteY4" fmla="*/ 2162255 h 2288111"/>
              <a:gd name="connsiteX5" fmla="*/ 2148263 w 2293350"/>
              <a:gd name="connsiteY5" fmla="*/ 2284516 h 2288111"/>
              <a:gd name="connsiteX6" fmla="*/ 581364 w 2293350"/>
              <a:gd name="connsiteY6" fmla="*/ 1871561 h 2288111"/>
              <a:gd name="connsiteX7" fmla="*/ 415226 w 2293350"/>
              <a:gd name="connsiteY7" fmla="*/ 1669312 h 2288111"/>
              <a:gd name="connsiteX8" fmla="*/ 1289 w 2293350"/>
              <a:gd name="connsiteY8" fmla="*/ 138202 h 2288111"/>
              <a:gd name="connsiteX0" fmla="*/ 1527 w 2293588"/>
              <a:gd name="connsiteY0" fmla="*/ 138621 h 2288530"/>
              <a:gd name="connsiteX1" fmla="*/ 155968 w 2293588"/>
              <a:gd name="connsiteY1" fmla="*/ 4668 h 2288530"/>
              <a:gd name="connsiteX2" fmla="*/ 1723850 w 2293588"/>
              <a:gd name="connsiteY2" fmla="*/ 418980 h 2288530"/>
              <a:gd name="connsiteX3" fmla="*/ 1870201 w 2293588"/>
              <a:gd name="connsiteY3" fmla="*/ 585817 h 2288530"/>
              <a:gd name="connsiteX4" fmla="*/ 2293588 w 2293588"/>
              <a:gd name="connsiteY4" fmla="*/ 2162674 h 2288530"/>
              <a:gd name="connsiteX5" fmla="*/ 2148501 w 2293588"/>
              <a:gd name="connsiteY5" fmla="*/ 2284935 h 2288530"/>
              <a:gd name="connsiteX6" fmla="*/ 581602 w 2293588"/>
              <a:gd name="connsiteY6" fmla="*/ 1871980 h 2288530"/>
              <a:gd name="connsiteX7" fmla="*/ 415464 w 2293588"/>
              <a:gd name="connsiteY7" fmla="*/ 1669731 h 2288530"/>
              <a:gd name="connsiteX8" fmla="*/ 1527 w 2293588"/>
              <a:gd name="connsiteY8" fmla="*/ 138621 h 2288530"/>
              <a:gd name="connsiteX0" fmla="*/ 4451 w 2296512"/>
              <a:gd name="connsiteY0" fmla="*/ 139388 h 2289297"/>
              <a:gd name="connsiteX1" fmla="*/ 158892 w 2296512"/>
              <a:gd name="connsiteY1" fmla="*/ 5435 h 2289297"/>
              <a:gd name="connsiteX2" fmla="*/ 1726774 w 2296512"/>
              <a:gd name="connsiteY2" fmla="*/ 419747 h 2289297"/>
              <a:gd name="connsiteX3" fmla="*/ 1873125 w 2296512"/>
              <a:gd name="connsiteY3" fmla="*/ 586584 h 2289297"/>
              <a:gd name="connsiteX4" fmla="*/ 2296512 w 2296512"/>
              <a:gd name="connsiteY4" fmla="*/ 2163441 h 2289297"/>
              <a:gd name="connsiteX5" fmla="*/ 2151425 w 2296512"/>
              <a:gd name="connsiteY5" fmla="*/ 2285702 h 2289297"/>
              <a:gd name="connsiteX6" fmla="*/ 584526 w 2296512"/>
              <a:gd name="connsiteY6" fmla="*/ 1872747 h 2289297"/>
              <a:gd name="connsiteX7" fmla="*/ 418388 w 2296512"/>
              <a:gd name="connsiteY7" fmla="*/ 1670498 h 2289297"/>
              <a:gd name="connsiteX8" fmla="*/ 4451 w 2296512"/>
              <a:gd name="connsiteY8" fmla="*/ 139388 h 2289297"/>
              <a:gd name="connsiteX0" fmla="*/ 4451 w 2299782"/>
              <a:gd name="connsiteY0" fmla="*/ 139388 h 2288818"/>
              <a:gd name="connsiteX1" fmla="*/ 158892 w 2299782"/>
              <a:gd name="connsiteY1" fmla="*/ 5435 h 2288818"/>
              <a:gd name="connsiteX2" fmla="*/ 1726774 w 2299782"/>
              <a:gd name="connsiteY2" fmla="*/ 419747 h 2288818"/>
              <a:gd name="connsiteX3" fmla="*/ 1873125 w 2299782"/>
              <a:gd name="connsiteY3" fmla="*/ 586584 h 2288818"/>
              <a:gd name="connsiteX4" fmla="*/ 2296512 w 2299782"/>
              <a:gd name="connsiteY4" fmla="*/ 2163441 h 2288818"/>
              <a:gd name="connsiteX5" fmla="*/ 2151425 w 2299782"/>
              <a:gd name="connsiteY5" fmla="*/ 2285702 h 2288818"/>
              <a:gd name="connsiteX6" fmla="*/ 584526 w 2299782"/>
              <a:gd name="connsiteY6" fmla="*/ 1872747 h 2288818"/>
              <a:gd name="connsiteX7" fmla="*/ 418388 w 2299782"/>
              <a:gd name="connsiteY7" fmla="*/ 1670498 h 2288818"/>
              <a:gd name="connsiteX8" fmla="*/ 4451 w 2299782"/>
              <a:gd name="connsiteY8" fmla="*/ 139388 h 2288818"/>
              <a:gd name="connsiteX0" fmla="*/ 4451 w 2299139"/>
              <a:gd name="connsiteY0" fmla="*/ 139388 h 2287220"/>
              <a:gd name="connsiteX1" fmla="*/ 158892 w 2299139"/>
              <a:gd name="connsiteY1" fmla="*/ 5435 h 2287220"/>
              <a:gd name="connsiteX2" fmla="*/ 1726774 w 2299139"/>
              <a:gd name="connsiteY2" fmla="*/ 419747 h 2287220"/>
              <a:gd name="connsiteX3" fmla="*/ 1873125 w 2299139"/>
              <a:gd name="connsiteY3" fmla="*/ 586584 h 2287220"/>
              <a:gd name="connsiteX4" fmla="*/ 2296512 w 2299139"/>
              <a:gd name="connsiteY4" fmla="*/ 2163441 h 2287220"/>
              <a:gd name="connsiteX5" fmla="*/ 2151425 w 2299139"/>
              <a:gd name="connsiteY5" fmla="*/ 2285702 h 2287220"/>
              <a:gd name="connsiteX6" fmla="*/ 584526 w 2299139"/>
              <a:gd name="connsiteY6" fmla="*/ 1872747 h 2287220"/>
              <a:gd name="connsiteX7" fmla="*/ 418388 w 2299139"/>
              <a:gd name="connsiteY7" fmla="*/ 1670498 h 2287220"/>
              <a:gd name="connsiteX8" fmla="*/ 4451 w 2299139"/>
              <a:gd name="connsiteY8" fmla="*/ 139388 h 2287220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84526 w 2299277"/>
              <a:gd name="connsiteY6" fmla="*/ 1872747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4690 w 2299277"/>
              <a:gd name="connsiteY3" fmla="*/ 585018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4690 w 2299277"/>
              <a:gd name="connsiteY3" fmla="*/ 588149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99277" h="2289265">
                <a:moveTo>
                  <a:pt x="4451" y="139388"/>
                </a:moveTo>
                <a:cubicBezTo>
                  <a:pt x="-13417" y="60766"/>
                  <a:pt x="19464" y="-22226"/>
                  <a:pt x="158892" y="5435"/>
                </a:cubicBezTo>
                <a:lnTo>
                  <a:pt x="1726774" y="419747"/>
                </a:lnTo>
                <a:cubicBezTo>
                  <a:pt x="1822894" y="445626"/>
                  <a:pt x="1861313" y="514526"/>
                  <a:pt x="1880135" y="585426"/>
                </a:cubicBezTo>
                <a:cubicBezTo>
                  <a:pt x="2097057" y="1402519"/>
                  <a:pt x="2138139" y="1539608"/>
                  <a:pt x="2296512" y="2163441"/>
                </a:cubicBezTo>
                <a:cubicBezTo>
                  <a:pt x="2313920" y="2245273"/>
                  <a:pt x="2247201" y="2304717"/>
                  <a:pt x="2151425" y="2285702"/>
                </a:cubicBezTo>
                <a:lnTo>
                  <a:pt x="594791" y="1867358"/>
                </a:lnTo>
                <a:cubicBezTo>
                  <a:pt x="507154" y="1842614"/>
                  <a:pt x="450849" y="1799460"/>
                  <a:pt x="416823" y="1672064"/>
                </a:cubicBezTo>
                <a:cubicBezTo>
                  <a:pt x="286664" y="1184744"/>
                  <a:pt x="134198" y="644520"/>
                  <a:pt x="4451" y="139388"/>
                </a:cubicBezTo>
                <a:close/>
              </a:path>
            </a:pathLst>
          </a:custGeom>
          <a:noFill/>
          <a:ln w="28575" cmpd="sng">
            <a:solidFill>
              <a:srgbClr val="A7934B">
                <a:alpha val="1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ounded Rectangle 11"/>
          <p:cNvSpPr/>
          <p:nvPr userDrawn="1"/>
        </p:nvSpPr>
        <p:spPr>
          <a:xfrm rot="896764">
            <a:off x="12139077" y="5432816"/>
            <a:ext cx="2343465" cy="2326254"/>
          </a:xfrm>
          <a:custGeom>
            <a:avLst/>
            <a:gdLst>
              <a:gd name="connsiteX0" fmla="*/ 0 w 2309041"/>
              <a:gd name="connsiteY0" fmla="*/ 122448 h 2313432"/>
              <a:gd name="connsiteX1" fmla="*/ 122448 w 2309041"/>
              <a:gd name="connsiteY1" fmla="*/ 0 h 2313432"/>
              <a:gd name="connsiteX2" fmla="*/ 2186593 w 2309041"/>
              <a:gd name="connsiteY2" fmla="*/ 0 h 2313432"/>
              <a:gd name="connsiteX3" fmla="*/ 2309041 w 2309041"/>
              <a:gd name="connsiteY3" fmla="*/ 122448 h 2313432"/>
              <a:gd name="connsiteX4" fmla="*/ 2309041 w 2309041"/>
              <a:gd name="connsiteY4" fmla="*/ 2190984 h 2313432"/>
              <a:gd name="connsiteX5" fmla="*/ 2186593 w 2309041"/>
              <a:gd name="connsiteY5" fmla="*/ 2313432 h 2313432"/>
              <a:gd name="connsiteX6" fmla="*/ 122448 w 2309041"/>
              <a:gd name="connsiteY6" fmla="*/ 2313432 h 2313432"/>
              <a:gd name="connsiteX7" fmla="*/ 0 w 2309041"/>
              <a:gd name="connsiteY7" fmla="*/ 2190984 h 2313432"/>
              <a:gd name="connsiteX8" fmla="*/ 0 w 2309041"/>
              <a:gd name="connsiteY8" fmla="*/ 122448 h 2313432"/>
              <a:gd name="connsiteX0" fmla="*/ 0 w 2756331"/>
              <a:gd name="connsiteY0" fmla="*/ 122448 h 2313432"/>
              <a:gd name="connsiteX1" fmla="*/ 122448 w 2756331"/>
              <a:gd name="connsiteY1" fmla="*/ 0 h 2313432"/>
              <a:gd name="connsiteX2" fmla="*/ 2186593 w 2756331"/>
              <a:gd name="connsiteY2" fmla="*/ 0 h 2313432"/>
              <a:gd name="connsiteX3" fmla="*/ 2309041 w 2756331"/>
              <a:gd name="connsiteY3" fmla="*/ 122448 h 2313432"/>
              <a:gd name="connsiteX4" fmla="*/ 2756331 w 2756331"/>
              <a:gd name="connsiteY4" fmla="*/ 1743694 h 2313432"/>
              <a:gd name="connsiteX5" fmla="*/ 2186593 w 2756331"/>
              <a:gd name="connsiteY5" fmla="*/ 2313432 h 2313432"/>
              <a:gd name="connsiteX6" fmla="*/ 122448 w 2756331"/>
              <a:gd name="connsiteY6" fmla="*/ 2313432 h 2313432"/>
              <a:gd name="connsiteX7" fmla="*/ 0 w 2756331"/>
              <a:gd name="connsiteY7" fmla="*/ 2190984 h 2313432"/>
              <a:gd name="connsiteX8" fmla="*/ 0 w 2756331"/>
              <a:gd name="connsiteY8" fmla="*/ 122448 h 2313432"/>
              <a:gd name="connsiteX0" fmla="*/ 0 w 2756331"/>
              <a:gd name="connsiteY0" fmla="*/ 122448 h 2313432"/>
              <a:gd name="connsiteX1" fmla="*/ 122448 w 2756331"/>
              <a:gd name="connsiteY1" fmla="*/ 0 h 2313432"/>
              <a:gd name="connsiteX2" fmla="*/ 2186593 w 2756331"/>
              <a:gd name="connsiteY2" fmla="*/ 0 h 2313432"/>
              <a:gd name="connsiteX3" fmla="*/ 2309041 w 2756331"/>
              <a:gd name="connsiteY3" fmla="*/ 122448 h 2313432"/>
              <a:gd name="connsiteX4" fmla="*/ 2756331 w 2756331"/>
              <a:gd name="connsiteY4" fmla="*/ 1743694 h 2313432"/>
              <a:gd name="connsiteX5" fmla="*/ 2654369 w 2756331"/>
              <a:gd name="connsiteY5" fmla="*/ 1852485 h 2313432"/>
              <a:gd name="connsiteX6" fmla="*/ 122448 w 2756331"/>
              <a:gd name="connsiteY6" fmla="*/ 2313432 h 2313432"/>
              <a:gd name="connsiteX7" fmla="*/ 0 w 2756331"/>
              <a:gd name="connsiteY7" fmla="*/ 2190984 h 2313432"/>
              <a:gd name="connsiteX8" fmla="*/ 0 w 2756331"/>
              <a:gd name="connsiteY8" fmla="*/ 122448 h 2313432"/>
              <a:gd name="connsiteX0" fmla="*/ 0 w 2756331"/>
              <a:gd name="connsiteY0" fmla="*/ 122448 h 2193261"/>
              <a:gd name="connsiteX1" fmla="*/ 122448 w 2756331"/>
              <a:gd name="connsiteY1" fmla="*/ 0 h 2193261"/>
              <a:gd name="connsiteX2" fmla="*/ 2186593 w 2756331"/>
              <a:gd name="connsiteY2" fmla="*/ 0 h 2193261"/>
              <a:gd name="connsiteX3" fmla="*/ 2309041 w 2756331"/>
              <a:gd name="connsiteY3" fmla="*/ 122448 h 2193261"/>
              <a:gd name="connsiteX4" fmla="*/ 2756331 w 2756331"/>
              <a:gd name="connsiteY4" fmla="*/ 1743694 h 2193261"/>
              <a:gd name="connsiteX5" fmla="*/ 2654369 w 2756331"/>
              <a:gd name="connsiteY5" fmla="*/ 1852485 h 2193261"/>
              <a:gd name="connsiteX6" fmla="*/ 1768205 w 2756331"/>
              <a:gd name="connsiteY6" fmla="*/ 797431 h 2193261"/>
              <a:gd name="connsiteX7" fmla="*/ 0 w 2756331"/>
              <a:gd name="connsiteY7" fmla="*/ 2190984 h 2193261"/>
              <a:gd name="connsiteX8" fmla="*/ 0 w 2756331"/>
              <a:gd name="connsiteY8" fmla="*/ 122448 h 2193261"/>
              <a:gd name="connsiteX0" fmla="*/ 0 w 2756331"/>
              <a:gd name="connsiteY0" fmla="*/ 122448 h 2194935"/>
              <a:gd name="connsiteX1" fmla="*/ 122448 w 2756331"/>
              <a:gd name="connsiteY1" fmla="*/ 0 h 2194935"/>
              <a:gd name="connsiteX2" fmla="*/ 2186593 w 2756331"/>
              <a:gd name="connsiteY2" fmla="*/ 0 h 2194935"/>
              <a:gd name="connsiteX3" fmla="*/ 2309041 w 2756331"/>
              <a:gd name="connsiteY3" fmla="*/ 122448 h 2194935"/>
              <a:gd name="connsiteX4" fmla="*/ 2756331 w 2756331"/>
              <a:gd name="connsiteY4" fmla="*/ 1743694 h 2194935"/>
              <a:gd name="connsiteX5" fmla="*/ 2654369 w 2756331"/>
              <a:gd name="connsiteY5" fmla="*/ 1852485 h 2194935"/>
              <a:gd name="connsiteX6" fmla="*/ 986298 w 2756331"/>
              <a:gd name="connsiteY6" fmla="*/ 1435925 h 2194935"/>
              <a:gd name="connsiteX7" fmla="*/ 0 w 2756331"/>
              <a:gd name="connsiteY7" fmla="*/ 2190984 h 2194935"/>
              <a:gd name="connsiteX8" fmla="*/ 0 w 2756331"/>
              <a:gd name="connsiteY8" fmla="*/ 122448 h 2194935"/>
              <a:gd name="connsiteX0" fmla="*/ 0 w 2756331"/>
              <a:gd name="connsiteY0" fmla="*/ 122448 h 1852485"/>
              <a:gd name="connsiteX1" fmla="*/ 122448 w 2756331"/>
              <a:gd name="connsiteY1" fmla="*/ 0 h 1852485"/>
              <a:gd name="connsiteX2" fmla="*/ 2186593 w 2756331"/>
              <a:gd name="connsiteY2" fmla="*/ 0 h 1852485"/>
              <a:gd name="connsiteX3" fmla="*/ 2309041 w 2756331"/>
              <a:gd name="connsiteY3" fmla="*/ 122448 h 1852485"/>
              <a:gd name="connsiteX4" fmla="*/ 2756331 w 2756331"/>
              <a:gd name="connsiteY4" fmla="*/ 1743694 h 1852485"/>
              <a:gd name="connsiteX5" fmla="*/ 2654369 w 2756331"/>
              <a:gd name="connsiteY5" fmla="*/ 1852485 h 1852485"/>
              <a:gd name="connsiteX6" fmla="*/ 986298 w 2756331"/>
              <a:gd name="connsiteY6" fmla="*/ 1435925 h 1852485"/>
              <a:gd name="connsiteX7" fmla="*/ 894581 w 2756331"/>
              <a:gd name="connsiteY7" fmla="*/ 1337378 h 1852485"/>
              <a:gd name="connsiteX8" fmla="*/ 0 w 2756331"/>
              <a:gd name="connsiteY8" fmla="*/ 122448 h 1852485"/>
              <a:gd name="connsiteX0" fmla="*/ 0 w 2756331"/>
              <a:gd name="connsiteY0" fmla="*/ 539006 h 2269043"/>
              <a:gd name="connsiteX1" fmla="*/ 620956 w 2756331"/>
              <a:gd name="connsiteY1" fmla="*/ 0 h 2269043"/>
              <a:gd name="connsiteX2" fmla="*/ 2186593 w 2756331"/>
              <a:gd name="connsiteY2" fmla="*/ 416558 h 2269043"/>
              <a:gd name="connsiteX3" fmla="*/ 2309041 w 2756331"/>
              <a:gd name="connsiteY3" fmla="*/ 539006 h 2269043"/>
              <a:gd name="connsiteX4" fmla="*/ 2756331 w 2756331"/>
              <a:gd name="connsiteY4" fmla="*/ 2160252 h 2269043"/>
              <a:gd name="connsiteX5" fmla="*/ 2654369 w 2756331"/>
              <a:gd name="connsiteY5" fmla="*/ 2269043 h 2269043"/>
              <a:gd name="connsiteX6" fmla="*/ 986298 w 2756331"/>
              <a:gd name="connsiteY6" fmla="*/ 1852483 h 2269043"/>
              <a:gd name="connsiteX7" fmla="*/ 894581 w 2756331"/>
              <a:gd name="connsiteY7" fmla="*/ 1753936 h 2269043"/>
              <a:gd name="connsiteX8" fmla="*/ 0 w 2756331"/>
              <a:gd name="connsiteY8" fmla="*/ 539006 h 2269043"/>
              <a:gd name="connsiteX0" fmla="*/ 0 w 2288552"/>
              <a:gd name="connsiteY0" fmla="*/ 173665 h 2269043"/>
              <a:gd name="connsiteX1" fmla="*/ 153177 w 2288552"/>
              <a:gd name="connsiteY1" fmla="*/ 0 h 2269043"/>
              <a:gd name="connsiteX2" fmla="*/ 1718814 w 2288552"/>
              <a:gd name="connsiteY2" fmla="*/ 416558 h 2269043"/>
              <a:gd name="connsiteX3" fmla="*/ 1841262 w 2288552"/>
              <a:gd name="connsiteY3" fmla="*/ 539006 h 2269043"/>
              <a:gd name="connsiteX4" fmla="*/ 2288552 w 2288552"/>
              <a:gd name="connsiteY4" fmla="*/ 2160252 h 2269043"/>
              <a:gd name="connsiteX5" fmla="*/ 2186590 w 2288552"/>
              <a:gd name="connsiteY5" fmla="*/ 2269043 h 2269043"/>
              <a:gd name="connsiteX6" fmla="*/ 518519 w 2288552"/>
              <a:gd name="connsiteY6" fmla="*/ 1852483 h 2269043"/>
              <a:gd name="connsiteX7" fmla="*/ 426802 w 2288552"/>
              <a:gd name="connsiteY7" fmla="*/ 1753936 h 2269043"/>
              <a:gd name="connsiteX8" fmla="*/ 0 w 2288552"/>
              <a:gd name="connsiteY8" fmla="*/ 173665 h 2269043"/>
              <a:gd name="connsiteX0" fmla="*/ 0 w 2298796"/>
              <a:gd name="connsiteY0" fmla="*/ 142934 h 2269043"/>
              <a:gd name="connsiteX1" fmla="*/ 163421 w 2298796"/>
              <a:gd name="connsiteY1" fmla="*/ 0 h 2269043"/>
              <a:gd name="connsiteX2" fmla="*/ 1729058 w 2298796"/>
              <a:gd name="connsiteY2" fmla="*/ 416558 h 2269043"/>
              <a:gd name="connsiteX3" fmla="*/ 1851506 w 2298796"/>
              <a:gd name="connsiteY3" fmla="*/ 539006 h 2269043"/>
              <a:gd name="connsiteX4" fmla="*/ 2298796 w 2298796"/>
              <a:gd name="connsiteY4" fmla="*/ 2160252 h 2269043"/>
              <a:gd name="connsiteX5" fmla="*/ 2196834 w 2298796"/>
              <a:gd name="connsiteY5" fmla="*/ 2269043 h 2269043"/>
              <a:gd name="connsiteX6" fmla="*/ 528763 w 2298796"/>
              <a:gd name="connsiteY6" fmla="*/ 1852483 h 2269043"/>
              <a:gd name="connsiteX7" fmla="*/ 437046 w 2298796"/>
              <a:gd name="connsiteY7" fmla="*/ 1753936 h 2269043"/>
              <a:gd name="connsiteX8" fmla="*/ 0 w 2298796"/>
              <a:gd name="connsiteY8" fmla="*/ 142934 h 2269043"/>
              <a:gd name="connsiteX0" fmla="*/ 0 w 2298796"/>
              <a:gd name="connsiteY0" fmla="*/ 145749 h 2271858"/>
              <a:gd name="connsiteX1" fmla="*/ 163421 w 2298796"/>
              <a:gd name="connsiteY1" fmla="*/ 2815 h 2271858"/>
              <a:gd name="connsiteX2" fmla="*/ 1729058 w 2298796"/>
              <a:gd name="connsiteY2" fmla="*/ 419373 h 2271858"/>
              <a:gd name="connsiteX3" fmla="*/ 1851506 w 2298796"/>
              <a:gd name="connsiteY3" fmla="*/ 541821 h 2271858"/>
              <a:gd name="connsiteX4" fmla="*/ 2298796 w 2298796"/>
              <a:gd name="connsiteY4" fmla="*/ 2163067 h 2271858"/>
              <a:gd name="connsiteX5" fmla="*/ 2196834 w 2298796"/>
              <a:gd name="connsiteY5" fmla="*/ 2271858 h 2271858"/>
              <a:gd name="connsiteX6" fmla="*/ 528763 w 2298796"/>
              <a:gd name="connsiteY6" fmla="*/ 1855298 h 2271858"/>
              <a:gd name="connsiteX7" fmla="*/ 437046 w 2298796"/>
              <a:gd name="connsiteY7" fmla="*/ 1756751 h 2271858"/>
              <a:gd name="connsiteX8" fmla="*/ 0 w 2298796"/>
              <a:gd name="connsiteY8" fmla="*/ 145749 h 2271858"/>
              <a:gd name="connsiteX0" fmla="*/ 1583 w 2300379"/>
              <a:gd name="connsiteY0" fmla="*/ 146709 h 2272818"/>
              <a:gd name="connsiteX1" fmla="*/ 165004 w 2300379"/>
              <a:gd name="connsiteY1" fmla="*/ 3775 h 2272818"/>
              <a:gd name="connsiteX2" fmla="*/ 1730641 w 2300379"/>
              <a:gd name="connsiteY2" fmla="*/ 420333 h 2272818"/>
              <a:gd name="connsiteX3" fmla="*/ 1853089 w 2300379"/>
              <a:gd name="connsiteY3" fmla="*/ 542781 h 2272818"/>
              <a:gd name="connsiteX4" fmla="*/ 2300379 w 2300379"/>
              <a:gd name="connsiteY4" fmla="*/ 2164027 h 2272818"/>
              <a:gd name="connsiteX5" fmla="*/ 2198417 w 2300379"/>
              <a:gd name="connsiteY5" fmla="*/ 2272818 h 2272818"/>
              <a:gd name="connsiteX6" fmla="*/ 530346 w 2300379"/>
              <a:gd name="connsiteY6" fmla="*/ 1856258 h 2272818"/>
              <a:gd name="connsiteX7" fmla="*/ 438629 w 2300379"/>
              <a:gd name="connsiteY7" fmla="*/ 1757711 h 2272818"/>
              <a:gd name="connsiteX8" fmla="*/ 1583 w 2300379"/>
              <a:gd name="connsiteY8" fmla="*/ 146709 h 2272818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98751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98751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64606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8243"/>
              <a:gd name="connsiteX1" fmla="*/ 165338 w 2300713"/>
              <a:gd name="connsiteY1" fmla="*/ 6956 h 2288243"/>
              <a:gd name="connsiteX2" fmla="*/ 1730975 w 2300713"/>
              <a:gd name="connsiteY2" fmla="*/ 423514 h 2288243"/>
              <a:gd name="connsiteX3" fmla="*/ 1853423 w 2300713"/>
              <a:gd name="connsiteY3" fmla="*/ 545962 h 2288243"/>
              <a:gd name="connsiteX4" fmla="*/ 2300713 w 2300713"/>
              <a:gd name="connsiteY4" fmla="*/ 2167208 h 2288243"/>
              <a:gd name="connsiteX5" fmla="*/ 2164606 w 2300713"/>
              <a:gd name="connsiteY5" fmla="*/ 2275999 h 2288243"/>
              <a:gd name="connsiteX6" fmla="*/ 530680 w 2300713"/>
              <a:gd name="connsiteY6" fmla="*/ 1859439 h 2288243"/>
              <a:gd name="connsiteX7" fmla="*/ 438963 w 2300713"/>
              <a:gd name="connsiteY7" fmla="*/ 1760892 h 2288243"/>
              <a:gd name="connsiteX8" fmla="*/ 1917 w 2300713"/>
              <a:gd name="connsiteY8" fmla="*/ 149890 h 2288243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08231 w 2303711"/>
              <a:gd name="connsiteY7" fmla="*/ 1682357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08231 w 2303711"/>
              <a:gd name="connsiteY7" fmla="*/ 1682357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77326 w 2303711"/>
              <a:gd name="connsiteY3" fmla="*/ 590351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77326 w 2303711"/>
              <a:gd name="connsiteY3" fmla="*/ 590351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422589 w 2303711"/>
              <a:gd name="connsiteY7" fmla="*/ 1674265 h 2292042"/>
              <a:gd name="connsiteX8" fmla="*/ 1917 w 2303711"/>
              <a:gd name="connsiteY8" fmla="*/ 149890 h 2292042"/>
              <a:gd name="connsiteX0" fmla="*/ 2010 w 2303804"/>
              <a:gd name="connsiteY0" fmla="*/ 147792 h 2289944"/>
              <a:gd name="connsiteX1" fmla="*/ 163186 w 2303804"/>
              <a:gd name="connsiteY1" fmla="*/ 7104 h 2289944"/>
              <a:gd name="connsiteX2" fmla="*/ 1731068 w 2303804"/>
              <a:gd name="connsiteY2" fmla="*/ 421416 h 2289944"/>
              <a:gd name="connsiteX3" fmla="*/ 1877419 w 2303804"/>
              <a:gd name="connsiteY3" fmla="*/ 588253 h 2289944"/>
              <a:gd name="connsiteX4" fmla="*/ 2300806 w 2303804"/>
              <a:gd name="connsiteY4" fmla="*/ 2165110 h 2289944"/>
              <a:gd name="connsiteX5" fmla="*/ 2164699 w 2303804"/>
              <a:gd name="connsiteY5" fmla="*/ 2273901 h 2289944"/>
              <a:gd name="connsiteX6" fmla="*/ 588820 w 2303804"/>
              <a:gd name="connsiteY6" fmla="*/ 1874416 h 2289944"/>
              <a:gd name="connsiteX7" fmla="*/ 422682 w 2303804"/>
              <a:gd name="connsiteY7" fmla="*/ 1672167 h 2289944"/>
              <a:gd name="connsiteX8" fmla="*/ 2010 w 2303804"/>
              <a:gd name="connsiteY8" fmla="*/ 147792 h 2289944"/>
              <a:gd name="connsiteX0" fmla="*/ 2010 w 2303368"/>
              <a:gd name="connsiteY0" fmla="*/ 147792 h 2301573"/>
              <a:gd name="connsiteX1" fmla="*/ 163186 w 2303368"/>
              <a:gd name="connsiteY1" fmla="*/ 7104 h 2301573"/>
              <a:gd name="connsiteX2" fmla="*/ 1731068 w 2303368"/>
              <a:gd name="connsiteY2" fmla="*/ 421416 h 2301573"/>
              <a:gd name="connsiteX3" fmla="*/ 1877419 w 2303368"/>
              <a:gd name="connsiteY3" fmla="*/ 588253 h 2301573"/>
              <a:gd name="connsiteX4" fmla="*/ 2300806 w 2303368"/>
              <a:gd name="connsiteY4" fmla="*/ 2165110 h 2301573"/>
              <a:gd name="connsiteX5" fmla="*/ 2155719 w 2303368"/>
              <a:gd name="connsiteY5" fmla="*/ 2287371 h 2301573"/>
              <a:gd name="connsiteX6" fmla="*/ 588820 w 2303368"/>
              <a:gd name="connsiteY6" fmla="*/ 1874416 h 2301573"/>
              <a:gd name="connsiteX7" fmla="*/ 422682 w 2303368"/>
              <a:gd name="connsiteY7" fmla="*/ 1672167 h 2301573"/>
              <a:gd name="connsiteX8" fmla="*/ 2010 w 2303368"/>
              <a:gd name="connsiteY8" fmla="*/ 147792 h 2301573"/>
              <a:gd name="connsiteX0" fmla="*/ 2010 w 2303368"/>
              <a:gd name="connsiteY0" fmla="*/ 147792 h 2301573"/>
              <a:gd name="connsiteX1" fmla="*/ 163186 w 2303368"/>
              <a:gd name="connsiteY1" fmla="*/ 7104 h 2301573"/>
              <a:gd name="connsiteX2" fmla="*/ 1731068 w 2303368"/>
              <a:gd name="connsiteY2" fmla="*/ 421416 h 2301573"/>
              <a:gd name="connsiteX3" fmla="*/ 1877419 w 2303368"/>
              <a:gd name="connsiteY3" fmla="*/ 588253 h 2301573"/>
              <a:gd name="connsiteX4" fmla="*/ 2300806 w 2303368"/>
              <a:gd name="connsiteY4" fmla="*/ 2165110 h 2301573"/>
              <a:gd name="connsiteX5" fmla="*/ 2155719 w 2303368"/>
              <a:gd name="connsiteY5" fmla="*/ 2287371 h 2301573"/>
              <a:gd name="connsiteX6" fmla="*/ 588820 w 2303368"/>
              <a:gd name="connsiteY6" fmla="*/ 1874416 h 2301573"/>
              <a:gd name="connsiteX7" fmla="*/ 422682 w 2303368"/>
              <a:gd name="connsiteY7" fmla="*/ 1672167 h 2301573"/>
              <a:gd name="connsiteX8" fmla="*/ 2010 w 2303368"/>
              <a:gd name="connsiteY8" fmla="*/ 147792 h 2301573"/>
              <a:gd name="connsiteX0" fmla="*/ 2010 w 2304304"/>
              <a:gd name="connsiteY0" fmla="*/ 147792 h 2296304"/>
              <a:gd name="connsiteX1" fmla="*/ 163186 w 2304304"/>
              <a:gd name="connsiteY1" fmla="*/ 7104 h 2296304"/>
              <a:gd name="connsiteX2" fmla="*/ 1731068 w 2304304"/>
              <a:gd name="connsiteY2" fmla="*/ 421416 h 2296304"/>
              <a:gd name="connsiteX3" fmla="*/ 1877419 w 2304304"/>
              <a:gd name="connsiteY3" fmla="*/ 588253 h 2296304"/>
              <a:gd name="connsiteX4" fmla="*/ 2300806 w 2304304"/>
              <a:gd name="connsiteY4" fmla="*/ 2165110 h 2296304"/>
              <a:gd name="connsiteX5" fmla="*/ 2155719 w 2304304"/>
              <a:gd name="connsiteY5" fmla="*/ 2287371 h 2296304"/>
              <a:gd name="connsiteX6" fmla="*/ 588820 w 2304304"/>
              <a:gd name="connsiteY6" fmla="*/ 1874416 h 2296304"/>
              <a:gd name="connsiteX7" fmla="*/ 422682 w 2304304"/>
              <a:gd name="connsiteY7" fmla="*/ 1672167 h 2296304"/>
              <a:gd name="connsiteX8" fmla="*/ 2010 w 2304304"/>
              <a:gd name="connsiteY8" fmla="*/ 147792 h 2296304"/>
              <a:gd name="connsiteX0" fmla="*/ 2010 w 2300806"/>
              <a:gd name="connsiteY0" fmla="*/ 147792 h 2298797"/>
              <a:gd name="connsiteX1" fmla="*/ 163186 w 2300806"/>
              <a:gd name="connsiteY1" fmla="*/ 7104 h 2298797"/>
              <a:gd name="connsiteX2" fmla="*/ 1731068 w 2300806"/>
              <a:gd name="connsiteY2" fmla="*/ 421416 h 2298797"/>
              <a:gd name="connsiteX3" fmla="*/ 1877419 w 2300806"/>
              <a:gd name="connsiteY3" fmla="*/ 588253 h 2298797"/>
              <a:gd name="connsiteX4" fmla="*/ 2300806 w 2300806"/>
              <a:gd name="connsiteY4" fmla="*/ 2165110 h 2298797"/>
              <a:gd name="connsiteX5" fmla="*/ 2155719 w 2300806"/>
              <a:gd name="connsiteY5" fmla="*/ 2287371 h 2298797"/>
              <a:gd name="connsiteX6" fmla="*/ 588820 w 2300806"/>
              <a:gd name="connsiteY6" fmla="*/ 1874416 h 2298797"/>
              <a:gd name="connsiteX7" fmla="*/ 422682 w 2300806"/>
              <a:gd name="connsiteY7" fmla="*/ 1672167 h 2298797"/>
              <a:gd name="connsiteX8" fmla="*/ 2010 w 2300806"/>
              <a:gd name="connsiteY8" fmla="*/ 147792 h 2298797"/>
              <a:gd name="connsiteX0" fmla="*/ 2010 w 2300806"/>
              <a:gd name="connsiteY0" fmla="*/ 147792 h 2293305"/>
              <a:gd name="connsiteX1" fmla="*/ 163186 w 2300806"/>
              <a:gd name="connsiteY1" fmla="*/ 7104 h 2293305"/>
              <a:gd name="connsiteX2" fmla="*/ 1731068 w 2300806"/>
              <a:gd name="connsiteY2" fmla="*/ 421416 h 2293305"/>
              <a:gd name="connsiteX3" fmla="*/ 1877419 w 2300806"/>
              <a:gd name="connsiteY3" fmla="*/ 588253 h 2293305"/>
              <a:gd name="connsiteX4" fmla="*/ 2300806 w 2300806"/>
              <a:gd name="connsiteY4" fmla="*/ 2165110 h 2293305"/>
              <a:gd name="connsiteX5" fmla="*/ 2155719 w 2300806"/>
              <a:gd name="connsiteY5" fmla="*/ 2287371 h 2293305"/>
              <a:gd name="connsiteX6" fmla="*/ 588820 w 2300806"/>
              <a:gd name="connsiteY6" fmla="*/ 1874416 h 2293305"/>
              <a:gd name="connsiteX7" fmla="*/ 422682 w 2300806"/>
              <a:gd name="connsiteY7" fmla="*/ 1672167 h 2293305"/>
              <a:gd name="connsiteX8" fmla="*/ 2010 w 2300806"/>
              <a:gd name="connsiteY8" fmla="*/ 147792 h 2293305"/>
              <a:gd name="connsiteX0" fmla="*/ 2010 w 2300806"/>
              <a:gd name="connsiteY0" fmla="*/ 147792 h 2290966"/>
              <a:gd name="connsiteX1" fmla="*/ 163186 w 2300806"/>
              <a:gd name="connsiteY1" fmla="*/ 7104 h 2290966"/>
              <a:gd name="connsiteX2" fmla="*/ 1731068 w 2300806"/>
              <a:gd name="connsiteY2" fmla="*/ 421416 h 2290966"/>
              <a:gd name="connsiteX3" fmla="*/ 1877419 w 2300806"/>
              <a:gd name="connsiteY3" fmla="*/ 588253 h 2290966"/>
              <a:gd name="connsiteX4" fmla="*/ 2300806 w 2300806"/>
              <a:gd name="connsiteY4" fmla="*/ 2165110 h 2290966"/>
              <a:gd name="connsiteX5" fmla="*/ 2155719 w 2300806"/>
              <a:gd name="connsiteY5" fmla="*/ 2287371 h 2290966"/>
              <a:gd name="connsiteX6" fmla="*/ 588820 w 2300806"/>
              <a:gd name="connsiteY6" fmla="*/ 1874416 h 2290966"/>
              <a:gd name="connsiteX7" fmla="*/ 422682 w 2300806"/>
              <a:gd name="connsiteY7" fmla="*/ 1672167 h 2290966"/>
              <a:gd name="connsiteX8" fmla="*/ 2010 w 2300806"/>
              <a:gd name="connsiteY8" fmla="*/ 147792 h 2290966"/>
              <a:gd name="connsiteX0" fmla="*/ 2010 w 2300806"/>
              <a:gd name="connsiteY0" fmla="*/ 147792 h 2290966"/>
              <a:gd name="connsiteX1" fmla="*/ 163186 w 2300806"/>
              <a:gd name="connsiteY1" fmla="*/ 7104 h 2290966"/>
              <a:gd name="connsiteX2" fmla="*/ 1731068 w 2300806"/>
              <a:gd name="connsiteY2" fmla="*/ 421416 h 2290966"/>
              <a:gd name="connsiteX3" fmla="*/ 1877419 w 2300806"/>
              <a:gd name="connsiteY3" fmla="*/ 588253 h 2290966"/>
              <a:gd name="connsiteX4" fmla="*/ 2300806 w 2300806"/>
              <a:gd name="connsiteY4" fmla="*/ 2165110 h 2290966"/>
              <a:gd name="connsiteX5" fmla="*/ 2155719 w 2300806"/>
              <a:gd name="connsiteY5" fmla="*/ 2287371 h 2290966"/>
              <a:gd name="connsiteX6" fmla="*/ 588820 w 2300806"/>
              <a:gd name="connsiteY6" fmla="*/ 1874416 h 2290966"/>
              <a:gd name="connsiteX7" fmla="*/ 422682 w 2300806"/>
              <a:gd name="connsiteY7" fmla="*/ 1672167 h 2290966"/>
              <a:gd name="connsiteX8" fmla="*/ 2010 w 2300806"/>
              <a:gd name="connsiteY8" fmla="*/ 147792 h 2290966"/>
              <a:gd name="connsiteX0" fmla="*/ 2321 w 2301117"/>
              <a:gd name="connsiteY0" fmla="*/ 145616 h 2288790"/>
              <a:gd name="connsiteX1" fmla="*/ 163497 w 2301117"/>
              <a:gd name="connsiteY1" fmla="*/ 4928 h 2288790"/>
              <a:gd name="connsiteX2" fmla="*/ 1731379 w 2301117"/>
              <a:gd name="connsiteY2" fmla="*/ 419240 h 2288790"/>
              <a:gd name="connsiteX3" fmla="*/ 1877730 w 2301117"/>
              <a:gd name="connsiteY3" fmla="*/ 586077 h 2288790"/>
              <a:gd name="connsiteX4" fmla="*/ 2301117 w 2301117"/>
              <a:gd name="connsiteY4" fmla="*/ 2162934 h 2288790"/>
              <a:gd name="connsiteX5" fmla="*/ 2156030 w 2301117"/>
              <a:gd name="connsiteY5" fmla="*/ 2285195 h 2288790"/>
              <a:gd name="connsiteX6" fmla="*/ 589131 w 2301117"/>
              <a:gd name="connsiteY6" fmla="*/ 1872240 h 2288790"/>
              <a:gd name="connsiteX7" fmla="*/ 422993 w 2301117"/>
              <a:gd name="connsiteY7" fmla="*/ 1669991 h 2288790"/>
              <a:gd name="connsiteX8" fmla="*/ 2321 w 2301117"/>
              <a:gd name="connsiteY8" fmla="*/ 145616 h 2288790"/>
              <a:gd name="connsiteX0" fmla="*/ 0 w 2298796"/>
              <a:gd name="connsiteY0" fmla="*/ 147175 h 2290349"/>
              <a:gd name="connsiteX1" fmla="*/ 161176 w 2298796"/>
              <a:gd name="connsiteY1" fmla="*/ 6487 h 2290349"/>
              <a:gd name="connsiteX2" fmla="*/ 1729058 w 2298796"/>
              <a:gd name="connsiteY2" fmla="*/ 420799 h 2290349"/>
              <a:gd name="connsiteX3" fmla="*/ 1875409 w 2298796"/>
              <a:gd name="connsiteY3" fmla="*/ 587636 h 2290349"/>
              <a:gd name="connsiteX4" fmla="*/ 2298796 w 2298796"/>
              <a:gd name="connsiteY4" fmla="*/ 2164493 h 2290349"/>
              <a:gd name="connsiteX5" fmla="*/ 2153709 w 2298796"/>
              <a:gd name="connsiteY5" fmla="*/ 2286754 h 2290349"/>
              <a:gd name="connsiteX6" fmla="*/ 586810 w 2298796"/>
              <a:gd name="connsiteY6" fmla="*/ 1873799 h 2290349"/>
              <a:gd name="connsiteX7" fmla="*/ 420672 w 2298796"/>
              <a:gd name="connsiteY7" fmla="*/ 1671550 h 2290349"/>
              <a:gd name="connsiteX8" fmla="*/ 0 w 2298796"/>
              <a:gd name="connsiteY8" fmla="*/ 147175 h 2290349"/>
              <a:gd name="connsiteX0" fmla="*/ 0 w 2298796"/>
              <a:gd name="connsiteY0" fmla="*/ 147356 h 2290530"/>
              <a:gd name="connsiteX1" fmla="*/ 161176 w 2298796"/>
              <a:gd name="connsiteY1" fmla="*/ 6668 h 2290530"/>
              <a:gd name="connsiteX2" fmla="*/ 1729058 w 2298796"/>
              <a:gd name="connsiteY2" fmla="*/ 420980 h 2290530"/>
              <a:gd name="connsiteX3" fmla="*/ 1875409 w 2298796"/>
              <a:gd name="connsiteY3" fmla="*/ 587817 h 2290530"/>
              <a:gd name="connsiteX4" fmla="*/ 2298796 w 2298796"/>
              <a:gd name="connsiteY4" fmla="*/ 2164674 h 2290530"/>
              <a:gd name="connsiteX5" fmla="*/ 2153709 w 2298796"/>
              <a:gd name="connsiteY5" fmla="*/ 2286935 h 2290530"/>
              <a:gd name="connsiteX6" fmla="*/ 586810 w 2298796"/>
              <a:gd name="connsiteY6" fmla="*/ 1873980 h 2290530"/>
              <a:gd name="connsiteX7" fmla="*/ 420672 w 2298796"/>
              <a:gd name="connsiteY7" fmla="*/ 1671731 h 2290530"/>
              <a:gd name="connsiteX8" fmla="*/ 0 w 2298796"/>
              <a:gd name="connsiteY8" fmla="*/ 147356 h 2290530"/>
              <a:gd name="connsiteX0" fmla="*/ 9617 w 2308413"/>
              <a:gd name="connsiteY0" fmla="*/ 144929 h 2288103"/>
              <a:gd name="connsiteX1" fmla="*/ 170793 w 2308413"/>
              <a:gd name="connsiteY1" fmla="*/ 4241 h 2288103"/>
              <a:gd name="connsiteX2" fmla="*/ 1738675 w 2308413"/>
              <a:gd name="connsiteY2" fmla="*/ 418553 h 2288103"/>
              <a:gd name="connsiteX3" fmla="*/ 1885026 w 2308413"/>
              <a:gd name="connsiteY3" fmla="*/ 585390 h 2288103"/>
              <a:gd name="connsiteX4" fmla="*/ 2308413 w 2308413"/>
              <a:gd name="connsiteY4" fmla="*/ 2162247 h 2288103"/>
              <a:gd name="connsiteX5" fmla="*/ 2163326 w 2308413"/>
              <a:gd name="connsiteY5" fmla="*/ 2284508 h 2288103"/>
              <a:gd name="connsiteX6" fmla="*/ 596427 w 2308413"/>
              <a:gd name="connsiteY6" fmla="*/ 1871553 h 2288103"/>
              <a:gd name="connsiteX7" fmla="*/ 430289 w 2308413"/>
              <a:gd name="connsiteY7" fmla="*/ 1669304 h 2288103"/>
              <a:gd name="connsiteX8" fmla="*/ 9617 w 2308413"/>
              <a:gd name="connsiteY8" fmla="*/ 144929 h 2288103"/>
              <a:gd name="connsiteX0" fmla="*/ 8386 w 2307182"/>
              <a:gd name="connsiteY0" fmla="*/ 152138 h 2295312"/>
              <a:gd name="connsiteX1" fmla="*/ 169562 w 2307182"/>
              <a:gd name="connsiteY1" fmla="*/ 11450 h 2295312"/>
              <a:gd name="connsiteX2" fmla="*/ 1737444 w 2307182"/>
              <a:gd name="connsiteY2" fmla="*/ 425762 h 2295312"/>
              <a:gd name="connsiteX3" fmla="*/ 1883795 w 2307182"/>
              <a:gd name="connsiteY3" fmla="*/ 592599 h 2295312"/>
              <a:gd name="connsiteX4" fmla="*/ 2307182 w 2307182"/>
              <a:gd name="connsiteY4" fmla="*/ 2169456 h 2295312"/>
              <a:gd name="connsiteX5" fmla="*/ 2162095 w 2307182"/>
              <a:gd name="connsiteY5" fmla="*/ 2291717 h 2295312"/>
              <a:gd name="connsiteX6" fmla="*/ 595196 w 2307182"/>
              <a:gd name="connsiteY6" fmla="*/ 1878762 h 2295312"/>
              <a:gd name="connsiteX7" fmla="*/ 429058 w 2307182"/>
              <a:gd name="connsiteY7" fmla="*/ 1676513 h 2295312"/>
              <a:gd name="connsiteX8" fmla="*/ 8386 w 2307182"/>
              <a:gd name="connsiteY8" fmla="*/ 152138 h 2295312"/>
              <a:gd name="connsiteX0" fmla="*/ 9020 w 2301081"/>
              <a:gd name="connsiteY0" fmla="*/ 145947 h 2295856"/>
              <a:gd name="connsiteX1" fmla="*/ 163461 w 2301081"/>
              <a:gd name="connsiteY1" fmla="*/ 11994 h 2295856"/>
              <a:gd name="connsiteX2" fmla="*/ 1731343 w 2301081"/>
              <a:gd name="connsiteY2" fmla="*/ 426306 h 2295856"/>
              <a:gd name="connsiteX3" fmla="*/ 1877694 w 2301081"/>
              <a:gd name="connsiteY3" fmla="*/ 593143 h 2295856"/>
              <a:gd name="connsiteX4" fmla="*/ 2301081 w 2301081"/>
              <a:gd name="connsiteY4" fmla="*/ 2170000 h 2295856"/>
              <a:gd name="connsiteX5" fmla="*/ 2155994 w 2301081"/>
              <a:gd name="connsiteY5" fmla="*/ 2292261 h 2295856"/>
              <a:gd name="connsiteX6" fmla="*/ 589095 w 2301081"/>
              <a:gd name="connsiteY6" fmla="*/ 1879306 h 2295856"/>
              <a:gd name="connsiteX7" fmla="*/ 422957 w 2301081"/>
              <a:gd name="connsiteY7" fmla="*/ 1677057 h 2295856"/>
              <a:gd name="connsiteX8" fmla="*/ 9020 w 2301081"/>
              <a:gd name="connsiteY8" fmla="*/ 145947 h 2295856"/>
              <a:gd name="connsiteX0" fmla="*/ 3409 w 2295470"/>
              <a:gd name="connsiteY0" fmla="*/ 146126 h 2296035"/>
              <a:gd name="connsiteX1" fmla="*/ 157850 w 2295470"/>
              <a:gd name="connsiteY1" fmla="*/ 12173 h 2296035"/>
              <a:gd name="connsiteX2" fmla="*/ 1725732 w 2295470"/>
              <a:gd name="connsiteY2" fmla="*/ 426485 h 2296035"/>
              <a:gd name="connsiteX3" fmla="*/ 1872083 w 2295470"/>
              <a:gd name="connsiteY3" fmla="*/ 593322 h 2296035"/>
              <a:gd name="connsiteX4" fmla="*/ 2295470 w 2295470"/>
              <a:gd name="connsiteY4" fmla="*/ 2170179 h 2296035"/>
              <a:gd name="connsiteX5" fmla="*/ 2150383 w 2295470"/>
              <a:gd name="connsiteY5" fmla="*/ 2292440 h 2296035"/>
              <a:gd name="connsiteX6" fmla="*/ 583484 w 2295470"/>
              <a:gd name="connsiteY6" fmla="*/ 1879485 h 2296035"/>
              <a:gd name="connsiteX7" fmla="*/ 417346 w 2295470"/>
              <a:gd name="connsiteY7" fmla="*/ 1677236 h 2296035"/>
              <a:gd name="connsiteX8" fmla="*/ 3409 w 2295470"/>
              <a:gd name="connsiteY8" fmla="*/ 146126 h 2296035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5540 w 2297601"/>
              <a:gd name="connsiteY0" fmla="*/ 143814 h 2293723"/>
              <a:gd name="connsiteX1" fmla="*/ 159981 w 2297601"/>
              <a:gd name="connsiteY1" fmla="*/ 9861 h 2293723"/>
              <a:gd name="connsiteX2" fmla="*/ 1727863 w 2297601"/>
              <a:gd name="connsiteY2" fmla="*/ 424173 h 2293723"/>
              <a:gd name="connsiteX3" fmla="*/ 1874214 w 2297601"/>
              <a:gd name="connsiteY3" fmla="*/ 591010 h 2293723"/>
              <a:gd name="connsiteX4" fmla="*/ 2297601 w 2297601"/>
              <a:gd name="connsiteY4" fmla="*/ 2167867 h 2293723"/>
              <a:gd name="connsiteX5" fmla="*/ 2152514 w 2297601"/>
              <a:gd name="connsiteY5" fmla="*/ 2290128 h 2293723"/>
              <a:gd name="connsiteX6" fmla="*/ 585615 w 2297601"/>
              <a:gd name="connsiteY6" fmla="*/ 1877173 h 2293723"/>
              <a:gd name="connsiteX7" fmla="*/ 419477 w 2297601"/>
              <a:gd name="connsiteY7" fmla="*/ 1674924 h 2293723"/>
              <a:gd name="connsiteX8" fmla="*/ 5540 w 2297601"/>
              <a:gd name="connsiteY8" fmla="*/ 143814 h 2293723"/>
              <a:gd name="connsiteX0" fmla="*/ 5540 w 2297601"/>
              <a:gd name="connsiteY0" fmla="*/ 143814 h 2293723"/>
              <a:gd name="connsiteX1" fmla="*/ 159981 w 2297601"/>
              <a:gd name="connsiteY1" fmla="*/ 9861 h 2293723"/>
              <a:gd name="connsiteX2" fmla="*/ 1727863 w 2297601"/>
              <a:gd name="connsiteY2" fmla="*/ 424173 h 2293723"/>
              <a:gd name="connsiteX3" fmla="*/ 1874214 w 2297601"/>
              <a:gd name="connsiteY3" fmla="*/ 591010 h 2293723"/>
              <a:gd name="connsiteX4" fmla="*/ 2297601 w 2297601"/>
              <a:gd name="connsiteY4" fmla="*/ 2167867 h 2293723"/>
              <a:gd name="connsiteX5" fmla="*/ 2152514 w 2297601"/>
              <a:gd name="connsiteY5" fmla="*/ 2290128 h 2293723"/>
              <a:gd name="connsiteX6" fmla="*/ 585615 w 2297601"/>
              <a:gd name="connsiteY6" fmla="*/ 1877173 h 2293723"/>
              <a:gd name="connsiteX7" fmla="*/ 419477 w 2297601"/>
              <a:gd name="connsiteY7" fmla="*/ 1674924 h 2293723"/>
              <a:gd name="connsiteX8" fmla="*/ 5540 w 2297601"/>
              <a:gd name="connsiteY8" fmla="*/ 143814 h 2293723"/>
              <a:gd name="connsiteX0" fmla="*/ 3923 w 2295984"/>
              <a:gd name="connsiteY0" fmla="*/ 144081 h 2293990"/>
              <a:gd name="connsiteX1" fmla="*/ 158364 w 2295984"/>
              <a:gd name="connsiteY1" fmla="*/ 10128 h 2293990"/>
              <a:gd name="connsiteX2" fmla="*/ 1726246 w 2295984"/>
              <a:gd name="connsiteY2" fmla="*/ 424440 h 2293990"/>
              <a:gd name="connsiteX3" fmla="*/ 1872597 w 2295984"/>
              <a:gd name="connsiteY3" fmla="*/ 591277 h 2293990"/>
              <a:gd name="connsiteX4" fmla="*/ 2295984 w 2295984"/>
              <a:gd name="connsiteY4" fmla="*/ 2168134 h 2293990"/>
              <a:gd name="connsiteX5" fmla="*/ 2150897 w 2295984"/>
              <a:gd name="connsiteY5" fmla="*/ 2290395 h 2293990"/>
              <a:gd name="connsiteX6" fmla="*/ 583998 w 2295984"/>
              <a:gd name="connsiteY6" fmla="*/ 1877440 h 2293990"/>
              <a:gd name="connsiteX7" fmla="*/ 417860 w 2295984"/>
              <a:gd name="connsiteY7" fmla="*/ 1675191 h 2293990"/>
              <a:gd name="connsiteX8" fmla="*/ 3923 w 2295984"/>
              <a:gd name="connsiteY8" fmla="*/ 144081 h 2293990"/>
              <a:gd name="connsiteX0" fmla="*/ 1528 w 2293589"/>
              <a:gd name="connsiteY0" fmla="*/ 144362 h 2294271"/>
              <a:gd name="connsiteX1" fmla="*/ 155969 w 2293589"/>
              <a:gd name="connsiteY1" fmla="*/ 10409 h 2294271"/>
              <a:gd name="connsiteX2" fmla="*/ 1723851 w 2293589"/>
              <a:gd name="connsiteY2" fmla="*/ 424721 h 2294271"/>
              <a:gd name="connsiteX3" fmla="*/ 1870202 w 2293589"/>
              <a:gd name="connsiteY3" fmla="*/ 591558 h 2294271"/>
              <a:gd name="connsiteX4" fmla="*/ 2293589 w 2293589"/>
              <a:gd name="connsiteY4" fmla="*/ 2168415 h 2294271"/>
              <a:gd name="connsiteX5" fmla="*/ 2148502 w 2293589"/>
              <a:gd name="connsiteY5" fmla="*/ 2290676 h 2294271"/>
              <a:gd name="connsiteX6" fmla="*/ 581603 w 2293589"/>
              <a:gd name="connsiteY6" fmla="*/ 1877721 h 2294271"/>
              <a:gd name="connsiteX7" fmla="*/ 415465 w 2293589"/>
              <a:gd name="connsiteY7" fmla="*/ 1675472 h 2294271"/>
              <a:gd name="connsiteX8" fmla="*/ 1528 w 2293589"/>
              <a:gd name="connsiteY8" fmla="*/ 144362 h 2294271"/>
              <a:gd name="connsiteX0" fmla="*/ 1848 w 2293909"/>
              <a:gd name="connsiteY0" fmla="*/ 138202 h 2288111"/>
              <a:gd name="connsiteX1" fmla="*/ 156289 w 2293909"/>
              <a:gd name="connsiteY1" fmla="*/ 4249 h 2288111"/>
              <a:gd name="connsiteX2" fmla="*/ 1724171 w 2293909"/>
              <a:gd name="connsiteY2" fmla="*/ 418561 h 2288111"/>
              <a:gd name="connsiteX3" fmla="*/ 1870522 w 2293909"/>
              <a:gd name="connsiteY3" fmla="*/ 585398 h 2288111"/>
              <a:gd name="connsiteX4" fmla="*/ 2293909 w 2293909"/>
              <a:gd name="connsiteY4" fmla="*/ 2162255 h 2288111"/>
              <a:gd name="connsiteX5" fmla="*/ 2148822 w 2293909"/>
              <a:gd name="connsiteY5" fmla="*/ 2284516 h 2288111"/>
              <a:gd name="connsiteX6" fmla="*/ 581923 w 2293909"/>
              <a:gd name="connsiteY6" fmla="*/ 1871561 h 2288111"/>
              <a:gd name="connsiteX7" fmla="*/ 415785 w 2293909"/>
              <a:gd name="connsiteY7" fmla="*/ 1669312 h 2288111"/>
              <a:gd name="connsiteX8" fmla="*/ 1848 w 2293909"/>
              <a:gd name="connsiteY8" fmla="*/ 138202 h 2288111"/>
              <a:gd name="connsiteX0" fmla="*/ 1289 w 2293350"/>
              <a:gd name="connsiteY0" fmla="*/ 138202 h 2288111"/>
              <a:gd name="connsiteX1" fmla="*/ 155730 w 2293350"/>
              <a:gd name="connsiteY1" fmla="*/ 4249 h 2288111"/>
              <a:gd name="connsiteX2" fmla="*/ 1723612 w 2293350"/>
              <a:gd name="connsiteY2" fmla="*/ 418561 h 2288111"/>
              <a:gd name="connsiteX3" fmla="*/ 1869963 w 2293350"/>
              <a:gd name="connsiteY3" fmla="*/ 585398 h 2288111"/>
              <a:gd name="connsiteX4" fmla="*/ 2293350 w 2293350"/>
              <a:gd name="connsiteY4" fmla="*/ 2162255 h 2288111"/>
              <a:gd name="connsiteX5" fmla="*/ 2148263 w 2293350"/>
              <a:gd name="connsiteY5" fmla="*/ 2284516 h 2288111"/>
              <a:gd name="connsiteX6" fmla="*/ 581364 w 2293350"/>
              <a:gd name="connsiteY6" fmla="*/ 1871561 h 2288111"/>
              <a:gd name="connsiteX7" fmla="*/ 415226 w 2293350"/>
              <a:gd name="connsiteY7" fmla="*/ 1669312 h 2288111"/>
              <a:gd name="connsiteX8" fmla="*/ 1289 w 2293350"/>
              <a:gd name="connsiteY8" fmla="*/ 138202 h 2288111"/>
              <a:gd name="connsiteX0" fmla="*/ 1527 w 2293588"/>
              <a:gd name="connsiteY0" fmla="*/ 138621 h 2288530"/>
              <a:gd name="connsiteX1" fmla="*/ 155968 w 2293588"/>
              <a:gd name="connsiteY1" fmla="*/ 4668 h 2288530"/>
              <a:gd name="connsiteX2" fmla="*/ 1723850 w 2293588"/>
              <a:gd name="connsiteY2" fmla="*/ 418980 h 2288530"/>
              <a:gd name="connsiteX3" fmla="*/ 1870201 w 2293588"/>
              <a:gd name="connsiteY3" fmla="*/ 585817 h 2288530"/>
              <a:gd name="connsiteX4" fmla="*/ 2293588 w 2293588"/>
              <a:gd name="connsiteY4" fmla="*/ 2162674 h 2288530"/>
              <a:gd name="connsiteX5" fmla="*/ 2148501 w 2293588"/>
              <a:gd name="connsiteY5" fmla="*/ 2284935 h 2288530"/>
              <a:gd name="connsiteX6" fmla="*/ 581602 w 2293588"/>
              <a:gd name="connsiteY6" fmla="*/ 1871980 h 2288530"/>
              <a:gd name="connsiteX7" fmla="*/ 415464 w 2293588"/>
              <a:gd name="connsiteY7" fmla="*/ 1669731 h 2288530"/>
              <a:gd name="connsiteX8" fmla="*/ 1527 w 2293588"/>
              <a:gd name="connsiteY8" fmla="*/ 138621 h 2288530"/>
              <a:gd name="connsiteX0" fmla="*/ 4451 w 2296512"/>
              <a:gd name="connsiteY0" fmla="*/ 139388 h 2289297"/>
              <a:gd name="connsiteX1" fmla="*/ 158892 w 2296512"/>
              <a:gd name="connsiteY1" fmla="*/ 5435 h 2289297"/>
              <a:gd name="connsiteX2" fmla="*/ 1726774 w 2296512"/>
              <a:gd name="connsiteY2" fmla="*/ 419747 h 2289297"/>
              <a:gd name="connsiteX3" fmla="*/ 1873125 w 2296512"/>
              <a:gd name="connsiteY3" fmla="*/ 586584 h 2289297"/>
              <a:gd name="connsiteX4" fmla="*/ 2296512 w 2296512"/>
              <a:gd name="connsiteY4" fmla="*/ 2163441 h 2289297"/>
              <a:gd name="connsiteX5" fmla="*/ 2151425 w 2296512"/>
              <a:gd name="connsiteY5" fmla="*/ 2285702 h 2289297"/>
              <a:gd name="connsiteX6" fmla="*/ 584526 w 2296512"/>
              <a:gd name="connsiteY6" fmla="*/ 1872747 h 2289297"/>
              <a:gd name="connsiteX7" fmla="*/ 418388 w 2296512"/>
              <a:gd name="connsiteY7" fmla="*/ 1670498 h 2289297"/>
              <a:gd name="connsiteX8" fmla="*/ 4451 w 2296512"/>
              <a:gd name="connsiteY8" fmla="*/ 139388 h 2289297"/>
              <a:gd name="connsiteX0" fmla="*/ 4451 w 2299782"/>
              <a:gd name="connsiteY0" fmla="*/ 139388 h 2288818"/>
              <a:gd name="connsiteX1" fmla="*/ 158892 w 2299782"/>
              <a:gd name="connsiteY1" fmla="*/ 5435 h 2288818"/>
              <a:gd name="connsiteX2" fmla="*/ 1726774 w 2299782"/>
              <a:gd name="connsiteY2" fmla="*/ 419747 h 2288818"/>
              <a:gd name="connsiteX3" fmla="*/ 1873125 w 2299782"/>
              <a:gd name="connsiteY3" fmla="*/ 586584 h 2288818"/>
              <a:gd name="connsiteX4" fmla="*/ 2296512 w 2299782"/>
              <a:gd name="connsiteY4" fmla="*/ 2163441 h 2288818"/>
              <a:gd name="connsiteX5" fmla="*/ 2151425 w 2299782"/>
              <a:gd name="connsiteY5" fmla="*/ 2285702 h 2288818"/>
              <a:gd name="connsiteX6" fmla="*/ 584526 w 2299782"/>
              <a:gd name="connsiteY6" fmla="*/ 1872747 h 2288818"/>
              <a:gd name="connsiteX7" fmla="*/ 418388 w 2299782"/>
              <a:gd name="connsiteY7" fmla="*/ 1670498 h 2288818"/>
              <a:gd name="connsiteX8" fmla="*/ 4451 w 2299782"/>
              <a:gd name="connsiteY8" fmla="*/ 139388 h 2288818"/>
              <a:gd name="connsiteX0" fmla="*/ 4451 w 2299139"/>
              <a:gd name="connsiteY0" fmla="*/ 139388 h 2287220"/>
              <a:gd name="connsiteX1" fmla="*/ 158892 w 2299139"/>
              <a:gd name="connsiteY1" fmla="*/ 5435 h 2287220"/>
              <a:gd name="connsiteX2" fmla="*/ 1726774 w 2299139"/>
              <a:gd name="connsiteY2" fmla="*/ 419747 h 2287220"/>
              <a:gd name="connsiteX3" fmla="*/ 1873125 w 2299139"/>
              <a:gd name="connsiteY3" fmla="*/ 586584 h 2287220"/>
              <a:gd name="connsiteX4" fmla="*/ 2296512 w 2299139"/>
              <a:gd name="connsiteY4" fmla="*/ 2163441 h 2287220"/>
              <a:gd name="connsiteX5" fmla="*/ 2151425 w 2299139"/>
              <a:gd name="connsiteY5" fmla="*/ 2285702 h 2287220"/>
              <a:gd name="connsiteX6" fmla="*/ 584526 w 2299139"/>
              <a:gd name="connsiteY6" fmla="*/ 1872747 h 2287220"/>
              <a:gd name="connsiteX7" fmla="*/ 418388 w 2299139"/>
              <a:gd name="connsiteY7" fmla="*/ 1670498 h 2287220"/>
              <a:gd name="connsiteX8" fmla="*/ 4451 w 2299139"/>
              <a:gd name="connsiteY8" fmla="*/ 139388 h 2287220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84526 w 2299277"/>
              <a:gd name="connsiteY6" fmla="*/ 1872747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4690 w 2299277"/>
              <a:gd name="connsiteY3" fmla="*/ 585018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4690 w 2299277"/>
              <a:gd name="connsiteY3" fmla="*/ 588149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99277" h="2289265">
                <a:moveTo>
                  <a:pt x="4451" y="139388"/>
                </a:moveTo>
                <a:cubicBezTo>
                  <a:pt x="-13417" y="60766"/>
                  <a:pt x="19464" y="-22226"/>
                  <a:pt x="158892" y="5435"/>
                </a:cubicBezTo>
                <a:lnTo>
                  <a:pt x="1726774" y="419747"/>
                </a:lnTo>
                <a:cubicBezTo>
                  <a:pt x="1822894" y="445626"/>
                  <a:pt x="1861313" y="514526"/>
                  <a:pt x="1880135" y="585426"/>
                </a:cubicBezTo>
                <a:cubicBezTo>
                  <a:pt x="2097057" y="1402519"/>
                  <a:pt x="2138139" y="1539608"/>
                  <a:pt x="2296512" y="2163441"/>
                </a:cubicBezTo>
                <a:cubicBezTo>
                  <a:pt x="2313920" y="2245273"/>
                  <a:pt x="2247201" y="2304717"/>
                  <a:pt x="2151425" y="2285702"/>
                </a:cubicBezTo>
                <a:lnTo>
                  <a:pt x="594791" y="1867358"/>
                </a:lnTo>
                <a:cubicBezTo>
                  <a:pt x="507154" y="1842614"/>
                  <a:pt x="450849" y="1799460"/>
                  <a:pt x="416823" y="1672064"/>
                </a:cubicBezTo>
                <a:cubicBezTo>
                  <a:pt x="286664" y="1184744"/>
                  <a:pt x="134198" y="644520"/>
                  <a:pt x="4451" y="139388"/>
                </a:cubicBezTo>
                <a:close/>
              </a:path>
            </a:pathLst>
          </a:custGeom>
          <a:noFill/>
          <a:ln w="28575" cmpd="sng">
            <a:solidFill>
              <a:srgbClr val="A7934B">
                <a:alpha val="1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ounded Rectangle 11"/>
          <p:cNvSpPr/>
          <p:nvPr userDrawn="1"/>
        </p:nvSpPr>
        <p:spPr>
          <a:xfrm rot="20703236" flipH="1">
            <a:off x="13961220" y="5432817"/>
            <a:ext cx="2343465" cy="2326254"/>
          </a:xfrm>
          <a:custGeom>
            <a:avLst/>
            <a:gdLst>
              <a:gd name="connsiteX0" fmla="*/ 0 w 2309041"/>
              <a:gd name="connsiteY0" fmla="*/ 122448 h 2313432"/>
              <a:gd name="connsiteX1" fmla="*/ 122448 w 2309041"/>
              <a:gd name="connsiteY1" fmla="*/ 0 h 2313432"/>
              <a:gd name="connsiteX2" fmla="*/ 2186593 w 2309041"/>
              <a:gd name="connsiteY2" fmla="*/ 0 h 2313432"/>
              <a:gd name="connsiteX3" fmla="*/ 2309041 w 2309041"/>
              <a:gd name="connsiteY3" fmla="*/ 122448 h 2313432"/>
              <a:gd name="connsiteX4" fmla="*/ 2309041 w 2309041"/>
              <a:gd name="connsiteY4" fmla="*/ 2190984 h 2313432"/>
              <a:gd name="connsiteX5" fmla="*/ 2186593 w 2309041"/>
              <a:gd name="connsiteY5" fmla="*/ 2313432 h 2313432"/>
              <a:gd name="connsiteX6" fmla="*/ 122448 w 2309041"/>
              <a:gd name="connsiteY6" fmla="*/ 2313432 h 2313432"/>
              <a:gd name="connsiteX7" fmla="*/ 0 w 2309041"/>
              <a:gd name="connsiteY7" fmla="*/ 2190984 h 2313432"/>
              <a:gd name="connsiteX8" fmla="*/ 0 w 2309041"/>
              <a:gd name="connsiteY8" fmla="*/ 122448 h 2313432"/>
              <a:gd name="connsiteX0" fmla="*/ 0 w 2756331"/>
              <a:gd name="connsiteY0" fmla="*/ 122448 h 2313432"/>
              <a:gd name="connsiteX1" fmla="*/ 122448 w 2756331"/>
              <a:gd name="connsiteY1" fmla="*/ 0 h 2313432"/>
              <a:gd name="connsiteX2" fmla="*/ 2186593 w 2756331"/>
              <a:gd name="connsiteY2" fmla="*/ 0 h 2313432"/>
              <a:gd name="connsiteX3" fmla="*/ 2309041 w 2756331"/>
              <a:gd name="connsiteY3" fmla="*/ 122448 h 2313432"/>
              <a:gd name="connsiteX4" fmla="*/ 2756331 w 2756331"/>
              <a:gd name="connsiteY4" fmla="*/ 1743694 h 2313432"/>
              <a:gd name="connsiteX5" fmla="*/ 2186593 w 2756331"/>
              <a:gd name="connsiteY5" fmla="*/ 2313432 h 2313432"/>
              <a:gd name="connsiteX6" fmla="*/ 122448 w 2756331"/>
              <a:gd name="connsiteY6" fmla="*/ 2313432 h 2313432"/>
              <a:gd name="connsiteX7" fmla="*/ 0 w 2756331"/>
              <a:gd name="connsiteY7" fmla="*/ 2190984 h 2313432"/>
              <a:gd name="connsiteX8" fmla="*/ 0 w 2756331"/>
              <a:gd name="connsiteY8" fmla="*/ 122448 h 2313432"/>
              <a:gd name="connsiteX0" fmla="*/ 0 w 2756331"/>
              <a:gd name="connsiteY0" fmla="*/ 122448 h 2313432"/>
              <a:gd name="connsiteX1" fmla="*/ 122448 w 2756331"/>
              <a:gd name="connsiteY1" fmla="*/ 0 h 2313432"/>
              <a:gd name="connsiteX2" fmla="*/ 2186593 w 2756331"/>
              <a:gd name="connsiteY2" fmla="*/ 0 h 2313432"/>
              <a:gd name="connsiteX3" fmla="*/ 2309041 w 2756331"/>
              <a:gd name="connsiteY3" fmla="*/ 122448 h 2313432"/>
              <a:gd name="connsiteX4" fmla="*/ 2756331 w 2756331"/>
              <a:gd name="connsiteY4" fmla="*/ 1743694 h 2313432"/>
              <a:gd name="connsiteX5" fmla="*/ 2654369 w 2756331"/>
              <a:gd name="connsiteY5" fmla="*/ 1852485 h 2313432"/>
              <a:gd name="connsiteX6" fmla="*/ 122448 w 2756331"/>
              <a:gd name="connsiteY6" fmla="*/ 2313432 h 2313432"/>
              <a:gd name="connsiteX7" fmla="*/ 0 w 2756331"/>
              <a:gd name="connsiteY7" fmla="*/ 2190984 h 2313432"/>
              <a:gd name="connsiteX8" fmla="*/ 0 w 2756331"/>
              <a:gd name="connsiteY8" fmla="*/ 122448 h 2313432"/>
              <a:gd name="connsiteX0" fmla="*/ 0 w 2756331"/>
              <a:gd name="connsiteY0" fmla="*/ 122448 h 2193261"/>
              <a:gd name="connsiteX1" fmla="*/ 122448 w 2756331"/>
              <a:gd name="connsiteY1" fmla="*/ 0 h 2193261"/>
              <a:gd name="connsiteX2" fmla="*/ 2186593 w 2756331"/>
              <a:gd name="connsiteY2" fmla="*/ 0 h 2193261"/>
              <a:gd name="connsiteX3" fmla="*/ 2309041 w 2756331"/>
              <a:gd name="connsiteY3" fmla="*/ 122448 h 2193261"/>
              <a:gd name="connsiteX4" fmla="*/ 2756331 w 2756331"/>
              <a:gd name="connsiteY4" fmla="*/ 1743694 h 2193261"/>
              <a:gd name="connsiteX5" fmla="*/ 2654369 w 2756331"/>
              <a:gd name="connsiteY5" fmla="*/ 1852485 h 2193261"/>
              <a:gd name="connsiteX6" fmla="*/ 1768205 w 2756331"/>
              <a:gd name="connsiteY6" fmla="*/ 797431 h 2193261"/>
              <a:gd name="connsiteX7" fmla="*/ 0 w 2756331"/>
              <a:gd name="connsiteY7" fmla="*/ 2190984 h 2193261"/>
              <a:gd name="connsiteX8" fmla="*/ 0 w 2756331"/>
              <a:gd name="connsiteY8" fmla="*/ 122448 h 2193261"/>
              <a:gd name="connsiteX0" fmla="*/ 0 w 2756331"/>
              <a:gd name="connsiteY0" fmla="*/ 122448 h 2194935"/>
              <a:gd name="connsiteX1" fmla="*/ 122448 w 2756331"/>
              <a:gd name="connsiteY1" fmla="*/ 0 h 2194935"/>
              <a:gd name="connsiteX2" fmla="*/ 2186593 w 2756331"/>
              <a:gd name="connsiteY2" fmla="*/ 0 h 2194935"/>
              <a:gd name="connsiteX3" fmla="*/ 2309041 w 2756331"/>
              <a:gd name="connsiteY3" fmla="*/ 122448 h 2194935"/>
              <a:gd name="connsiteX4" fmla="*/ 2756331 w 2756331"/>
              <a:gd name="connsiteY4" fmla="*/ 1743694 h 2194935"/>
              <a:gd name="connsiteX5" fmla="*/ 2654369 w 2756331"/>
              <a:gd name="connsiteY5" fmla="*/ 1852485 h 2194935"/>
              <a:gd name="connsiteX6" fmla="*/ 986298 w 2756331"/>
              <a:gd name="connsiteY6" fmla="*/ 1435925 h 2194935"/>
              <a:gd name="connsiteX7" fmla="*/ 0 w 2756331"/>
              <a:gd name="connsiteY7" fmla="*/ 2190984 h 2194935"/>
              <a:gd name="connsiteX8" fmla="*/ 0 w 2756331"/>
              <a:gd name="connsiteY8" fmla="*/ 122448 h 2194935"/>
              <a:gd name="connsiteX0" fmla="*/ 0 w 2756331"/>
              <a:gd name="connsiteY0" fmla="*/ 122448 h 1852485"/>
              <a:gd name="connsiteX1" fmla="*/ 122448 w 2756331"/>
              <a:gd name="connsiteY1" fmla="*/ 0 h 1852485"/>
              <a:gd name="connsiteX2" fmla="*/ 2186593 w 2756331"/>
              <a:gd name="connsiteY2" fmla="*/ 0 h 1852485"/>
              <a:gd name="connsiteX3" fmla="*/ 2309041 w 2756331"/>
              <a:gd name="connsiteY3" fmla="*/ 122448 h 1852485"/>
              <a:gd name="connsiteX4" fmla="*/ 2756331 w 2756331"/>
              <a:gd name="connsiteY4" fmla="*/ 1743694 h 1852485"/>
              <a:gd name="connsiteX5" fmla="*/ 2654369 w 2756331"/>
              <a:gd name="connsiteY5" fmla="*/ 1852485 h 1852485"/>
              <a:gd name="connsiteX6" fmla="*/ 986298 w 2756331"/>
              <a:gd name="connsiteY6" fmla="*/ 1435925 h 1852485"/>
              <a:gd name="connsiteX7" fmla="*/ 894581 w 2756331"/>
              <a:gd name="connsiteY7" fmla="*/ 1337378 h 1852485"/>
              <a:gd name="connsiteX8" fmla="*/ 0 w 2756331"/>
              <a:gd name="connsiteY8" fmla="*/ 122448 h 1852485"/>
              <a:gd name="connsiteX0" fmla="*/ 0 w 2756331"/>
              <a:gd name="connsiteY0" fmla="*/ 539006 h 2269043"/>
              <a:gd name="connsiteX1" fmla="*/ 620956 w 2756331"/>
              <a:gd name="connsiteY1" fmla="*/ 0 h 2269043"/>
              <a:gd name="connsiteX2" fmla="*/ 2186593 w 2756331"/>
              <a:gd name="connsiteY2" fmla="*/ 416558 h 2269043"/>
              <a:gd name="connsiteX3" fmla="*/ 2309041 w 2756331"/>
              <a:gd name="connsiteY3" fmla="*/ 539006 h 2269043"/>
              <a:gd name="connsiteX4" fmla="*/ 2756331 w 2756331"/>
              <a:gd name="connsiteY4" fmla="*/ 2160252 h 2269043"/>
              <a:gd name="connsiteX5" fmla="*/ 2654369 w 2756331"/>
              <a:gd name="connsiteY5" fmla="*/ 2269043 h 2269043"/>
              <a:gd name="connsiteX6" fmla="*/ 986298 w 2756331"/>
              <a:gd name="connsiteY6" fmla="*/ 1852483 h 2269043"/>
              <a:gd name="connsiteX7" fmla="*/ 894581 w 2756331"/>
              <a:gd name="connsiteY7" fmla="*/ 1753936 h 2269043"/>
              <a:gd name="connsiteX8" fmla="*/ 0 w 2756331"/>
              <a:gd name="connsiteY8" fmla="*/ 539006 h 2269043"/>
              <a:gd name="connsiteX0" fmla="*/ 0 w 2288552"/>
              <a:gd name="connsiteY0" fmla="*/ 173665 h 2269043"/>
              <a:gd name="connsiteX1" fmla="*/ 153177 w 2288552"/>
              <a:gd name="connsiteY1" fmla="*/ 0 h 2269043"/>
              <a:gd name="connsiteX2" fmla="*/ 1718814 w 2288552"/>
              <a:gd name="connsiteY2" fmla="*/ 416558 h 2269043"/>
              <a:gd name="connsiteX3" fmla="*/ 1841262 w 2288552"/>
              <a:gd name="connsiteY3" fmla="*/ 539006 h 2269043"/>
              <a:gd name="connsiteX4" fmla="*/ 2288552 w 2288552"/>
              <a:gd name="connsiteY4" fmla="*/ 2160252 h 2269043"/>
              <a:gd name="connsiteX5" fmla="*/ 2186590 w 2288552"/>
              <a:gd name="connsiteY5" fmla="*/ 2269043 h 2269043"/>
              <a:gd name="connsiteX6" fmla="*/ 518519 w 2288552"/>
              <a:gd name="connsiteY6" fmla="*/ 1852483 h 2269043"/>
              <a:gd name="connsiteX7" fmla="*/ 426802 w 2288552"/>
              <a:gd name="connsiteY7" fmla="*/ 1753936 h 2269043"/>
              <a:gd name="connsiteX8" fmla="*/ 0 w 2288552"/>
              <a:gd name="connsiteY8" fmla="*/ 173665 h 2269043"/>
              <a:gd name="connsiteX0" fmla="*/ 0 w 2298796"/>
              <a:gd name="connsiteY0" fmla="*/ 142934 h 2269043"/>
              <a:gd name="connsiteX1" fmla="*/ 163421 w 2298796"/>
              <a:gd name="connsiteY1" fmla="*/ 0 h 2269043"/>
              <a:gd name="connsiteX2" fmla="*/ 1729058 w 2298796"/>
              <a:gd name="connsiteY2" fmla="*/ 416558 h 2269043"/>
              <a:gd name="connsiteX3" fmla="*/ 1851506 w 2298796"/>
              <a:gd name="connsiteY3" fmla="*/ 539006 h 2269043"/>
              <a:gd name="connsiteX4" fmla="*/ 2298796 w 2298796"/>
              <a:gd name="connsiteY4" fmla="*/ 2160252 h 2269043"/>
              <a:gd name="connsiteX5" fmla="*/ 2196834 w 2298796"/>
              <a:gd name="connsiteY5" fmla="*/ 2269043 h 2269043"/>
              <a:gd name="connsiteX6" fmla="*/ 528763 w 2298796"/>
              <a:gd name="connsiteY6" fmla="*/ 1852483 h 2269043"/>
              <a:gd name="connsiteX7" fmla="*/ 437046 w 2298796"/>
              <a:gd name="connsiteY7" fmla="*/ 1753936 h 2269043"/>
              <a:gd name="connsiteX8" fmla="*/ 0 w 2298796"/>
              <a:gd name="connsiteY8" fmla="*/ 142934 h 2269043"/>
              <a:gd name="connsiteX0" fmla="*/ 0 w 2298796"/>
              <a:gd name="connsiteY0" fmla="*/ 145749 h 2271858"/>
              <a:gd name="connsiteX1" fmla="*/ 163421 w 2298796"/>
              <a:gd name="connsiteY1" fmla="*/ 2815 h 2271858"/>
              <a:gd name="connsiteX2" fmla="*/ 1729058 w 2298796"/>
              <a:gd name="connsiteY2" fmla="*/ 419373 h 2271858"/>
              <a:gd name="connsiteX3" fmla="*/ 1851506 w 2298796"/>
              <a:gd name="connsiteY3" fmla="*/ 541821 h 2271858"/>
              <a:gd name="connsiteX4" fmla="*/ 2298796 w 2298796"/>
              <a:gd name="connsiteY4" fmla="*/ 2163067 h 2271858"/>
              <a:gd name="connsiteX5" fmla="*/ 2196834 w 2298796"/>
              <a:gd name="connsiteY5" fmla="*/ 2271858 h 2271858"/>
              <a:gd name="connsiteX6" fmla="*/ 528763 w 2298796"/>
              <a:gd name="connsiteY6" fmla="*/ 1855298 h 2271858"/>
              <a:gd name="connsiteX7" fmla="*/ 437046 w 2298796"/>
              <a:gd name="connsiteY7" fmla="*/ 1756751 h 2271858"/>
              <a:gd name="connsiteX8" fmla="*/ 0 w 2298796"/>
              <a:gd name="connsiteY8" fmla="*/ 145749 h 2271858"/>
              <a:gd name="connsiteX0" fmla="*/ 1583 w 2300379"/>
              <a:gd name="connsiteY0" fmla="*/ 146709 h 2272818"/>
              <a:gd name="connsiteX1" fmla="*/ 165004 w 2300379"/>
              <a:gd name="connsiteY1" fmla="*/ 3775 h 2272818"/>
              <a:gd name="connsiteX2" fmla="*/ 1730641 w 2300379"/>
              <a:gd name="connsiteY2" fmla="*/ 420333 h 2272818"/>
              <a:gd name="connsiteX3" fmla="*/ 1853089 w 2300379"/>
              <a:gd name="connsiteY3" fmla="*/ 542781 h 2272818"/>
              <a:gd name="connsiteX4" fmla="*/ 2300379 w 2300379"/>
              <a:gd name="connsiteY4" fmla="*/ 2164027 h 2272818"/>
              <a:gd name="connsiteX5" fmla="*/ 2198417 w 2300379"/>
              <a:gd name="connsiteY5" fmla="*/ 2272818 h 2272818"/>
              <a:gd name="connsiteX6" fmla="*/ 530346 w 2300379"/>
              <a:gd name="connsiteY6" fmla="*/ 1856258 h 2272818"/>
              <a:gd name="connsiteX7" fmla="*/ 438629 w 2300379"/>
              <a:gd name="connsiteY7" fmla="*/ 1757711 h 2272818"/>
              <a:gd name="connsiteX8" fmla="*/ 1583 w 2300379"/>
              <a:gd name="connsiteY8" fmla="*/ 146709 h 2272818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98751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98751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64606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8243"/>
              <a:gd name="connsiteX1" fmla="*/ 165338 w 2300713"/>
              <a:gd name="connsiteY1" fmla="*/ 6956 h 2288243"/>
              <a:gd name="connsiteX2" fmla="*/ 1730975 w 2300713"/>
              <a:gd name="connsiteY2" fmla="*/ 423514 h 2288243"/>
              <a:gd name="connsiteX3" fmla="*/ 1853423 w 2300713"/>
              <a:gd name="connsiteY3" fmla="*/ 545962 h 2288243"/>
              <a:gd name="connsiteX4" fmla="*/ 2300713 w 2300713"/>
              <a:gd name="connsiteY4" fmla="*/ 2167208 h 2288243"/>
              <a:gd name="connsiteX5" fmla="*/ 2164606 w 2300713"/>
              <a:gd name="connsiteY5" fmla="*/ 2275999 h 2288243"/>
              <a:gd name="connsiteX6" fmla="*/ 530680 w 2300713"/>
              <a:gd name="connsiteY6" fmla="*/ 1859439 h 2288243"/>
              <a:gd name="connsiteX7" fmla="*/ 438963 w 2300713"/>
              <a:gd name="connsiteY7" fmla="*/ 1760892 h 2288243"/>
              <a:gd name="connsiteX8" fmla="*/ 1917 w 2300713"/>
              <a:gd name="connsiteY8" fmla="*/ 149890 h 2288243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08231 w 2303711"/>
              <a:gd name="connsiteY7" fmla="*/ 1682357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08231 w 2303711"/>
              <a:gd name="connsiteY7" fmla="*/ 1682357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77326 w 2303711"/>
              <a:gd name="connsiteY3" fmla="*/ 590351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77326 w 2303711"/>
              <a:gd name="connsiteY3" fmla="*/ 590351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422589 w 2303711"/>
              <a:gd name="connsiteY7" fmla="*/ 1674265 h 2292042"/>
              <a:gd name="connsiteX8" fmla="*/ 1917 w 2303711"/>
              <a:gd name="connsiteY8" fmla="*/ 149890 h 2292042"/>
              <a:gd name="connsiteX0" fmla="*/ 2010 w 2303804"/>
              <a:gd name="connsiteY0" fmla="*/ 147792 h 2289944"/>
              <a:gd name="connsiteX1" fmla="*/ 163186 w 2303804"/>
              <a:gd name="connsiteY1" fmla="*/ 7104 h 2289944"/>
              <a:gd name="connsiteX2" fmla="*/ 1731068 w 2303804"/>
              <a:gd name="connsiteY2" fmla="*/ 421416 h 2289944"/>
              <a:gd name="connsiteX3" fmla="*/ 1877419 w 2303804"/>
              <a:gd name="connsiteY3" fmla="*/ 588253 h 2289944"/>
              <a:gd name="connsiteX4" fmla="*/ 2300806 w 2303804"/>
              <a:gd name="connsiteY4" fmla="*/ 2165110 h 2289944"/>
              <a:gd name="connsiteX5" fmla="*/ 2164699 w 2303804"/>
              <a:gd name="connsiteY5" fmla="*/ 2273901 h 2289944"/>
              <a:gd name="connsiteX6" fmla="*/ 588820 w 2303804"/>
              <a:gd name="connsiteY6" fmla="*/ 1874416 h 2289944"/>
              <a:gd name="connsiteX7" fmla="*/ 422682 w 2303804"/>
              <a:gd name="connsiteY7" fmla="*/ 1672167 h 2289944"/>
              <a:gd name="connsiteX8" fmla="*/ 2010 w 2303804"/>
              <a:gd name="connsiteY8" fmla="*/ 147792 h 2289944"/>
              <a:gd name="connsiteX0" fmla="*/ 2010 w 2303368"/>
              <a:gd name="connsiteY0" fmla="*/ 147792 h 2301573"/>
              <a:gd name="connsiteX1" fmla="*/ 163186 w 2303368"/>
              <a:gd name="connsiteY1" fmla="*/ 7104 h 2301573"/>
              <a:gd name="connsiteX2" fmla="*/ 1731068 w 2303368"/>
              <a:gd name="connsiteY2" fmla="*/ 421416 h 2301573"/>
              <a:gd name="connsiteX3" fmla="*/ 1877419 w 2303368"/>
              <a:gd name="connsiteY3" fmla="*/ 588253 h 2301573"/>
              <a:gd name="connsiteX4" fmla="*/ 2300806 w 2303368"/>
              <a:gd name="connsiteY4" fmla="*/ 2165110 h 2301573"/>
              <a:gd name="connsiteX5" fmla="*/ 2155719 w 2303368"/>
              <a:gd name="connsiteY5" fmla="*/ 2287371 h 2301573"/>
              <a:gd name="connsiteX6" fmla="*/ 588820 w 2303368"/>
              <a:gd name="connsiteY6" fmla="*/ 1874416 h 2301573"/>
              <a:gd name="connsiteX7" fmla="*/ 422682 w 2303368"/>
              <a:gd name="connsiteY7" fmla="*/ 1672167 h 2301573"/>
              <a:gd name="connsiteX8" fmla="*/ 2010 w 2303368"/>
              <a:gd name="connsiteY8" fmla="*/ 147792 h 2301573"/>
              <a:gd name="connsiteX0" fmla="*/ 2010 w 2303368"/>
              <a:gd name="connsiteY0" fmla="*/ 147792 h 2301573"/>
              <a:gd name="connsiteX1" fmla="*/ 163186 w 2303368"/>
              <a:gd name="connsiteY1" fmla="*/ 7104 h 2301573"/>
              <a:gd name="connsiteX2" fmla="*/ 1731068 w 2303368"/>
              <a:gd name="connsiteY2" fmla="*/ 421416 h 2301573"/>
              <a:gd name="connsiteX3" fmla="*/ 1877419 w 2303368"/>
              <a:gd name="connsiteY3" fmla="*/ 588253 h 2301573"/>
              <a:gd name="connsiteX4" fmla="*/ 2300806 w 2303368"/>
              <a:gd name="connsiteY4" fmla="*/ 2165110 h 2301573"/>
              <a:gd name="connsiteX5" fmla="*/ 2155719 w 2303368"/>
              <a:gd name="connsiteY5" fmla="*/ 2287371 h 2301573"/>
              <a:gd name="connsiteX6" fmla="*/ 588820 w 2303368"/>
              <a:gd name="connsiteY6" fmla="*/ 1874416 h 2301573"/>
              <a:gd name="connsiteX7" fmla="*/ 422682 w 2303368"/>
              <a:gd name="connsiteY7" fmla="*/ 1672167 h 2301573"/>
              <a:gd name="connsiteX8" fmla="*/ 2010 w 2303368"/>
              <a:gd name="connsiteY8" fmla="*/ 147792 h 2301573"/>
              <a:gd name="connsiteX0" fmla="*/ 2010 w 2304304"/>
              <a:gd name="connsiteY0" fmla="*/ 147792 h 2296304"/>
              <a:gd name="connsiteX1" fmla="*/ 163186 w 2304304"/>
              <a:gd name="connsiteY1" fmla="*/ 7104 h 2296304"/>
              <a:gd name="connsiteX2" fmla="*/ 1731068 w 2304304"/>
              <a:gd name="connsiteY2" fmla="*/ 421416 h 2296304"/>
              <a:gd name="connsiteX3" fmla="*/ 1877419 w 2304304"/>
              <a:gd name="connsiteY3" fmla="*/ 588253 h 2296304"/>
              <a:gd name="connsiteX4" fmla="*/ 2300806 w 2304304"/>
              <a:gd name="connsiteY4" fmla="*/ 2165110 h 2296304"/>
              <a:gd name="connsiteX5" fmla="*/ 2155719 w 2304304"/>
              <a:gd name="connsiteY5" fmla="*/ 2287371 h 2296304"/>
              <a:gd name="connsiteX6" fmla="*/ 588820 w 2304304"/>
              <a:gd name="connsiteY6" fmla="*/ 1874416 h 2296304"/>
              <a:gd name="connsiteX7" fmla="*/ 422682 w 2304304"/>
              <a:gd name="connsiteY7" fmla="*/ 1672167 h 2296304"/>
              <a:gd name="connsiteX8" fmla="*/ 2010 w 2304304"/>
              <a:gd name="connsiteY8" fmla="*/ 147792 h 2296304"/>
              <a:gd name="connsiteX0" fmla="*/ 2010 w 2300806"/>
              <a:gd name="connsiteY0" fmla="*/ 147792 h 2298797"/>
              <a:gd name="connsiteX1" fmla="*/ 163186 w 2300806"/>
              <a:gd name="connsiteY1" fmla="*/ 7104 h 2298797"/>
              <a:gd name="connsiteX2" fmla="*/ 1731068 w 2300806"/>
              <a:gd name="connsiteY2" fmla="*/ 421416 h 2298797"/>
              <a:gd name="connsiteX3" fmla="*/ 1877419 w 2300806"/>
              <a:gd name="connsiteY3" fmla="*/ 588253 h 2298797"/>
              <a:gd name="connsiteX4" fmla="*/ 2300806 w 2300806"/>
              <a:gd name="connsiteY4" fmla="*/ 2165110 h 2298797"/>
              <a:gd name="connsiteX5" fmla="*/ 2155719 w 2300806"/>
              <a:gd name="connsiteY5" fmla="*/ 2287371 h 2298797"/>
              <a:gd name="connsiteX6" fmla="*/ 588820 w 2300806"/>
              <a:gd name="connsiteY6" fmla="*/ 1874416 h 2298797"/>
              <a:gd name="connsiteX7" fmla="*/ 422682 w 2300806"/>
              <a:gd name="connsiteY7" fmla="*/ 1672167 h 2298797"/>
              <a:gd name="connsiteX8" fmla="*/ 2010 w 2300806"/>
              <a:gd name="connsiteY8" fmla="*/ 147792 h 2298797"/>
              <a:gd name="connsiteX0" fmla="*/ 2010 w 2300806"/>
              <a:gd name="connsiteY0" fmla="*/ 147792 h 2293305"/>
              <a:gd name="connsiteX1" fmla="*/ 163186 w 2300806"/>
              <a:gd name="connsiteY1" fmla="*/ 7104 h 2293305"/>
              <a:gd name="connsiteX2" fmla="*/ 1731068 w 2300806"/>
              <a:gd name="connsiteY2" fmla="*/ 421416 h 2293305"/>
              <a:gd name="connsiteX3" fmla="*/ 1877419 w 2300806"/>
              <a:gd name="connsiteY3" fmla="*/ 588253 h 2293305"/>
              <a:gd name="connsiteX4" fmla="*/ 2300806 w 2300806"/>
              <a:gd name="connsiteY4" fmla="*/ 2165110 h 2293305"/>
              <a:gd name="connsiteX5" fmla="*/ 2155719 w 2300806"/>
              <a:gd name="connsiteY5" fmla="*/ 2287371 h 2293305"/>
              <a:gd name="connsiteX6" fmla="*/ 588820 w 2300806"/>
              <a:gd name="connsiteY6" fmla="*/ 1874416 h 2293305"/>
              <a:gd name="connsiteX7" fmla="*/ 422682 w 2300806"/>
              <a:gd name="connsiteY7" fmla="*/ 1672167 h 2293305"/>
              <a:gd name="connsiteX8" fmla="*/ 2010 w 2300806"/>
              <a:gd name="connsiteY8" fmla="*/ 147792 h 2293305"/>
              <a:gd name="connsiteX0" fmla="*/ 2010 w 2300806"/>
              <a:gd name="connsiteY0" fmla="*/ 147792 h 2290966"/>
              <a:gd name="connsiteX1" fmla="*/ 163186 w 2300806"/>
              <a:gd name="connsiteY1" fmla="*/ 7104 h 2290966"/>
              <a:gd name="connsiteX2" fmla="*/ 1731068 w 2300806"/>
              <a:gd name="connsiteY2" fmla="*/ 421416 h 2290966"/>
              <a:gd name="connsiteX3" fmla="*/ 1877419 w 2300806"/>
              <a:gd name="connsiteY3" fmla="*/ 588253 h 2290966"/>
              <a:gd name="connsiteX4" fmla="*/ 2300806 w 2300806"/>
              <a:gd name="connsiteY4" fmla="*/ 2165110 h 2290966"/>
              <a:gd name="connsiteX5" fmla="*/ 2155719 w 2300806"/>
              <a:gd name="connsiteY5" fmla="*/ 2287371 h 2290966"/>
              <a:gd name="connsiteX6" fmla="*/ 588820 w 2300806"/>
              <a:gd name="connsiteY6" fmla="*/ 1874416 h 2290966"/>
              <a:gd name="connsiteX7" fmla="*/ 422682 w 2300806"/>
              <a:gd name="connsiteY7" fmla="*/ 1672167 h 2290966"/>
              <a:gd name="connsiteX8" fmla="*/ 2010 w 2300806"/>
              <a:gd name="connsiteY8" fmla="*/ 147792 h 2290966"/>
              <a:gd name="connsiteX0" fmla="*/ 2010 w 2300806"/>
              <a:gd name="connsiteY0" fmla="*/ 147792 h 2290966"/>
              <a:gd name="connsiteX1" fmla="*/ 163186 w 2300806"/>
              <a:gd name="connsiteY1" fmla="*/ 7104 h 2290966"/>
              <a:gd name="connsiteX2" fmla="*/ 1731068 w 2300806"/>
              <a:gd name="connsiteY2" fmla="*/ 421416 h 2290966"/>
              <a:gd name="connsiteX3" fmla="*/ 1877419 w 2300806"/>
              <a:gd name="connsiteY3" fmla="*/ 588253 h 2290966"/>
              <a:gd name="connsiteX4" fmla="*/ 2300806 w 2300806"/>
              <a:gd name="connsiteY4" fmla="*/ 2165110 h 2290966"/>
              <a:gd name="connsiteX5" fmla="*/ 2155719 w 2300806"/>
              <a:gd name="connsiteY5" fmla="*/ 2287371 h 2290966"/>
              <a:gd name="connsiteX6" fmla="*/ 588820 w 2300806"/>
              <a:gd name="connsiteY6" fmla="*/ 1874416 h 2290966"/>
              <a:gd name="connsiteX7" fmla="*/ 422682 w 2300806"/>
              <a:gd name="connsiteY7" fmla="*/ 1672167 h 2290966"/>
              <a:gd name="connsiteX8" fmla="*/ 2010 w 2300806"/>
              <a:gd name="connsiteY8" fmla="*/ 147792 h 2290966"/>
              <a:gd name="connsiteX0" fmla="*/ 2321 w 2301117"/>
              <a:gd name="connsiteY0" fmla="*/ 145616 h 2288790"/>
              <a:gd name="connsiteX1" fmla="*/ 163497 w 2301117"/>
              <a:gd name="connsiteY1" fmla="*/ 4928 h 2288790"/>
              <a:gd name="connsiteX2" fmla="*/ 1731379 w 2301117"/>
              <a:gd name="connsiteY2" fmla="*/ 419240 h 2288790"/>
              <a:gd name="connsiteX3" fmla="*/ 1877730 w 2301117"/>
              <a:gd name="connsiteY3" fmla="*/ 586077 h 2288790"/>
              <a:gd name="connsiteX4" fmla="*/ 2301117 w 2301117"/>
              <a:gd name="connsiteY4" fmla="*/ 2162934 h 2288790"/>
              <a:gd name="connsiteX5" fmla="*/ 2156030 w 2301117"/>
              <a:gd name="connsiteY5" fmla="*/ 2285195 h 2288790"/>
              <a:gd name="connsiteX6" fmla="*/ 589131 w 2301117"/>
              <a:gd name="connsiteY6" fmla="*/ 1872240 h 2288790"/>
              <a:gd name="connsiteX7" fmla="*/ 422993 w 2301117"/>
              <a:gd name="connsiteY7" fmla="*/ 1669991 h 2288790"/>
              <a:gd name="connsiteX8" fmla="*/ 2321 w 2301117"/>
              <a:gd name="connsiteY8" fmla="*/ 145616 h 2288790"/>
              <a:gd name="connsiteX0" fmla="*/ 0 w 2298796"/>
              <a:gd name="connsiteY0" fmla="*/ 147175 h 2290349"/>
              <a:gd name="connsiteX1" fmla="*/ 161176 w 2298796"/>
              <a:gd name="connsiteY1" fmla="*/ 6487 h 2290349"/>
              <a:gd name="connsiteX2" fmla="*/ 1729058 w 2298796"/>
              <a:gd name="connsiteY2" fmla="*/ 420799 h 2290349"/>
              <a:gd name="connsiteX3" fmla="*/ 1875409 w 2298796"/>
              <a:gd name="connsiteY3" fmla="*/ 587636 h 2290349"/>
              <a:gd name="connsiteX4" fmla="*/ 2298796 w 2298796"/>
              <a:gd name="connsiteY4" fmla="*/ 2164493 h 2290349"/>
              <a:gd name="connsiteX5" fmla="*/ 2153709 w 2298796"/>
              <a:gd name="connsiteY5" fmla="*/ 2286754 h 2290349"/>
              <a:gd name="connsiteX6" fmla="*/ 586810 w 2298796"/>
              <a:gd name="connsiteY6" fmla="*/ 1873799 h 2290349"/>
              <a:gd name="connsiteX7" fmla="*/ 420672 w 2298796"/>
              <a:gd name="connsiteY7" fmla="*/ 1671550 h 2290349"/>
              <a:gd name="connsiteX8" fmla="*/ 0 w 2298796"/>
              <a:gd name="connsiteY8" fmla="*/ 147175 h 2290349"/>
              <a:gd name="connsiteX0" fmla="*/ 0 w 2298796"/>
              <a:gd name="connsiteY0" fmla="*/ 147356 h 2290530"/>
              <a:gd name="connsiteX1" fmla="*/ 161176 w 2298796"/>
              <a:gd name="connsiteY1" fmla="*/ 6668 h 2290530"/>
              <a:gd name="connsiteX2" fmla="*/ 1729058 w 2298796"/>
              <a:gd name="connsiteY2" fmla="*/ 420980 h 2290530"/>
              <a:gd name="connsiteX3" fmla="*/ 1875409 w 2298796"/>
              <a:gd name="connsiteY3" fmla="*/ 587817 h 2290530"/>
              <a:gd name="connsiteX4" fmla="*/ 2298796 w 2298796"/>
              <a:gd name="connsiteY4" fmla="*/ 2164674 h 2290530"/>
              <a:gd name="connsiteX5" fmla="*/ 2153709 w 2298796"/>
              <a:gd name="connsiteY5" fmla="*/ 2286935 h 2290530"/>
              <a:gd name="connsiteX6" fmla="*/ 586810 w 2298796"/>
              <a:gd name="connsiteY6" fmla="*/ 1873980 h 2290530"/>
              <a:gd name="connsiteX7" fmla="*/ 420672 w 2298796"/>
              <a:gd name="connsiteY7" fmla="*/ 1671731 h 2290530"/>
              <a:gd name="connsiteX8" fmla="*/ 0 w 2298796"/>
              <a:gd name="connsiteY8" fmla="*/ 147356 h 2290530"/>
              <a:gd name="connsiteX0" fmla="*/ 9617 w 2308413"/>
              <a:gd name="connsiteY0" fmla="*/ 144929 h 2288103"/>
              <a:gd name="connsiteX1" fmla="*/ 170793 w 2308413"/>
              <a:gd name="connsiteY1" fmla="*/ 4241 h 2288103"/>
              <a:gd name="connsiteX2" fmla="*/ 1738675 w 2308413"/>
              <a:gd name="connsiteY2" fmla="*/ 418553 h 2288103"/>
              <a:gd name="connsiteX3" fmla="*/ 1885026 w 2308413"/>
              <a:gd name="connsiteY3" fmla="*/ 585390 h 2288103"/>
              <a:gd name="connsiteX4" fmla="*/ 2308413 w 2308413"/>
              <a:gd name="connsiteY4" fmla="*/ 2162247 h 2288103"/>
              <a:gd name="connsiteX5" fmla="*/ 2163326 w 2308413"/>
              <a:gd name="connsiteY5" fmla="*/ 2284508 h 2288103"/>
              <a:gd name="connsiteX6" fmla="*/ 596427 w 2308413"/>
              <a:gd name="connsiteY6" fmla="*/ 1871553 h 2288103"/>
              <a:gd name="connsiteX7" fmla="*/ 430289 w 2308413"/>
              <a:gd name="connsiteY7" fmla="*/ 1669304 h 2288103"/>
              <a:gd name="connsiteX8" fmla="*/ 9617 w 2308413"/>
              <a:gd name="connsiteY8" fmla="*/ 144929 h 2288103"/>
              <a:gd name="connsiteX0" fmla="*/ 8386 w 2307182"/>
              <a:gd name="connsiteY0" fmla="*/ 152138 h 2295312"/>
              <a:gd name="connsiteX1" fmla="*/ 169562 w 2307182"/>
              <a:gd name="connsiteY1" fmla="*/ 11450 h 2295312"/>
              <a:gd name="connsiteX2" fmla="*/ 1737444 w 2307182"/>
              <a:gd name="connsiteY2" fmla="*/ 425762 h 2295312"/>
              <a:gd name="connsiteX3" fmla="*/ 1883795 w 2307182"/>
              <a:gd name="connsiteY3" fmla="*/ 592599 h 2295312"/>
              <a:gd name="connsiteX4" fmla="*/ 2307182 w 2307182"/>
              <a:gd name="connsiteY4" fmla="*/ 2169456 h 2295312"/>
              <a:gd name="connsiteX5" fmla="*/ 2162095 w 2307182"/>
              <a:gd name="connsiteY5" fmla="*/ 2291717 h 2295312"/>
              <a:gd name="connsiteX6" fmla="*/ 595196 w 2307182"/>
              <a:gd name="connsiteY6" fmla="*/ 1878762 h 2295312"/>
              <a:gd name="connsiteX7" fmla="*/ 429058 w 2307182"/>
              <a:gd name="connsiteY7" fmla="*/ 1676513 h 2295312"/>
              <a:gd name="connsiteX8" fmla="*/ 8386 w 2307182"/>
              <a:gd name="connsiteY8" fmla="*/ 152138 h 2295312"/>
              <a:gd name="connsiteX0" fmla="*/ 9020 w 2301081"/>
              <a:gd name="connsiteY0" fmla="*/ 145947 h 2295856"/>
              <a:gd name="connsiteX1" fmla="*/ 163461 w 2301081"/>
              <a:gd name="connsiteY1" fmla="*/ 11994 h 2295856"/>
              <a:gd name="connsiteX2" fmla="*/ 1731343 w 2301081"/>
              <a:gd name="connsiteY2" fmla="*/ 426306 h 2295856"/>
              <a:gd name="connsiteX3" fmla="*/ 1877694 w 2301081"/>
              <a:gd name="connsiteY3" fmla="*/ 593143 h 2295856"/>
              <a:gd name="connsiteX4" fmla="*/ 2301081 w 2301081"/>
              <a:gd name="connsiteY4" fmla="*/ 2170000 h 2295856"/>
              <a:gd name="connsiteX5" fmla="*/ 2155994 w 2301081"/>
              <a:gd name="connsiteY5" fmla="*/ 2292261 h 2295856"/>
              <a:gd name="connsiteX6" fmla="*/ 589095 w 2301081"/>
              <a:gd name="connsiteY6" fmla="*/ 1879306 h 2295856"/>
              <a:gd name="connsiteX7" fmla="*/ 422957 w 2301081"/>
              <a:gd name="connsiteY7" fmla="*/ 1677057 h 2295856"/>
              <a:gd name="connsiteX8" fmla="*/ 9020 w 2301081"/>
              <a:gd name="connsiteY8" fmla="*/ 145947 h 2295856"/>
              <a:gd name="connsiteX0" fmla="*/ 3409 w 2295470"/>
              <a:gd name="connsiteY0" fmla="*/ 146126 h 2296035"/>
              <a:gd name="connsiteX1" fmla="*/ 157850 w 2295470"/>
              <a:gd name="connsiteY1" fmla="*/ 12173 h 2296035"/>
              <a:gd name="connsiteX2" fmla="*/ 1725732 w 2295470"/>
              <a:gd name="connsiteY2" fmla="*/ 426485 h 2296035"/>
              <a:gd name="connsiteX3" fmla="*/ 1872083 w 2295470"/>
              <a:gd name="connsiteY3" fmla="*/ 593322 h 2296035"/>
              <a:gd name="connsiteX4" fmla="*/ 2295470 w 2295470"/>
              <a:gd name="connsiteY4" fmla="*/ 2170179 h 2296035"/>
              <a:gd name="connsiteX5" fmla="*/ 2150383 w 2295470"/>
              <a:gd name="connsiteY5" fmla="*/ 2292440 h 2296035"/>
              <a:gd name="connsiteX6" fmla="*/ 583484 w 2295470"/>
              <a:gd name="connsiteY6" fmla="*/ 1879485 h 2296035"/>
              <a:gd name="connsiteX7" fmla="*/ 417346 w 2295470"/>
              <a:gd name="connsiteY7" fmla="*/ 1677236 h 2296035"/>
              <a:gd name="connsiteX8" fmla="*/ 3409 w 2295470"/>
              <a:gd name="connsiteY8" fmla="*/ 146126 h 2296035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5540 w 2297601"/>
              <a:gd name="connsiteY0" fmla="*/ 143814 h 2293723"/>
              <a:gd name="connsiteX1" fmla="*/ 159981 w 2297601"/>
              <a:gd name="connsiteY1" fmla="*/ 9861 h 2293723"/>
              <a:gd name="connsiteX2" fmla="*/ 1727863 w 2297601"/>
              <a:gd name="connsiteY2" fmla="*/ 424173 h 2293723"/>
              <a:gd name="connsiteX3" fmla="*/ 1874214 w 2297601"/>
              <a:gd name="connsiteY3" fmla="*/ 591010 h 2293723"/>
              <a:gd name="connsiteX4" fmla="*/ 2297601 w 2297601"/>
              <a:gd name="connsiteY4" fmla="*/ 2167867 h 2293723"/>
              <a:gd name="connsiteX5" fmla="*/ 2152514 w 2297601"/>
              <a:gd name="connsiteY5" fmla="*/ 2290128 h 2293723"/>
              <a:gd name="connsiteX6" fmla="*/ 585615 w 2297601"/>
              <a:gd name="connsiteY6" fmla="*/ 1877173 h 2293723"/>
              <a:gd name="connsiteX7" fmla="*/ 419477 w 2297601"/>
              <a:gd name="connsiteY7" fmla="*/ 1674924 h 2293723"/>
              <a:gd name="connsiteX8" fmla="*/ 5540 w 2297601"/>
              <a:gd name="connsiteY8" fmla="*/ 143814 h 2293723"/>
              <a:gd name="connsiteX0" fmla="*/ 5540 w 2297601"/>
              <a:gd name="connsiteY0" fmla="*/ 143814 h 2293723"/>
              <a:gd name="connsiteX1" fmla="*/ 159981 w 2297601"/>
              <a:gd name="connsiteY1" fmla="*/ 9861 h 2293723"/>
              <a:gd name="connsiteX2" fmla="*/ 1727863 w 2297601"/>
              <a:gd name="connsiteY2" fmla="*/ 424173 h 2293723"/>
              <a:gd name="connsiteX3" fmla="*/ 1874214 w 2297601"/>
              <a:gd name="connsiteY3" fmla="*/ 591010 h 2293723"/>
              <a:gd name="connsiteX4" fmla="*/ 2297601 w 2297601"/>
              <a:gd name="connsiteY4" fmla="*/ 2167867 h 2293723"/>
              <a:gd name="connsiteX5" fmla="*/ 2152514 w 2297601"/>
              <a:gd name="connsiteY5" fmla="*/ 2290128 h 2293723"/>
              <a:gd name="connsiteX6" fmla="*/ 585615 w 2297601"/>
              <a:gd name="connsiteY6" fmla="*/ 1877173 h 2293723"/>
              <a:gd name="connsiteX7" fmla="*/ 419477 w 2297601"/>
              <a:gd name="connsiteY7" fmla="*/ 1674924 h 2293723"/>
              <a:gd name="connsiteX8" fmla="*/ 5540 w 2297601"/>
              <a:gd name="connsiteY8" fmla="*/ 143814 h 2293723"/>
              <a:gd name="connsiteX0" fmla="*/ 3923 w 2295984"/>
              <a:gd name="connsiteY0" fmla="*/ 144081 h 2293990"/>
              <a:gd name="connsiteX1" fmla="*/ 158364 w 2295984"/>
              <a:gd name="connsiteY1" fmla="*/ 10128 h 2293990"/>
              <a:gd name="connsiteX2" fmla="*/ 1726246 w 2295984"/>
              <a:gd name="connsiteY2" fmla="*/ 424440 h 2293990"/>
              <a:gd name="connsiteX3" fmla="*/ 1872597 w 2295984"/>
              <a:gd name="connsiteY3" fmla="*/ 591277 h 2293990"/>
              <a:gd name="connsiteX4" fmla="*/ 2295984 w 2295984"/>
              <a:gd name="connsiteY4" fmla="*/ 2168134 h 2293990"/>
              <a:gd name="connsiteX5" fmla="*/ 2150897 w 2295984"/>
              <a:gd name="connsiteY5" fmla="*/ 2290395 h 2293990"/>
              <a:gd name="connsiteX6" fmla="*/ 583998 w 2295984"/>
              <a:gd name="connsiteY6" fmla="*/ 1877440 h 2293990"/>
              <a:gd name="connsiteX7" fmla="*/ 417860 w 2295984"/>
              <a:gd name="connsiteY7" fmla="*/ 1675191 h 2293990"/>
              <a:gd name="connsiteX8" fmla="*/ 3923 w 2295984"/>
              <a:gd name="connsiteY8" fmla="*/ 144081 h 2293990"/>
              <a:gd name="connsiteX0" fmla="*/ 1528 w 2293589"/>
              <a:gd name="connsiteY0" fmla="*/ 144362 h 2294271"/>
              <a:gd name="connsiteX1" fmla="*/ 155969 w 2293589"/>
              <a:gd name="connsiteY1" fmla="*/ 10409 h 2294271"/>
              <a:gd name="connsiteX2" fmla="*/ 1723851 w 2293589"/>
              <a:gd name="connsiteY2" fmla="*/ 424721 h 2294271"/>
              <a:gd name="connsiteX3" fmla="*/ 1870202 w 2293589"/>
              <a:gd name="connsiteY3" fmla="*/ 591558 h 2294271"/>
              <a:gd name="connsiteX4" fmla="*/ 2293589 w 2293589"/>
              <a:gd name="connsiteY4" fmla="*/ 2168415 h 2294271"/>
              <a:gd name="connsiteX5" fmla="*/ 2148502 w 2293589"/>
              <a:gd name="connsiteY5" fmla="*/ 2290676 h 2294271"/>
              <a:gd name="connsiteX6" fmla="*/ 581603 w 2293589"/>
              <a:gd name="connsiteY6" fmla="*/ 1877721 h 2294271"/>
              <a:gd name="connsiteX7" fmla="*/ 415465 w 2293589"/>
              <a:gd name="connsiteY7" fmla="*/ 1675472 h 2294271"/>
              <a:gd name="connsiteX8" fmla="*/ 1528 w 2293589"/>
              <a:gd name="connsiteY8" fmla="*/ 144362 h 2294271"/>
              <a:gd name="connsiteX0" fmla="*/ 1848 w 2293909"/>
              <a:gd name="connsiteY0" fmla="*/ 138202 h 2288111"/>
              <a:gd name="connsiteX1" fmla="*/ 156289 w 2293909"/>
              <a:gd name="connsiteY1" fmla="*/ 4249 h 2288111"/>
              <a:gd name="connsiteX2" fmla="*/ 1724171 w 2293909"/>
              <a:gd name="connsiteY2" fmla="*/ 418561 h 2288111"/>
              <a:gd name="connsiteX3" fmla="*/ 1870522 w 2293909"/>
              <a:gd name="connsiteY3" fmla="*/ 585398 h 2288111"/>
              <a:gd name="connsiteX4" fmla="*/ 2293909 w 2293909"/>
              <a:gd name="connsiteY4" fmla="*/ 2162255 h 2288111"/>
              <a:gd name="connsiteX5" fmla="*/ 2148822 w 2293909"/>
              <a:gd name="connsiteY5" fmla="*/ 2284516 h 2288111"/>
              <a:gd name="connsiteX6" fmla="*/ 581923 w 2293909"/>
              <a:gd name="connsiteY6" fmla="*/ 1871561 h 2288111"/>
              <a:gd name="connsiteX7" fmla="*/ 415785 w 2293909"/>
              <a:gd name="connsiteY7" fmla="*/ 1669312 h 2288111"/>
              <a:gd name="connsiteX8" fmla="*/ 1848 w 2293909"/>
              <a:gd name="connsiteY8" fmla="*/ 138202 h 2288111"/>
              <a:gd name="connsiteX0" fmla="*/ 1289 w 2293350"/>
              <a:gd name="connsiteY0" fmla="*/ 138202 h 2288111"/>
              <a:gd name="connsiteX1" fmla="*/ 155730 w 2293350"/>
              <a:gd name="connsiteY1" fmla="*/ 4249 h 2288111"/>
              <a:gd name="connsiteX2" fmla="*/ 1723612 w 2293350"/>
              <a:gd name="connsiteY2" fmla="*/ 418561 h 2288111"/>
              <a:gd name="connsiteX3" fmla="*/ 1869963 w 2293350"/>
              <a:gd name="connsiteY3" fmla="*/ 585398 h 2288111"/>
              <a:gd name="connsiteX4" fmla="*/ 2293350 w 2293350"/>
              <a:gd name="connsiteY4" fmla="*/ 2162255 h 2288111"/>
              <a:gd name="connsiteX5" fmla="*/ 2148263 w 2293350"/>
              <a:gd name="connsiteY5" fmla="*/ 2284516 h 2288111"/>
              <a:gd name="connsiteX6" fmla="*/ 581364 w 2293350"/>
              <a:gd name="connsiteY6" fmla="*/ 1871561 h 2288111"/>
              <a:gd name="connsiteX7" fmla="*/ 415226 w 2293350"/>
              <a:gd name="connsiteY7" fmla="*/ 1669312 h 2288111"/>
              <a:gd name="connsiteX8" fmla="*/ 1289 w 2293350"/>
              <a:gd name="connsiteY8" fmla="*/ 138202 h 2288111"/>
              <a:gd name="connsiteX0" fmla="*/ 1527 w 2293588"/>
              <a:gd name="connsiteY0" fmla="*/ 138621 h 2288530"/>
              <a:gd name="connsiteX1" fmla="*/ 155968 w 2293588"/>
              <a:gd name="connsiteY1" fmla="*/ 4668 h 2288530"/>
              <a:gd name="connsiteX2" fmla="*/ 1723850 w 2293588"/>
              <a:gd name="connsiteY2" fmla="*/ 418980 h 2288530"/>
              <a:gd name="connsiteX3" fmla="*/ 1870201 w 2293588"/>
              <a:gd name="connsiteY3" fmla="*/ 585817 h 2288530"/>
              <a:gd name="connsiteX4" fmla="*/ 2293588 w 2293588"/>
              <a:gd name="connsiteY4" fmla="*/ 2162674 h 2288530"/>
              <a:gd name="connsiteX5" fmla="*/ 2148501 w 2293588"/>
              <a:gd name="connsiteY5" fmla="*/ 2284935 h 2288530"/>
              <a:gd name="connsiteX6" fmla="*/ 581602 w 2293588"/>
              <a:gd name="connsiteY6" fmla="*/ 1871980 h 2288530"/>
              <a:gd name="connsiteX7" fmla="*/ 415464 w 2293588"/>
              <a:gd name="connsiteY7" fmla="*/ 1669731 h 2288530"/>
              <a:gd name="connsiteX8" fmla="*/ 1527 w 2293588"/>
              <a:gd name="connsiteY8" fmla="*/ 138621 h 2288530"/>
              <a:gd name="connsiteX0" fmla="*/ 4451 w 2296512"/>
              <a:gd name="connsiteY0" fmla="*/ 139388 h 2289297"/>
              <a:gd name="connsiteX1" fmla="*/ 158892 w 2296512"/>
              <a:gd name="connsiteY1" fmla="*/ 5435 h 2289297"/>
              <a:gd name="connsiteX2" fmla="*/ 1726774 w 2296512"/>
              <a:gd name="connsiteY2" fmla="*/ 419747 h 2289297"/>
              <a:gd name="connsiteX3" fmla="*/ 1873125 w 2296512"/>
              <a:gd name="connsiteY3" fmla="*/ 586584 h 2289297"/>
              <a:gd name="connsiteX4" fmla="*/ 2296512 w 2296512"/>
              <a:gd name="connsiteY4" fmla="*/ 2163441 h 2289297"/>
              <a:gd name="connsiteX5" fmla="*/ 2151425 w 2296512"/>
              <a:gd name="connsiteY5" fmla="*/ 2285702 h 2289297"/>
              <a:gd name="connsiteX6" fmla="*/ 584526 w 2296512"/>
              <a:gd name="connsiteY6" fmla="*/ 1872747 h 2289297"/>
              <a:gd name="connsiteX7" fmla="*/ 418388 w 2296512"/>
              <a:gd name="connsiteY7" fmla="*/ 1670498 h 2289297"/>
              <a:gd name="connsiteX8" fmla="*/ 4451 w 2296512"/>
              <a:gd name="connsiteY8" fmla="*/ 139388 h 2289297"/>
              <a:gd name="connsiteX0" fmla="*/ 4451 w 2299782"/>
              <a:gd name="connsiteY0" fmla="*/ 139388 h 2288818"/>
              <a:gd name="connsiteX1" fmla="*/ 158892 w 2299782"/>
              <a:gd name="connsiteY1" fmla="*/ 5435 h 2288818"/>
              <a:gd name="connsiteX2" fmla="*/ 1726774 w 2299782"/>
              <a:gd name="connsiteY2" fmla="*/ 419747 h 2288818"/>
              <a:gd name="connsiteX3" fmla="*/ 1873125 w 2299782"/>
              <a:gd name="connsiteY3" fmla="*/ 586584 h 2288818"/>
              <a:gd name="connsiteX4" fmla="*/ 2296512 w 2299782"/>
              <a:gd name="connsiteY4" fmla="*/ 2163441 h 2288818"/>
              <a:gd name="connsiteX5" fmla="*/ 2151425 w 2299782"/>
              <a:gd name="connsiteY5" fmla="*/ 2285702 h 2288818"/>
              <a:gd name="connsiteX6" fmla="*/ 584526 w 2299782"/>
              <a:gd name="connsiteY6" fmla="*/ 1872747 h 2288818"/>
              <a:gd name="connsiteX7" fmla="*/ 418388 w 2299782"/>
              <a:gd name="connsiteY7" fmla="*/ 1670498 h 2288818"/>
              <a:gd name="connsiteX8" fmla="*/ 4451 w 2299782"/>
              <a:gd name="connsiteY8" fmla="*/ 139388 h 2288818"/>
              <a:gd name="connsiteX0" fmla="*/ 4451 w 2299139"/>
              <a:gd name="connsiteY0" fmla="*/ 139388 h 2287220"/>
              <a:gd name="connsiteX1" fmla="*/ 158892 w 2299139"/>
              <a:gd name="connsiteY1" fmla="*/ 5435 h 2287220"/>
              <a:gd name="connsiteX2" fmla="*/ 1726774 w 2299139"/>
              <a:gd name="connsiteY2" fmla="*/ 419747 h 2287220"/>
              <a:gd name="connsiteX3" fmla="*/ 1873125 w 2299139"/>
              <a:gd name="connsiteY3" fmla="*/ 586584 h 2287220"/>
              <a:gd name="connsiteX4" fmla="*/ 2296512 w 2299139"/>
              <a:gd name="connsiteY4" fmla="*/ 2163441 h 2287220"/>
              <a:gd name="connsiteX5" fmla="*/ 2151425 w 2299139"/>
              <a:gd name="connsiteY5" fmla="*/ 2285702 h 2287220"/>
              <a:gd name="connsiteX6" fmla="*/ 584526 w 2299139"/>
              <a:gd name="connsiteY6" fmla="*/ 1872747 h 2287220"/>
              <a:gd name="connsiteX7" fmla="*/ 418388 w 2299139"/>
              <a:gd name="connsiteY7" fmla="*/ 1670498 h 2287220"/>
              <a:gd name="connsiteX8" fmla="*/ 4451 w 2299139"/>
              <a:gd name="connsiteY8" fmla="*/ 139388 h 2287220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84526 w 2299277"/>
              <a:gd name="connsiteY6" fmla="*/ 1872747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4690 w 2299277"/>
              <a:gd name="connsiteY3" fmla="*/ 585018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4690 w 2299277"/>
              <a:gd name="connsiteY3" fmla="*/ 588149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99277" h="2289265">
                <a:moveTo>
                  <a:pt x="4451" y="139388"/>
                </a:moveTo>
                <a:cubicBezTo>
                  <a:pt x="-13417" y="60766"/>
                  <a:pt x="19464" y="-22226"/>
                  <a:pt x="158892" y="5435"/>
                </a:cubicBezTo>
                <a:lnTo>
                  <a:pt x="1726774" y="419747"/>
                </a:lnTo>
                <a:cubicBezTo>
                  <a:pt x="1822894" y="445626"/>
                  <a:pt x="1861313" y="514526"/>
                  <a:pt x="1880135" y="585426"/>
                </a:cubicBezTo>
                <a:cubicBezTo>
                  <a:pt x="2097057" y="1402519"/>
                  <a:pt x="2138139" y="1539608"/>
                  <a:pt x="2296512" y="2163441"/>
                </a:cubicBezTo>
                <a:cubicBezTo>
                  <a:pt x="2313920" y="2245273"/>
                  <a:pt x="2247201" y="2304717"/>
                  <a:pt x="2151425" y="2285702"/>
                </a:cubicBezTo>
                <a:lnTo>
                  <a:pt x="594791" y="1867358"/>
                </a:lnTo>
                <a:cubicBezTo>
                  <a:pt x="507154" y="1842614"/>
                  <a:pt x="450849" y="1799460"/>
                  <a:pt x="416823" y="1672064"/>
                </a:cubicBezTo>
                <a:cubicBezTo>
                  <a:pt x="286664" y="1184744"/>
                  <a:pt x="134198" y="644520"/>
                  <a:pt x="4451" y="139388"/>
                </a:cubicBezTo>
                <a:close/>
              </a:path>
            </a:pathLst>
          </a:custGeom>
          <a:noFill/>
          <a:ln w="28575" cmpd="sng">
            <a:solidFill>
              <a:srgbClr val="A7934B">
                <a:alpha val="1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ounded Rectangle 11"/>
          <p:cNvSpPr/>
          <p:nvPr userDrawn="1"/>
        </p:nvSpPr>
        <p:spPr>
          <a:xfrm rot="896764">
            <a:off x="13047762" y="-1200841"/>
            <a:ext cx="2343465" cy="2326254"/>
          </a:xfrm>
          <a:custGeom>
            <a:avLst/>
            <a:gdLst>
              <a:gd name="connsiteX0" fmla="*/ 0 w 2309041"/>
              <a:gd name="connsiteY0" fmla="*/ 122448 h 2313432"/>
              <a:gd name="connsiteX1" fmla="*/ 122448 w 2309041"/>
              <a:gd name="connsiteY1" fmla="*/ 0 h 2313432"/>
              <a:gd name="connsiteX2" fmla="*/ 2186593 w 2309041"/>
              <a:gd name="connsiteY2" fmla="*/ 0 h 2313432"/>
              <a:gd name="connsiteX3" fmla="*/ 2309041 w 2309041"/>
              <a:gd name="connsiteY3" fmla="*/ 122448 h 2313432"/>
              <a:gd name="connsiteX4" fmla="*/ 2309041 w 2309041"/>
              <a:gd name="connsiteY4" fmla="*/ 2190984 h 2313432"/>
              <a:gd name="connsiteX5" fmla="*/ 2186593 w 2309041"/>
              <a:gd name="connsiteY5" fmla="*/ 2313432 h 2313432"/>
              <a:gd name="connsiteX6" fmla="*/ 122448 w 2309041"/>
              <a:gd name="connsiteY6" fmla="*/ 2313432 h 2313432"/>
              <a:gd name="connsiteX7" fmla="*/ 0 w 2309041"/>
              <a:gd name="connsiteY7" fmla="*/ 2190984 h 2313432"/>
              <a:gd name="connsiteX8" fmla="*/ 0 w 2309041"/>
              <a:gd name="connsiteY8" fmla="*/ 122448 h 2313432"/>
              <a:gd name="connsiteX0" fmla="*/ 0 w 2756331"/>
              <a:gd name="connsiteY0" fmla="*/ 122448 h 2313432"/>
              <a:gd name="connsiteX1" fmla="*/ 122448 w 2756331"/>
              <a:gd name="connsiteY1" fmla="*/ 0 h 2313432"/>
              <a:gd name="connsiteX2" fmla="*/ 2186593 w 2756331"/>
              <a:gd name="connsiteY2" fmla="*/ 0 h 2313432"/>
              <a:gd name="connsiteX3" fmla="*/ 2309041 w 2756331"/>
              <a:gd name="connsiteY3" fmla="*/ 122448 h 2313432"/>
              <a:gd name="connsiteX4" fmla="*/ 2756331 w 2756331"/>
              <a:gd name="connsiteY4" fmla="*/ 1743694 h 2313432"/>
              <a:gd name="connsiteX5" fmla="*/ 2186593 w 2756331"/>
              <a:gd name="connsiteY5" fmla="*/ 2313432 h 2313432"/>
              <a:gd name="connsiteX6" fmla="*/ 122448 w 2756331"/>
              <a:gd name="connsiteY6" fmla="*/ 2313432 h 2313432"/>
              <a:gd name="connsiteX7" fmla="*/ 0 w 2756331"/>
              <a:gd name="connsiteY7" fmla="*/ 2190984 h 2313432"/>
              <a:gd name="connsiteX8" fmla="*/ 0 w 2756331"/>
              <a:gd name="connsiteY8" fmla="*/ 122448 h 2313432"/>
              <a:gd name="connsiteX0" fmla="*/ 0 w 2756331"/>
              <a:gd name="connsiteY0" fmla="*/ 122448 h 2313432"/>
              <a:gd name="connsiteX1" fmla="*/ 122448 w 2756331"/>
              <a:gd name="connsiteY1" fmla="*/ 0 h 2313432"/>
              <a:gd name="connsiteX2" fmla="*/ 2186593 w 2756331"/>
              <a:gd name="connsiteY2" fmla="*/ 0 h 2313432"/>
              <a:gd name="connsiteX3" fmla="*/ 2309041 w 2756331"/>
              <a:gd name="connsiteY3" fmla="*/ 122448 h 2313432"/>
              <a:gd name="connsiteX4" fmla="*/ 2756331 w 2756331"/>
              <a:gd name="connsiteY4" fmla="*/ 1743694 h 2313432"/>
              <a:gd name="connsiteX5" fmla="*/ 2654369 w 2756331"/>
              <a:gd name="connsiteY5" fmla="*/ 1852485 h 2313432"/>
              <a:gd name="connsiteX6" fmla="*/ 122448 w 2756331"/>
              <a:gd name="connsiteY6" fmla="*/ 2313432 h 2313432"/>
              <a:gd name="connsiteX7" fmla="*/ 0 w 2756331"/>
              <a:gd name="connsiteY7" fmla="*/ 2190984 h 2313432"/>
              <a:gd name="connsiteX8" fmla="*/ 0 w 2756331"/>
              <a:gd name="connsiteY8" fmla="*/ 122448 h 2313432"/>
              <a:gd name="connsiteX0" fmla="*/ 0 w 2756331"/>
              <a:gd name="connsiteY0" fmla="*/ 122448 h 2193261"/>
              <a:gd name="connsiteX1" fmla="*/ 122448 w 2756331"/>
              <a:gd name="connsiteY1" fmla="*/ 0 h 2193261"/>
              <a:gd name="connsiteX2" fmla="*/ 2186593 w 2756331"/>
              <a:gd name="connsiteY2" fmla="*/ 0 h 2193261"/>
              <a:gd name="connsiteX3" fmla="*/ 2309041 w 2756331"/>
              <a:gd name="connsiteY3" fmla="*/ 122448 h 2193261"/>
              <a:gd name="connsiteX4" fmla="*/ 2756331 w 2756331"/>
              <a:gd name="connsiteY4" fmla="*/ 1743694 h 2193261"/>
              <a:gd name="connsiteX5" fmla="*/ 2654369 w 2756331"/>
              <a:gd name="connsiteY5" fmla="*/ 1852485 h 2193261"/>
              <a:gd name="connsiteX6" fmla="*/ 1768205 w 2756331"/>
              <a:gd name="connsiteY6" fmla="*/ 797431 h 2193261"/>
              <a:gd name="connsiteX7" fmla="*/ 0 w 2756331"/>
              <a:gd name="connsiteY7" fmla="*/ 2190984 h 2193261"/>
              <a:gd name="connsiteX8" fmla="*/ 0 w 2756331"/>
              <a:gd name="connsiteY8" fmla="*/ 122448 h 2193261"/>
              <a:gd name="connsiteX0" fmla="*/ 0 w 2756331"/>
              <a:gd name="connsiteY0" fmla="*/ 122448 h 2194935"/>
              <a:gd name="connsiteX1" fmla="*/ 122448 w 2756331"/>
              <a:gd name="connsiteY1" fmla="*/ 0 h 2194935"/>
              <a:gd name="connsiteX2" fmla="*/ 2186593 w 2756331"/>
              <a:gd name="connsiteY2" fmla="*/ 0 h 2194935"/>
              <a:gd name="connsiteX3" fmla="*/ 2309041 w 2756331"/>
              <a:gd name="connsiteY3" fmla="*/ 122448 h 2194935"/>
              <a:gd name="connsiteX4" fmla="*/ 2756331 w 2756331"/>
              <a:gd name="connsiteY4" fmla="*/ 1743694 h 2194935"/>
              <a:gd name="connsiteX5" fmla="*/ 2654369 w 2756331"/>
              <a:gd name="connsiteY5" fmla="*/ 1852485 h 2194935"/>
              <a:gd name="connsiteX6" fmla="*/ 986298 w 2756331"/>
              <a:gd name="connsiteY6" fmla="*/ 1435925 h 2194935"/>
              <a:gd name="connsiteX7" fmla="*/ 0 w 2756331"/>
              <a:gd name="connsiteY7" fmla="*/ 2190984 h 2194935"/>
              <a:gd name="connsiteX8" fmla="*/ 0 w 2756331"/>
              <a:gd name="connsiteY8" fmla="*/ 122448 h 2194935"/>
              <a:gd name="connsiteX0" fmla="*/ 0 w 2756331"/>
              <a:gd name="connsiteY0" fmla="*/ 122448 h 1852485"/>
              <a:gd name="connsiteX1" fmla="*/ 122448 w 2756331"/>
              <a:gd name="connsiteY1" fmla="*/ 0 h 1852485"/>
              <a:gd name="connsiteX2" fmla="*/ 2186593 w 2756331"/>
              <a:gd name="connsiteY2" fmla="*/ 0 h 1852485"/>
              <a:gd name="connsiteX3" fmla="*/ 2309041 w 2756331"/>
              <a:gd name="connsiteY3" fmla="*/ 122448 h 1852485"/>
              <a:gd name="connsiteX4" fmla="*/ 2756331 w 2756331"/>
              <a:gd name="connsiteY4" fmla="*/ 1743694 h 1852485"/>
              <a:gd name="connsiteX5" fmla="*/ 2654369 w 2756331"/>
              <a:gd name="connsiteY5" fmla="*/ 1852485 h 1852485"/>
              <a:gd name="connsiteX6" fmla="*/ 986298 w 2756331"/>
              <a:gd name="connsiteY6" fmla="*/ 1435925 h 1852485"/>
              <a:gd name="connsiteX7" fmla="*/ 894581 w 2756331"/>
              <a:gd name="connsiteY7" fmla="*/ 1337378 h 1852485"/>
              <a:gd name="connsiteX8" fmla="*/ 0 w 2756331"/>
              <a:gd name="connsiteY8" fmla="*/ 122448 h 1852485"/>
              <a:gd name="connsiteX0" fmla="*/ 0 w 2756331"/>
              <a:gd name="connsiteY0" fmla="*/ 539006 h 2269043"/>
              <a:gd name="connsiteX1" fmla="*/ 620956 w 2756331"/>
              <a:gd name="connsiteY1" fmla="*/ 0 h 2269043"/>
              <a:gd name="connsiteX2" fmla="*/ 2186593 w 2756331"/>
              <a:gd name="connsiteY2" fmla="*/ 416558 h 2269043"/>
              <a:gd name="connsiteX3" fmla="*/ 2309041 w 2756331"/>
              <a:gd name="connsiteY3" fmla="*/ 539006 h 2269043"/>
              <a:gd name="connsiteX4" fmla="*/ 2756331 w 2756331"/>
              <a:gd name="connsiteY4" fmla="*/ 2160252 h 2269043"/>
              <a:gd name="connsiteX5" fmla="*/ 2654369 w 2756331"/>
              <a:gd name="connsiteY5" fmla="*/ 2269043 h 2269043"/>
              <a:gd name="connsiteX6" fmla="*/ 986298 w 2756331"/>
              <a:gd name="connsiteY6" fmla="*/ 1852483 h 2269043"/>
              <a:gd name="connsiteX7" fmla="*/ 894581 w 2756331"/>
              <a:gd name="connsiteY7" fmla="*/ 1753936 h 2269043"/>
              <a:gd name="connsiteX8" fmla="*/ 0 w 2756331"/>
              <a:gd name="connsiteY8" fmla="*/ 539006 h 2269043"/>
              <a:gd name="connsiteX0" fmla="*/ 0 w 2288552"/>
              <a:gd name="connsiteY0" fmla="*/ 173665 h 2269043"/>
              <a:gd name="connsiteX1" fmla="*/ 153177 w 2288552"/>
              <a:gd name="connsiteY1" fmla="*/ 0 h 2269043"/>
              <a:gd name="connsiteX2" fmla="*/ 1718814 w 2288552"/>
              <a:gd name="connsiteY2" fmla="*/ 416558 h 2269043"/>
              <a:gd name="connsiteX3" fmla="*/ 1841262 w 2288552"/>
              <a:gd name="connsiteY3" fmla="*/ 539006 h 2269043"/>
              <a:gd name="connsiteX4" fmla="*/ 2288552 w 2288552"/>
              <a:gd name="connsiteY4" fmla="*/ 2160252 h 2269043"/>
              <a:gd name="connsiteX5" fmla="*/ 2186590 w 2288552"/>
              <a:gd name="connsiteY5" fmla="*/ 2269043 h 2269043"/>
              <a:gd name="connsiteX6" fmla="*/ 518519 w 2288552"/>
              <a:gd name="connsiteY6" fmla="*/ 1852483 h 2269043"/>
              <a:gd name="connsiteX7" fmla="*/ 426802 w 2288552"/>
              <a:gd name="connsiteY7" fmla="*/ 1753936 h 2269043"/>
              <a:gd name="connsiteX8" fmla="*/ 0 w 2288552"/>
              <a:gd name="connsiteY8" fmla="*/ 173665 h 2269043"/>
              <a:gd name="connsiteX0" fmla="*/ 0 w 2298796"/>
              <a:gd name="connsiteY0" fmla="*/ 142934 h 2269043"/>
              <a:gd name="connsiteX1" fmla="*/ 163421 w 2298796"/>
              <a:gd name="connsiteY1" fmla="*/ 0 h 2269043"/>
              <a:gd name="connsiteX2" fmla="*/ 1729058 w 2298796"/>
              <a:gd name="connsiteY2" fmla="*/ 416558 h 2269043"/>
              <a:gd name="connsiteX3" fmla="*/ 1851506 w 2298796"/>
              <a:gd name="connsiteY3" fmla="*/ 539006 h 2269043"/>
              <a:gd name="connsiteX4" fmla="*/ 2298796 w 2298796"/>
              <a:gd name="connsiteY4" fmla="*/ 2160252 h 2269043"/>
              <a:gd name="connsiteX5" fmla="*/ 2196834 w 2298796"/>
              <a:gd name="connsiteY5" fmla="*/ 2269043 h 2269043"/>
              <a:gd name="connsiteX6" fmla="*/ 528763 w 2298796"/>
              <a:gd name="connsiteY6" fmla="*/ 1852483 h 2269043"/>
              <a:gd name="connsiteX7" fmla="*/ 437046 w 2298796"/>
              <a:gd name="connsiteY7" fmla="*/ 1753936 h 2269043"/>
              <a:gd name="connsiteX8" fmla="*/ 0 w 2298796"/>
              <a:gd name="connsiteY8" fmla="*/ 142934 h 2269043"/>
              <a:gd name="connsiteX0" fmla="*/ 0 w 2298796"/>
              <a:gd name="connsiteY0" fmla="*/ 145749 h 2271858"/>
              <a:gd name="connsiteX1" fmla="*/ 163421 w 2298796"/>
              <a:gd name="connsiteY1" fmla="*/ 2815 h 2271858"/>
              <a:gd name="connsiteX2" fmla="*/ 1729058 w 2298796"/>
              <a:gd name="connsiteY2" fmla="*/ 419373 h 2271858"/>
              <a:gd name="connsiteX3" fmla="*/ 1851506 w 2298796"/>
              <a:gd name="connsiteY3" fmla="*/ 541821 h 2271858"/>
              <a:gd name="connsiteX4" fmla="*/ 2298796 w 2298796"/>
              <a:gd name="connsiteY4" fmla="*/ 2163067 h 2271858"/>
              <a:gd name="connsiteX5" fmla="*/ 2196834 w 2298796"/>
              <a:gd name="connsiteY5" fmla="*/ 2271858 h 2271858"/>
              <a:gd name="connsiteX6" fmla="*/ 528763 w 2298796"/>
              <a:gd name="connsiteY6" fmla="*/ 1855298 h 2271858"/>
              <a:gd name="connsiteX7" fmla="*/ 437046 w 2298796"/>
              <a:gd name="connsiteY7" fmla="*/ 1756751 h 2271858"/>
              <a:gd name="connsiteX8" fmla="*/ 0 w 2298796"/>
              <a:gd name="connsiteY8" fmla="*/ 145749 h 2271858"/>
              <a:gd name="connsiteX0" fmla="*/ 1583 w 2300379"/>
              <a:gd name="connsiteY0" fmla="*/ 146709 h 2272818"/>
              <a:gd name="connsiteX1" fmla="*/ 165004 w 2300379"/>
              <a:gd name="connsiteY1" fmla="*/ 3775 h 2272818"/>
              <a:gd name="connsiteX2" fmla="*/ 1730641 w 2300379"/>
              <a:gd name="connsiteY2" fmla="*/ 420333 h 2272818"/>
              <a:gd name="connsiteX3" fmla="*/ 1853089 w 2300379"/>
              <a:gd name="connsiteY3" fmla="*/ 542781 h 2272818"/>
              <a:gd name="connsiteX4" fmla="*/ 2300379 w 2300379"/>
              <a:gd name="connsiteY4" fmla="*/ 2164027 h 2272818"/>
              <a:gd name="connsiteX5" fmla="*/ 2198417 w 2300379"/>
              <a:gd name="connsiteY5" fmla="*/ 2272818 h 2272818"/>
              <a:gd name="connsiteX6" fmla="*/ 530346 w 2300379"/>
              <a:gd name="connsiteY6" fmla="*/ 1856258 h 2272818"/>
              <a:gd name="connsiteX7" fmla="*/ 438629 w 2300379"/>
              <a:gd name="connsiteY7" fmla="*/ 1757711 h 2272818"/>
              <a:gd name="connsiteX8" fmla="*/ 1583 w 2300379"/>
              <a:gd name="connsiteY8" fmla="*/ 146709 h 2272818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98751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98751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64606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8243"/>
              <a:gd name="connsiteX1" fmla="*/ 165338 w 2300713"/>
              <a:gd name="connsiteY1" fmla="*/ 6956 h 2288243"/>
              <a:gd name="connsiteX2" fmla="*/ 1730975 w 2300713"/>
              <a:gd name="connsiteY2" fmla="*/ 423514 h 2288243"/>
              <a:gd name="connsiteX3" fmla="*/ 1853423 w 2300713"/>
              <a:gd name="connsiteY3" fmla="*/ 545962 h 2288243"/>
              <a:gd name="connsiteX4" fmla="*/ 2300713 w 2300713"/>
              <a:gd name="connsiteY4" fmla="*/ 2167208 h 2288243"/>
              <a:gd name="connsiteX5" fmla="*/ 2164606 w 2300713"/>
              <a:gd name="connsiteY5" fmla="*/ 2275999 h 2288243"/>
              <a:gd name="connsiteX6" fmla="*/ 530680 w 2300713"/>
              <a:gd name="connsiteY6" fmla="*/ 1859439 h 2288243"/>
              <a:gd name="connsiteX7" fmla="*/ 438963 w 2300713"/>
              <a:gd name="connsiteY7" fmla="*/ 1760892 h 2288243"/>
              <a:gd name="connsiteX8" fmla="*/ 1917 w 2300713"/>
              <a:gd name="connsiteY8" fmla="*/ 149890 h 2288243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08231 w 2303711"/>
              <a:gd name="connsiteY7" fmla="*/ 1682357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08231 w 2303711"/>
              <a:gd name="connsiteY7" fmla="*/ 1682357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77326 w 2303711"/>
              <a:gd name="connsiteY3" fmla="*/ 590351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77326 w 2303711"/>
              <a:gd name="connsiteY3" fmla="*/ 590351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422589 w 2303711"/>
              <a:gd name="connsiteY7" fmla="*/ 1674265 h 2292042"/>
              <a:gd name="connsiteX8" fmla="*/ 1917 w 2303711"/>
              <a:gd name="connsiteY8" fmla="*/ 149890 h 2292042"/>
              <a:gd name="connsiteX0" fmla="*/ 2010 w 2303804"/>
              <a:gd name="connsiteY0" fmla="*/ 147792 h 2289944"/>
              <a:gd name="connsiteX1" fmla="*/ 163186 w 2303804"/>
              <a:gd name="connsiteY1" fmla="*/ 7104 h 2289944"/>
              <a:gd name="connsiteX2" fmla="*/ 1731068 w 2303804"/>
              <a:gd name="connsiteY2" fmla="*/ 421416 h 2289944"/>
              <a:gd name="connsiteX3" fmla="*/ 1877419 w 2303804"/>
              <a:gd name="connsiteY3" fmla="*/ 588253 h 2289944"/>
              <a:gd name="connsiteX4" fmla="*/ 2300806 w 2303804"/>
              <a:gd name="connsiteY4" fmla="*/ 2165110 h 2289944"/>
              <a:gd name="connsiteX5" fmla="*/ 2164699 w 2303804"/>
              <a:gd name="connsiteY5" fmla="*/ 2273901 h 2289944"/>
              <a:gd name="connsiteX6" fmla="*/ 588820 w 2303804"/>
              <a:gd name="connsiteY6" fmla="*/ 1874416 h 2289944"/>
              <a:gd name="connsiteX7" fmla="*/ 422682 w 2303804"/>
              <a:gd name="connsiteY7" fmla="*/ 1672167 h 2289944"/>
              <a:gd name="connsiteX8" fmla="*/ 2010 w 2303804"/>
              <a:gd name="connsiteY8" fmla="*/ 147792 h 2289944"/>
              <a:gd name="connsiteX0" fmla="*/ 2010 w 2303368"/>
              <a:gd name="connsiteY0" fmla="*/ 147792 h 2301573"/>
              <a:gd name="connsiteX1" fmla="*/ 163186 w 2303368"/>
              <a:gd name="connsiteY1" fmla="*/ 7104 h 2301573"/>
              <a:gd name="connsiteX2" fmla="*/ 1731068 w 2303368"/>
              <a:gd name="connsiteY2" fmla="*/ 421416 h 2301573"/>
              <a:gd name="connsiteX3" fmla="*/ 1877419 w 2303368"/>
              <a:gd name="connsiteY3" fmla="*/ 588253 h 2301573"/>
              <a:gd name="connsiteX4" fmla="*/ 2300806 w 2303368"/>
              <a:gd name="connsiteY4" fmla="*/ 2165110 h 2301573"/>
              <a:gd name="connsiteX5" fmla="*/ 2155719 w 2303368"/>
              <a:gd name="connsiteY5" fmla="*/ 2287371 h 2301573"/>
              <a:gd name="connsiteX6" fmla="*/ 588820 w 2303368"/>
              <a:gd name="connsiteY6" fmla="*/ 1874416 h 2301573"/>
              <a:gd name="connsiteX7" fmla="*/ 422682 w 2303368"/>
              <a:gd name="connsiteY7" fmla="*/ 1672167 h 2301573"/>
              <a:gd name="connsiteX8" fmla="*/ 2010 w 2303368"/>
              <a:gd name="connsiteY8" fmla="*/ 147792 h 2301573"/>
              <a:gd name="connsiteX0" fmla="*/ 2010 w 2303368"/>
              <a:gd name="connsiteY0" fmla="*/ 147792 h 2301573"/>
              <a:gd name="connsiteX1" fmla="*/ 163186 w 2303368"/>
              <a:gd name="connsiteY1" fmla="*/ 7104 h 2301573"/>
              <a:gd name="connsiteX2" fmla="*/ 1731068 w 2303368"/>
              <a:gd name="connsiteY2" fmla="*/ 421416 h 2301573"/>
              <a:gd name="connsiteX3" fmla="*/ 1877419 w 2303368"/>
              <a:gd name="connsiteY3" fmla="*/ 588253 h 2301573"/>
              <a:gd name="connsiteX4" fmla="*/ 2300806 w 2303368"/>
              <a:gd name="connsiteY4" fmla="*/ 2165110 h 2301573"/>
              <a:gd name="connsiteX5" fmla="*/ 2155719 w 2303368"/>
              <a:gd name="connsiteY5" fmla="*/ 2287371 h 2301573"/>
              <a:gd name="connsiteX6" fmla="*/ 588820 w 2303368"/>
              <a:gd name="connsiteY6" fmla="*/ 1874416 h 2301573"/>
              <a:gd name="connsiteX7" fmla="*/ 422682 w 2303368"/>
              <a:gd name="connsiteY7" fmla="*/ 1672167 h 2301573"/>
              <a:gd name="connsiteX8" fmla="*/ 2010 w 2303368"/>
              <a:gd name="connsiteY8" fmla="*/ 147792 h 2301573"/>
              <a:gd name="connsiteX0" fmla="*/ 2010 w 2304304"/>
              <a:gd name="connsiteY0" fmla="*/ 147792 h 2296304"/>
              <a:gd name="connsiteX1" fmla="*/ 163186 w 2304304"/>
              <a:gd name="connsiteY1" fmla="*/ 7104 h 2296304"/>
              <a:gd name="connsiteX2" fmla="*/ 1731068 w 2304304"/>
              <a:gd name="connsiteY2" fmla="*/ 421416 h 2296304"/>
              <a:gd name="connsiteX3" fmla="*/ 1877419 w 2304304"/>
              <a:gd name="connsiteY3" fmla="*/ 588253 h 2296304"/>
              <a:gd name="connsiteX4" fmla="*/ 2300806 w 2304304"/>
              <a:gd name="connsiteY4" fmla="*/ 2165110 h 2296304"/>
              <a:gd name="connsiteX5" fmla="*/ 2155719 w 2304304"/>
              <a:gd name="connsiteY5" fmla="*/ 2287371 h 2296304"/>
              <a:gd name="connsiteX6" fmla="*/ 588820 w 2304304"/>
              <a:gd name="connsiteY6" fmla="*/ 1874416 h 2296304"/>
              <a:gd name="connsiteX7" fmla="*/ 422682 w 2304304"/>
              <a:gd name="connsiteY7" fmla="*/ 1672167 h 2296304"/>
              <a:gd name="connsiteX8" fmla="*/ 2010 w 2304304"/>
              <a:gd name="connsiteY8" fmla="*/ 147792 h 2296304"/>
              <a:gd name="connsiteX0" fmla="*/ 2010 w 2300806"/>
              <a:gd name="connsiteY0" fmla="*/ 147792 h 2298797"/>
              <a:gd name="connsiteX1" fmla="*/ 163186 w 2300806"/>
              <a:gd name="connsiteY1" fmla="*/ 7104 h 2298797"/>
              <a:gd name="connsiteX2" fmla="*/ 1731068 w 2300806"/>
              <a:gd name="connsiteY2" fmla="*/ 421416 h 2298797"/>
              <a:gd name="connsiteX3" fmla="*/ 1877419 w 2300806"/>
              <a:gd name="connsiteY3" fmla="*/ 588253 h 2298797"/>
              <a:gd name="connsiteX4" fmla="*/ 2300806 w 2300806"/>
              <a:gd name="connsiteY4" fmla="*/ 2165110 h 2298797"/>
              <a:gd name="connsiteX5" fmla="*/ 2155719 w 2300806"/>
              <a:gd name="connsiteY5" fmla="*/ 2287371 h 2298797"/>
              <a:gd name="connsiteX6" fmla="*/ 588820 w 2300806"/>
              <a:gd name="connsiteY6" fmla="*/ 1874416 h 2298797"/>
              <a:gd name="connsiteX7" fmla="*/ 422682 w 2300806"/>
              <a:gd name="connsiteY7" fmla="*/ 1672167 h 2298797"/>
              <a:gd name="connsiteX8" fmla="*/ 2010 w 2300806"/>
              <a:gd name="connsiteY8" fmla="*/ 147792 h 2298797"/>
              <a:gd name="connsiteX0" fmla="*/ 2010 w 2300806"/>
              <a:gd name="connsiteY0" fmla="*/ 147792 h 2293305"/>
              <a:gd name="connsiteX1" fmla="*/ 163186 w 2300806"/>
              <a:gd name="connsiteY1" fmla="*/ 7104 h 2293305"/>
              <a:gd name="connsiteX2" fmla="*/ 1731068 w 2300806"/>
              <a:gd name="connsiteY2" fmla="*/ 421416 h 2293305"/>
              <a:gd name="connsiteX3" fmla="*/ 1877419 w 2300806"/>
              <a:gd name="connsiteY3" fmla="*/ 588253 h 2293305"/>
              <a:gd name="connsiteX4" fmla="*/ 2300806 w 2300806"/>
              <a:gd name="connsiteY4" fmla="*/ 2165110 h 2293305"/>
              <a:gd name="connsiteX5" fmla="*/ 2155719 w 2300806"/>
              <a:gd name="connsiteY5" fmla="*/ 2287371 h 2293305"/>
              <a:gd name="connsiteX6" fmla="*/ 588820 w 2300806"/>
              <a:gd name="connsiteY6" fmla="*/ 1874416 h 2293305"/>
              <a:gd name="connsiteX7" fmla="*/ 422682 w 2300806"/>
              <a:gd name="connsiteY7" fmla="*/ 1672167 h 2293305"/>
              <a:gd name="connsiteX8" fmla="*/ 2010 w 2300806"/>
              <a:gd name="connsiteY8" fmla="*/ 147792 h 2293305"/>
              <a:gd name="connsiteX0" fmla="*/ 2010 w 2300806"/>
              <a:gd name="connsiteY0" fmla="*/ 147792 h 2290966"/>
              <a:gd name="connsiteX1" fmla="*/ 163186 w 2300806"/>
              <a:gd name="connsiteY1" fmla="*/ 7104 h 2290966"/>
              <a:gd name="connsiteX2" fmla="*/ 1731068 w 2300806"/>
              <a:gd name="connsiteY2" fmla="*/ 421416 h 2290966"/>
              <a:gd name="connsiteX3" fmla="*/ 1877419 w 2300806"/>
              <a:gd name="connsiteY3" fmla="*/ 588253 h 2290966"/>
              <a:gd name="connsiteX4" fmla="*/ 2300806 w 2300806"/>
              <a:gd name="connsiteY4" fmla="*/ 2165110 h 2290966"/>
              <a:gd name="connsiteX5" fmla="*/ 2155719 w 2300806"/>
              <a:gd name="connsiteY5" fmla="*/ 2287371 h 2290966"/>
              <a:gd name="connsiteX6" fmla="*/ 588820 w 2300806"/>
              <a:gd name="connsiteY6" fmla="*/ 1874416 h 2290966"/>
              <a:gd name="connsiteX7" fmla="*/ 422682 w 2300806"/>
              <a:gd name="connsiteY7" fmla="*/ 1672167 h 2290966"/>
              <a:gd name="connsiteX8" fmla="*/ 2010 w 2300806"/>
              <a:gd name="connsiteY8" fmla="*/ 147792 h 2290966"/>
              <a:gd name="connsiteX0" fmla="*/ 2010 w 2300806"/>
              <a:gd name="connsiteY0" fmla="*/ 147792 h 2290966"/>
              <a:gd name="connsiteX1" fmla="*/ 163186 w 2300806"/>
              <a:gd name="connsiteY1" fmla="*/ 7104 h 2290966"/>
              <a:gd name="connsiteX2" fmla="*/ 1731068 w 2300806"/>
              <a:gd name="connsiteY2" fmla="*/ 421416 h 2290966"/>
              <a:gd name="connsiteX3" fmla="*/ 1877419 w 2300806"/>
              <a:gd name="connsiteY3" fmla="*/ 588253 h 2290966"/>
              <a:gd name="connsiteX4" fmla="*/ 2300806 w 2300806"/>
              <a:gd name="connsiteY4" fmla="*/ 2165110 h 2290966"/>
              <a:gd name="connsiteX5" fmla="*/ 2155719 w 2300806"/>
              <a:gd name="connsiteY5" fmla="*/ 2287371 h 2290966"/>
              <a:gd name="connsiteX6" fmla="*/ 588820 w 2300806"/>
              <a:gd name="connsiteY6" fmla="*/ 1874416 h 2290966"/>
              <a:gd name="connsiteX7" fmla="*/ 422682 w 2300806"/>
              <a:gd name="connsiteY7" fmla="*/ 1672167 h 2290966"/>
              <a:gd name="connsiteX8" fmla="*/ 2010 w 2300806"/>
              <a:gd name="connsiteY8" fmla="*/ 147792 h 2290966"/>
              <a:gd name="connsiteX0" fmla="*/ 2321 w 2301117"/>
              <a:gd name="connsiteY0" fmla="*/ 145616 h 2288790"/>
              <a:gd name="connsiteX1" fmla="*/ 163497 w 2301117"/>
              <a:gd name="connsiteY1" fmla="*/ 4928 h 2288790"/>
              <a:gd name="connsiteX2" fmla="*/ 1731379 w 2301117"/>
              <a:gd name="connsiteY2" fmla="*/ 419240 h 2288790"/>
              <a:gd name="connsiteX3" fmla="*/ 1877730 w 2301117"/>
              <a:gd name="connsiteY3" fmla="*/ 586077 h 2288790"/>
              <a:gd name="connsiteX4" fmla="*/ 2301117 w 2301117"/>
              <a:gd name="connsiteY4" fmla="*/ 2162934 h 2288790"/>
              <a:gd name="connsiteX5" fmla="*/ 2156030 w 2301117"/>
              <a:gd name="connsiteY5" fmla="*/ 2285195 h 2288790"/>
              <a:gd name="connsiteX6" fmla="*/ 589131 w 2301117"/>
              <a:gd name="connsiteY6" fmla="*/ 1872240 h 2288790"/>
              <a:gd name="connsiteX7" fmla="*/ 422993 w 2301117"/>
              <a:gd name="connsiteY7" fmla="*/ 1669991 h 2288790"/>
              <a:gd name="connsiteX8" fmla="*/ 2321 w 2301117"/>
              <a:gd name="connsiteY8" fmla="*/ 145616 h 2288790"/>
              <a:gd name="connsiteX0" fmla="*/ 0 w 2298796"/>
              <a:gd name="connsiteY0" fmla="*/ 147175 h 2290349"/>
              <a:gd name="connsiteX1" fmla="*/ 161176 w 2298796"/>
              <a:gd name="connsiteY1" fmla="*/ 6487 h 2290349"/>
              <a:gd name="connsiteX2" fmla="*/ 1729058 w 2298796"/>
              <a:gd name="connsiteY2" fmla="*/ 420799 h 2290349"/>
              <a:gd name="connsiteX3" fmla="*/ 1875409 w 2298796"/>
              <a:gd name="connsiteY3" fmla="*/ 587636 h 2290349"/>
              <a:gd name="connsiteX4" fmla="*/ 2298796 w 2298796"/>
              <a:gd name="connsiteY4" fmla="*/ 2164493 h 2290349"/>
              <a:gd name="connsiteX5" fmla="*/ 2153709 w 2298796"/>
              <a:gd name="connsiteY5" fmla="*/ 2286754 h 2290349"/>
              <a:gd name="connsiteX6" fmla="*/ 586810 w 2298796"/>
              <a:gd name="connsiteY6" fmla="*/ 1873799 h 2290349"/>
              <a:gd name="connsiteX7" fmla="*/ 420672 w 2298796"/>
              <a:gd name="connsiteY7" fmla="*/ 1671550 h 2290349"/>
              <a:gd name="connsiteX8" fmla="*/ 0 w 2298796"/>
              <a:gd name="connsiteY8" fmla="*/ 147175 h 2290349"/>
              <a:gd name="connsiteX0" fmla="*/ 0 w 2298796"/>
              <a:gd name="connsiteY0" fmla="*/ 147356 h 2290530"/>
              <a:gd name="connsiteX1" fmla="*/ 161176 w 2298796"/>
              <a:gd name="connsiteY1" fmla="*/ 6668 h 2290530"/>
              <a:gd name="connsiteX2" fmla="*/ 1729058 w 2298796"/>
              <a:gd name="connsiteY2" fmla="*/ 420980 h 2290530"/>
              <a:gd name="connsiteX3" fmla="*/ 1875409 w 2298796"/>
              <a:gd name="connsiteY3" fmla="*/ 587817 h 2290530"/>
              <a:gd name="connsiteX4" fmla="*/ 2298796 w 2298796"/>
              <a:gd name="connsiteY4" fmla="*/ 2164674 h 2290530"/>
              <a:gd name="connsiteX5" fmla="*/ 2153709 w 2298796"/>
              <a:gd name="connsiteY5" fmla="*/ 2286935 h 2290530"/>
              <a:gd name="connsiteX6" fmla="*/ 586810 w 2298796"/>
              <a:gd name="connsiteY6" fmla="*/ 1873980 h 2290530"/>
              <a:gd name="connsiteX7" fmla="*/ 420672 w 2298796"/>
              <a:gd name="connsiteY7" fmla="*/ 1671731 h 2290530"/>
              <a:gd name="connsiteX8" fmla="*/ 0 w 2298796"/>
              <a:gd name="connsiteY8" fmla="*/ 147356 h 2290530"/>
              <a:gd name="connsiteX0" fmla="*/ 9617 w 2308413"/>
              <a:gd name="connsiteY0" fmla="*/ 144929 h 2288103"/>
              <a:gd name="connsiteX1" fmla="*/ 170793 w 2308413"/>
              <a:gd name="connsiteY1" fmla="*/ 4241 h 2288103"/>
              <a:gd name="connsiteX2" fmla="*/ 1738675 w 2308413"/>
              <a:gd name="connsiteY2" fmla="*/ 418553 h 2288103"/>
              <a:gd name="connsiteX3" fmla="*/ 1885026 w 2308413"/>
              <a:gd name="connsiteY3" fmla="*/ 585390 h 2288103"/>
              <a:gd name="connsiteX4" fmla="*/ 2308413 w 2308413"/>
              <a:gd name="connsiteY4" fmla="*/ 2162247 h 2288103"/>
              <a:gd name="connsiteX5" fmla="*/ 2163326 w 2308413"/>
              <a:gd name="connsiteY5" fmla="*/ 2284508 h 2288103"/>
              <a:gd name="connsiteX6" fmla="*/ 596427 w 2308413"/>
              <a:gd name="connsiteY6" fmla="*/ 1871553 h 2288103"/>
              <a:gd name="connsiteX7" fmla="*/ 430289 w 2308413"/>
              <a:gd name="connsiteY7" fmla="*/ 1669304 h 2288103"/>
              <a:gd name="connsiteX8" fmla="*/ 9617 w 2308413"/>
              <a:gd name="connsiteY8" fmla="*/ 144929 h 2288103"/>
              <a:gd name="connsiteX0" fmla="*/ 8386 w 2307182"/>
              <a:gd name="connsiteY0" fmla="*/ 152138 h 2295312"/>
              <a:gd name="connsiteX1" fmla="*/ 169562 w 2307182"/>
              <a:gd name="connsiteY1" fmla="*/ 11450 h 2295312"/>
              <a:gd name="connsiteX2" fmla="*/ 1737444 w 2307182"/>
              <a:gd name="connsiteY2" fmla="*/ 425762 h 2295312"/>
              <a:gd name="connsiteX3" fmla="*/ 1883795 w 2307182"/>
              <a:gd name="connsiteY3" fmla="*/ 592599 h 2295312"/>
              <a:gd name="connsiteX4" fmla="*/ 2307182 w 2307182"/>
              <a:gd name="connsiteY4" fmla="*/ 2169456 h 2295312"/>
              <a:gd name="connsiteX5" fmla="*/ 2162095 w 2307182"/>
              <a:gd name="connsiteY5" fmla="*/ 2291717 h 2295312"/>
              <a:gd name="connsiteX6" fmla="*/ 595196 w 2307182"/>
              <a:gd name="connsiteY6" fmla="*/ 1878762 h 2295312"/>
              <a:gd name="connsiteX7" fmla="*/ 429058 w 2307182"/>
              <a:gd name="connsiteY7" fmla="*/ 1676513 h 2295312"/>
              <a:gd name="connsiteX8" fmla="*/ 8386 w 2307182"/>
              <a:gd name="connsiteY8" fmla="*/ 152138 h 2295312"/>
              <a:gd name="connsiteX0" fmla="*/ 9020 w 2301081"/>
              <a:gd name="connsiteY0" fmla="*/ 145947 h 2295856"/>
              <a:gd name="connsiteX1" fmla="*/ 163461 w 2301081"/>
              <a:gd name="connsiteY1" fmla="*/ 11994 h 2295856"/>
              <a:gd name="connsiteX2" fmla="*/ 1731343 w 2301081"/>
              <a:gd name="connsiteY2" fmla="*/ 426306 h 2295856"/>
              <a:gd name="connsiteX3" fmla="*/ 1877694 w 2301081"/>
              <a:gd name="connsiteY3" fmla="*/ 593143 h 2295856"/>
              <a:gd name="connsiteX4" fmla="*/ 2301081 w 2301081"/>
              <a:gd name="connsiteY4" fmla="*/ 2170000 h 2295856"/>
              <a:gd name="connsiteX5" fmla="*/ 2155994 w 2301081"/>
              <a:gd name="connsiteY5" fmla="*/ 2292261 h 2295856"/>
              <a:gd name="connsiteX6" fmla="*/ 589095 w 2301081"/>
              <a:gd name="connsiteY6" fmla="*/ 1879306 h 2295856"/>
              <a:gd name="connsiteX7" fmla="*/ 422957 w 2301081"/>
              <a:gd name="connsiteY7" fmla="*/ 1677057 h 2295856"/>
              <a:gd name="connsiteX8" fmla="*/ 9020 w 2301081"/>
              <a:gd name="connsiteY8" fmla="*/ 145947 h 2295856"/>
              <a:gd name="connsiteX0" fmla="*/ 3409 w 2295470"/>
              <a:gd name="connsiteY0" fmla="*/ 146126 h 2296035"/>
              <a:gd name="connsiteX1" fmla="*/ 157850 w 2295470"/>
              <a:gd name="connsiteY1" fmla="*/ 12173 h 2296035"/>
              <a:gd name="connsiteX2" fmla="*/ 1725732 w 2295470"/>
              <a:gd name="connsiteY2" fmla="*/ 426485 h 2296035"/>
              <a:gd name="connsiteX3" fmla="*/ 1872083 w 2295470"/>
              <a:gd name="connsiteY3" fmla="*/ 593322 h 2296035"/>
              <a:gd name="connsiteX4" fmla="*/ 2295470 w 2295470"/>
              <a:gd name="connsiteY4" fmla="*/ 2170179 h 2296035"/>
              <a:gd name="connsiteX5" fmla="*/ 2150383 w 2295470"/>
              <a:gd name="connsiteY5" fmla="*/ 2292440 h 2296035"/>
              <a:gd name="connsiteX6" fmla="*/ 583484 w 2295470"/>
              <a:gd name="connsiteY6" fmla="*/ 1879485 h 2296035"/>
              <a:gd name="connsiteX7" fmla="*/ 417346 w 2295470"/>
              <a:gd name="connsiteY7" fmla="*/ 1677236 h 2296035"/>
              <a:gd name="connsiteX8" fmla="*/ 3409 w 2295470"/>
              <a:gd name="connsiteY8" fmla="*/ 146126 h 2296035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5540 w 2297601"/>
              <a:gd name="connsiteY0" fmla="*/ 143814 h 2293723"/>
              <a:gd name="connsiteX1" fmla="*/ 159981 w 2297601"/>
              <a:gd name="connsiteY1" fmla="*/ 9861 h 2293723"/>
              <a:gd name="connsiteX2" fmla="*/ 1727863 w 2297601"/>
              <a:gd name="connsiteY2" fmla="*/ 424173 h 2293723"/>
              <a:gd name="connsiteX3" fmla="*/ 1874214 w 2297601"/>
              <a:gd name="connsiteY3" fmla="*/ 591010 h 2293723"/>
              <a:gd name="connsiteX4" fmla="*/ 2297601 w 2297601"/>
              <a:gd name="connsiteY4" fmla="*/ 2167867 h 2293723"/>
              <a:gd name="connsiteX5" fmla="*/ 2152514 w 2297601"/>
              <a:gd name="connsiteY5" fmla="*/ 2290128 h 2293723"/>
              <a:gd name="connsiteX6" fmla="*/ 585615 w 2297601"/>
              <a:gd name="connsiteY6" fmla="*/ 1877173 h 2293723"/>
              <a:gd name="connsiteX7" fmla="*/ 419477 w 2297601"/>
              <a:gd name="connsiteY7" fmla="*/ 1674924 h 2293723"/>
              <a:gd name="connsiteX8" fmla="*/ 5540 w 2297601"/>
              <a:gd name="connsiteY8" fmla="*/ 143814 h 2293723"/>
              <a:gd name="connsiteX0" fmla="*/ 5540 w 2297601"/>
              <a:gd name="connsiteY0" fmla="*/ 143814 h 2293723"/>
              <a:gd name="connsiteX1" fmla="*/ 159981 w 2297601"/>
              <a:gd name="connsiteY1" fmla="*/ 9861 h 2293723"/>
              <a:gd name="connsiteX2" fmla="*/ 1727863 w 2297601"/>
              <a:gd name="connsiteY2" fmla="*/ 424173 h 2293723"/>
              <a:gd name="connsiteX3" fmla="*/ 1874214 w 2297601"/>
              <a:gd name="connsiteY3" fmla="*/ 591010 h 2293723"/>
              <a:gd name="connsiteX4" fmla="*/ 2297601 w 2297601"/>
              <a:gd name="connsiteY4" fmla="*/ 2167867 h 2293723"/>
              <a:gd name="connsiteX5" fmla="*/ 2152514 w 2297601"/>
              <a:gd name="connsiteY5" fmla="*/ 2290128 h 2293723"/>
              <a:gd name="connsiteX6" fmla="*/ 585615 w 2297601"/>
              <a:gd name="connsiteY6" fmla="*/ 1877173 h 2293723"/>
              <a:gd name="connsiteX7" fmla="*/ 419477 w 2297601"/>
              <a:gd name="connsiteY7" fmla="*/ 1674924 h 2293723"/>
              <a:gd name="connsiteX8" fmla="*/ 5540 w 2297601"/>
              <a:gd name="connsiteY8" fmla="*/ 143814 h 2293723"/>
              <a:gd name="connsiteX0" fmla="*/ 3923 w 2295984"/>
              <a:gd name="connsiteY0" fmla="*/ 144081 h 2293990"/>
              <a:gd name="connsiteX1" fmla="*/ 158364 w 2295984"/>
              <a:gd name="connsiteY1" fmla="*/ 10128 h 2293990"/>
              <a:gd name="connsiteX2" fmla="*/ 1726246 w 2295984"/>
              <a:gd name="connsiteY2" fmla="*/ 424440 h 2293990"/>
              <a:gd name="connsiteX3" fmla="*/ 1872597 w 2295984"/>
              <a:gd name="connsiteY3" fmla="*/ 591277 h 2293990"/>
              <a:gd name="connsiteX4" fmla="*/ 2295984 w 2295984"/>
              <a:gd name="connsiteY4" fmla="*/ 2168134 h 2293990"/>
              <a:gd name="connsiteX5" fmla="*/ 2150897 w 2295984"/>
              <a:gd name="connsiteY5" fmla="*/ 2290395 h 2293990"/>
              <a:gd name="connsiteX6" fmla="*/ 583998 w 2295984"/>
              <a:gd name="connsiteY6" fmla="*/ 1877440 h 2293990"/>
              <a:gd name="connsiteX7" fmla="*/ 417860 w 2295984"/>
              <a:gd name="connsiteY7" fmla="*/ 1675191 h 2293990"/>
              <a:gd name="connsiteX8" fmla="*/ 3923 w 2295984"/>
              <a:gd name="connsiteY8" fmla="*/ 144081 h 2293990"/>
              <a:gd name="connsiteX0" fmla="*/ 1528 w 2293589"/>
              <a:gd name="connsiteY0" fmla="*/ 144362 h 2294271"/>
              <a:gd name="connsiteX1" fmla="*/ 155969 w 2293589"/>
              <a:gd name="connsiteY1" fmla="*/ 10409 h 2294271"/>
              <a:gd name="connsiteX2" fmla="*/ 1723851 w 2293589"/>
              <a:gd name="connsiteY2" fmla="*/ 424721 h 2294271"/>
              <a:gd name="connsiteX3" fmla="*/ 1870202 w 2293589"/>
              <a:gd name="connsiteY3" fmla="*/ 591558 h 2294271"/>
              <a:gd name="connsiteX4" fmla="*/ 2293589 w 2293589"/>
              <a:gd name="connsiteY4" fmla="*/ 2168415 h 2294271"/>
              <a:gd name="connsiteX5" fmla="*/ 2148502 w 2293589"/>
              <a:gd name="connsiteY5" fmla="*/ 2290676 h 2294271"/>
              <a:gd name="connsiteX6" fmla="*/ 581603 w 2293589"/>
              <a:gd name="connsiteY6" fmla="*/ 1877721 h 2294271"/>
              <a:gd name="connsiteX7" fmla="*/ 415465 w 2293589"/>
              <a:gd name="connsiteY7" fmla="*/ 1675472 h 2294271"/>
              <a:gd name="connsiteX8" fmla="*/ 1528 w 2293589"/>
              <a:gd name="connsiteY8" fmla="*/ 144362 h 2294271"/>
              <a:gd name="connsiteX0" fmla="*/ 1848 w 2293909"/>
              <a:gd name="connsiteY0" fmla="*/ 138202 h 2288111"/>
              <a:gd name="connsiteX1" fmla="*/ 156289 w 2293909"/>
              <a:gd name="connsiteY1" fmla="*/ 4249 h 2288111"/>
              <a:gd name="connsiteX2" fmla="*/ 1724171 w 2293909"/>
              <a:gd name="connsiteY2" fmla="*/ 418561 h 2288111"/>
              <a:gd name="connsiteX3" fmla="*/ 1870522 w 2293909"/>
              <a:gd name="connsiteY3" fmla="*/ 585398 h 2288111"/>
              <a:gd name="connsiteX4" fmla="*/ 2293909 w 2293909"/>
              <a:gd name="connsiteY4" fmla="*/ 2162255 h 2288111"/>
              <a:gd name="connsiteX5" fmla="*/ 2148822 w 2293909"/>
              <a:gd name="connsiteY5" fmla="*/ 2284516 h 2288111"/>
              <a:gd name="connsiteX6" fmla="*/ 581923 w 2293909"/>
              <a:gd name="connsiteY6" fmla="*/ 1871561 h 2288111"/>
              <a:gd name="connsiteX7" fmla="*/ 415785 w 2293909"/>
              <a:gd name="connsiteY7" fmla="*/ 1669312 h 2288111"/>
              <a:gd name="connsiteX8" fmla="*/ 1848 w 2293909"/>
              <a:gd name="connsiteY8" fmla="*/ 138202 h 2288111"/>
              <a:gd name="connsiteX0" fmla="*/ 1289 w 2293350"/>
              <a:gd name="connsiteY0" fmla="*/ 138202 h 2288111"/>
              <a:gd name="connsiteX1" fmla="*/ 155730 w 2293350"/>
              <a:gd name="connsiteY1" fmla="*/ 4249 h 2288111"/>
              <a:gd name="connsiteX2" fmla="*/ 1723612 w 2293350"/>
              <a:gd name="connsiteY2" fmla="*/ 418561 h 2288111"/>
              <a:gd name="connsiteX3" fmla="*/ 1869963 w 2293350"/>
              <a:gd name="connsiteY3" fmla="*/ 585398 h 2288111"/>
              <a:gd name="connsiteX4" fmla="*/ 2293350 w 2293350"/>
              <a:gd name="connsiteY4" fmla="*/ 2162255 h 2288111"/>
              <a:gd name="connsiteX5" fmla="*/ 2148263 w 2293350"/>
              <a:gd name="connsiteY5" fmla="*/ 2284516 h 2288111"/>
              <a:gd name="connsiteX6" fmla="*/ 581364 w 2293350"/>
              <a:gd name="connsiteY6" fmla="*/ 1871561 h 2288111"/>
              <a:gd name="connsiteX7" fmla="*/ 415226 w 2293350"/>
              <a:gd name="connsiteY7" fmla="*/ 1669312 h 2288111"/>
              <a:gd name="connsiteX8" fmla="*/ 1289 w 2293350"/>
              <a:gd name="connsiteY8" fmla="*/ 138202 h 2288111"/>
              <a:gd name="connsiteX0" fmla="*/ 1527 w 2293588"/>
              <a:gd name="connsiteY0" fmla="*/ 138621 h 2288530"/>
              <a:gd name="connsiteX1" fmla="*/ 155968 w 2293588"/>
              <a:gd name="connsiteY1" fmla="*/ 4668 h 2288530"/>
              <a:gd name="connsiteX2" fmla="*/ 1723850 w 2293588"/>
              <a:gd name="connsiteY2" fmla="*/ 418980 h 2288530"/>
              <a:gd name="connsiteX3" fmla="*/ 1870201 w 2293588"/>
              <a:gd name="connsiteY3" fmla="*/ 585817 h 2288530"/>
              <a:gd name="connsiteX4" fmla="*/ 2293588 w 2293588"/>
              <a:gd name="connsiteY4" fmla="*/ 2162674 h 2288530"/>
              <a:gd name="connsiteX5" fmla="*/ 2148501 w 2293588"/>
              <a:gd name="connsiteY5" fmla="*/ 2284935 h 2288530"/>
              <a:gd name="connsiteX6" fmla="*/ 581602 w 2293588"/>
              <a:gd name="connsiteY6" fmla="*/ 1871980 h 2288530"/>
              <a:gd name="connsiteX7" fmla="*/ 415464 w 2293588"/>
              <a:gd name="connsiteY7" fmla="*/ 1669731 h 2288530"/>
              <a:gd name="connsiteX8" fmla="*/ 1527 w 2293588"/>
              <a:gd name="connsiteY8" fmla="*/ 138621 h 2288530"/>
              <a:gd name="connsiteX0" fmla="*/ 4451 w 2296512"/>
              <a:gd name="connsiteY0" fmla="*/ 139388 h 2289297"/>
              <a:gd name="connsiteX1" fmla="*/ 158892 w 2296512"/>
              <a:gd name="connsiteY1" fmla="*/ 5435 h 2289297"/>
              <a:gd name="connsiteX2" fmla="*/ 1726774 w 2296512"/>
              <a:gd name="connsiteY2" fmla="*/ 419747 h 2289297"/>
              <a:gd name="connsiteX3" fmla="*/ 1873125 w 2296512"/>
              <a:gd name="connsiteY3" fmla="*/ 586584 h 2289297"/>
              <a:gd name="connsiteX4" fmla="*/ 2296512 w 2296512"/>
              <a:gd name="connsiteY4" fmla="*/ 2163441 h 2289297"/>
              <a:gd name="connsiteX5" fmla="*/ 2151425 w 2296512"/>
              <a:gd name="connsiteY5" fmla="*/ 2285702 h 2289297"/>
              <a:gd name="connsiteX6" fmla="*/ 584526 w 2296512"/>
              <a:gd name="connsiteY6" fmla="*/ 1872747 h 2289297"/>
              <a:gd name="connsiteX7" fmla="*/ 418388 w 2296512"/>
              <a:gd name="connsiteY7" fmla="*/ 1670498 h 2289297"/>
              <a:gd name="connsiteX8" fmla="*/ 4451 w 2296512"/>
              <a:gd name="connsiteY8" fmla="*/ 139388 h 2289297"/>
              <a:gd name="connsiteX0" fmla="*/ 4451 w 2299782"/>
              <a:gd name="connsiteY0" fmla="*/ 139388 h 2288818"/>
              <a:gd name="connsiteX1" fmla="*/ 158892 w 2299782"/>
              <a:gd name="connsiteY1" fmla="*/ 5435 h 2288818"/>
              <a:gd name="connsiteX2" fmla="*/ 1726774 w 2299782"/>
              <a:gd name="connsiteY2" fmla="*/ 419747 h 2288818"/>
              <a:gd name="connsiteX3" fmla="*/ 1873125 w 2299782"/>
              <a:gd name="connsiteY3" fmla="*/ 586584 h 2288818"/>
              <a:gd name="connsiteX4" fmla="*/ 2296512 w 2299782"/>
              <a:gd name="connsiteY4" fmla="*/ 2163441 h 2288818"/>
              <a:gd name="connsiteX5" fmla="*/ 2151425 w 2299782"/>
              <a:gd name="connsiteY5" fmla="*/ 2285702 h 2288818"/>
              <a:gd name="connsiteX6" fmla="*/ 584526 w 2299782"/>
              <a:gd name="connsiteY6" fmla="*/ 1872747 h 2288818"/>
              <a:gd name="connsiteX7" fmla="*/ 418388 w 2299782"/>
              <a:gd name="connsiteY7" fmla="*/ 1670498 h 2288818"/>
              <a:gd name="connsiteX8" fmla="*/ 4451 w 2299782"/>
              <a:gd name="connsiteY8" fmla="*/ 139388 h 2288818"/>
              <a:gd name="connsiteX0" fmla="*/ 4451 w 2299139"/>
              <a:gd name="connsiteY0" fmla="*/ 139388 h 2287220"/>
              <a:gd name="connsiteX1" fmla="*/ 158892 w 2299139"/>
              <a:gd name="connsiteY1" fmla="*/ 5435 h 2287220"/>
              <a:gd name="connsiteX2" fmla="*/ 1726774 w 2299139"/>
              <a:gd name="connsiteY2" fmla="*/ 419747 h 2287220"/>
              <a:gd name="connsiteX3" fmla="*/ 1873125 w 2299139"/>
              <a:gd name="connsiteY3" fmla="*/ 586584 h 2287220"/>
              <a:gd name="connsiteX4" fmla="*/ 2296512 w 2299139"/>
              <a:gd name="connsiteY4" fmla="*/ 2163441 h 2287220"/>
              <a:gd name="connsiteX5" fmla="*/ 2151425 w 2299139"/>
              <a:gd name="connsiteY5" fmla="*/ 2285702 h 2287220"/>
              <a:gd name="connsiteX6" fmla="*/ 584526 w 2299139"/>
              <a:gd name="connsiteY6" fmla="*/ 1872747 h 2287220"/>
              <a:gd name="connsiteX7" fmla="*/ 418388 w 2299139"/>
              <a:gd name="connsiteY7" fmla="*/ 1670498 h 2287220"/>
              <a:gd name="connsiteX8" fmla="*/ 4451 w 2299139"/>
              <a:gd name="connsiteY8" fmla="*/ 139388 h 2287220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84526 w 2299277"/>
              <a:gd name="connsiteY6" fmla="*/ 1872747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4690 w 2299277"/>
              <a:gd name="connsiteY3" fmla="*/ 585018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4690 w 2299277"/>
              <a:gd name="connsiteY3" fmla="*/ 588149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99277" h="2289265">
                <a:moveTo>
                  <a:pt x="4451" y="139388"/>
                </a:moveTo>
                <a:cubicBezTo>
                  <a:pt x="-13417" y="60766"/>
                  <a:pt x="19464" y="-22226"/>
                  <a:pt x="158892" y="5435"/>
                </a:cubicBezTo>
                <a:lnTo>
                  <a:pt x="1726774" y="419747"/>
                </a:lnTo>
                <a:cubicBezTo>
                  <a:pt x="1822894" y="445626"/>
                  <a:pt x="1861313" y="514526"/>
                  <a:pt x="1880135" y="585426"/>
                </a:cubicBezTo>
                <a:cubicBezTo>
                  <a:pt x="2097057" y="1402519"/>
                  <a:pt x="2138139" y="1539608"/>
                  <a:pt x="2296512" y="2163441"/>
                </a:cubicBezTo>
                <a:cubicBezTo>
                  <a:pt x="2313920" y="2245273"/>
                  <a:pt x="2247201" y="2304717"/>
                  <a:pt x="2151425" y="2285702"/>
                </a:cubicBezTo>
                <a:lnTo>
                  <a:pt x="594791" y="1867358"/>
                </a:lnTo>
                <a:cubicBezTo>
                  <a:pt x="507154" y="1842614"/>
                  <a:pt x="450849" y="1799460"/>
                  <a:pt x="416823" y="1672064"/>
                </a:cubicBezTo>
                <a:cubicBezTo>
                  <a:pt x="286664" y="1184744"/>
                  <a:pt x="134198" y="644520"/>
                  <a:pt x="4451" y="139388"/>
                </a:cubicBezTo>
                <a:close/>
              </a:path>
            </a:pathLst>
          </a:custGeom>
          <a:noFill/>
          <a:ln w="28575" cmpd="sng">
            <a:solidFill>
              <a:srgbClr val="A7934B">
                <a:alpha val="1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ounded Rectangle 11"/>
          <p:cNvSpPr/>
          <p:nvPr userDrawn="1"/>
        </p:nvSpPr>
        <p:spPr>
          <a:xfrm rot="20703236" flipH="1">
            <a:off x="14869905" y="-1200840"/>
            <a:ext cx="2343465" cy="2326254"/>
          </a:xfrm>
          <a:custGeom>
            <a:avLst/>
            <a:gdLst>
              <a:gd name="connsiteX0" fmla="*/ 0 w 2309041"/>
              <a:gd name="connsiteY0" fmla="*/ 122448 h 2313432"/>
              <a:gd name="connsiteX1" fmla="*/ 122448 w 2309041"/>
              <a:gd name="connsiteY1" fmla="*/ 0 h 2313432"/>
              <a:gd name="connsiteX2" fmla="*/ 2186593 w 2309041"/>
              <a:gd name="connsiteY2" fmla="*/ 0 h 2313432"/>
              <a:gd name="connsiteX3" fmla="*/ 2309041 w 2309041"/>
              <a:gd name="connsiteY3" fmla="*/ 122448 h 2313432"/>
              <a:gd name="connsiteX4" fmla="*/ 2309041 w 2309041"/>
              <a:gd name="connsiteY4" fmla="*/ 2190984 h 2313432"/>
              <a:gd name="connsiteX5" fmla="*/ 2186593 w 2309041"/>
              <a:gd name="connsiteY5" fmla="*/ 2313432 h 2313432"/>
              <a:gd name="connsiteX6" fmla="*/ 122448 w 2309041"/>
              <a:gd name="connsiteY6" fmla="*/ 2313432 h 2313432"/>
              <a:gd name="connsiteX7" fmla="*/ 0 w 2309041"/>
              <a:gd name="connsiteY7" fmla="*/ 2190984 h 2313432"/>
              <a:gd name="connsiteX8" fmla="*/ 0 w 2309041"/>
              <a:gd name="connsiteY8" fmla="*/ 122448 h 2313432"/>
              <a:gd name="connsiteX0" fmla="*/ 0 w 2756331"/>
              <a:gd name="connsiteY0" fmla="*/ 122448 h 2313432"/>
              <a:gd name="connsiteX1" fmla="*/ 122448 w 2756331"/>
              <a:gd name="connsiteY1" fmla="*/ 0 h 2313432"/>
              <a:gd name="connsiteX2" fmla="*/ 2186593 w 2756331"/>
              <a:gd name="connsiteY2" fmla="*/ 0 h 2313432"/>
              <a:gd name="connsiteX3" fmla="*/ 2309041 w 2756331"/>
              <a:gd name="connsiteY3" fmla="*/ 122448 h 2313432"/>
              <a:gd name="connsiteX4" fmla="*/ 2756331 w 2756331"/>
              <a:gd name="connsiteY4" fmla="*/ 1743694 h 2313432"/>
              <a:gd name="connsiteX5" fmla="*/ 2186593 w 2756331"/>
              <a:gd name="connsiteY5" fmla="*/ 2313432 h 2313432"/>
              <a:gd name="connsiteX6" fmla="*/ 122448 w 2756331"/>
              <a:gd name="connsiteY6" fmla="*/ 2313432 h 2313432"/>
              <a:gd name="connsiteX7" fmla="*/ 0 w 2756331"/>
              <a:gd name="connsiteY7" fmla="*/ 2190984 h 2313432"/>
              <a:gd name="connsiteX8" fmla="*/ 0 w 2756331"/>
              <a:gd name="connsiteY8" fmla="*/ 122448 h 2313432"/>
              <a:gd name="connsiteX0" fmla="*/ 0 w 2756331"/>
              <a:gd name="connsiteY0" fmla="*/ 122448 h 2313432"/>
              <a:gd name="connsiteX1" fmla="*/ 122448 w 2756331"/>
              <a:gd name="connsiteY1" fmla="*/ 0 h 2313432"/>
              <a:gd name="connsiteX2" fmla="*/ 2186593 w 2756331"/>
              <a:gd name="connsiteY2" fmla="*/ 0 h 2313432"/>
              <a:gd name="connsiteX3" fmla="*/ 2309041 w 2756331"/>
              <a:gd name="connsiteY3" fmla="*/ 122448 h 2313432"/>
              <a:gd name="connsiteX4" fmla="*/ 2756331 w 2756331"/>
              <a:gd name="connsiteY4" fmla="*/ 1743694 h 2313432"/>
              <a:gd name="connsiteX5" fmla="*/ 2654369 w 2756331"/>
              <a:gd name="connsiteY5" fmla="*/ 1852485 h 2313432"/>
              <a:gd name="connsiteX6" fmla="*/ 122448 w 2756331"/>
              <a:gd name="connsiteY6" fmla="*/ 2313432 h 2313432"/>
              <a:gd name="connsiteX7" fmla="*/ 0 w 2756331"/>
              <a:gd name="connsiteY7" fmla="*/ 2190984 h 2313432"/>
              <a:gd name="connsiteX8" fmla="*/ 0 w 2756331"/>
              <a:gd name="connsiteY8" fmla="*/ 122448 h 2313432"/>
              <a:gd name="connsiteX0" fmla="*/ 0 w 2756331"/>
              <a:gd name="connsiteY0" fmla="*/ 122448 h 2193261"/>
              <a:gd name="connsiteX1" fmla="*/ 122448 w 2756331"/>
              <a:gd name="connsiteY1" fmla="*/ 0 h 2193261"/>
              <a:gd name="connsiteX2" fmla="*/ 2186593 w 2756331"/>
              <a:gd name="connsiteY2" fmla="*/ 0 h 2193261"/>
              <a:gd name="connsiteX3" fmla="*/ 2309041 w 2756331"/>
              <a:gd name="connsiteY3" fmla="*/ 122448 h 2193261"/>
              <a:gd name="connsiteX4" fmla="*/ 2756331 w 2756331"/>
              <a:gd name="connsiteY4" fmla="*/ 1743694 h 2193261"/>
              <a:gd name="connsiteX5" fmla="*/ 2654369 w 2756331"/>
              <a:gd name="connsiteY5" fmla="*/ 1852485 h 2193261"/>
              <a:gd name="connsiteX6" fmla="*/ 1768205 w 2756331"/>
              <a:gd name="connsiteY6" fmla="*/ 797431 h 2193261"/>
              <a:gd name="connsiteX7" fmla="*/ 0 w 2756331"/>
              <a:gd name="connsiteY7" fmla="*/ 2190984 h 2193261"/>
              <a:gd name="connsiteX8" fmla="*/ 0 w 2756331"/>
              <a:gd name="connsiteY8" fmla="*/ 122448 h 2193261"/>
              <a:gd name="connsiteX0" fmla="*/ 0 w 2756331"/>
              <a:gd name="connsiteY0" fmla="*/ 122448 h 2194935"/>
              <a:gd name="connsiteX1" fmla="*/ 122448 w 2756331"/>
              <a:gd name="connsiteY1" fmla="*/ 0 h 2194935"/>
              <a:gd name="connsiteX2" fmla="*/ 2186593 w 2756331"/>
              <a:gd name="connsiteY2" fmla="*/ 0 h 2194935"/>
              <a:gd name="connsiteX3" fmla="*/ 2309041 w 2756331"/>
              <a:gd name="connsiteY3" fmla="*/ 122448 h 2194935"/>
              <a:gd name="connsiteX4" fmla="*/ 2756331 w 2756331"/>
              <a:gd name="connsiteY4" fmla="*/ 1743694 h 2194935"/>
              <a:gd name="connsiteX5" fmla="*/ 2654369 w 2756331"/>
              <a:gd name="connsiteY5" fmla="*/ 1852485 h 2194935"/>
              <a:gd name="connsiteX6" fmla="*/ 986298 w 2756331"/>
              <a:gd name="connsiteY6" fmla="*/ 1435925 h 2194935"/>
              <a:gd name="connsiteX7" fmla="*/ 0 w 2756331"/>
              <a:gd name="connsiteY7" fmla="*/ 2190984 h 2194935"/>
              <a:gd name="connsiteX8" fmla="*/ 0 w 2756331"/>
              <a:gd name="connsiteY8" fmla="*/ 122448 h 2194935"/>
              <a:gd name="connsiteX0" fmla="*/ 0 w 2756331"/>
              <a:gd name="connsiteY0" fmla="*/ 122448 h 1852485"/>
              <a:gd name="connsiteX1" fmla="*/ 122448 w 2756331"/>
              <a:gd name="connsiteY1" fmla="*/ 0 h 1852485"/>
              <a:gd name="connsiteX2" fmla="*/ 2186593 w 2756331"/>
              <a:gd name="connsiteY2" fmla="*/ 0 h 1852485"/>
              <a:gd name="connsiteX3" fmla="*/ 2309041 w 2756331"/>
              <a:gd name="connsiteY3" fmla="*/ 122448 h 1852485"/>
              <a:gd name="connsiteX4" fmla="*/ 2756331 w 2756331"/>
              <a:gd name="connsiteY4" fmla="*/ 1743694 h 1852485"/>
              <a:gd name="connsiteX5" fmla="*/ 2654369 w 2756331"/>
              <a:gd name="connsiteY5" fmla="*/ 1852485 h 1852485"/>
              <a:gd name="connsiteX6" fmla="*/ 986298 w 2756331"/>
              <a:gd name="connsiteY6" fmla="*/ 1435925 h 1852485"/>
              <a:gd name="connsiteX7" fmla="*/ 894581 w 2756331"/>
              <a:gd name="connsiteY7" fmla="*/ 1337378 h 1852485"/>
              <a:gd name="connsiteX8" fmla="*/ 0 w 2756331"/>
              <a:gd name="connsiteY8" fmla="*/ 122448 h 1852485"/>
              <a:gd name="connsiteX0" fmla="*/ 0 w 2756331"/>
              <a:gd name="connsiteY0" fmla="*/ 539006 h 2269043"/>
              <a:gd name="connsiteX1" fmla="*/ 620956 w 2756331"/>
              <a:gd name="connsiteY1" fmla="*/ 0 h 2269043"/>
              <a:gd name="connsiteX2" fmla="*/ 2186593 w 2756331"/>
              <a:gd name="connsiteY2" fmla="*/ 416558 h 2269043"/>
              <a:gd name="connsiteX3" fmla="*/ 2309041 w 2756331"/>
              <a:gd name="connsiteY3" fmla="*/ 539006 h 2269043"/>
              <a:gd name="connsiteX4" fmla="*/ 2756331 w 2756331"/>
              <a:gd name="connsiteY4" fmla="*/ 2160252 h 2269043"/>
              <a:gd name="connsiteX5" fmla="*/ 2654369 w 2756331"/>
              <a:gd name="connsiteY5" fmla="*/ 2269043 h 2269043"/>
              <a:gd name="connsiteX6" fmla="*/ 986298 w 2756331"/>
              <a:gd name="connsiteY6" fmla="*/ 1852483 h 2269043"/>
              <a:gd name="connsiteX7" fmla="*/ 894581 w 2756331"/>
              <a:gd name="connsiteY7" fmla="*/ 1753936 h 2269043"/>
              <a:gd name="connsiteX8" fmla="*/ 0 w 2756331"/>
              <a:gd name="connsiteY8" fmla="*/ 539006 h 2269043"/>
              <a:gd name="connsiteX0" fmla="*/ 0 w 2288552"/>
              <a:gd name="connsiteY0" fmla="*/ 173665 h 2269043"/>
              <a:gd name="connsiteX1" fmla="*/ 153177 w 2288552"/>
              <a:gd name="connsiteY1" fmla="*/ 0 h 2269043"/>
              <a:gd name="connsiteX2" fmla="*/ 1718814 w 2288552"/>
              <a:gd name="connsiteY2" fmla="*/ 416558 h 2269043"/>
              <a:gd name="connsiteX3" fmla="*/ 1841262 w 2288552"/>
              <a:gd name="connsiteY3" fmla="*/ 539006 h 2269043"/>
              <a:gd name="connsiteX4" fmla="*/ 2288552 w 2288552"/>
              <a:gd name="connsiteY4" fmla="*/ 2160252 h 2269043"/>
              <a:gd name="connsiteX5" fmla="*/ 2186590 w 2288552"/>
              <a:gd name="connsiteY5" fmla="*/ 2269043 h 2269043"/>
              <a:gd name="connsiteX6" fmla="*/ 518519 w 2288552"/>
              <a:gd name="connsiteY6" fmla="*/ 1852483 h 2269043"/>
              <a:gd name="connsiteX7" fmla="*/ 426802 w 2288552"/>
              <a:gd name="connsiteY7" fmla="*/ 1753936 h 2269043"/>
              <a:gd name="connsiteX8" fmla="*/ 0 w 2288552"/>
              <a:gd name="connsiteY8" fmla="*/ 173665 h 2269043"/>
              <a:gd name="connsiteX0" fmla="*/ 0 w 2298796"/>
              <a:gd name="connsiteY0" fmla="*/ 142934 h 2269043"/>
              <a:gd name="connsiteX1" fmla="*/ 163421 w 2298796"/>
              <a:gd name="connsiteY1" fmla="*/ 0 h 2269043"/>
              <a:gd name="connsiteX2" fmla="*/ 1729058 w 2298796"/>
              <a:gd name="connsiteY2" fmla="*/ 416558 h 2269043"/>
              <a:gd name="connsiteX3" fmla="*/ 1851506 w 2298796"/>
              <a:gd name="connsiteY3" fmla="*/ 539006 h 2269043"/>
              <a:gd name="connsiteX4" fmla="*/ 2298796 w 2298796"/>
              <a:gd name="connsiteY4" fmla="*/ 2160252 h 2269043"/>
              <a:gd name="connsiteX5" fmla="*/ 2196834 w 2298796"/>
              <a:gd name="connsiteY5" fmla="*/ 2269043 h 2269043"/>
              <a:gd name="connsiteX6" fmla="*/ 528763 w 2298796"/>
              <a:gd name="connsiteY6" fmla="*/ 1852483 h 2269043"/>
              <a:gd name="connsiteX7" fmla="*/ 437046 w 2298796"/>
              <a:gd name="connsiteY7" fmla="*/ 1753936 h 2269043"/>
              <a:gd name="connsiteX8" fmla="*/ 0 w 2298796"/>
              <a:gd name="connsiteY8" fmla="*/ 142934 h 2269043"/>
              <a:gd name="connsiteX0" fmla="*/ 0 w 2298796"/>
              <a:gd name="connsiteY0" fmla="*/ 145749 h 2271858"/>
              <a:gd name="connsiteX1" fmla="*/ 163421 w 2298796"/>
              <a:gd name="connsiteY1" fmla="*/ 2815 h 2271858"/>
              <a:gd name="connsiteX2" fmla="*/ 1729058 w 2298796"/>
              <a:gd name="connsiteY2" fmla="*/ 419373 h 2271858"/>
              <a:gd name="connsiteX3" fmla="*/ 1851506 w 2298796"/>
              <a:gd name="connsiteY3" fmla="*/ 541821 h 2271858"/>
              <a:gd name="connsiteX4" fmla="*/ 2298796 w 2298796"/>
              <a:gd name="connsiteY4" fmla="*/ 2163067 h 2271858"/>
              <a:gd name="connsiteX5" fmla="*/ 2196834 w 2298796"/>
              <a:gd name="connsiteY5" fmla="*/ 2271858 h 2271858"/>
              <a:gd name="connsiteX6" fmla="*/ 528763 w 2298796"/>
              <a:gd name="connsiteY6" fmla="*/ 1855298 h 2271858"/>
              <a:gd name="connsiteX7" fmla="*/ 437046 w 2298796"/>
              <a:gd name="connsiteY7" fmla="*/ 1756751 h 2271858"/>
              <a:gd name="connsiteX8" fmla="*/ 0 w 2298796"/>
              <a:gd name="connsiteY8" fmla="*/ 145749 h 2271858"/>
              <a:gd name="connsiteX0" fmla="*/ 1583 w 2300379"/>
              <a:gd name="connsiteY0" fmla="*/ 146709 h 2272818"/>
              <a:gd name="connsiteX1" fmla="*/ 165004 w 2300379"/>
              <a:gd name="connsiteY1" fmla="*/ 3775 h 2272818"/>
              <a:gd name="connsiteX2" fmla="*/ 1730641 w 2300379"/>
              <a:gd name="connsiteY2" fmla="*/ 420333 h 2272818"/>
              <a:gd name="connsiteX3" fmla="*/ 1853089 w 2300379"/>
              <a:gd name="connsiteY3" fmla="*/ 542781 h 2272818"/>
              <a:gd name="connsiteX4" fmla="*/ 2300379 w 2300379"/>
              <a:gd name="connsiteY4" fmla="*/ 2164027 h 2272818"/>
              <a:gd name="connsiteX5" fmla="*/ 2198417 w 2300379"/>
              <a:gd name="connsiteY5" fmla="*/ 2272818 h 2272818"/>
              <a:gd name="connsiteX6" fmla="*/ 530346 w 2300379"/>
              <a:gd name="connsiteY6" fmla="*/ 1856258 h 2272818"/>
              <a:gd name="connsiteX7" fmla="*/ 438629 w 2300379"/>
              <a:gd name="connsiteY7" fmla="*/ 1757711 h 2272818"/>
              <a:gd name="connsiteX8" fmla="*/ 1583 w 2300379"/>
              <a:gd name="connsiteY8" fmla="*/ 146709 h 2272818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98751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98751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64606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8243"/>
              <a:gd name="connsiteX1" fmla="*/ 165338 w 2300713"/>
              <a:gd name="connsiteY1" fmla="*/ 6956 h 2288243"/>
              <a:gd name="connsiteX2" fmla="*/ 1730975 w 2300713"/>
              <a:gd name="connsiteY2" fmla="*/ 423514 h 2288243"/>
              <a:gd name="connsiteX3" fmla="*/ 1853423 w 2300713"/>
              <a:gd name="connsiteY3" fmla="*/ 545962 h 2288243"/>
              <a:gd name="connsiteX4" fmla="*/ 2300713 w 2300713"/>
              <a:gd name="connsiteY4" fmla="*/ 2167208 h 2288243"/>
              <a:gd name="connsiteX5" fmla="*/ 2164606 w 2300713"/>
              <a:gd name="connsiteY5" fmla="*/ 2275999 h 2288243"/>
              <a:gd name="connsiteX6" fmla="*/ 530680 w 2300713"/>
              <a:gd name="connsiteY6" fmla="*/ 1859439 h 2288243"/>
              <a:gd name="connsiteX7" fmla="*/ 438963 w 2300713"/>
              <a:gd name="connsiteY7" fmla="*/ 1760892 h 2288243"/>
              <a:gd name="connsiteX8" fmla="*/ 1917 w 2300713"/>
              <a:gd name="connsiteY8" fmla="*/ 149890 h 2288243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08231 w 2303711"/>
              <a:gd name="connsiteY7" fmla="*/ 1682357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08231 w 2303711"/>
              <a:gd name="connsiteY7" fmla="*/ 1682357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77326 w 2303711"/>
              <a:gd name="connsiteY3" fmla="*/ 590351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77326 w 2303711"/>
              <a:gd name="connsiteY3" fmla="*/ 590351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422589 w 2303711"/>
              <a:gd name="connsiteY7" fmla="*/ 1674265 h 2292042"/>
              <a:gd name="connsiteX8" fmla="*/ 1917 w 2303711"/>
              <a:gd name="connsiteY8" fmla="*/ 149890 h 2292042"/>
              <a:gd name="connsiteX0" fmla="*/ 2010 w 2303804"/>
              <a:gd name="connsiteY0" fmla="*/ 147792 h 2289944"/>
              <a:gd name="connsiteX1" fmla="*/ 163186 w 2303804"/>
              <a:gd name="connsiteY1" fmla="*/ 7104 h 2289944"/>
              <a:gd name="connsiteX2" fmla="*/ 1731068 w 2303804"/>
              <a:gd name="connsiteY2" fmla="*/ 421416 h 2289944"/>
              <a:gd name="connsiteX3" fmla="*/ 1877419 w 2303804"/>
              <a:gd name="connsiteY3" fmla="*/ 588253 h 2289944"/>
              <a:gd name="connsiteX4" fmla="*/ 2300806 w 2303804"/>
              <a:gd name="connsiteY4" fmla="*/ 2165110 h 2289944"/>
              <a:gd name="connsiteX5" fmla="*/ 2164699 w 2303804"/>
              <a:gd name="connsiteY5" fmla="*/ 2273901 h 2289944"/>
              <a:gd name="connsiteX6" fmla="*/ 588820 w 2303804"/>
              <a:gd name="connsiteY6" fmla="*/ 1874416 h 2289944"/>
              <a:gd name="connsiteX7" fmla="*/ 422682 w 2303804"/>
              <a:gd name="connsiteY7" fmla="*/ 1672167 h 2289944"/>
              <a:gd name="connsiteX8" fmla="*/ 2010 w 2303804"/>
              <a:gd name="connsiteY8" fmla="*/ 147792 h 2289944"/>
              <a:gd name="connsiteX0" fmla="*/ 2010 w 2303368"/>
              <a:gd name="connsiteY0" fmla="*/ 147792 h 2301573"/>
              <a:gd name="connsiteX1" fmla="*/ 163186 w 2303368"/>
              <a:gd name="connsiteY1" fmla="*/ 7104 h 2301573"/>
              <a:gd name="connsiteX2" fmla="*/ 1731068 w 2303368"/>
              <a:gd name="connsiteY2" fmla="*/ 421416 h 2301573"/>
              <a:gd name="connsiteX3" fmla="*/ 1877419 w 2303368"/>
              <a:gd name="connsiteY3" fmla="*/ 588253 h 2301573"/>
              <a:gd name="connsiteX4" fmla="*/ 2300806 w 2303368"/>
              <a:gd name="connsiteY4" fmla="*/ 2165110 h 2301573"/>
              <a:gd name="connsiteX5" fmla="*/ 2155719 w 2303368"/>
              <a:gd name="connsiteY5" fmla="*/ 2287371 h 2301573"/>
              <a:gd name="connsiteX6" fmla="*/ 588820 w 2303368"/>
              <a:gd name="connsiteY6" fmla="*/ 1874416 h 2301573"/>
              <a:gd name="connsiteX7" fmla="*/ 422682 w 2303368"/>
              <a:gd name="connsiteY7" fmla="*/ 1672167 h 2301573"/>
              <a:gd name="connsiteX8" fmla="*/ 2010 w 2303368"/>
              <a:gd name="connsiteY8" fmla="*/ 147792 h 2301573"/>
              <a:gd name="connsiteX0" fmla="*/ 2010 w 2303368"/>
              <a:gd name="connsiteY0" fmla="*/ 147792 h 2301573"/>
              <a:gd name="connsiteX1" fmla="*/ 163186 w 2303368"/>
              <a:gd name="connsiteY1" fmla="*/ 7104 h 2301573"/>
              <a:gd name="connsiteX2" fmla="*/ 1731068 w 2303368"/>
              <a:gd name="connsiteY2" fmla="*/ 421416 h 2301573"/>
              <a:gd name="connsiteX3" fmla="*/ 1877419 w 2303368"/>
              <a:gd name="connsiteY3" fmla="*/ 588253 h 2301573"/>
              <a:gd name="connsiteX4" fmla="*/ 2300806 w 2303368"/>
              <a:gd name="connsiteY4" fmla="*/ 2165110 h 2301573"/>
              <a:gd name="connsiteX5" fmla="*/ 2155719 w 2303368"/>
              <a:gd name="connsiteY5" fmla="*/ 2287371 h 2301573"/>
              <a:gd name="connsiteX6" fmla="*/ 588820 w 2303368"/>
              <a:gd name="connsiteY6" fmla="*/ 1874416 h 2301573"/>
              <a:gd name="connsiteX7" fmla="*/ 422682 w 2303368"/>
              <a:gd name="connsiteY7" fmla="*/ 1672167 h 2301573"/>
              <a:gd name="connsiteX8" fmla="*/ 2010 w 2303368"/>
              <a:gd name="connsiteY8" fmla="*/ 147792 h 2301573"/>
              <a:gd name="connsiteX0" fmla="*/ 2010 w 2304304"/>
              <a:gd name="connsiteY0" fmla="*/ 147792 h 2296304"/>
              <a:gd name="connsiteX1" fmla="*/ 163186 w 2304304"/>
              <a:gd name="connsiteY1" fmla="*/ 7104 h 2296304"/>
              <a:gd name="connsiteX2" fmla="*/ 1731068 w 2304304"/>
              <a:gd name="connsiteY2" fmla="*/ 421416 h 2296304"/>
              <a:gd name="connsiteX3" fmla="*/ 1877419 w 2304304"/>
              <a:gd name="connsiteY3" fmla="*/ 588253 h 2296304"/>
              <a:gd name="connsiteX4" fmla="*/ 2300806 w 2304304"/>
              <a:gd name="connsiteY4" fmla="*/ 2165110 h 2296304"/>
              <a:gd name="connsiteX5" fmla="*/ 2155719 w 2304304"/>
              <a:gd name="connsiteY5" fmla="*/ 2287371 h 2296304"/>
              <a:gd name="connsiteX6" fmla="*/ 588820 w 2304304"/>
              <a:gd name="connsiteY6" fmla="*/ 1874416 h 2296304"/>
              <a:gd name="connsiteX7" fmla="*/ 422682 w 2304304"/>
              <a:gd name="connsiteY7" fmla="*/ 1672167 h 2296304"/>
              <a:gd name="connsiteX8" fmla="*/ 2010 w 2304304"/>
              <a:gd name="connsiteY8" fmla="*/ 147792 h 2296304"/>
              <a:gd name="connsiteX0" fmla="*/ 2010 w 2300806"/>
              <a:gd name="connsiteY0" fmla="*/ 147792 h 2298797"/>
              <a:gd name="connsiteX1" fmla="*/ 163186 w 2300806"/>
              <a:gd name="connsiteY1" fmla="*/ 7104 h 2298797"/>
              <a:gd name="connsiteX2" fmla="*/ 1731068 w 2300806"/>
              <a:gd name="connsiteY2" fmla="*/ 421416 h 2298797"/>
              <a:gd name="connsiteX3" fmla="*/ 1877419 w 2300806"/>
              <a:gd name="connsiteY3" fmla="*/ 588253 h 2298797"/>
              <a:gd name="connsiteX4" fmla="*/ 2300806 w 2300806"/>
              <a:gd name="connsiteY4" fmla="*/ 2165110 h 2298797"/>
              <a:gd name="connsiteX5" fmla="*/ 2155719 w 2300806"/>
              <a:gd name="connsiteY5" fmla="*/ 2287371 h 2298797"/>
              <a:gd name="connsiteX6" fmla="*/ 588820 w 2300806"/>
              <a:gd name="connsiteY6" fmla="*/ 1874416 h 2298797"/>
              <a:gd name="connsiteX7" fmla="*/ 422682 w 2300806"/>
              <a:gd name="connsiteY7" fmla="*/ 1672167 h 2298797"/>
              <a:gd name="connsiteX8" fmla="*/ 2010 w 2300806"/>
              <a:gd name="connsiteY8" fmla="*/ 147792 h 2298797"/>
              <a:gd name="connsiteX0" fmla="*/ 2010 w 2300806"/>
              <a:gd name="connsiteY0" fmla="*/ 147792 h 2293305"/>
              <a:gd name="connsiteX1" fmla="*/ 163186 w 2300806"/>
              <a:gd name="connsiteY1" fmla="*/ 7104 h 2293305"/>
              <a:gd name="connsiteX2" fmla="*/ 1731068 w 2300806"/>
              <a:gd name="connsiteY2" fmla="*/ 421416 h 2293305"/>
              <a:gd name="connsiteX3" fmla="*/ 1877419 w 2300806"/>
              <a:gd name="connsiteY3" fmla="*/ 588253 h 2293305"/>
              <a:gd name="connsiteX4" fmla="*/ 2300806 w 2300806"/>
              <a:gd name="connsiteY4" fmla="*/ 2165110 h 2293305"/>
              <a:gd name="connsiteX5" fmla="*/ 2155719 w 2300806"/>
              <a:gd name="connsiteY5" fmla="*/ 2287371 h 2293305"/>
              <a:gd name="connsiteX6" fmla="*/ 588820 w 2300806"/>
              <a:gd name="connsiteY6" fmla="*/ 1874416 h 2293305"/>
              <a:gd name="connsiteX7" fmla="*/ 422682 w 2300806"/>
              <a:gd name="connsiteY7" fmla="*/ 1672167 h 2293305"/>
              <a:gd name="connsiteX8" fmla="*/ 2010 w 2300806"/>
              <a:gd name="connsiteY8" fmla="*/ 147792 h 2293305"/>
              <a:gd name="connsiteX0" fmla="*/ 2010 w 2300806"/>
              <a:gd name="connsiteY0" fmla="*/ 147792 h 2290966"/>
              <a:gd name="connsiteX1" fmla="*/ 163186 w 2300806"/>
              <a:gd name="connsiteY1" fmla="*/ 7104 h 2290966"/>
              <a:gd name="connsiteX2" fmla="*/ 1731068 w 2300806"/>
              <a:gd name="connsiteY2" fmla="*/ 421416 h 2290966"/>
              <a:gd name="connsiteX3" fmla="*/ 1877419 w 2300806"/>
              <a:gd name="connsiteY3" fmla="*/ 588253 h 2290966"/>
              <a:gd name="connsiteX4" fmla="*/ 2300806 w 2300806"/>
              <a:gd name="connsiteY4" fmla="*/ 2165110 h 2290966"/>
              <a:gd name="connsiteX5" fmla="*/ 2155719 w 2300806"/>
              <a:gd name="connsiteY5" fmla="*/ 2287371 h 2290966"/>
              <a:gd name="connsiteX6" fmla="*/ 588820 w 2300806"/>
              <a:gd name="connsiteY6" fmla="*/ 1874416 h 2290966"/>
              <a:gd name="connsiteX7" fmla="*/ 422682 w 2300806"/>
              <a:gd name="connsiteY7" fmla="*/ 1672167 h 2290966"/>
              <a:gd name="connsiteX8" fmla="*/ 2010 w 2300806"/>
              <a:gd name="connsiteY8" fmla="*/ 147792 h 2290966"/>
              <a:gd name="connsiteX0" fmla="*/ 2010 w 2300806"/>
              <a:gd name="connsiteY0" fmla="*/ 147792 h 2290966"/>
              <a:gd name="connsiteX1" fmla="*/ 163186 w 2300806"/>
              <a:gd name="connsiteY1" fmla="*/ 7104 h 2290966"/>
              <a:gd name="connsiteX2" fmla="*/ 1731068 w 2300806"/>
              <a:gd name="connsiteY2" fmla="*/ 421416 h 2290966"/>
              <a:gd name="connsiteX3" fmla="*/ 1877419 w 2300806"/>
              <a:gd name="connsiteY3" fmla="*/ 588253 h 2290966"/>
              <a:gd name="connsiteX4" fmla="*/ 2300806 w 2300806"/>
              <a:gd name="connsiteY4" fmla="*/ 2165110 h 2290966"/>
              <a:gd name="connsiteX5" fmla="*/ 2155719 w 2300806"/>
              <a:gd name="connsiteY5" fmla="*/ 2287371 h 2290966"/>
              <a:gd name="connsiteX6" fmla="*/ 588820 w 2300806"/>
              <a:gd name="connsiteY6" fmla="*/ 1874416 h 2290966"/>
              <a:gd name="connsiteX7" fmla="*/ 422682 w 2300806"/>
              <a:gd name="connsiteY7" fmla="*/ 1672167 h 2290966"/>
              <a:gd name="connsiteX8" fmla="*/ 2010 w 2300806"/>
              <a:gd name="connsiteY8" fmla="*/ 147792 h 2290966"/>
              <a:gd name="connsiteX0" fmla="*/ 2321 w 2301117"/>
              <a:gd name="connsiteY0" fmla="*/ 145616 h 2288790"/>
              <a:gd name="connsiteX1" fmla="*/ 163497 w 2301117"/>
              <a:gd name="connsiteY1" fmla="*/ 4928 h 2288790"/>
              <a:gd name="connsiteX2" fmla="*/ 1731379 w 2301117"/>
              <a:gd name="connsiteY2" fmla="*/ 419240 h 2288790"/>
              <a:gd name="connsiteX3" fmla="*/ 1877730 w 2301117"/>
              <a:gd name="connsiteY3" fmla="*/ 586077 h 2288790"/>
              <a:gd name="connsiteX4" fmla="*/ 2301117 w 2301117"/>
              <a:gd name="connsiteY4" fmla="*/ 2162934 h 2288790"/>
              <a:gd name="connsiteX5" fmla="*/ 2156030 w 2301117"/>
              <a:gd name="connsiteY5" fmla="*/ 2285195 h 2288790"/>
              <a:gd name="connsiteX6" fmla="*/ 589131 w 2301117"/>
              <a:gd name="connsiteY6" fmla="*/ 1872240 h 2288790"/>
              <a:gd name="connsiteX7" fmla="*/ 422993 w 2301117"/>
              <a:gd name="connsiteY7" fmla="*/ 1669991 h 2288790"/>
              <a:gd name="connsiteX8" fmla="*/ 2321 w 2301117"/>
              <a:gd name="connsiteY8" fmla="*/ 145616 h 2288790"/>
              <a:gd name="connsiteX0" fmla="*/ 0 w 2298796"/>
              <a:gd name="connsiteY0" fmla="*/ 147175 h 2290349"/>
              <a:gd name="connsiteX1" fmla="*/ 161176 w 2298796"/>
              <a:gd name="connsiteY1" fmla="*/ 6487 h 2290349"/>
              <a:gd name="connsiteX2" fmla="*/ 1729058 w 2298796"/>
              <a:gd name="connsiteY2" fmla="*/ 420799 h 2290349"/>
              <a:gd name="connsiteX3" fmla="*/ 1875409 w 2298796"/>
              <a:gd name="connsiteY3" fmla="*/ 587636 h 2290349"/>
              <a:gd name="connsiteX4" fmla="*/ 2298796 w 2298796"/>
              <a:gd name="connsiteY4" fmla="*/ 2164493 h 2290349"/>
              <a:gd name="connsiteX5" fmla="*/ 2153709 w 2298796"/>
              <a:gd name="connsiteY5" fmla="*/ 2286754 h 2290349"/>
              <a:gd name="connsiteX6" fmla="*/ 586810 w 2298796"/>
              <a:gd name="connsiteY6" fmla="*/ 1873799 h 2290349"/>
              <a:gd name="connsiteX7" fmla="*/ 420672 w 2298796"/>
              <a:gd name="connsiteY7" fmla="*/ 1671550 h 2290349"/>
              <a:gd name="connsiteX8" fmla="*/ 0 w 2298796"/>
              <a:gd name="connsiteY8" fmla="*/ 147175 h 2290349"/>
              <a:gd name="connsiteX0" fmla="*/ 0 w 2298796"/>
              <a:gd name="connsiteY0" fmla="*/ 147356 h 2290530"/>
              <a:gd name="connsiteX1" fmla="*/ 161176 w 2298796"/>
              <a:gd name="connsiteY1" fmla="*/ 6668 h 2290530"/>
              <a:gd name="connsiteX2" fmla="*/ 1729058 w 2298796"/>
              <a:gd name="connsiteY2" fmla="*/ 420980 h 2290530"/>
              <a:gd name="connsiteX3" fmla="*/ 1875409 w 2298796"/>
              <a:gd name="connsiteY3" fmla="*/ 587817 h 2290530"/>
              <a:gd name="connsiteX4" fmla="*/ 2298796 w 2298796"/>
              <a:gd name="connsiteY4" fmla="*/ 2164674 h 2290530"/>
              <a:gd name="connsiteX5" fmla="*/ 2153709 w 2298796"/>
              <a:gd name="connsiteY5" fmla="*/ 2286935 h 2290530"/>
              <a:gd name="connsiteX6" fmla="*/ 586810 w 2298796"/>
              <a:gd name="connsiteY6" fmla="*/ 1873980 h 2290530"/>
              <a:gd name="connsiteX7" fmla="*/ 420672 w 2298796"/>
              <a:gd name="connsiteY7" fmla="*/ 1671731 h 2290530"/>
              <a:gd name="connsiteX8" fmla="*/ 0 w 2298796"/>
              <a:gd name="connsiteY8" fmla="*/ 147356 h 2290530"/>
              <a:gd name="connsiteX0" fmla="*/ 9617 w 2308413"/>
              <a:gd name="connsiteY0" fmla="*/ 144929 h 2288103"/>
              <a:gd name="connsiteX1" fmla="*/ 170793 w 2308413"/>
              <a:gd name="connsiteY1" fmla="*/ 4241 h 2288103"/>
              <a:gd name="connsiteX2" fmla="*/ 1738675 w 2308413"/>
              <a:gd name="connsiteY2" fmla="*/ 418553 h 2288103"/>
              <a:gd name="connsiteX3" fmla="*/ 1885026 w 2308413"/>
              <a:gd name="connsiteY3" fmla="*/ 585390 h 2288103"/>
              <a:gd name="connsiteX4" fmla="*/ 2308413 w 2308413"/>
              <a:gd name="connsiteY4" fmla="*/ 2162247 h 2288103"/>
              <a:gd name="connsiteX5" fmla="*/ 2163326 w 2308413"/>
              <a:gd name="connsiteY5" fmla="*/ 2284508 h 2288103"/>
              <a:gd name="connsiteX6" fmla="*/ 596427 w 2308413"/>
              <a:gd name="connsiteY6" fmla="*/ 1871553 h 2288103"/>
              <a:gd name="connsiteX7" fmla="*/ 430289 w 2308413"/>
              <a:gd name="connsiteY7" fmla="*/ 1669304 h 2288103"/>
              <a:gd name="connsiteX8" fmla="*/ 9617 w 2308413"/>
              <a:gd name="connsiteY8" fmla="*/ 144929 h 2288103"/>
              <a:gd name="connsiteX0" fmla="*/ 8386 w 2307182"/>
              <a:gd name="connsiteY0" fmla="*/ 152138 h 2295312"/>
              <a:gd name="connsiteX1" fmla="*/ 169562 w 2307182"/>
              <a:gd name="connsiteY1" fmla="*/ 11450 h 2295312"/>
              <a:gd name="connsiteX2" fmla="*/ 1737444 w 2307182"/>
              <a:gd name="connsiteY2" fmla="*/ 425762 h 2295312"/>
              <a:gd name="connsiteX3" fmla="*/ 1883795 w 2307182"/>
              <a:gd name="connsiteY3" fmla="*/ 592599 h 2295312"/>
              <a:gd name="connsiteX4" fmla="*/ 2307182 w 2307182"/>
              <a:gd name="connsiteY4" fmla="*/ 2169456 h 2295312"/>
              <a:gd name="connsiteX5" fmla="*/ 2162095 w 2307182"/>
              <a:gd name="connsiteY5" fmla="*/ 2291717 h 2295312"/>
              <a:gd name="connsiteX6" fmla="*/ 595196 w 2307182"/>
              <a:gd name="connsiteY6" fmla="*/ 1878762 h 2295312"/>
              <a:gd name="connsiteX7" fmla="*/ 429058 w 2307182"/>
              <a:gd name="connsiteY7" fmla="*/ 1676513 h 2295312"/>
              <a:gd name="connsiteX8" fmla="*/ 8386 w 2307182"/>
              <a:gd name="connsiteY8" fmla="*/ 152138 h 2295312"/>
              <a:gd name="connsiteX0" fmla="*/ 9020 w 2301081"/>
              <a:gd name="connsiteY0" fmla="*/ 145947 h 2295856"/>
              <a:gd name="connsiteX1" fmla="*/ 163461 w 2301081"/>
              <a:gd name="connsiteY1" fmla="*/ 11994 h 2295856"/>
              <a:gd name="connsiteX2" fmla="*/ 1731343 w 2301081"/>
              <a:gd name="connsiteY2" fmla="*/ 426306 h 2295856"/>
              <a:gd name="connsiteX3" fmla="*/ 1877694 w 2301081"/>
              <a:gd name="connsiteY3" fmla="*/ 593143 h 2295856"/>
              <a:gd name="connsiteX4" fmla="*/ 2301081 w 2301081"/>
              <a:gd name="connsiteY4" fmla="*/ 2170000 h 2295856"/>
              <a:gd name="connsiteX5" fmla="*/ 2155994 w 2301081"/>
              <a:gd name="connsiteY5" fmla="*/ 2292261 h 2295856"/>
              <a:gd name="connsiteX6" fmla="*/ 589095 w 2301081"/>
              <a:gd name="connsiteY6" fmla="*/ 1879306 h 2295856"/>
              <a:gd name="connsiteX7" fmla="*/ 422957 w 2301081"/>
              <a:gd name="connsiteY7" fmla="*/ 1677057 h 2295856"/>
              <a:gd name="connsiteX8" fmla="*/ 9020 w 2301081"/>
              <a:gd name="connsiteY8" fmla="*/ 145947 h 2295856"/>
              <a:gd name="connsiteX0" fmla="*/ 3409 w 2295470"/>
              <a:gd name="connsiteY0" fmla="*/ 146126 h 2296035"/>
              <a:gd name="connsiteX1" fmla="*/ 157850 w 2295470"/>
              <a:gd name="connsiteY1" fmla="*/ 12173 h 2296035"/>
              <a:gd name="connsiteX2" fmla="*/ 1725732 w 2295470"/>
              <a:gd name="connsiteY2" fmla="*/ 426485 h 2296035"/>
              <a:gd name="connsiteX3" fmla="*/ 1872083 w 2295470"/>
              <a:gd name="connsiteY3" fmla="*/ 593322 h 2296035"/>
              <a:gd name="connsiteX4" fmla="*/ 2295470 w 2295470"/>
              <a:gd name="connsiteY4" fmla="*/ 2170179 h 2296035"/>
              <a:gd name="connsiteX5" fmla="*/ 2150383 w 2295470"/>
              <a:gd name="connsiteY5" fmla="*/ 2292440 h 2296035"/>
              <a:gd name="connsiteX6" fmla="*/ 583484 w 2295470"/>
              <a:gd name="connsiteY6" fmla="*/ 1879485 h 2296035"/>
              <a:gd name="connsiteX7" fmla="*/ 417346 w 2295470"/>
              <a:gd name="connsiteY7" fmla="*/ 1677236 h 2296035"/>
              <a:gd name="connsiteX8" fmla="*/ 3409 w 2295470"/>
              <a:gd name="connsiteY8" fmla="*/ 146126 h 2296035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5540 w 2297601"/>
              <a:gd name="connsiteY0" fmla="*/ 143814 h 2293723"/>
              <a:gd name="connsiteX1" fmla="*/ 159981 w 2297601"/>
              <a:gd name="connsiteY1" fmla="*/ 9861 h 2293723"/>
              <a:gd name="connsiteX2" fmla="*/ 1727863 w 2297601"/>
              <a:gd name="connsiteY2" fmla="*/ 424173 h 2293723"/>
              <a:gd name="connsiteX3" fmla="*/ 1874214 w 2297601"/>
              <a:gd name="connsiteY3" fmla="*/ 591010 h 2293723"/>
              <a:gd name="connsiteX4" fmla="*/ 2297601 w 2297601"/>
              <a:gd name="connsiteY4" fmla="*/ 2167867 h 2293723"/>
              <a:gd name="connsiteX5" fmla="*/ 2152514 w 2297601"/>
              <a:gd name="connsiteY5" fmla="*/ 2290128 h 2293723"/>
              <a:gd name="connsiteX6" fmla="*/ 585615 w 2297601"/>
              <a:gd name="connsiteY6" fmla="*/ 1877173 h 2293723"/>
              <a:gd name="connsiteX7" fmla="*/ 419477 w 2297601"/>
              <a:gd name="connsiteY7" fmla="*/ 1674924 h 2293723"/>
              <a:gd name="connsiteX8" fmla="*/ 5540 w 2297601"/>
              <a:gd name="connsiteY8" fmla="*/ 143814 h 2293723"/>
              <a:gd name="connsiteX0" fmla="*/ 5540 w 2297601"/>
              <a:gd name="connsiteY0" fmla="*/ 143814 h 2293723"/>
              <a:gd name="connsiteX1" fmla="*/ 159981 w 2297601"/>
              <a:gd name="connsiteY1" fmla="*/ 9861 h 2293723"/>
              <a:gd name="connsiteX2" fmla="*/ 1727863 w 2297601"/>
              <a:gd name="connsiteY2" fmla="*/ 424173 h 2293723"/>
              <a:gd name="connsiteX3" fmla="*/ 1874214 w 2297601"/>
              <a:gd name="connsiteY3" fmla="*/ 591010 h 2293723"/>
              <a:gd name="connsiteX4" fmla="*/ 2297601 w 2297601"/>
              <a:gd name="connsiteY4" fmla="*/ 2167867 h 2293723"/>
              <a:gd name="connsiteX5" fmla="*/ 2152514 w 2297601"/>
              <a:gd name="connsiteY5" fmla="*/ 2290128 h 2293723"/>
              <a:gd name="connsiteX6" fmla="*/ 585615 w 2297601"/>
              <a:gd name="connsiteY6" fmla="*/ 1877173 h 2293723"/>
              <a:gd name="connsiteX7" fmla="*/ 419477 w 2297601"/>
              <a:gd name="connsiteY7" fmla="*/ 1674924 h 2293723"/>
              <a:gd name="connsiteX8" fmla="*/ 5540 w 2297601"/>
              <a:gd name="connsiteY8" fmla="*/ 143814 h 2293723"/>
              <a:gd name="connsiteX0" fmla="*/ 3923 w 2295984"/>
              <a:gd name="connsiteY0" fmla="*/ 144081 h 2293990"/>
              <a:gd name="connsiteX1" fmla="*/ 158364 w 2295984"/>
              <a:gd name="connsiteY1" fmla="*/ 10128 h 2293990"/>
              <a:gd name="connsiteX2" fmla="*/ 1726246 w 2295984"/>
              <a:gd name="connsiteY2" fmla="*/ 424440 h 2293990"/>
              <a:gd name="connsiteX3" fmla="*/ 1872597 w 2295984"/>
              <a:gd name="connsiteY3" fmla="*/ 591277 h 2293990"/>
              <a:gd name="connsiteX4" fmla="*/ 2295984 w 2295984"/>
              <a:gd name="connsiteY4" fmla="*/ 2168134 h 2293990"/>
              <a:gd name="connsiteX5" fmla="*/ 2150897 w 2295984"/>
              <a:gd name="connsiteY5" fmla="*/ 2290395 h 2293990"/>
              <a:gd name="connsiteX6" fmla="*/ 583998 w 2295984"/>
              <a:gd name="connsiteY6" fmla="*/ 1877440 h 2293990"/>
              <a:gd name="connsiteX7" fmla="*/ 417860 w 2295984"/>
              <a:gd name="connsiteY7" fmla="*/ 1675191 h 2293990"/>
              <a:gd name="connsiteX8" fmla="*/ 3923 w 2295984"/>
              <a:gd name="connsiteY8" fmla="*/ 144081 h 2293990"/>
              <a:gd name="connsiteX0" fmla="*/ 1528 w 2293589"/>
              <a:gd name="connsiteY0" fmla="*/ 144362 h 2294271"/>
              <a:gd name="connsiteX1" fmla="*/ 155969 w 2293589"/>
              <a:gd name="connsiteY1" fmla="*/ 10409 h 2294271"/>
              <a:gd name="connsiteX2" fmla="*/ 1723851 w 2293589"/>
              <a:gd name="connsiteY2" fmla="*/ 424721 h 2294271"/>
              <a:gd name="connsiteX3" fmla="*/ 1870202 w 2293589"/>
              <a:gd name="connsiteY3" fmla="*/ 591558 h 2294271"/>
              <a:gd name="connsiteX4" fmla="*/ 2293589 w 2293589"/>
              <a:gd name="connsiteY4" fmla="*/ 2168415 h 2294271"/>
              <a:gd name="connsiteX5" fmla="*/ 2148502 w 2293589"/>
              <a:gd name="connsiteY5" fmla="*/ 2290676 h 2294271"/>
              <a:gd name="connsiteX6" fmla="*/ 581603 w 2293589"/>
              <a:gd name="connsiteY6" fmla="*/ 1877721 h 2294271"/>
              <a:gd name="connsiteX7" fmla="*/ 415465 w 2293589"/>
              <a:gd name="connsiteY7" fmla="*/ 1675472 h 2294271"/>
              <a:gd name="connsiteX8" fmla="*/ 1528 w 2293589"/>
              <a:gd name="connsiteY8" fmla="*/ 144362 h 2294271"/>
              <a:gd name="connsiteX0" fmla="*/ 1848 w 2293909"/>
              <a:gd name="connsiteY0" fmla="*/ 138202 h 2288111"/>
              <a:gd name="connsiteX1" fmla="*/ 156289 w 2293909"/>
              <a:gd name="connsiteY1" fmla="*/ 4249 h 2288111"/>
              <a:gd name="connsiteX2" fmla="*/ 1724171 w 2293909"/>
              <a:gd name="connsiteY2" fmla="*/ 418561 h 2288111"/>
              <a:gd name="connsiteX3" fmla="*/ 1870522 w 2293909"/>
              <a:gd name="connsiteY3" fmla="*/ 585398 h 2288111"/>
              <a:gd name="connsiteX4" fmla="*/ 2293909 w 2293909"/>
              <a:gd name="connsiteY4" fmla="*/ 2162255 h 2288111"/>
              <a:gd name="connsiteX5" fmla="*/ 2148822 w 2293909"/>
              <a:gd name="connsiteY5" fmla="*/ 2284516 h 2288111"/>
              <a:gd name="connsiteX6" fmla="*/ 581923 w 2293909"/>
              <a:gd name="connsiteY6" fmla="*/ 1871561 h 2288111"/>
              <a:gd name="connsiteX7" fmla="*/ 415785 w 2293909"/>
              <a:gd name="connsiteY7" fmla="*/ 1669312 h 2288111"/>
              <a:gd name="connsiteX8" fmla="*/ 1848 w 2293909"/>
              <a:gd name="connsiteY8" fmla="*/ 138202 h 2288111"/>
              <a:gd name="connsiteX0" fmla="*/ 1289 w 2293350"/>
              <a:gd name="connsiteY0" fmla="*/ 138202 h 2288111"/>
              <a:gd name="connsiteX1" fmla="*/ 155730 w 2293350"/>
              <a:gd name="connsiteY1" fmla="*/ 4249 h 2288111"/>
              <a:gd name="connsiteX2" fmla="*/ 1723612 w 2293350"/>
              <a:gd name="connsiteY2" fmla="*/ 418561 h 2288111"/>
              <a:gd name="connsiteX3" fmla="*/ 1869963 w 2293350"/>
              <a:gd name="connsiteY3" fmla="*/ 585398 h 2288111"/>
              <a:gd name="connsiteX4" fmla="*/ 2293350 w 2293350"/>
              <a:gd name="connsiteY4" fmla="*/ 2162255 h 2288111"/>
              <a:gd name="connsiteX5" fmla="*/ 2148263 w 2293350"/>
              <a:gd name="connsiteY5" fmla="*/ 2284516 h 2288111"/>
              <a:gd name="connsiteX6" fmla="*/ 581364 w 2293350"/>
              <a:gd name="connsiteY6" fmla="*/ 1871561 h 2288111"/>
              <a:gd name="connsiteX7" fmla="*/ 415226 w 2293350"/>
              <a:gd name="connsiteY7" fmla="*/ 1669312 h 2288111"/>
              <a:gd name="connsiteX8" fmla="*/ 1289 w 2293350"/>
              <a:gd name="connsiteY8" fmla="*/ 138202 h 2288111"/>
              <a:gd name="connsiteX0" fmla="*/ 1527 w 2293588"/>
              <a:gd name="connsiteY0" fmla="*/ 138621 h 2288530"/>
              <a:gd name="connsiteX1" fmla="*/ 155968 w 2293588"/>
              <a:gd name="connsiteY1" fmla="*/ 4668 h 2288530"/>
              <a:gd name="connsiteX2" fmla="*/ 1723850 w 2293588"/>
              <a:gd name="connsiteY2" fmla="*/ 418980 h 2288530"/>
              <a:gd name="connsiteX3" fmla="*/ 1870201 w 2293588"/>
              <a:gd name="connsiteY3" fmla="*/ 585817 h 2288530"/>
              <a:gd name="connsiteX4" fmla="*/ 2293588 w 2293588"/>
              <a:gd name="connsiteY4" fmla="*/ 2162674 h 2288530"/>
              <a:gd name="connsiteX5" fmla="*/ 2148501 w 2293588"/>
              <a:gd name="connsiteY5" fmla="*/ 2284935 h 2288530"/>
              <a:gd name="connsiteX6" fmla="*/ 581602 w 2293588"/>
              <a:gd name="connsiteY6" fmla="*/ 1871980 h 2288530"/>
              <a:gd name="connsiteX7" fmla="*/ 415464 w 2293588"/>
              <a:gd name="connsiteY7" fmla="*/ 1669731 h 2288530"/>
              <a:gd name="connsiteX8" fmla="*/ 1527 w 2293588"/>
              <a:gd name="connsiteY8" fmla="*/ 138621 h 2288530"/>
              <a:gd name="connsiteX0" fmla="*/ 4451 w 2296512"/>
              <a:gd name="connsiteY0" fmla="*/ 139388 h 2289297"/>
              <a:gd name="connsiteX1" fmla="*/ 158892 w 2296512"/>
              <a:gd name="connsiteY1" fmla="*/ 5435 h 2289297"/>
              <a:gd name="connsiteX2" fmla="*/ 1726774 w 2296512"/>
              <a:gd name="connsiteY2" fmla="*/ 419747 h 2289297"/>
              <a:gd name="connsiteX3" fmla="*/ 1873125 w 2296512"/>
              <a:gd name="connsiteY3" fmla="*/ 586584 h 2289297"/>
              <a:gd name="connsiteX4" fmla="*/ 2296512 w 2296512"/>
              <a:gd name="connsiteY4" fmla="*/ 2163441 h 2289297"/>
              <a:gd name="connsiteX5" fmla="*/ 2151425 w 2296512"/>
              <a:gd name="connsiteY5" fmla="*/ 2285702 h 2289297"/>
              <a:gd name="connsiteX6" fmla="*/ 584526 w 2296512"/>
              <a:gd name="connsiteY6" fmla="*/ 1872747 h 2289297"/>
              <a:gd name="connsiteX7" fmla="*/ 418388 w 2296512"/>
              <a:gd name="connsiteY7" fmla="*/ 1670498 h 2289297"/>
              <a:gd name="connsiteX8" fmla="*/ 4451 w 2296512"/>
              <a:gd name="connsiteY8" fmla="*/ 139388 h 2289297"/>
              <a:gd name="connsiteX0" fmla="*/ 4451 w 2299782"/>
              <a:gd name="connsiteY0" fmla="*/ 139388 h 2288818"/>
              <a:gd name="connsiteX1" fmla="*/ 158892 w 2299782"/>
              <a:gd name="connsiteY1" fmla="*/ 5435 h 2288818"/>
              <a:gd name="connsiteX2" fmla="*/ 1726774 w 2299782"/>
              <a:gd name="connsiteY2" fmla="*/ 419747 h 2288818"/>
              <a:gd name="connsiteX3" fmla="*/ 1873125 w 2299782"/>
              <a:gd name="connsiteY3" fmla="*/ 586584 h 2288818"/>
              <a:gd name="connsiteX4" fmla="*/ 2296512 w 2299782"/>
              <a:gd name="connsiteY4" fmla="*/ 2163441 h 2288818"/>
              <a:gd name="connsiteX5" fmla="*/ 2151425 w 2299782"/>
              <a:gd name="connsiteY5" fmla="*/ 2285702 h 2288818"/>
              <a:gd name="connsiteX6" fmla="*/ 584526 w 2299782"/>
              <a:gd name="connsiteY6" fmla="*/ 1872747 h 2288818"/>
              <a:gd name="connsiteX7" fmla="*/ 418388 w 2299782"/>
              <a:gd name="connsiteY7" fmla="*/ 1670498 h 2288818"/>
              <a:gd name="connsiteX8" fmla="*/ 4451 w 2299782"/>
              <a:gd name="connsiteY8" fmla="*/ 139388 h 2288818"/>
              <a:gd name="connsiteX0" fmla="*/ 4451 w 2299139"/>
              <a:gd name="connsiteY0" fmla="*/ 139388 h 2287220"/>
              <a:gd name="connsiteX1" fmla="*/ 158892 w 2299139"/>
              <a:gd name="connsiteY1" fmla="*/ 5435 h 2287220"/>
              <a:gd name="connsiteX2" fmla="*/ 1726774 w 2299139"/>
              <a:gd name="connsiteY2" fmla="*/ 419747 h 2287220"/>
              <a:gd name="connsiteX3" fmla="*/ 1873125 w 2299139"/>
              <a:gd name="connsiteY3" fmla="*/ 586584 h 2287220"/>
              <a:gd name="connsiteX4" fmla="*/ 2296512 w 2299139"/>
              <a:gd name="connsiteY4" fmla="*/ 2163441 h 2287220"/>
              <a:gd name="connsiteX5" fmla="*/ 2151425 w 2299139"/>
              <a:gd name="connsiteY5" fmla="*/ 2285702 h 2287220"/>
              <a:gd name="connsiteX6" fmla="*/ 584526 w 2299139"/>
              <a:gd name="connsiteY6" fmla="*/ 1872747 h 2287220"/>
              <a:gd name="connsiteX7" fmla="*/ 418388 w 2299139"/>
              <a:gd name="connsiteY7" fmla="*/ 1670498 h 2287220"/>
              <a:gd name="connsiteX8" fmla="*/ 4451 w 2299139"/>
              <a:gd name="connsiteY8" fmla="*/ 139388 h 2287220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84526 w 2299277"/>
              <a:gd name="connsiteY6" fmla="*/ 1872747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4690 w 2299277"/>
              <a:gd name="connsiteY3" fmla="*/ 585018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4690 w 2299277"/>
              <a:gd name="connsiteY3" fmla="*/ 588149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99277" h="2289265">
                <a:moveTo>
                  <a:pt x="4451" y="139388"/>
                </a:moveTo>
                <a:cubicBezTo>
                  <a:pt x="-13417" y="60766"/>
                  <a:pt x="19464" y="-22226"/>
                  <a:pt x="158892" y="5435"/>
                </a:cubicBezTo>
                <a:lnTo>
                  <a:pt x="1726774" y="419747"/>
                </a:lnTo>
                <a:cubicBezTo>
                  <a:pt x="1822894" y="445626"/>
                  <a:pt x="1861313" y="514526"/>
                  <a:pt x="1880135" y="585426"/>
                </a:cubicBezTo>
                <a:cubicBezTo>
                  <a:pt x="2097057" y="1402519"/>
                  <a:pt x="2138139" y="1539608"/>
                  <a:pt x="2296512" y="2163441"/>
                </a:cubicBezTo>
                <a:cubicBezTo>
                  <a:pt x="2313920" y="2245273"/>
                  <a:pt x="2247201" y="2304717"/>
                  <a:pt x="2151425" y="2285702"/>
                </a:cubicBezTo>
                <a:lnTo>
                  <a:pt x="594791" y="1867358"/>
                </a:lnTo>
                <a:cubicBezTo>
                  <a:pt x="507154" y="1842614"/>
                  <a:pt x="450849" y="1799460"/>
                  <a:pt x="416823" y="1672064"/>
                </a:cubicBezTo>
                <a:cubicBezTo>
                  <a:pt x="286664" y="1184744"/>
                  <a:pt x="134198" y="644520"/>
                  <a:pt x="4451" y="139388"/>
                </a:cubicBezTo>
                <a:close/>
              </a:path>
            </a:pathLst>
          </a:custGeom>
          <a:noFill/>
          <a:ln w="28575" cmpd="sng">
            <a:solidFill>
              <a:srgbClr val="A7934B">
                <a:alpha val="1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ounded Rectangle 11"/>
          <p:cNvSpPr/>
          <p:nvPr userDrawn="1"/>
        </p:nvSpPr>
        <p:spPr>
          <a:xfrm rot="896764">
            <a:off x="14869903" y="2034522"/>
            <a:ext cx="2343465" cy="2326254"/>
          </a:xfrm>
          <a:custGeom>
            <a:avLst/>
            <a:gdLst>
              <a:gd name="connsiteX0" fmla="*/ 0 w 2309041"/>
              <a:gd name="connsiteY0" fmla="*/ 122448 h 2313432"/>
              <a:gd name="connsiteX1" fmla="*/ 122448 w 2309041"/>
              <a:gd name="connsiteY1" fmla="*/ 0 h 2313432"/>
              <a:gd name="connsiteX2" fmla="*/ 2186593 w 2309041"/>
              <a:gd name="connsiteY2" fmla="*/ 0 h 2313432"/>
              <a:gd name="connsiteX3" fmla="*/ 2309041 w 2309041"/>
              <a:gd name="connsiteY3" fmla="*/ 122448 h 2313432"/>
              <a:gd name="connsiteX4" fmla="*/ 2309041 w 2309041"/>
              <a:gd name="connsiteY4" fmla="*/ 2190984 h 2313432"/>
              <a:gd name="connsiteX5" fmla="*/ 2186593 w 2309041"/>
              <a:gd name="connsiteY5" fmla="*/ 2313432 h 2313432"/>
              <a:gd name="connsiteX6" fmla="*/ 122448 w 2309041"/>
              <a:gd name="connsiteY6" fmla="*/ 2313432 h 2313432"/>
              <a:gd name="connsiteX7" fmla="*/ 0 w 2309041"/>
              <a:gd name="connsiteY7" fmla="*/ 2190984 h 2313432"/>
              <a:gd name="connsiteX8" fmla="*/ 0 w 2309041"/>
              <a:gd name="connsiteY8" fmla="*/ 122448 h 2313432"/>
              <a:gd name="connsiteX0" fmla="*/ 0 w 2756331"/>
              <a:gd name="connsiteY0" fmla="*/ 122448 h 2313432"/>
              <a:gd name="connsiteX1" fmla="*/ 122448 w 2756331"/>
              <a:gd name="connsiteY1" fmla="*/ 0 h 2313432"/>
              <a:gd name="connsiteX2" fmla="*/ 2186593 w 2756331"/>
              <a:gd name="connsiteY2" fmla="*/ 0 h 2313432"/>
              <a:gd name="connsiteX3" fmla="*/ 2309041 w 2756331"/>
              <a:gd name="connsiteY3" fmla="*/ 122448 h 2313432"/>
              <a:gd name="connsiteX4" fmla="*/ 2756331 w 2756331"/>
              <a:gd name="connsiteY4" fmla="*/ 1743694 h 2313432"/>
              <a:gd name="connsiteX5" fmla="*/ 2186593 w 2756331"/>
              <a:gd name="connsiteY5" fmla="*/ 2313432 h 2313432"/>
              <a:gd name="connsiteX6" fmla="*/ 122448 w 2756331"/>
              <a:gd name="connsiteY6" fmla="*/ 2313432 h 2313432"/>
              <a:gd name="connsiteX7" fmla="*/ 0 w 2756331"/>
              <a:gd name="connsiteY7" fmla="*/ 2190984 h 2313432"/>
              <a:gd name="connsiteX8" fmla="*/ 0 w 2756331"/>
              <a:gd name="connsiteY8" fmla="*/ 122448 h 2313432"/>
              <a:gd name="connsiteX0" fmla="*/ 0 w 2756331"/>
              <a:gd name="connsiteY0" fmla="*/ 122448 h 2313432"/>
              <a:gd name="connsiteX1" fmla="*/ 122448 w 2756331"/>
              <a:gd name="connsiteY1" fmla="*/ 0 h 2313432"/>
              <a:gd name="connsiteX2" fmla="*/ 2186593 w 2756331"/>
              <a:gd name="connsiteY2" fmla="*/ 0 h 2313432"/>
              <a:gd name="connsiteX3" fmla="*/ 2309041 w 2756331"/>
              <a:gd name="connsiteY3" fmla="*/ 122448 h 2313432"/>
              <a:gd name="connsiteX4" fmla="*/ 2756331 w 2756331"/>
              <a:gd name="connsiteY4" fmla="*/ 1743694 h 2313432"/>
              <a:gd name="connsiteX5" fmla="*/ 2654369 w 2756331"/>
              <a:gd name="connsiteY5" fmla="*/ 1852485 h 2313432"/>
              <a:gd name="connsiteX6" fmla="*/ 122448 w 2756331"/>
              <a:gd name="connsiteY6" fmla="*/ 2313432 h 2313432"/>
              <a:gd name="connsiteX7" fmla="*/ 0 w 2756331"/>
              <a:gd name="connsiteY7" fmla="*/ 2190984 h 2313432"/>
              <a:gd name="connsiteX8" fmla="*/ 0 w 2756331"/>
              <a:gd name="connsiteY8" fmla="*/ 122448 h 2313432"/>
              <a:gd name="connsiteX0" fmla="*/ 0 w 2756331"/>
              <a:gd name="connsiteY0" fmla="*/ 122448 h 2193261"/>
              <a:gd name="connsiteX1" fmla="*/ 122448 w 2756331"/>
              <a:gd name="connsiteY1" fmla="*/ 0 h 2193261"/>
              <a:gd name="connsiteX2" fmla="*/ 2186593 w 2756331"/>
              <a:gd name="connsiteY2" fmla="*/ 0 h 2193261"/>
              <a:gd name="connsiteX3" fmla="*/ 2309041 w 2756331"/>
              <a:gd name="connsiteY3" fmla="*/ 122448 h 2193261"/>
              <a:gd name="connsiteX4" fmla="*/ 2756331 w 2756331"/>
              <a:gd name="connsiteY4" fmla="*/ 1743694 h 2193261"/>
              <a:gd name="connsiteX5" fmla="*/ 2654369 w 2756331"/>
              <a:gd name="connsiteY5" fmla="*/ 1852485 h 2193261"/>
              <a:gd name="connsiteX6" fmla="*/ 1768205 w 2756331"/>
              <a:gd name="connsiteY6" fmla="*/ 797431 h 2193261"/>
              <a:gd name="connsiteX7" fmla="*/ 0 w 2756331"/>
              <a:gd name="connsiteY7" fmla="*/ 2190984 h 2193261"/>
              <a:gd name="connsiteX8" fmla="*/ 0 w 2756331"/>
              <a:gd name="connsiteY8" fmla="*/ 122448 h 2193261"/>
              <a:gd name="connsiteX0" fmla="*/ 0 w 2756331"/>
              <a:gd name="connsiteY0" fmla="*/ 122448 h 2194935"/>
              <a:gd name="connsiteX1" fmla="*/ 122448 w 2756331"/>
              <a:gd name="connsiteY1" fmla="*/ 0 h 2194935"/>
              <a:gd name="connsiteX2" fmla="*/ 2186593 w 2756331"/>
              <a:gd name="connsiteY2" fmla="*/ 0 h 2194935"/>
              <a:gd name="connsiteX3" fmla="*/ 2309041 w 2756331"/>
              <a:gd name="connsiteY3" fmla="*/ 122448 h 2194935"/>
              <a:gd name="connsiteX4" fmla="*/ 2756331 w 2756331"/>
              <a:gd name="connsiteY4" fmla="*/ 1743694 h 2194935"/>
              <a:gd name="connsiteX5" fmla="*/ 2654369 w 2756331"/>
              <a:gd name="connsiteY5" fmla="*/ 1852485 h 2194935"/>
              <a:gd name="connsiteX6" fmla="*/ 986298 w 2756331"/>
              <a:gd name="connsiteY6" fmla="*/ 1435925 h 2194935"/>
              <a:gd name="connsiteX7" fmla="*/ 0 w 2756331"/>
              <a:gd name="connsiteY7" fmla="*/ 2190984 h 2194935"/>
              <a:gd name="connsiteX8" fmla="*/ 0 w 2756331"/>
              <a:gd name="connsiteY8" fmla="*/ 122448 h 2194935"/>
              <a:gd name="connsiteX0" fmla="*/ 0 w 2756331"/>
              <a:gd name="connsiteY0" fmla="*/ 122448 h 1852485"/>
              <a:gd name="connsiteX1" fmla="*/ 122448 w 2756331"/>
              <a:gd name="connsiteY1" fmla="*/ 0 h 1852485"/>
              <a:gd name="connsiteX2" fmla="*/ 2186593 w 2756331"/>
              <a:gd name="connsiteY2" fmla="*/ 0 h 1852485"/>
              <a:gd name="connsiteX3" fmla="*/ 2309041 w 2756331"/>
              <a:gd name="connsiteY3" fmla="*/ 122448 h 1852485"/>
              <a:gd name="connsiteX4" fmla="*/ 2756331 w 2756331"/>
              <a:gd name="connsiteY4" fmla="*/ 1743694 h 1852485"/>
              <a:gd name="connsiteX5" fmla="*/ 2654369 w 2756331"/>
              <a:gd name="connsiteY5" fmla="*/ 1852485 h 1852485"/>
              <a:gd name="connsiteX6" fmla="*/ 986298 w 2756331"/>
              <a:gd name="connsiteY6" fmla="*/ 1435925 h 1852485"/>
              <a:gd name="connsiteX7" fmla="*/ 894581 w 2756331"/>
              <a:gd name="connsiteY7" fmla="*/ 1337378 h 1852485"/>
              <a:gd name="connsiteX8" fmla="*/ 0 w 2756331"/>
              <a:gd name="connsiteY8" fmla="*/ 122448 h 1852485"/>
              <a:gd name="connsiteX0" fmla="*/ 0 w 2756331"/>
              <a:gd name="connsiteY0" fmla="*/ 539006 h 2269043"/>
              <a:gd name="connsiteX1" fmla="*/ 620956 w 2756331"/>
              <a:gd name="connsiteY1" fmla="*/ 0 h 2269043"/>
              <a:gd name="connsiteX2" fmla="*/ 2186593 w 2756331"/>
              <a:gd name="connsiteY2" fmla="*/ 416558 h 2269043"/>
              <a:gd name="connsiteX3" fmla="*/ 2309041 w 2756331"/>
              <a:gd name="connsiteY3" fmla="*/ 539006 h 2269043"/>
              <a:gd name="connsiteX4" fmla="*/ 2756331 w 2756331"/>
              <a:gd name="connsiteY4" fmla="*/ 2160252 h 2269043"/>
              <a:gd name="connsiteX5" fmla="*/ 2654369 w 2756331"/>
              <a:gd name="connsiteY5" fmla="*/ 2269043 h 2269043"/>
              <a:gd name="connsiteX6" fmla="*/ 986298 w 2756331"/>
              <a:gd name="connsiteY6" fmla="*/ 1852483 h 2269043"/>
              <a:gd name="connsiteX7" fmla="*/ 894581 w 2756331"/>
              <a:gd name="connsiteY7" fmla="*/ 1753936 h 2269043"/>
              <a:gd name="connsiteX8" fmla="*/ 0 w 2756331"/>
              <a:gd name="connsiteY8" fmla="*/ 539006 h 2269043"/>
              <a:gd name="connsiteX0" fmla="*/ 0 w 2288552"/>
              <a:gd name="connsiteY0" fmla="*/ 173665 h 2269043"/>
              <a:gd name="connsiteX1" fmla="*/ 153177 w 2288552"/>
              <a:gd name="connsiteY1" fmla="*/ 0 h 2269043"/>
              <a:gd name="connsiteX2" fmla="*/ 1718814 w 2288552"/>
              <a:gd name="connsiteY2" fmla="*/ 416558 h 2269043"/>
              <a:gd name="connsiteX3" fmla="*/ 1841262 w 2288552"/>
              <a:gd name="connsiteY3" fmla="*/ 539006 h 2269043"/>
              <a:gd name="connsiteX4" fmla="*/ 2288552 w 2288552"/>
              <a:gd name="connsiteY4" fmla="*/ 2160252 h 2269043"/>
              <a:gd name="connsiteX5" fmla="*/ 2186590 w 2288552"/>
              <a:gd name="connsiteY5" fmla="*/ 2269043 h 2269043"/>
              <a:gd name="connsiteX6" fmla="*/ 518519 w 2288552"/>
              <a:gd name="connsiteY6" fmla="*/ 1852483 h 2269043"/>
              <a:gd name="connsiteX7" fmla="*/ 426802 w 2288552"/>
              <a:gd name="connsiteY7" fmla="*/ 1753936 h 2269043"/>
              <a:gd name="connsiteX8" fmla="*/ 0 w 2288552"/>
              <a:gd name="connsiteY8" fmla="*/ 173665 h 2269043"/>
              <a:gd name="connsiteX0" fmla="*/ 0 w 2298796"/>
              <a:gd name="connsiteY0" fmla="*/ 142934 h 2269043"/>
              <a:gd name="connsiteX1" fmla="*/ 163421 w 2298796"/>
              <a:gd name="connsiteY1" fmla="*/ 0 h 2269043"/>
              <a:gd name="connsiteX2" fmla="*/ 1729058 w 2298796"/>
              <a:gd name="connsiteY2" fmla="*/ 416558 h 2269043"/>
              <a:gd name="connsiteX3" fmla="*/ 1851506 w 2298796"/>
              <a:gd name="connsiteY3" fmla="*/ 539006 h 2269043"/>
              <a:gd name="connsiteX4" fmla="*/ 2298796 w 2298796"/>
              <a:gd name="connsiteY4" fmla="*/ 2160252 h 2269043"/>
              <a:gd name="connsiteX5" fmla="*/ 2196834 w 2298796"/>
              <a:gd name="connsiteY5" fmla="*/ 2269043 h 2269043"/>
              <a:gd name="connsiteX6" fmla="*/ 528763 w 2298796"/>
              <a:gd name="connsiteY6" fmla="*/ 1852483 h 2269043"/>
              <a:gd name="connsiteX7" fmla="*/ 437046 w 2298796"/>
              <a:gd name="connsiteY7" fmla="*/ 1753936 h 2269043"/>
              <a:gd name="connsiteX8" fmla="*/ 0 w 2298796"/>
              <a:gd name="connsiteY8" fmla="*/ 142934 h 2269043"/>
              <a:gd name="connsiteX0" fmla="*/ 0 w 2298796"/>
              <a:gd name="connsiteY0" fmla="*/ 145749 h 2271858"/>
              <a:gd name="connsiteX1" fmla="*/ 163421 w 2298796"/>
              <a:gd name="connsiteY1" fmla="*/ 2815 h 2271858"/>
              <a:gd name="connsiteX2" fmla="*/ 1729058 w 2298796"/>
              <a:gd name="connsiteY2" fmla="*/ 419373 h 2271858"/>
              <a:gd name="connsiteX3" fmla="*/ 1851506 w 2298796"/>
              <a:gd name="connsiteY3" fmla="*/ 541821 h 2271858"/>
              <a:gd name="connsiteX4" fmla="*/ 2298796 w 2298796"/>
              <a:gd name="connsiteY4" fmla="*/ 2163067 h 2271858"/>
              <a:gd name="connsiteX5" fmla="*/ 2196834 w 2298796"/>
              <a:gd name="connsiteY5" fmla="*/ 2271858 h 2271858"/>
              <a:gd name="connsiteX6" fmla="*/ 528763 w 2298796"/>
              <a:gd name="connsiteY6" fmla="*/ 1855298 h 2271858"/>
              <a:gd name="connsiteX7" fmla="*/ 437046 w 2298796"/>
              <a:gd name="connsiteY7" fmla="*/ 1756751 h 2271858"/>
              <a:gd name="connsiteX8" fmla="*/ 0 w 2298796"/>
              <a:gd name="connsiteY8" fmla="*/ 145749 h 2271858"/>
              <a:gd name="connsiteX0" fmla="*/ 1583 w 2300379"/>
              <a:gd name="connsiteY0" fmla="*/ 146709 h 2272818"/>
              <a:gd name="connsiteX1" fmla="*/ 165004 w 2300379"/>
              <a:gd name="connsiteY1" fmla="*/ 3775 h 2272818"/>
              <a:gd name="connsiteX2" fmla="*/ 1730641 w 2300379"/>
              <a:gd name="connsiteY2" fmla="*/ 420333 h 2272818"/>
              <a:gd name="connsiteX3" fmla="*/ 1853089 w 2300379"/>
              <a:gd name="connsiteY3" fmla="*/ 542781 h 2272818"/>
              <a:gd name="connsiteX4" fmla="*/ 2300379 w 2300379"/>
              <a:gd name="connsiteY4" fmla="*/ 2164027 h 2272818"/>
              <a:gd name="connsiteX5" fmla="*/ 2198417 w 2300379"/>
              <a:gd name="connsiteY5" fmla="*/ 2272818 h 2272818"/>
              <a:gd name="connsiteX6" fmla="*/ 530346 w 2300379"/>
              <a:gd name="connsiteY6" fmla="*/ 1856258 h 2272818"/>
              <a:gd name="connsiteX7" fmla="*/ 438629 w 2300379"/>
              <a:gd name="connsiteY7" fmla="*/ 1757711 h 2272818"/>
              <a:gd name="connsiteX8" fmla="*/ 1583 w 2300379"/>
              <a:gd name="connsiteY8" fmla="*/ 146709 h 2272818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98751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98751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64606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8243"/>
              <a:gd name="connsiteX1" fmla="*/ 165338 w 2300713"/>
              <a:gd name="connsiteY1" fmla="*/ 6956 h 2288243"/>
              <a:gd name="connsiteX2" fmla="*/ 1730975 w 2300713"/>
              <a:gd name="connsiteY2" fmla="*/ 423514 h 2288243"/>
              <a:gd name="connsiteX3" fmla="*/ 1853423 w 2300713"/>
              <a:gd name="connsiteY3" fmla="*/ 545962 h 2288243"/>
              <a:gd name="connsiteX4" fmla="*/ 2300713 w 2300713"/>
              <a:gd name="connsiteY4" fmla="*/ 2167208 h 2288243"/>
              <a:gd name="connsiteX5" fmla="*/ 2164606 w 2300713"/>
              <a:gd name="connsiteY5" fmla="*/ 2275999 h 2288243"/>
              <a:gd name="connsiteX6" fmla="*/ 530680 w 2300713"/>
              <a:gd name="connsiteY6" fmla="*/ 1859439 h 2288243"/>
              <a:gd name="connsiteX7" fmla="*/ 438963 w 2300713"/>
              <a:gd name="connsiteY7" fmla="*/ 1760892 h 2288243"/>
              <a:gd name="connsiteX8" fmla="*/ 1917 w 2300713"/>
              <a:gd name="connsiteY8" fmla="*/ 149890 h 2288243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08231 w 2303711"/>
              <a:gd name="connsiteY7" fmla="*/ 1682357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08231 w 2303711"/>
              <a:gd name="connsiteY7" fmla="*/ 1682357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77326 w 2303711"/>
              <a:gd name="connsiteY3" fmla="*/ 590351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77326 w 2303711"/>
              <a:gd name="connsiteY3" fmla="*/ 590351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422589 w 2303711"/>
              <a:gd name="connsiteY7" fmla="*/ 1674265 h 2292042"/>
              <a:gd name="connsiteX8" fmla="*/ 1917 w 2303711"/>
              <a:gd name="connsiteY8" fmla="*/ 149890 h 2292042"/>
              <a:gd name="connsiteX0" fmla="*/ 2010 w 2303804"/>
              <a:gd name="connsiteY0" fmla="*/ 147792 h 2289944"/>
              <a:gd name="connsiteX1" fmla="*/ 163186 w 2303804"/>
              <a:gd name="connsiteY1" fmla="*/ 7104 h 2289944"/>
              <a:gd name="connsiteX2" fmla="*/ 1731068 w 2303804"/>
              <a:gd name="connsiteY2" fmla="*/ 421416 h 2289944"/>
              <a:gd name="connsiteX3" fmla="*/ 1877419 w 2303804"/>
              <a:gd name="connsiteY3" fmla="*/ 588253 h 2289944"/>
              <a:gd name="connsiteX4" fmla="*/ 2300806 w 2303804"/>
              <a:gd name="connsiteY4" fmla="*/ 2165110 h 2289944"/>
              <a:gd name="connsiteX5" fmla="*/ 2164699 w 2303804"/>
              <a:gd name="connsiteY5" fmla="*/ 2273901 h 2289944"/>
              <a:gd name="connsiteX6" fmla="*/ 588820 w 2303804"/>
              <a:gd name="connsiteY6" fmla="*/ 1874416 h 2289944"/>
              <a:gd name="connsiteX7" fmla="*/ 422682 w 2303804"/>
              <a:gd name="connsiteY7" fmla="*/ 1672167 h 2289944"/>
              <a:gd name="connsiteX8" fmla="*/ 2010 w 2303804"/>
              <a:gd name="connsiteY8" fmla="*/ 147792 h 2289944"/>
              <a:gd name="connsiteX0" fmla="*/ 2010 w 2303368"/>
              <a:gd name="connsiteY0" fmla="*/ 147792 h 2301573"/>
              <a:gd name="connsiteX1" fmla="*/ 163186 w 2303368"/>
              <a:gd name="connsiteY1" fmla="*/ 7104 h 2301573"/>
              <a:gd name="connsiteX2" fmla="*/ 1731068 w 2303368"/>
              <a:gd name="connsiteY2" fmla="*/ 421416 h 2301573"/>
              <a:gd name="connsiteX3" fmla="*/ 1877419 w 2303368"/>
              <a:gd name="connsiteY3" fmla="*/ 588253 h 2301573"/>
              <a:gd name="connsiteX4" fmla="*/ 2300806 w 2303368"/>
              <a:gd name="connsiteY4" fmla="*/ 2165110 h 2301573"/>
              <a:gd name="connsiteX5" fmla="*/ 2155719 w 2303368"/>
              <a:gd name="connsiteY5" fmla="*/ 2287371 h 2301573"/>
              <a:gd name="connsiteX6" fmla="*/ 588820 w 2303368"/>
              <a:gd name="connsiteY6" fmla="*/ 1874416 h 2301573"/>
              <a:gd name="connsiteX7" fmla="*/ 422682 w 2303368"/>
              <a:gd name="connsiteY7" fmla="*/ 1672167 h 2301573"/>
              <a:gd name="connsiteX8" fmla="*/ 2010 w 2303368"/>
              <a:gd name="connsiteY8" fmla="*/ 147792 h 2301573"/>
              <a:gd name="connsiteX0" fmla="*/ 2010 w 2303368"/>
              <a:gd name="connsiteY0" fmla="*/ 147792 h 2301573"/>
              <a:gd name="connsiteX1" fmla="*/ 163186 w 2303368"/>
              <a:gd name="connsiteY1" fmla="*/ 7104 h 2301573"/>
              <a:gd name="connsiteX2" fmla="*/ 1731068 w 2303368"/>
              <a:gd name="connsiteY2" fmla="*/ 421416 h 2301573"/>
              <a:gd name="connsiteX3" fmla="*/ 1877419 w 2303368"/>
              <a:gd name="connsiteY3" fmla="*/ 588253 h 2301573"/>
              <a:gd name="connsiteX4" fmla="*/ 2300806 w 2303368"/>
              <a:gd name="connsiteY4" fmla="*/ 2165110 h 2301573"/>
              <a:gd name="connsiteX5" fmla="*/ 2155719 w 2303368"/>
              <a:gd name="connsiteY5" fmla="*/ 2287371 h 2301573"/>
              <a:gd name="connsiteX6" fmla="*/ 588820 w 2303368"/>
              <a:gd name="connsiteY6" fmla="*/ 1874416 h 2301573"/>
              <a:gd name="connsiteX7" fmla="*/ 422682 w 2303368"/>
              <a:gd name="connsiteY7" fmla="*/ 1672167 h 2301573"/>
              <a:gd name="connsiteX8" fmla="*/ 2010 w 2303368"/>
              <a:gd name="connsiteY8" fmla="*/ 147792 h 2301573"/>
              <a:gd name="connsiteX0" fmla="*/ 2010 w 2304304"/>
              <a:gd name="connsiteY0" fmla="*/ 147792 h 2296304"/>
              <a:gd name="connsiteX1" fmla="*/ 163186 w 2304304"/>
              <a:gd name="connsiteY1" fmla="*/ 7104 h 2296304"/>
              <a:gd name="connsiteX2" fmla="*/ 1731068 w 2304304"/>
              <a:gd name="connsiteY2" fmla="*/ 421416 h 2296304"/>
              <a:gd name="connsiteX3" fmla="*/ 1877419 w 2304304"/>
              <a:gd name="connsiteY3" fmla="*/ 588253 h 2296304"/>
              <a:gd name="connsiteX4" fmla="*/ 2300806 w 2304304"/>
              <a:gd name="connsiteY4" fmla="*/ 2165110 h 2296304"/>
              <a:gd name="connsiteX5" fmla="*/ 2155719 w 2304304"/>
              <a:gd name="connsiteY5" fmla="*/ 2287371 h 2296304"/>
              <a:gd name="connsiteX6" fmla="*/ 588820 w 2304304"/>
              <a:gd name="connsiteY6" fmla="*/ 1874416 h 2296304"/>
              <a:gd name="connsiteX7" fmla="*/ 422682 w 2304304"/>
              <a:gd name="connsiteY7" fmla="*/ 1672167 h 2296304"/>
              <a:gd name="connsiteX8" fmla="*/ 2010 w 2304304"/>
              <a:gd name="connsiteY8" fmla="*/ 147792 h 2296304"/>
              <a:gd name="connsiteX0" fmla="*/ 2010 w 2300806"/>
              <a:gd name="connsiteY0" fmla="*/ 147792 h 2298797"/>
              <a:gd name="connsiteX1" fmla="*/ 163186 w 2300806"/>
              <a:gd name="connsiteY1" fmla="*/ 7104 h 2298797"/>
              <a:gd name="connsiteX2" fmla="*/ 1731068 w 2300806"/>
              <a:gd name="connsiteY2" fmla="*/ 421416 h 2298797"/>
              <a:gd name="connsiteX3" fmla="*/ 1877419 w 2300806"/>
              <a:gd name="connsiteY3" fmla="*/ 588253 h 2298797"/>
              <a:gd name="connsiteX4" fmla="*/ 2300806 w 2300806"/>
              <a:gd name="connsiteY4" fmla="*/ 2165110 h 2298797"/>
              <a:gd name="connsiteX5" fmla="*/ 2155719 w 2300806"/>
              <a:gd name="connsiteY5" fmla="*/ 2287371 h 2298797"/>
              <a:gd name="connsiteX6" fmla="*/ 588820 w 2300806"/>
              <a:gd name="connsiteY6" fmla="*/ 1874416 h 2298797"/>
              <a:gd name="connsiteX7" fmla="*/ 422682 w 2300806"/>
              <a:gd name="connsiteY7" fmla="*/ 1672167 h 2298797"/>
              <a:gd name="connsiteX8" fmla="*/ 2010 w 2300806"/>
              <a:gd name="connsiteY8" fmla="*/ 147792 h 2298797"/>
              <a:gd name="connsiteX0" fmla="*/ 2010 w 2300806"/>
              <a:gd name="connsiteY0" fmla="*/ 147792 h 2293305"/>
              <a:gd name="connsiteX1" fmla="*/ 163186 w 2300806"/>
              <a:gd name="connsiteY1" fmla="*/ 7104 h 2293305"/>
              <a:gd name="connsiteX2" fmla="*/ 1731068 w 2300806"/>
              <a:gd name="connsiteY2" fmla="*/ 421416 h 2293305"/>
              <a:gd name="connsiteX3" fmla="*/ 1877419 w 2300806"/>
              <a:gd name="connsiteY3" fmla="*/ 588253 h 2293305"/>
              <a:gd name="connsiteX4" fmla="*/ 2300806 w 2300806"/>
              <a:gd name="connsiteY4" fmla="*/ 2165110 h 2293305"/>
              <a:gd name="connsiteX5" fmla="*/ 2155719 w 2300806"/>
              <a:gd name="connsiteY5" fmla="*/ 2287371 h 2293305"/>
              <a:gd name="connsiteX6" fmla="*/ 588820 w 2300806"/>
              <a:gd name="connsiteY6" fmla="*/ 1874416 h 2293305"/>
              <a:gd name="connsiteX7" fmla="*/ 422682 w 2300806"/>
              <a:gd name="connsiteY7" fmla="*/ 1672167 h 2293305"/>
              <a:gd name="connsiteX8" fmla="*/ 2010 w 2300806"/>
              <a:gd name="connsiteY8" fmla="*/ 147792 h 2293305"/>
              <a:gd name="connsiteX0" fmla="*/ 2010 w 2300806"/>
              <a:gd name="connsiteY0" fmla="*/ 147792 h 2290966"/>
              <a:gd name="connsiteX1" fmla="*/ 163186 w 2300806"/>
              <a:gd name="connsiteY1" fmla="*/ 7104 h 2290966"/>
              <a:gd name="connsiteX2" fmla="*/ 1731068 w 2300806"/>
              <a:gd name="connsiteY2" fmla="*/ 421416 h 2290966"/>
              <a:gd name="connsiteX3" fmla="*/ 1877419 w 2300806"/>
              <a:gd name="connsiteY3" fmla="*/ 588253 h 2290966"/>
              <a:gd name="connsiteX4" fmla="*/ 2300806 w 2300806"/>
              <a:gd name="connsiteY4" fmla="*/ 2165110 h 2290966"/>
              <a:gd name="connsiteX5" fmla="*/ 2155719 w 2300806"/>
              <a:gd name="connsiteY5" fmla="*/ 2287371 h 2290966"/>
              <a:gd name="connsiteX6" fmla="*/ 588820 w 2300806"/>
              <a:gd name="connsiteY6" fmla="*/ 1874416 h 2290966"/>
              <a:gd name="connsiteX7" fmla="*/ 422682 w 2300806"/>
              <a:gd name="connsiteY7" fmla="*/ 1672167 h 2290966"/>
              <a:gd name="connsiteX8" fmla="*/ 2010 w 2300806"/>
              <a:gd name="connsiteY8" fmla="*/ 147792 h 2290966"/>
              <a:gd name="connsiteX0" fmla="*/ 2010 w 2300806"/>
              <a:gd name="connsiteY0" fmla="*/ 147792 h 2290966"/>
              <a:gd name="connsiteX1" fmla="*/ 163186 w 2300806"/>
              <a:gd name="connsiteY1" fmla="*/ 7104 h 2290966"/>
              <a:gd name="connsiteX2" fmla="*/ 1731068 w 2300806"/>
              <a:gd name="connsiteY2" fmla="*/ 421416 h 2290966"/>
              <a:gd name="connsiteX3" fmla="*/ 1877419 w 2300806"/>
              <a:gd name="connsiteY3" fmla="*/ 588253 h 2290966"/>
              <a:gd name="connsiteX4" fmla="*/ 2300806 w 2300806"/>
              <a:gd name="connsiteY4" fmla="*/ 2165110 h 2290966"/>
              <a:gd name="connsiteX5" fmla="*/ 2155719 w 2300806"/>
              <a:gd name="connsiteY5" fmla="*/ 2287371 h 2290966"/>
              <a:gd name="connsiteX6" fmla="*/ 588820 w 2300806"/>
              <a:gd name="connsiteY6" fmla="*/ 1874416 h 2290966"/>
              <a:gd name="connsiteX7" fmla="*/ 422682 w 2300806"/>
              <a:gd name="connsiteY7" fmla="*/ 1672167 h 2290966"/>
              <a:gd name="connsiteX8" fmla="*/ 2010 w 2300806"/>
              <a:gd name="connsiteY8" fmla="*/ 147792 h 2290966"/>
              <a:gd name="connsiteX0" fmla="*/ 2321 w 2301117"/>
              <a:gd name="connsiteY0" fmla="*/ 145616 h 2288790"/>
              <a:gd name="connsiteX1" fmla="*/ 163497 w 2301117"/>
              <a:gd name="connsiteY1" fmla="*/ 4928 h 2288790"/>
              <a:gd name="connsiteX2" fmla="*/ 1731379 w 2301117"/>
              <a:gd name="connsiteY2" fmla="*/ 419240 h 2288790"/>
              <a:gd name="connsiteX3" fmla="*/ 1877730 w 2301117"/>
              <a:gd name="connsiteY3" fmla="*/ 586077 h 2288790"/>
              <a:gd name="connsiteX4" fmla="*/ 2301117 w 2301117"/>
              <a:gd name="connsiteY4" fmla="*/ 2162934 h 2288790"/>
              <a:gd name="connsiteX5" fmla="*/ 2156030 w 2301117"/>
              <a:gd name="connsiteY5" fmla="*/ 2285195 h 2288790"/>
              <a:gd name="connsiteX6" fmla="*/ 589131 w 2301117"/>
              <a:gd name="connsiteY6" fmla="*/ 1872240 h 2288790"/>
              <a:gd name="connsiteX7" fmla="*/ 422993 w 2301117"/>
              <a:gd name="connsiteY7" fmla="*/ 1669991 h 2288790"/>
              <a:gd name="connsiteX8" fmla="*/ 2321 w 2301117"/>
              <a:gd name="connsiteY8" fmla="*/ 145616 h 2288790"/>
              <a:gd name="connsiteX0" fmla="*/ 0 w 2298796"/>
              <a:gd name="connsiteY0" fmla="*/ 147175 h 2290349"/>
              <a:gd name="connsiteX1" fmla="*/ 161176 w 2298796"/>
              <a:gd name="connsiteY1" fmla="*/ 6487 h 2290349"/>
              <a:gd name="connsiteX2" fmla="*/ 1729058 w 2298796"/>
              <a:gd name="connsiteY2" fmla="*/ 420799 h 2290349"/>
              <a:gd name="connsiteX3" fmla="*/ 1875409 w 2298796"/>
              <a:gd name="connsiteY3" fmla="*/ 587636 h 2290349"/>
              <a:gd name="connsiteX4" fmla="*/ 2298796 w 2298796"/>
              <a:gd name="connsiteY4" fmla="*/ 2164493 h 2290349"/>
              <a:gd name="connsiteX5" fmla="*/ 2153709 w 2298796"/>
              <a:gd name="connsiteY5" fmla="*/ 2286754 h 2290349"/>
              <a:gd name="connsiteX6" fmla="*/ 586810 w 2298796"/>
              <a:gd name="connsiteY6" fmla="*/ 1873799 h 2290349"/>
              <a:gd name="connsiteX7" fmla="*/ 420672 w 2298796"/>
              <a:gd name="connsiteY7" fmla="*/ 1671550 h 2290349"/>
              <a:gd name="connsiteX8" fmla="*/ 0 w 2298796"/>
              <a:gd name="connsiteY8" fmla="*/ 147175 h 2290349"/>
              <a:gd name="connsiteX0" fmla="*/ 0 w 2298796"/>
              <a:gd name="connsiteY0" fmla="*/ 147356 h 2290530"/>
              <a:gd name="connsiteX1" fmla="*/ 161176 w 2298796"/>
              <a:gd name="connsiteY1" fmla="*/ 6668 h 2290530"/>
              <a:gd name="connsiteX2" fmla="*/ 1729058 w 2298796"/>
              <a:gd name="connsiteY2" fmla="*/ 420980 h 2290530"/>
              <a:gd name="connsiteX3" fmla="*/ 1875409 w 2298796"/>
              <a:gd name="connsiteY3" fmla="*/ 587817 h 2290530"/>
              <a:gd name="connsiteX4" fmla="*/ 2298796 w 2298796"/>
              <a:gd name="connsiteY4" fmla="*/ 2164674 h 2290530"/>
              <a:gd name="connsiteX5" fmla="*/ 2153709 w 2298796"/>
              <a:gd name="connsiteY5" fmla="*/ 2286935 h 2290530"/>
              <a:gd name="connsiteX6" fmla="*/ 586810 w 2298796"/>
              <a:gd name="connsiteY6" fmla="*/ 1873980 h 2290530"/>
              <a:gd name="connsiteX7" fmla="*/ 420672 w 2298796"/>
              <a:gd name="connsiteY7" fmla="*/ 1671731 h 2290530"/>
              <a:gd name="connsiteX8" fmla="*/ 0 w 2298796"/>
              <a:gd name="connsiteY8" fmla="*/ 147356 h 2290530"/>
              <a:gd name="connsiteX0" fmla="*/ 9617 w 2308413"/>
              <a:gd name="connsiteY0" fmla="*/ 144929 h 2288103"/>
              <a:gd name="connsiteX1" fmla="*/ 170793 w 2308413"/>
              <a:gd name="connsiteY1" fmla="*/ 4241 h 2288103"/>
              <a:gd name="connsiteX2" fmla="*/ 1738675 w 2308413"/>
              <a:gd name="connsiteY2" fmla="*/ 418553 h 2288103"/>
              <a:gd name="connsiteX3" fmla="*/ 1885026 w 2308413"/>
              <a:gd name="connsiteY3" fmla="*/ 585390 h 2288103"/>
              <a:gd name="connsiteX4" fmla="*/ 2308413 w 2308413"/>
              <a:gd name="connsiteY4" fmla="*/ 2162247 h 2288103"/>
              <a:gd name="connsiteX5" fmla="*/ 2163326 w 2308413"/>
              <a:gd name="connsiteY5" fmla="*/ 2284508 h 2288103"/>
              <a:gd name="connsiteX6" fmla="*/ 596427 w 2308413"/>
              <a:gd name="connsiteY6" fmla="*/ 1871553 h 2288103"/>
              <a:gd name="connsiteX7" fmla="*/ 430289 w 2308413"/>
              <a:gd name="connsiteY7" fmla="*/ 1669304 h 2288103"/>
              <a:gd name="connsiteX8" fmla="*/ 9617 w 2308413"/>
              <a:gd name="connsiteY8" fmla="*/ 144929 h 2288103"/>
              <a:gd name="connsiteX0" fmla="*/ 8386 w 2307182"/>
              <a:gd name="connsiteY0" fmla="*/ 152138 h 2295312"/>
              <a:gd name="connsiteX1" fmla="*/ 169562 w 2307182"/>
              <a:gd name="connsiteY1" fmla="*/ 11450 h 2295312"/>
              <a:gd name="connsiteX2" fmla="*/ 1737444 w 2307182"/>
              <a:gd name="connsiteY2" fmla="*/ 425762 h 2295312"/>
              <a:gd name="connsiteX3" fmla="*/ 1883795 w 2307182"/>
              <a:gd name="connsiteY3" fmla="*/ 592599 h 2295312"/>
              <a:gd name="connsiteX4" fmla="*/ 2307182 w 2307182"/>
              <a:gd name="connsiteY4" fmla="*/ 2169456 h 2295312"/>
              <a:gd name="connsiteX5" fmla="*/ 2162095 w 2307182"/>
              <a:gd name="connsiteY5" fmla="*/ 2291717 h 2295312"/>
              <a:gd name="connsiteX6" fmla="*/ 595196 w 2307182"/>
              <a:gd name="connsiteY6" fmla="*/ 1878762 h 2295312"/>
              <a:gd name="connsiteX7" fmla="*/ 429058 w 2307182"/>
              <a:gd name="connsiteY7" fmla="*/ 1676513 h 2295312"/>
              <a:gd name="connsiteX8" fmla="*/ 8386 w 2307182"/>
              <a:gd name="connsiteY8" fmla="*/ 152138 h 2295312"/>
              <a:gd name="connsiteX0" fmla="*/ 9020 w 2301081"/>
              <a:gd name="connsiteY0" fmla="*/ 145947 h 2295856"/>
              <a:gd name="connsiteX1" fmla="*/ 163461 w 2301081"/>
              <a:gd name="connsiteY1" fmla="*/ 11994 h 2295856"/>
              <a:gd name="connsiteX2" fmla="*/ 1731343 w 2301081"/>
              <a:gd name="connsiteY2" fmla="*/ 426306 h 2295856"/>
              <a:gd name="connsiteX3" fmla="*/ 1877694 w 2301081"/>
              <a:gd name="connsiteY3" fmla="*/ 593143 h 2295856"/>
              <a:gd name="connsiteX4" fmla="*/ 2301081 w 2301081"/>
              <a:gd name="connsiteY4" fmla="*/ 2170000 h 2295856"/>
              <a:gd name="connsiteX5" fmla="*/ 2155994 w 2301081"/>
              <a:gd name="connsiteY5" fmla="*/ 2292261 h 2295856"/>
              <a:gd name="connsiteX6" fmla="*/ 589095 w 2301081"/>
              <a:gd name="connsiteY6" fmla="*/ 1879306 h 2295856"/>
              <a:gd name="connsiteX7" fmla="*/ 422957 w 2301081"/>
              <a:gd name="connsiteY7" fmla="*/ 1677057 h 2295856"/>
              <a:gd name="connsiteX8" fmla="*/ 9020 w 2301081"/>
              <a:gd name="connsiteY8" fmla="*/ 145947 h 2295856"/>
              <a:gd name="connsiteX0" fmla="*/ 3409 w 2295470"/>
              <a:gd name="connsiteY0" fmla="*/ 146126 h 2296035"/>
              <a:gd name="connsiteX1" fmla="*/ 157850 w 2295470"/>
              <a:gd name="connsiteY1" fmla="*/ 12173 h 2296035"/>
              <a:gd name="connsiteX2" fmla="*/ 1725732 w 2295470"/>
              <a:gd name="connsiteY2" fmla="*/ 426485 h 2296035"/>
              <a:gd name="connsiteX3" fmla="*/ 1872083 w 2295470"/>
              <a:gd name="connsiteY3" fmla="*/ 593322 h 2296035"/>
              <a:gd name="connsiteX4" fmla="*/ 2295470 w 2295470"/>
              <a:gd name="connsiteY4" fmla="*/ 2170179 h 2296035"/>
              <a:gd name="connsiteX5" fmla="*/ 2150383 w 2295470"/>
              <a:gd name="connsiteY5" fmla="*/ 2292440 h 2296035"/>
              <a:gd name="connsiteX6" fmla="*/ 583484 w 2295470"/>
              <a:gd name="connsiteY6" fmla="*/ 1879485 h 2296035"/>
              <a:gd name="connsiteX7" fmla="*/ 417346 w 2295470"/>
              <a:gd name="connsiteY7" fmla="*/ 1677236 h 2296035"/>
              <a:gd name="connsiteX8" fmla="*/ 3409 w 2295470"/>
              <a:gd name="connsiteY8" fmla="*/ 146126 h 2296035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5540 w 2297601"/>
              <a:gd name="connsiteY0" fmla="*/ 143814 h 2293723"/>
              <a:gd name="connsiteX1" fmla="*/ 159981 w 2297601"/>
              <a:gd name="connsiteY1" fmla="*/ 9861 h 2293723"/>
              <a:gd name="connsiteX2" fmla="*/ 1727863 w 2297601"/>
              <a:gd name="connsiteY2" fmla="*/ 424173 h 2293723"/>
              <a:gd name="connsiteX3" fmla="*/ 1874214 w 2297601"/>
              <a:gd name="connsiteY3" fmla="*/ 591010 h 2293723"/>
              <a:gd name="connsiteX4" fmla="*/ 2297601 w 2297601"/>
              <a:gd name="connsiteY4" fmla="*/ 2167867 h 2293723"/>
              <a:gd name="connsiteX5" fmla="*/ 2152514 w 2297601"/>
              <a:gd name="connsiteY5" fmla="*/ 2290128 h 2293723"/>
              <a:gd name="connsiteX6" fmla="*/ 585615 w 2297601"/>
              <a:gd name="connsiteY6" fmla="*/ 1877173 h 2293723"/>
              <a:gd name="connsiteX7" fmla="*/ 419477 w 2297601"/>
              <a:gd name="connsiteY7" fmla="*/ 1674924 h 2293723"/>
              <a:gd name="connsiteX8" fmla="*/ 5540 w 2297601"/>
              <a:gd name="connsiteY8" fmla="*/ 143814 h 2293723"/>
              <a:gd name="connsiteX0" fmla="*/ 5540 w 2297601"/>
              <a:gd name="connsiteY0" fmla="*/ 143814 h 2293723"/>
              <a:gd name="connsiteX1" fmla="*/ 159981 w 2297601"/>
              <a:gd name="connsiteY1" fmla="*/ 9861 h 2293723"/>
              <a:gd name="connsiteX2" fmla="*/ 1727863 w 2297601"/>
              <a:gd name="connsiteY2" fmla="*/ 424173 h 2293723"/>
              <a:gd name="connsiteX3" fmla="*/ 1874214 w 2297601"/>
              <a:gd name="connsiteY3" fmla="*/ 591010 h 2293723"/>
              <a:gd name="connsiteX4" fmla="*/ 2297601 w 2297601"/>
              <a:gd name="connsiteY4" fmla="*/ 2167867 h 2293723"/>
              <a:gd name="connsiteX5" fmla="*/ 2152514 w 2297601"/>
              <a:gd name="connsiteY5" fmla="*/ 2290128 h 2293723"/>
              <a:gd name="connsiteX6" fmla="*/ 585615 w 2297601"/>
              <a:gd name="connsiteY6" fmla="*/ 1877173 h 2293723"/>
              <a:gd name="connsiteX7" fmla="*/ 419477 w 2297601"/>
              <a:gd name="connsiteY7" fmla="*/ 1674924 h 2293723"/>
              <a:gd name="connsiteX8" fmla="*/ 5540 w 2297601"/>
              <a:gd name="connsiteY8" fmla="*/ 143814 h 2293723"/>
              <a:gd name="connsiteX0" fmla="*/ 3923 w 2295984"/>
              <a:gd name="connsiteY0" fmla="*/ 144081 h 2293990"/>
              <a:gd name="connsiteX1" fmla="*/ 158364 w 2295984"/>
              <a:gd name="connsiteY1" fmla="*/ 10128 h 2293990"/>
              <a:gd name="connsiteX2" fmla="*/ 1726246 w 2295984"/>
              <a:gd name="connsiteY2" fmla="*/ 424440 h 2293990"/>
              <a:gd name="connsiteX3" fmla="*/ 1872597 w 2295984"/>
              <a:gd name="connsiteY3" fmla="*/ 591277 h 2293990"/>
              <a:gd name="connsiteX4" fmla="*/ 2295984 w 2295984"/>
              <a:gd name="connsiteY4" fmla="*/ 2168134 h 2293990"/>
              <a:gd name="connsiteX5" fmla="*/ 2150897 w 2295984"/>
              <a:gd name="connsiteY5" fmla="*/ 2290395 h 2293990"/>
              <a:gd name="connsiteX6" fmla="*/ 583998 w 2295984"/>
              <a:gd name="connsiteY6" fmla="*/ 1877440 h 2293990"/>
              <a:gd name="connsiteX7" fmla="*/ 417860 w 2295984"/>
              <a:gd name="connsiteY7" fmla="*/ 1675191 h 2293990"/>
              <a:gd name="connsiteX8" fmla="*/ 3923 w 2295984"/>
              <a:gd name="connsiteY8" fmla="*/ 144081 h 2293990"/>
              <a:gd name="connsiteX0" fmla="*/ 1528 w 2293589"/>
              <a:gd name="connsiteY0" fmla="*/ 144362 h 2294271"/>
              <a:gd name="connsiteX1" fmla="*/ 155969 w 2293589"/>
              <a:gd name="connsiteY1" fmla="*/ 10409 h 2294271"/>
              <a:gd name="connsiteX2" fmla="*/ 1723851 w 2293589"/>
              <a:gd name="connsiteY2" fmla="*/ 424721 h 2294271"/>
              <a:gd name="connsiteX3" fmla="*/ 1870202 w 2293589"/>
              <a:gd name="connsiteY3" fmla="*/ 591558 h 2294271"/>
              <a:gd name="connsiteX4" fmla="*/ 2293589 w 2293589"/>
              <a:gd name="connsiteY4" fmla="*/ 2168415 h 2294271"/>
              <a:gd name="connsiteX5" fmla="*/ 2148502 w 2293589"/>
              <a:gd name="connsiteY5" fmla="*/ 2290676 h 2294271"/>
              <a:gd name="connsiteX6" fmla="*/ 581603 w 2293589"/>
              <a:gd name="connsiteY6" fmla="*/ 1877721 h 2294271"/>
              <a:gd name="connsiteX7" fmla="*/ 415465 w 2293589"/>
              <a:gd name="connsiteY7" fmla="*/ 1675472 h 2294271"/>
              <a:gd name="connsiteX8" fmla="*/ 1528 w 2293589"/>
              <a:gd name="connsiteY8" fmla="*/ 144362 h 2294271"/>
              <a:gd name="connsiteX0" fmla="*/ 1848 w 2293909"/>
              <a:gd name="connsiteY0" fmla="*/ 138202 h 2288111"/>
              <a:gd name="connsiteX1" fmla="*/ 156289 w 2293909"/>
              <a:gd name="connsiteY1" fmla="*/ 4249 h 2288111"/>
              <a:gd name="connsiteX2" fmla="*/ 1724171 w 2293909"/>
              <a:gd name="connsiteY2" fmla="*/ 418561 h 2288111"/>
              <a:gd name="connsiteX3" fmla="*/ 1870522 w 2293909"/>
              <a:gd name="connsiteY3" fmla="*/ 585398 h 2288111"/>
              <a:gd name="connsiteX4" fmla="*/ 2293909 w 2293909"/>
              <a:gd name="connsiteY4" fmla="*/ 2162255 h 2288111"/>
              <a:gd name="connsiteX5" fmla="*/ 2148822 w 2293909"/>
              <a:gd name="connsiteY5" fmla="*/ 2284516 h 2288111"/>
              <a:gd name="connsiteX6" fmla="*/ 581923 w 2293909"/>
              <a:gd name="connsiteY6" fmla="*/ 1871561 h 2288111"/>
              <a:gd name="connsiteX7" fmla="*/ 415785 w 2293909"/>
              <a:gd name="connsiteY7" fmla="*/ 1669312 h 2288111"/>
              <a:gd name="connsiteX8" fmla="*/ 1848 w 2293909"/>
              <a:gd name="connsiteY8" fmla="*/ 138202 h 2288111"/>
              <a:gd name="connsiteX0" fmla="*/ 1289 w 2293350"/>
              <a:gd name="connsiteY0" fmla="*/ 138202 h 2288111"/>
              <a:gd name="connsiteX1" fmla="*/ 155730 w 2293350"/>
              <a:gd name="connsiteY1" fmla="*/ 4249 h 2288111"/>
              <a:gd name="connsiteX2" fmla="*/ 1723612 w 2293350"/>
              <a:gd name="connsiteY2" fmla="*/ 418561 h 2288111"/>
              <a:gd name="connsiteX3" fmla="*/ 1869963 w 2293350"/>
              <a:gd name="connsiteY3" fmla="*/ 585398 h 2288111"/>
              <a:gd name="connsiteX4" fmla="*/ 2293350 w 2293350"/>
              <a:gd name="connsiteY4" fmla="*/ 2162255 h 2288111"/>
              <a:gd name="connsiteX5" fmla="*/ 2148263 w 2293350"/>
              <a:gd name="connsiteY5" fmla="*/ 2284516 h 2288111"/>
              <a:gd name="connsiteX6" fmla="*/ 581364 w 2293350"/>
              <a:gd name="connsiteY6" fmla="*/ 1871561 h 2288111"/>
              <a:gd name="connsiteX7" fmla="*/ 415226 w 2293350"/>
              <a:gd name="connsiteY7" fmla="*/ 1669312 h 2288111"/>
              <a:gd name="connsiteX8" fmla="*/ 1289 w 2293350"/>
              <a:gd name="connsiteY8" fmla="*/ 138202 h 2288111"/>
              <a:gd name="connsiteX0" fmla="*/ 1527 w 2293588"/>
              <a:gd name="connsiteY0" fmla="*/ 138621 h 2288530"/>
              <a:gd name="connsiteX1" fmla="*/ 155968 w 2293588"/>
              <a:gd name="connsiteY1" fmla="*/ 4668 h 2288530"/>
              <a:gd name="connsiteX2" fmla="*/ 1723850 w 2293588"/>
              <a:gd name="connsiteY2" fmla="*/ 418980 h 2288530"/>
              <a:gd name="connsiteX3" fmla="*/ 1870201 w 2293588"/>
              <a:gd name="connsiteY3" fmla="*/ 585817 h 2288530"/>
              <a:gd name="connsiteX4" fmla="*/ 2293588 w 2293588"/>
              <a:gd name="connsiteY4" fmla="*/ 2162674 h 2288530"/>
              <a:gd name="connsiteX5" fmla="*/ 2148501 w 2293588"/>
              <a:gd name="connsiteY5" fmla="*/ 2284935 h 2288530"/>
              <a:gd name="connsiteX6" fmla="*/ 581602 w 2293588"/>
              <a:gd name="connsiteY6" fmla="*/ 1871980 h 2288530"/>
              <a:gd name="connsiteX7" fmla="*/ 415464 w 2293588"/>
              <a:gd name="connsiteY7" fmla="*/ 1669731 h 2288530"/>
              <a:gd name="connsiteX8" fmla="*/ 1527 w 2293588"/>
              <a:gd name="connsiteY8" fmla="*/ 138621 h 2288530"/>
              <a:gd name="connsiteX0" fmla="*/ 4451 w 2296512"/>
              <a:gd name="connsiteY0" fmla="*/ 139388 h 2289297"/>
              <a:gd name="connsiteX1" fmla="*/ 158892 w 2296512"/>
              <a:gd name="connsiteY1" fmla="*/ 5435 h 2289297"/>
              <a:gd name="connsiteX2" fmla="*/ 1726774 w 2296512"/>
              <a:gd name="connsiteY2" fmla="*/ 419747 h 2289297"/>
              <a:gd name="connsiteX3" fmla="*/ 1873125 w 2296512"/>
              <a:gd name="connsiteY3" fmla="*/ 586584 h 2289297"/>
              <a:gd name="connsiteX4" fmla="*/ 2296512 w 2296512"/>
              <a:gd name="connsiteY4" fmla="*/ 2163441 h 2289297"/>
              <a:gd name="connsiteX5" fmla="*/ 2151425 w 2296512"/>
              <a:gd name="connsiteY5" fmla="*/ 2285702 h 2289297"/>
              <a:gd name="connsiteX6" fmla="*/ 584526 w 2296512"/>
              <a:gd name="connsiteY6" fmla="*/ 1872747 h 2289297"/>
              <a:gd name="connsiteX7" fmla="*/ 418388 w 2296512"/>
              <a:gd name="connsiteY7" fmla="*/ 1670498 h 2289297"/>
              <a:gd name="connsiteX8" fmla="*/ 4451 w 2296512"/>
              <a:gd name="connsiteY8" fmla="*/ 139388 h 2289297"/>
              <a:gd name="connsiteX0" fmla="*/ 4451 w 2299782"/>
              <a:gd name="connsiteY0" fmla="*/ 139388 h 2288818"/>
              <a:gd name="connsiteX1" fmla="*/ 158892 w 2299782"/>
              <a:gd name="connsiteY1" fmla="*/ 5435 h 2288818"/>
              <a:gd name="connsiteX2" fmla="*/ 1726774 w 2299782"/>
              <a:gd name="connsiteY2" fmla="*/ 419747 h 2288818"/>
              <a:gd name="connsiteX3" fmla="*/ 1873125 w 2299782"/>
              <a:gd name="connsiteY3" fmla="*/ 586584 h 2288818"/>
              <a:gd name="connsiteX4" fmla="*/ 2296512 w 2299782"/>
              <a:gd name="connsiteY4" fmla="*/ 2163441 h 2288818"/>
              <a:gd name="connsiteX5" fmla="*/ 2151425 w 2299782"/>
              <a:gd name="connsiteY5" fmla="*/ 2285702 h 2288818"/>
              <a:gd name="connsiteX6" fmla="*/ 584526 w 2299782"/>
              <a:gd name="connsiteY6" fmla="*/ 1872747 h 2288818"/>
              <a:gd name="connsiteX7" fmla="*/ 418388 w 2299782"/>
              <a:gd name="connsiteY7" fmla="*/ 1670498 h 2288818"/>
              <a:gd name="connsiteX8" fmla="*/ 4451 w 2299782"/>
              <a:gd name="connsiteY8" fmla="*/ 139388 h 2288818"/>
              <a:gd name="connsiteX0" fmla="*/ 4451 w 2299139"/>
              <a:gd name="connsiteY0" fmla="*/ 139388 h 2287220"/>
              <a:gd name="connsiteX1" fmla="*/ 158892 w 2299139"/>
              <a:gd name="connsiteY1" fmla="*/ 5435 h 2287220"/>
              <a:gd name="connsiteX2" fmla="*/ 1726774 w 2299139"/>
              <a:gd name="connsiteY2" fmla="*/ 419747 h 2287220"/>
              <a:gd name="connsiteX3" fmla="*/ 1873125 w 2299139"/>
              <a:gd name="connsiteY3" fmla="*/ 586584 h 2287220"/>
              <a:gd name="connsiteX4" fmla="*/ 2296512 w 2299139"/>
              <a:gd name="connsiteY4" fmla="*/ 2163441 h 2287220"/>
              <a:gd name="connsiteX5" fmla="*/ 2151425 w 2299139"/>
              <a:gd name="connsiteY5" fmla="*/ 2285702 h 2287220"/>
              <a:gd name="connsiteX6" fmla="*/ 584526 w 2299139"/>
              <a:gd name="connsiteY6" fmla="*/ 1872747 h 2287220"/>
              <a:gd name="connsiteX7" fmla="*/ 418388 w 2299139"/>
              <a:gd name="connsiteY7" fmla="*/ 1670498 h 2287220"/>
              <a:gd name="connsiteX8" fmla="*/ 4451 w 2299139"/>
              <a:gd name="connsiteY8" fmla="*/ 139388 h 2287220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84526 w 2299277"/>
              <a:gd name="connsiteY6" fmla="*/ 1872747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4690 w 2299277"/>
              <a:gd name="connsiteY3" fmla="*/ 585018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4690 w 2299277"/>
              <a:gd name="connsiteY3" fmla="*/ 588149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99277" h="2289265">
                <a:moveTo>
                  <a:pt x="4451" y="139388"/>
                </a:moveTo>
                <a:cubicBezTo>
                  <a:pt x="-13417" y="60766"/>
                  <a:pt x="19464" y="-22226"/>
                  <a:pt x="158892" y="5435"/>
                </a:cubicBezTo>
                <a:lnTo>
                  <a:pt x="1726774" y="419747"/>
                </a:lnTo>
                <a:cubicBezTo>
                  <a:pt x="1822894" y="445626"/>
                  <a:pt x="1861313" y="514526"/>
                  <a:pt x="1880135" y="585426"/>
                </a:cubicBezTo>
                <a:cubicBezTo>
                  <a:pt x="2097057" y="1402519"/>
                  <a:pt x="2138139" y="1539608"/>
                  <a:pt x="2296512" y="2163441"/>
                </a:cubicBezTo>
                <a:cubicBezTo>
                  <a:pt x="2313920" y="2245273"/>
                  <a:pt x="2247201" y="2304717"/>
                  <a:pt x="2151425" y="2285702"/>
                </a:cubicBezTo>
                <a:lnTo>
                  <a:pt x="594791" y="1867358"/>
                </a:lnTo>
                <a:cubicBezTo>
                  <a:pt x="507154" y="1842614"/>
                  <a:pt x="450849" y="1799460"/>
                  <a:pt x="416823" y="1672064"/>
                </a:cubicBezTo>
                <a:cubicBezTo>
                  <a:pt x="286664" y="1184744"/>
                  <a:pt x="134198" y="644520"/>
                  <a:pt x="4451" y="139388"/>
                </a:cubicBezTo>
                <a:close/>
              </a:path>
            </a:pathLst>
          </a:custGeom>
          <a:noFill/>
          <a:ln w="28575" cmpd="sng">
            <a:solidFill>
              <a:srgbClr val="A7934B">
                <a:alpha val="1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ounded Rectangle 11"/>
          <p:cNvSpPr/>
          <p:nvPr userDrawn="1"/>
        </p:nvSpPr>
        <p:spPr>
          <a:xfrm rot="18900000">
            <a:off x="12078726" y="415234"/>
            <a:ext cx="2343465" cy="2326254"/>
          </a:xfrm>
          <a:custGeom>
            <a:avLst/>
            <a:gdLst>
              <a:gd name="connsiteX0" fmla="*/ 0 w 2309041"/>
              <a:gd name="connsiteY0" fmla="*/ 122448 h 2313432"/>
              <a:gd name="connsiteX1" fmla="*/ 122448 w 2309041"/>
              <a:gd name="connsiteY1" fmla="*/ 0 h 2313432"/>
              <a:gd name="connsiteX2" fmla="*/ 2186593 w 2309041"/>
              <a:gd name="connsiteY2" fmla="*/ 0 h 2313432"/>
              <a:gd name="connsiteX3" fmla="*/ 2309041 w 2309041"/>
              <a:gd name="connsiteY3" fmla="*/ 122448 h 2313432"/>
              <a:gd name="connsiteX4" fmla="*/ 2309041 w 2309041"/>
              <a:gd name="connsiteY4" fmla="*/ 2190984 h 2313432"/>
              <a:gd name="connsiteX5" fmla="*/ 2186593 w 2309041"/>
              <a:gd name="connsiteY5" fmla="*/ 2313432 h 2313432"/>
              <a:gd name="connsiteX6" fmla="*/ 122448 w 2309041"/>
              <a:gd name="connsiteY6" fmla="*/ 2313432 h 2313432"/>
              <a:gd name="connsiteX7" fmla="*/ 0 w 2309041"/>
              <a:gd name="connsiteY7" fmla="*/ 2190984 h 2313432"/>
              <a:gd name="connsiteX8" fmla="*/ 0 w 2309041"/>
              <a:gd name="connsiteY8" fmla="*/ 122448 h 2313432"/>
              <a:gd name="connsiteX0" fmla="*/ 0 w 2756331"/>
              <a:gd name="connsiteY0" fmla="*/ 122448 h 2313432"/>
              <a:gd name="connsiteX1" fmla="*/ 122448 w 2756331"/>
              <a:gd name="connsiteY1" fmla="*/ 0 h 2313432"/>
              <a:gd name="connsiteX2" fmla="*/ 2186593 w 2756331"/>
              <a:gd name="connsiteY2" fmla="*/ 0 h 2313432"/>
              <a:gd name="connsiteX3" fmla="*/ 2309041 w 2756331"/>
              <a:gd name="connsiteY3" fmla="*/ 122448 h 2313432"/>
              <a:gd name="connsiteX4" fmla="*/ 2756331 w 2756331"/>
              <a:gd name="connsiteY4" fmla="*/ 1743694 h 2313432"/>
              <a:gd name="connsiteX5" fmla="*/ 2186593 w 2756331"/>
              <a:gd name="connsiteY5" fmla="*/ 2313432 h 2313432"/>
              <a:gd name="connsiteX6" fmla="*/ 122448 w 2756331"/>
              <a:gd name="connsiteY6" fmla="*/ 2313432 h 2313432"/>
              <a:gd name="connsiteX7" fmla="*/ 0 w 2756331"/>
              <a:gd name="connsiteY7" fmla="*/ 2190984 h 2313432"/>
              <a:gd name="connsiteX8" fmla="*/ 0 w 2756331"/>
              <a:gd name="connsiteY8" fmla="*/ 122448 h 2313432"/>
              <a:gd name="connsiteX0" fmla="*/ 0 w 2756331"/>
              <a:gd name="connsiteY0" fmla="*/ 122448 h 2313432"/>
              <a:gd name="connsiteX1" fmla="*/ 122448 w 2756331"/>
              <a:gd name="connsiteY1" fmla="*/ 0 h 2313432"/>
              <a:gd name="connsiteX2" fmla="*/ 2186593 w 2756331"/>
              <a:gd name="connsiteY2" fmla="*/ 0 h 2313432"/>
              <a:gd name="connsiteX3" fmla="*/ 2309041 w 2756331"/>
              <a:gd name="connsiteY3" fmla="*/ 122448 h 2313432"/>
              <a:gd name="connsiteX4" fmla="*/ 2756331 w 2756331"/>
              <a:gd name="connsiteY4" fmla="*/ 1743694 h 2313432"/>
              <a:gd name="connsiteX5" fmla="*/ 2654369 w 2756331"/>
              <a:gd name="connsiteY5" fmla="*/ 1852485 h 2313432"/>
              <a:gd name="connsiteX6" fmla="*/ 122448 w 2756331"/>
              <a:gd name="connsiteY6" fmla="*/ 2313432 h 2313432"/>
              <a:gd name="connsiteX7" fmla="*/ 0 w 2756331"/>
              <a:gd name="connsiteY7" fmla="*/ 2190984 h 2313432"/>
              <a:gd name="connsiteX8" fmla="*/ 0 w 2756331"/>
              <a:gd name="connsiteY8" fmla="*/ 122448 h 2313432"/>
              <a:gd name="connsiteX0" fmla="*/ 0 w 2756331"/>
              <a:gd name="connsiteY0" fmla="*/ 122448 h 2193261"/>
              <a:gd name="connsiteX1" fmla="*/ 122448 w 2756331"/>
              <a:gd name="connsiteY1" fmla="*/ 0 h 2193261"/>
              <a:gd name="connsiteX2" fmla="*/ 2186593 w 2756331"/>
              <a:gd name="connsiteY2" fmla="*/ 0 h 2193261"/>
              <a:gd name="connsiteX3" fmla="*/ 2309041 w 2756331"/>
              <a:gd name="connsiteY3" fmla="*/ 122448 h 2193261"/>
              <a:gd name="connsiteX4" fmla="*/ 2756331 w 2756331"/>
              <a:gd name="connsiteY4" fmla="*/ 1743694 h 2193261"/>
              <a:gd name="connsiteX5" fmla="*/ 2654369 w 2756331"/>
              <a:gd name="connsiteY5" fmla="*/ 1852485 h 2193261"/>
              <a:gd name="connsiteX6" fmla="*/ 1768205 w 2756331"/>
              <a:gd name="connsiteY6" fmla="*/ 797431 h 2193261"/>
              <a:gd name="connsiteX7" fmla="*/ 0 w 2756331"/>
              <a:gd name="connsiteY7" fmla="*/ 2190984 h 2193261"/>
              <a:gd name="connsiteX8" fmla="*/ 0 w 2756331"/>
              <a:gd name="connsiteY8" fmla="*/ 122448 h 2193261"/>
              <a:gd name="connsiteX0" fmla="*/ 0 w 2756331"/>
              <a:gd name="connsiteY0" fmla="*/ 122448 h 2194935"/>
              <a:gd name="connsiteX1" fmla="*/ 122448 w 2756331"/>
              <a:gd name="connsiteY1" fmla="*/ 0 h 2194935"/>
              <a:gd name="connsiteX2" fmla="*/ 2186593 w 2756331"/>
              <a:gd name="connsiteY2" fmla="*/ 0 h 2194935"/>
              <a:gd name="connsiteX3" fmla="*/ 2309041 w 2756331"/>
              <a:gd name="connsiteY3" fmla="*/ 122448 h 2194935"/>
              <a:gd name="connsiteX4" fmla="*/ 2756331 w 2756331"/>
              <a:gd name="connsiteY4" fmla="*/ 1743694 h 2194935"/>
              <a:gd name="connsiteX5" fmla="*/ 2654369 w 2756331"/>
              <a:gd name="connsiteY5" fmla="*/ 1852485 h 2194935"/>
              <a:gd name="connsiteX6" fmla="*/ 986298 w 2756331"/>
              <a:gd name="connsiteY6" fmla="*/ 1435925 h 2194935"/>
              <a:gd name="connsiteX7" fmla="*/ 0 w 2756331"/>
              <a:gd name="connsiteY7" fmla="*/ 2190984 h 2194935"/>
              <a:gd name="connsiteX8" fmla="*/ 0 w 2756331"/>
              <a:gd name="connsiteY8" fmla="*/ 122448 h 2194935"/>
              <a:gd name="connsiteX0" fmla="*/ 0 w 2756331"/>
              <a:gd name="connsiteY0" fmla="*/ 122448 h 1852485"/>
              <a:gd name="connsiteX1" fmla="*/ 122448 w 2756331"/>
              <a:gd name="connsiteY1" fmla="*/ 0 h 1852485"/>
              <a:gd name="connsiteX2" fmla="*/ 2186593 w 2756331"/>
              <a:gd name="connsiteY2" fmla="*/ 0 h 1852485"/>
              <a:gd name="connsiteX3" fmla="*/ 2309041 w 2756331"/>
              <a:gd name="connsiteY3" fmla="*/ 122448 h 1852485"/>
              <a:gd name="connsiteX4" fmla="*/ 2756331 w 2756331"/>
              <a:gd name="connsiteY4" fmla="*/ 1743694 h 1852485"/>
              <a:gd name="connsiteX5" fmla="*/ 2654369 w 2756331"/>
              <a:gd name="connsiteY5" fmla="*/ 1852485 h 1852485"/>
              <a:gd name="connsiteX6" fmla="*/ 986298 w 2756331"/>
              <a:gd name="connsiteY6" fmla="*/ 1435925 h 1852485"/>
              <a:gd name="connsiteX7" fmla="*/ 894581 w 2756331"/>
              <a:gd name="connsiteY7" fmla="*/ 1337378 h 1852485"/>
              <a:gd name="connsiteX8" fmla="*/ 0 w 2756331"/>
              <a:gd name="connsiteY8" fmla="*/ 122448 h 1852485"/>
              <a:gd name="connsiteX0" fmla="*/ 0 w 2756331"/>
              <a:gd name="connsiteY0" fmla="*/ 539006 h 2269043"/>
              <a:gd name="connsiteX1" fmla="*/ 620956 w 2756331"/>
              <a:gd name="connsiteY1" fmla="*/ 0 h 2269043"/>
              <a:gd name="connsiteX2" fmla="*/ 2186593 w 2756331"/>
              <a:gd name="connsiteY2" fmla="*/ 416558 h 2269043"/>
              <a:gd name="connsiteX3" fmla="*/ 2309041 w 2756331"/>
              <a:gd name="connsiteY3" fmla="*/ 539006 h 2269043"/>
              <a:gd name="connsiteX4" fmla="*/ 2756331 w 2756331"/>
              <a:gd name="connsiteY4" fmla="*/ 2160252 h 2269043"/>
              <a:gd name="connsiteX5" fmla="*/ 2654369 w 2756331"/>
              <a:gd name="connsiteY5" fmla="*/ 2269043 h 2269043"/>
              <a:gd name="connsiteX6" fmla="*/ 986298 w 2756331"/>
              <a:gd name="connsiteY6" fmla="*/ 1852483 h 2269043"/>
              <a:gd name="connsiteX7" fmla="*/ 894581 w 2756331"/>
              <a:gd name="connsiteY7" fmla="*/ 1753936 h 2269043"/>
              <a:gd name="connsiteX8" fmla="*/ 0 w 2756331"/>
              <a:gd name="connsiteY8" fmla="*/ 539006 h 2269043"/>
              <a:gd name="connsiteX0" fmla="*/ 0 w 2288552"/>
              <a:gd name="connsiteY0" fmla="*/ 173665 h 2269043"/>
              <a:gd name="connsiteX1" fmla="*/ 153177 w 2288552"/>
              <a:gd name="connsiteY1" fmla="*/ 0 h 2269043"/>
              <a:gd name="connsiteX2" fmla="*/ 1718814 w 2288552"/>
              <a:gd name="connsiteY2" fmla="*/ 416558 h 2269043"/>
              <a:gd name="connsiteX3" fmla="*/ 1841262 w 2288552"/>
              <a:gd name="connsiteY3" fmla="*/ 539006 h 2269043"/>
              <a:gd name="connsiteX4" fmla="*/ 2288552 w 2288552"/>
              <a:gd name="connsiteY4" fmla="*/ 2160252 h 2269043"/>
              <a:gd name="connsiteX5" fmla="*/ 2186590 w 2288552"/>
              <a:gd name="connsiteY5" fmla="*/ 2269043 h 2269043"/>
              <a:gd name="connsiteX6" fmla="*/ 518519 w 2288552"/>
              <a:gd name="connsiteY6" fmla="*/ 1852483 h 2269043"/>
              <a:gd name="connsiteX7" fmla="*/ 426802 w 2288552"/>
              <a:gd name="connsiteY7" fmla="*/ 1753936 h 2269043"/>
              <a:gd name="connsiteX8" fmla="*/ 0 w 2288552"/>
              <a:gd name="connsiteY8" fmla="*/ 173665 h 2269043"/>
              <a:gd name="connsiteX0" fmla="*/ 0 w 2298796"/>
              <a:gd name="connsiteY0" fmla="*/ 142934 h 2269043"/>
              <a:gd name="connsiteX1" fmla="*/ 163421 w 2298796"/>
              <a:gd name="connsiteY1" fmla="*/ 0 h 2269043"/>
              <a:gd name="connsiteX2" fmla="*/ 1729058 w 2298796"/>
              <a:gd name="connsiteY2" fmla="*/ 416558 h 2269043"/>
              <a:gd name="connsiteX3" fmla="*/ 1851506 w 2298796"/>
              <a:gd name="connsiteY3" fmla="*/ 539006 h 2269043"/>
              <a:gd name="connsiteX4" fmla="*/ 2298796 w 2298796"/>
              <a:gd name="connsiteY4" fmla="*/ 2160252 h 2269043"/>
              <a:gd name="connsiteX5" fmla="*/ 2196834 w 2298796"/>
              <a:gd name="connsiteY5" fmla="*/ 2269043 h 2269043"/>
              <a:gd name="connsiteX6" fmla="*/ 528763 w 2298796"/>
              <a:gd name="connsiteY6" fmla="*/ 1852483 h 2269043"/>
              <a:gd name="connsiteX7" fmla="*/ 437046 w 2298796"/>
              <a:gd name="connsiteY7" fmla="*/ 1753936 h 2269043"/>
              <a:gd name="connsiteX8" fmla="*/ 0 w 2298796"/>
              <a:gd name="connsiteY8" fmla="*/ 142934 h 2269043"/>
              <a:gd name="connsiteX0" fmla="*/ 0 w 2298796"/>
              <a:gd name="connsiteY0" fmla="*/ 145749 h 2271858"/>
              <a:gd name="connsiteX1" fmla="*/ 163421 w 2298796"/>
              <a:gd name="connsiteY1" fmla="*/ 2815 h 2271858"/>
              <a:gd name="connsiteX2" fmla="*/ 1729058 w 2298796"/>
              <a:gd name="connsiteY2" fmla="*/ 419373 h 2271858"/>
              <a:gd name="connsiteX3" fmla="*/ 1851506 w 2298796"/>
              <a:gd name="connsiteY3" fmla="*/ 541821 h 2271858"/>
              <a:gd name="connsiteX4" fmla="*/ 2298796 w 2298796"/>
              <a:gd name="connsiteY4" fmla="*/ 2163067 h 2271858"/>
              <a:gd name="connsiteX5" fmla="*/ 2196834 w 2298796"/>
              <a:gd name="connsiteY5" fmla="*/ 2271858 h 2271858"/>
              <a:gd name="connsiteX6" fmla="*/ 528763 w 2298796"/>
              <a:gd name="connsiteY6" fmla="*/ 1855298 h 2271858"/>
              <a:gd name="connsiteX7" fmla="*/ 437046 w 2298796"/>
              <a:gd name="connsiteY7" fmla="*/ 1756751 h 2271858"/>
              <a:gd name="connsiteX8" fmla="*/ 0 w 2298796"/>
              <a:gd name="connsiteY8" fmla="*/ 145749 h 2271858"/>
              <a:gd name="connsiteX0" fmla="*/ 1583 w 2300379"/>
              <a:gd name="connsiteY0" fmla="*/ 146709 h 2272818"/>
              <a:gd name="connsiteX1" fmla="*/ 165004 w 2300379"/>
              <a:gd name="connsiteY1" fmla="*/ 3775 h 2272818"/>
              <a:gd name="connsiteX2" fmla="*/ 1730641 w 2300379"/>
              <a:gd name="connsiteY2" fmla="*/ 420333 h 2272818"/>
              <a:gd name="connsiteX3" fmla="*/ 1853089 w 2300379"/>
              <a:gd name="connsiteY3" fmla="*/ 542781 h 2272818"/>
              <a:gd name="connsiteX4" fmla="*/ 2300379 w 2300379"/>
              <a:gd name="connsiteY4" fmla="*/ 2164027 h 2272818"/>
              <a:gd name="connsiteX5" fmla="*/ 2198417 w 2300379"/>
              <a:gd name="connsiteY5" fmla="*/ 2272818 h 2272818"/>
              <a:gd name="connsiteX6" fmla="*/ 530346 w 2300379"/>
              <a:gd name="connsiteY6" fmla="*/ 1856258 h 2272818"/>
              <a:gd name="connsiteX7" fmla="*/ 438629 w 2300379"/>
              <a:gd name="connsiteY7" fmla="*/ 1757711 h 2272818"/>
              <a:gd name="connsiteX8" fmla="*/ 1583 w 2300379"/>
              <a:gd name="connsiteY8" fmla="*/ 146709 h 2272818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98751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98751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64606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8243"/>
              <a:gd name="connsiteX1" fmla="*/ 165338 w 2300713"/>
              <a:gd name="connsiteY1" fmla="*/ 6956 h 2288243"/>
              <a:gd name="connsiteX2" fmla="*/ 1730975 w 2300713"/>
              <a:gd name="connsiteY2" fmla="*/ 423514 h 2288243"/>
              <a:gd name="connsiteX3" fmla="*/ 1853423 w 2300713"/>
              <a:gd name="connsiteY3" fmla="*/ 545962 h 2288243"/>
              <a:gd name="connsiteX4" fmla="*/ 2300713 w 2300713"/>
              <a:gd name="connsiteY4" fmla="*/ 2167208 h 2288243"/>
              <a:gd name="connsiteX5" fmla="*/ 2164606 w 2300713"/>
              <a:gd name="connsiteY5" fmla="*/ 2275999 h 2288243"/>
              <a:gd name="connsiteX6" fmla="*/ 530680 w 2300713"/>
              <a:gd name="connsiteY6" fmla="*/ 1859439 h 2288243"/>
              <a:gd name="connsiteX7" fmla="*/ 438963 w 2300713"/>
              <a:gd name="connsiteY7" fmla="*/ 1760892 h 2288243"/>
              <a:gd name="connsiteX8" fmla="*/ 1917 w 2300713"/>
              <a:gd name="connsiteY8" fmla="*/ 149890 h 2288243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08231 w 2303711"/>
              <a:gd name="connsiteY7" fmla="*/ 1682357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08231 w 2303711"/>
              <a:gd name="connsiteY7" fmla="*/ 1682357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77326 w 2303711"/>
              <a:gd name="connsiteY3" fmla="*/ 590351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77326 w 2303711"/>
              <a:gd name="connsiteY3" fmla="*/ 590351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422589 w 2303711"/>
              <a:gd name="connsiteY7" fmla="*/ 1674265 h 2292042"/>
              <a:gd name="connsiteX8" fmla="*/ 1917 w 2303711"/>
              <a:gd name="connsiteY8" fmla="*/ 149890 h 2292042"/>
              <a:gd name="connsiteX0" fmla="*/ 2010 w 2303804"/>
              <a:gd name="connsiteY0" fmla="*/ 147792 h 2289944"/>
              <a:gd name="connsiteX1" fmla="*/ 163186 w 2303804"/>
              <a:gd name="connsiteY1" fmla="*/ 7104 h 2289944"/>
              <a:gd name="connsiteX2" fmla="*/ 1731068 w 2303804"/>
              <a:gd name="connsiteY2" fmla="*/ 421416 h 2289944"/>
              <a:gd name="connsiteX3" fmla="*/ 1877419 w 2303804"/>
              <a:gd name="connsiteY3" fmla="*/ 588253 h 2289944"/>
              <a:gd name="connsiteX4" fmla="*/ 2300806 w 2303804"/>
              <a:gd name="connsiteY4" fmla="*/ 2165110 h 2289944"/>
              <a:gd name="connsiteX5" fmla="*/ 2164699 w 2303804"/>
              <a:gd name="connsiteY5" fmla="*/ 2273901 h 2289944"/>
              <a:gd name="connsiteX6" fmla="*/ 588820 w 2303804"/>
              <a:gd name="connsiteY6" fmla="*/ 1874416 h 2289944"/>
              <a:gd name="connsiteX7" fmla="*/ 422682 w 2303804"/>
              <a:gd name="connsiteY7" fmla="*/ 1672167 h 2289944"/>
              <a:gd name="connsiteX8" fmla="*/ 2010 w 2303804"/>
              <a:gd name="connsiteY8" fmla="*/ 147792 h 2289944"/>
              <a:gd name="connsiteX0" fmla="*/ 2010 w 2303368"/>
              <a:gd name="connsiteY0" fmla="*/ 147792 h 2301573"/>
              <a:gd name="connsiteX1" fmla="*/ 163186 w 2303368"/>
              <a:gd name="connsiteY1" fmla="*/ 7104 h 2301573"/>
              <a:gd name="connsiteX2" fmla="*/ 1731068 w 2303368"/>
              <a:gd name="connsiteY2" fmla="*/ 421416 h 2301573"/>
              <a:gd name="connsiteX3" fmla="*/ 1877419 w 2303368"/>
              <a:gd name="connsiteY3" fmla="*/ 588253 h 2301573"/>
              <a:gd name="connsiteX4" fmla="*/ 2300806 w 2303368"/>
              <a:gd name="connsiteY4" fmla="*/ 2165110 h 2301573"/>
              <a:gd name="connsiteX5" fmla="*/ 2155719 w 2303368"/>
              <a:gd name="connsiteY5" fmla="*/ 2287371 h 2301573"/>
              <a:gd name="connsiteX6" fmla="*/ 588820 w 2303368"/>
              <a:gd name="connsiteY6" fmla="*/ 1874416 h 2301573"/>
              <a:gd name="connsiteX7" fmla="*/ 422682 w 2303368"/>
              <a:gd name="connsiteY7" fmla="*/ 1672167 h 2301573"/>
              <a:gd name="connsiteX8" fmla="*/ 2010 w 2303368"/>
              <a:gd name="connsiteY8" fmla="*/ 147792 h 2301573"/>
              <a:gd name="connsiteX0" fmla="*/ 2010 w 2303368"/>
              <a:gd name="connsiteY0" fmla="*/ 147792 h 2301573"/>
              <a:gd name="connsiteX1" fmla="*/ 163186 w 2303368"/>
              <a:gd name="connsiteY1" fmla="*/ 7104 h 2301573"/>
              <a:gd name="connsiteX2" fmla="*/ 1731068 w 2303368"/>
              <a:gd name="connsiteY2" fmla="*/ 421416 h 2301573"/>
              <a:gd name="connsiteX3" fmla="*/ 1877419 w 2303368"/>
              <a:gd name="connsiteY3" fmla="*/ 588253 h 2301573"/>
              <a:gd name="connsiteX4" fmla="*/ 2300806 w 2303368"/>
              <a:gd name="connsiteY4" fmla="*/ 2165110 h 2301573"/>
              <a:gd name="connsiteX5" fmla="*/ 2155719 w 2303368"/>
              <a:gd name="connsiteY5" fmla="*/ 2287371 h 2301573"/>
              <a:gd name="connsiteX6" fmla="*/ 588820 w 2303368"/>
              <a:gd name="connsiteY6" fmla="*/ 1874416 h 2301573"/>
              <a:gd name="connsiteX7" fmla="*/ 422682 w 2303368"/>
              <a:gd name="connsiteY7" fmla="*/ 1672167 h 2301573"/>
              <a:gd name="connsiteX8" fmla="*/ 2010 w 2303368"/>
              <a:gd name="connsiteY8" fmla="*/ 147792 h 2301573"/>
              <a:gd name="connsiteX0" fmla="*/ 2010 w 2304304"/>
              <a:gd name="connsiteY0" fmla="*/ 147792 h 2296304"/>
              <a:gd name="connsiteX1" fmla="*/ 163186 w 2304304"/>
              <a:gd name="connsiteY1" fmla="*/ 7104 h 2296304"/>
              <a:gd name="connsiteX2" fmla="*/ 1731068 w 2304304"/>
              <a:gd name="connsiteY2" fmla="*/ 421416 h 2296304"/>
              <a:gd name="connsiteX3" fmla="*/ 1877419 w 2304304"/>
              <a:gd name="connsiteY3" fmla="*/ 588253 h 2296304"/>
              <a:gd name="connsiteX4" fmla="*/ 2300806 w 2304304"/>
              <a:gd name="connsiteY4" fmla="*/ 2165110 h 2296304"/>
              <a:gd name="connsiteX5" fmla="*/ 2155719 w 2304304"/>
              <a:gd name="connsiteY5" fmla="*/ 2287371 h 2296304"/>
              <a:gd name="connsiteX6" fmla="*/ 588820 w 2304304"/>
              <a:gd name="connsiteY6" fmla="*/ 1874416 h 2296304"/>
              <a:gd name="connsiteX7" fmla="*/ 422682 w 2304304"/>
              <a:gd name="connsiteY7" fmla="*/ 1672167 h 2296304"/>
              <a:gd name="connsiteX8" fmla="*/ 2010 w 2304304"/>
              <a:gd name="connsiteY8" fmla="*/ 147792 h 2296304"/>
              <a:gd name="connsiteX0" fmla="*/ 2010 w 2300806"/>
              <a:gd name="connsiteY0" fmla="*/ 147792 h 2298797"/>
              <a:gd name="connsiteX1" fmla="*/ 163186 w 2300806"/>
              <a:gd name="connsiteY1" fmla="*/ 7104 h 2298797"/>
              <a:gd name="connsiteX2" fmla="*/ 1731068 w 2300806"/>
              <a:gd name="connsiteY2" fmla="*/ 421416 h 2298797"/>
              <a:gd name="connsiteX3" fmla="*/ 1877419 w 2300806"/>
              <a:gd name="connsiteY3" fmla="*/ 588253 h 2298797"/>
              <a:gd name="connsiteX4" fmla="*/ 2300806 w 2300806"/>
              <a:gd name="connsiteY4" fmla="*/ 2165110 h 2298797"/>
              <a:gd name="connsiteX5" fmla="*/ 2155719 w 2300806"/>
              <a:gd name="connsiteY5" fmla="*/ 2287371 h 2298797"/>
              <a:gd name="connsiteX6" fmla="*/ 588820 w 2300806"/>
              <a:gd name="connsiteY6" fmla="*/ 1874416 h 2298797"/>
              <a:gd name="connsiteX7" fmla="*/ 422682 w 2300806"/>
              <a:gd name="connsiteY7" fmla="*/ 1672167 h 2298797"/>
              <a:gd name="connsiteX8" fmla="*/ 2010 w 2300806"/>
              <a:gd name="connsiteY8" fmla="*/ 147792 h 2298797"/>
              <a:gd name="connsiteX0" fmla="*/ 2010 w 2300806"/>
              <a:gd name="connsiteY0" fmla="*/ 147792 h 2293305"/>
              <a:gd name="connsiteX1" fmla="*/ 163186 w 2300806"/>
              <a:gd name="connsiteY1" fmla="*/ 7104 h 2293305"/>
              <a:gd name="connsiteX2" fmla="*/ 1731068 w 2300806"/>
              <a:gd name="connsiteY2" fmla="*/ 421416 h 2293305"/>
              <a:gd name="connsiteX3" fmla="*/ 1877419 w 2300806"/>
              <a:gd name="connsiteY3" fmla="*/ 588253 h 2293305"/>
              <a:gd name="connsiteX4" fmla="*/ 2300806 w 2300806"/>
              <a:gd name="connsiteY4" fmla="*/ 2165110 h 2293305"/>
              <a:gd name="connsiteX5" fmla="*/ 2155719 w 2300806"/>
              <a:gd name="connsiteY5" fmla="*/ 2287371 h 2293305"/>
              <a:gd name="connsiteX6" fmla="*/ 588820 w 2300806"/>
              <a:gd name="connsiteY6" fmla="*/ 1874416 h 2293305"/>
              <a:gd name="connsiteX7" fmla="*/ 422682 w 2300806"/>
              <a:gd name="connsiteY7" fmla="*/ 1672167 h 2293305"/>
              <a:gd name="connsiteX8" fmla="*/ 2010 w 2300806"/>
              <a:gd name="connsiteY8" fmla="*/ 147792 h 2293305"/>
              <a:gd name="connsiteX0" fmla="*/ 2010 w 2300806"/>
              <a:gd name="connsiteY0" fmla="*/ 147792 h 2290966"/>
              <a:gd name="connsiteX1" fmla="*/ 163186 w 2300806"/>
              <a:gd name="connsiteY1" fmla="*/ 7104 h 2290966"/>
              <a:gd name="connsiteX2" fmla="*/ 1731068 w 2300806"/>
              <a:gd name="connsiteY2" fmla="*/ 421416 h 2290966"/>
              <a:gd name="connsiteX3" fmla="*/ 1877419 w 2300806"/>
              <a:gd name="connsiteY3" fmla="*/ 588253 h 2290966"/>
              <a:gd name="connsiteX4" fmla="*/ 2300806 w 2300806"/>
              <a:gd name="connsiteY4" fmla="*/ 2165110 h 2290966"/>
              <a:gd name="connsiteX5" fmla="*/ 2155719 w 2300806"/>
              <a:gd name="connsiteY5" fmla="*/ 2287371 h 2290966"/>
              <a:gd name="connsiteX6" fmla="*/ 588820 w 2300806"/>
              <a:gd name="connsiteY6" fmla="*/ 1874416 h 2290966"/>
              <a:gd name="connsiteX7" fmla="*/ 422682 w 2300806"/>
              <a:gd name="connsiteY7" fmla="*/ 1672167 h 2290966"/>
              <a:gd name="connsiteX8" fmla="*/ 2010 w 2300806"/>
              <a:gd name="connsiteY8" fmla="*/ 147792 h 2290966"/>
              <a:gd name="connsiteX0" fmla="*/ 2010 w 2300806"/>
              <a:gd name="connsiteY0" fmla="*/ 147792 h 2290966"/>
              <a:gd name="connsiteX1" fmla="*/ 163186 w 2300806"/>
              <a:gd name="connsiteY1" fmla="*/ 7104 h 2290966"/>
              <a:gd name="connsiteX2" fmla="*/ 1731068 w 2300806"/>
              <a:gd name="connsiteY2" fmla="*/ 421416 h 2290966"/>
              <a:gd name="connsiteX3" fmla="*/ 1877419 w 2300806"/>
              <a:gd name="connsiteY3" fmla="*/ 588253 h 2290966"/>
              <a:gd name="connsiteX4" fmla="*/ 2300806 w 2300806"/>
              <a:gd name="connsiteY4" fmla="*/ 2165110 h 2290966"/>
              <a:gd name="connsiteX5" fmla="*/ 2155719 w 2300806"/>
              <a:gd name="connsiteY5" fmla="*/ 2287371 h 2290966"/>
              <a:gd name="connsiteX6" fmla="*/ 588820 w 2300806"/>
              <a:gd name="connsiteY6" fmla="*/ 1874416 h 2290966"/>
              <a:gd name="connsiteX7" fmla="*/ 422682 w 2300806"/>
              <a:gd name="connsiteY7" fmla="*/ 1672167 h 2290966"/>
              <a:gd name="connsiteX8" fmla="*/ 2010 w 2300806"/>
              <a:gd name="connsiteY8" fmla="*/ 147792 h 2290966"/>
              <a:gd name="connsiteX0" fmla="*/ 2321 w 2301117"/>
              <a:gd name="connsiteY0" fmla="*/ 145616 h 2288790"/>
              <a:gd name="connsiteX1" fmla="*/ 163497 w 2301117"/>
              <a:gd name="connsiteY1" fmla="*/ 4928 h 2288790"/>
              <a:gd name="connsiteX2" fmla="*/ 1731379 w 2301117"/>
              <a:gd name="connsiteY2" fmla="*/ 419240 h 2288790"/>
              <a:gd name="connsiteX3" fmla="*/ 1877730 w 2301117"/>
              <a:gd name="connsiteY3" fmla="*/ 586077 h 2288790"/>
              <a:gd name="connsiteX4" fmla="*/ 2301117 w 2301117"/>
              <a:gd name="connsiteY4" fmla="*/ 2162934 h 2288790"/>
              <a:gd name="connsiteX5" fmla="*/ 2156030 w 2301117"/>
              <a:gd name="connsiteY5" fmla="*/ 2285195 h 2288790"/>
              <a:gd name="connsiteX6" fmla="*/ 589131 w 2301117"/>
              <a:gd name="connsiteY6" fmla="*/ 1872240 h 2288790"/>
              <a:gd name="connsiteX7" fmla="*/ 422993 w 2301117"/>
              <a:gd name="connsiteY7" fmla="*/ 1669991 h 2288790"/>
              <a:gd name="connsiteX8" fmla="*/ 2321 w 2301117"/>
              <a:gd name="connsiteY8" fmla="*/ 145616 h 2288790"/>
              <a:gd name="connsiteX0" fmla="*/ 0 w 2298796"/>
              <a:gd name="connsiteY0" fmla="*/ 147175 h 2290349"/>
              <a:gd name="connsiteX1" fmla="*/ 161176 w 2298796"/>
              <a:gd name="connsiteY1" fmla="*/ 6487 h 2290349"/>
              <a:gd name="connsiteX2" fmla="*/ 1729058 w 2298796"/>
              <a:gd name="connsiteY2" fmla="*/ 420799 h 2290349"/>
              <a:gd name="connsiteX3" fmla="*/ 1875409 w 2298796"/>
              <a:gd name="connsiteY3" fmla="*/ 587636 h 2290349"/>
              <a:gd name="connsiteX4" fmla="*/ 2298796 w 2298796"/>
              <a:gd name="connsiteY4" fmla="*/ 2164493 h 2290349"/>
              <a:gd name="connsiteX5" fmla="*/ 2153709 w 2298796"/>
              <a:gd name="connsiteY5" fmla="*/ 2286754 h 2290349"/>
              <a:gd name="connsiteX6" fmla="*/ 586810 w 2298796"/>
              <a:gd name="connsiteY6" fmla="*/ 1873799 h 2290349"/>
              <a:gd name="connsiteX7" fmla="*/ 420672 w 2298796"/>
              <a:gd name="connsiteY7" fmla="*/ 1671550 h 2290349"/>
              <a:gd name="connsiteX8" fmla="*/ 0 w 2298796"/>
              <a:gd name="connsiteY8" fmla="*/ 147175 h 2290349"/>
              <a:gd name="connsiteX0" fmla="*/ 0 w 2298796"/>
              <a:gd name="connsiteY0" fmla="*/ 147356 h 2290530"/>
              <a:gd name="connsiteX1" fmla="*/ 161176 w 2298796"/>
              <a:gd name="connsiteY1" fmla="*/ 6668 h 2290530"/>
              <a:gd name="connsiteX2" fmla="*/ 1729058 w 2298796"/>
              <a:gd name="connsiteY2" fmla="*/ 420980 h 2290530"/>
              <a:gd name="connsiteX3" fmla="*/ 1875409 w 2298796"/>
              <a:gd name="connsiteY3" fmla="*/ 587817 h 2290530"/>
              <a:gd name="connsiteX4" fmla="*/ 2298796 w 2298796"/>
              <a:gd name="connsiteY4" fmla="*/ 2164674 h 2290530"/>
              <a:gd name="connsiteX5" fmla="*/ 2153709 w 2298796"/>
              <a:gd name="connsiteY5" fmla="*/ 2286935 h 2290530"/>
              <a:gd name="connsiteX6" fmla="*/ 586810 w 2298796"/>
              <a:gd name="connsiteY6" fmla="*/ 1873980 h 2290530"/>
              <a:gd name="connsiteX7" fmla="*/ 420672 w 2298796"/>
              <a:gd name="connsiteY7" fmla="*/ 1671731 h 2290530"/>
              <a:gd name="connsiteX8" fmla="*/ 0 w 2298796"/>
              <a:gd name="connsiteY8" fmla="*/ 147356 h 2290530"/>
              <a:gd name="connsiteX0" fmla="*/ 9617 w 2308413"/>
              <a:gd name="connsiteY0" fmla="*/ 144929 h 2288103"/>
              <a:gd name="connsiteX1" fmla="*/ 170793 w 2308413"/>
              <a:gd name="connsiteY1" fmla="*/ 4241 h 2288103"/>
              <a:gd name="connsiteX2" fmla="*/ 1738675 w 2308413"/>
              <a:gd name="connsiteY2" fmla="*/ 418553 h 2288103"/>
              <a:gd name="connsiteX3" fmla="*/ 1885026 w 2308413"/>
              <a:gd name="connsiteY3" fmla="*/ 585390 h 2288103"/>
              <a:gd name="connsiteX4" fmla="*/ 2308413 w 2308413"/>
              <a:gd name="connsiteY4" fmla="*/ 2162247 h 2288103"/>
              <a:gd name="connsiteX5" fmla="*/ 2163326 w 2308413"/>
              <a:gd name="connsiteY5" fmla="*/ 2284508 h 2288103"/>
              <a:gd name="connsiteX6" fmla="*/ 596427 w 2308413"/>
              <a:gd name="connsiteY6" fmla="*/ 1871553 h 2288103"/>
              <a:gd name="connsiteX7" fmla="*/ 430289 w 2308413"/>
              <a:gd name="connsiteY7" fmla="*/ 1669304 h 2288103"/>
              <a:gd name="connsiteX8" fmla="*/ 9617 w 2308413"/>
              <a:gd name="connsiteY8" fmla="*/ 144929 h 2288103"/>
              <a:gd name="connsiteX0" fmla="*/ 8386 w 2307182"/>
              <a:gd name="connsiteY0" fmla="*/ 152138 h 2295312"/>
              <a:gd name="connsiteX1" fmla="*/ 169562 w 2307182"/>
              <a:gd name="connsiteY1" fmla="*/ 11450 h 2295312"/>
              <a:gd name="connsiteX2" fmla="*/ 1737444 w 2307182"/>
              <a:gd name="connsiteY2" fmla="*/ 425762 h 2295312"/>
              <a:gd name="connsiteX3" fmla="*/ 1883795 w 2307182"/>
              <a:gd name="connsiteY3" fmla="*/ 592599 h 2295312"/>
              <a:gd name="connsiteX4" fmla="*/ 2307182 w 2307182"/>
              <a:gd name="connsiteY4" fmla="*/ 2169456 h 2295312"/>
              <a:gd name="connsiteX5" fmla="*/ 2162095 w 2307182"/>
              <a:gd name="connsiteY5" fmla="*/ 2291717 h 2295312"/>
              <a:gd name="connsiteX6" fmla="*/ 595196 w 2307182"/>
              <a:gd name="connsiteY6" fmla="*/ 1878762 h 2295312"/>
              <a:gd name="connsiteX7" fmla="*/ 429058 w 2307182"/>
              <a:gd name="connsiteY7" fmla="*/ 1676513 h 2295312"/>
              <a:gd name="connsiteX8" fmla="*/ 8386 w 2307182"/>
              <a:gd name="connsiteY8" fmla="*/ 152138 h 2295312"/>
              <a:gd name="connsiteX0" fmla="*/ 9020 w 2301081"/>
              <a:gd name="connsiteY0" fmla="*/ 145947 h 2295856"/>
              <a:gd name="connsiteX1" fmla="*/ 163461 w 2301081"/>
              <a:gd name="connsiteY1" fmla="*/ 11994 h 2295856"/>
              <a:gd name="connsiteX2" fmla="*/ 1731343 w 2301081"/>
              <a:gd name="connsiteY2" fmla="*/ 426306 h 2295856"/>
              <a:gd name="connsiteX3" fmla="*/ 1877694 w 2301081"/>
              <a:gd name="connsiteY3" fmla="*/ 593143 h 2295856"/>
              <a:gd name="connsiteX4" fmla="*/ 2301081 w 2301081"/>
              <a:gd name="connsiteY4" fmla="*/ 2170000 h 2295856"/>
              <a:gd name="connsiteX5" fmla="*/ 2155994 w 2301081"/>
              <a:gd name="connsiteY5" fmla="*/ 2292261 h 2295856"/>
              <a:gd name="connsiteX6" fmla="*/ 589095 w 2301081"/>
              <a:gd name="connsiteY6" fmla="*/ 1879306 h 2295856"/>
              <a:gd name="connsiteX7" fmla="*/ 422957 w 2301081"/>
              <a:gd name="connsiteY7" fmla="*/ 1677057 h 2295856"/>
              <a:gd name="connsiteX8" fmla="*/ 9020 w 2301081"/>
              <a:gd name="connsiteY8" fmla="*/ 145947 h 2295856"/>
              <a:gd name="connsiteX0" fmla="*/ 3409 w 2295470"/>
              <a:gd name="connsiteY0" fmla="*/ 146126 h 2296035"/>
              <a:gd name="connsiteX1" fmla="*/ 157850 w 2295470"/>
              <a:gd name="connsiteY1" fmla="*/ 12173 h 2296035"/>
              <a:gd name="connsiteX2" fmla="*/ 1725732 w 2295470"/>
              <a:gd name="connsiteY2" fmla="*/ 426485 h 2296035"/>
              <a:gd name="connsiteX3" fmla="*/ 1872083 w 2295470"/>
              <a:gd name="connsiteY3" fmla="*/ 593322 h 2296035"/>
              <a:gd name="connsiteX4" fmla="*/ 2295470 w 2295470"/>
              <a:gd name="connsiteY4" fmla="*/ 2170179 h 2296035"/>
              <a:gd name="connsiteX5" fmla="*/ 2150383 w 2295470"/>
              <a:gd name="connsiteY5" fmla="*/ 2292440 h 2296035"/>
              <a:gd name="connsiteX6" fmla="*/ 583484 w 2295470"/>
              <a:gd name="connsiteY6" fmla="*/ 1879485 h 2296035"/>
              <a:gd name="connsiteX7" fmla="*/ 417346 w 2295470"/>
              <a:gd name="connsiteY7" fmla="*/ 1677236 h 2296035"/>
              <a:gd name="connsiteX8" fmla="*/ 3409 w 2295470"/>
              <a:gd name="connsiteY8" fmla="*/ 146126 h 2296035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5540 w 2297601"/>
              <a:gd name="connsiteY0" fmla="*/ 143814 h 2293723"/>
              <a:gd name="connsiteX1" fmla="*/ 159981 w 2297601"/>
              <a:gd name="connsiteY1" fmla="*/ 9861 h 2293723"/>
              <a:gd name="connsiteX2" fmla="*/ 1727863 w 2297601"/>
              <a:gd name="connsiteY2" fmla="*/ 424173 h 2293723"/>
              <a:gd name="connsiteX3" fmla="*/ 1874214 w 2297601"/>
              <a:gd name="connsiteY3" fmla="*/ 591010 h 2293723"/>
              <a:gd name="connsiteX4" fmla="*/ 2297601 w 2297601"/>
              <a:gd name="connsiteY4" fmla="*/ 2167867 h 2293723"/>
              <a:gd name="connsiteX5" fmla="*/ 2152514 w 2297601"/>
              <a:gd name="connsiteY5" fmla="*/ 2290128 h 2293723"/>
              <a:gd name="connsiteX6" fmla="*/ 585615 w 2297601"/>
              <a:gd name="connsiteY6" fmla="*/ 1877173 h 2293723"/>
              <a:gd name="connsiteX7" fmla="*/ 419477 w 2297601"/>
              <a:gd name="connsiteY7" fmla="*/ 1674924 h 2293723"/>
              <a:gd name="connsiteX8" fmla="*/ 5540 w 2297601"/>
              <a:gd name="connsiteY8" fmla="*/ 143814 h 2293723"/>
              <a:gd name="connsiteX0" fmla="*/ 5540 w 2297601"/>
              <a:gd name="connsiteY0" fmla="*/ 143814 h 2293723"/>
              <a:gd name="connsiteX1" fmla="*/ 159981 w 2297601"/>
              <a:gd name="connsiteY1" fmla="*/ 9861 h 2293723"/>
              <a:gd name="connsiteX2" fmla="*/ 1727863 w 2297601"/>
              <a:gd name="connsiteY2" fmla="*/ 424173 h 2293723"/>
              <a:gd name="connsiteX3" fmla="*/ 1874214 w 2297601"/>
              <a:gd name="connsiteY3" fmla="*/ 591010 h 2293723"/>
              <a:gd name="connsiteX4" fmla="*/ 2297601 w 2297601"/>
              <a:gd name="connsiteY4" fmla="*/ 2167867 h 2293723"/>
              <a:gd name="connsiteX5" fmla="*/ 2152514 w 2297601"/>
              <a:gd name="connsiteY5" fmla="*/ 2290128 h 2293723"/>
              <a:gd name="connsiteX6" fmla="*/ 585615 w 2297601"/>
              <a:gd name="connsiteY6" fmla="*/ 1877173 h 2293723"/>
              <a:gd name="connsiteX7" fmla="*/ 419477 w 2297601"/>
              <a:gd name="connsiteY7" fmla="*/ 1674924 h 2293723"/>
              <a:gd name="connsiteX8" fmla="*/ 5540 w 2297601"/>
              <a:gd name="connsiteY8" fmla="*/ 143814 h 2293723"/>
              <a:gd name="connsiteX0" fmla="*/ 3923 w 2295984"/>
              <a:gd name="connsiteY0" fmla="*/ 144081 h 2293990"/>
              <a:gd name="connsiteX1" fmla="*/ 158364 w 2295984"/>
              <a:gd name="connsiteY1" fmla="*/ 10128 h 2293990"/>
              <a:gd name="connsiteX2" fmla="*/ 1726246 w 2295984"/>
              <a:gd name="connsiteY2" fmla="*/ 424440 h 2293990"/>
              <a:gd name="connsiteX3" fmla="*/ 1872597 w 2295984"/>
              <a:gd name="connsiteY3" fmla="*/ 591277 h 2293990"/>
              <a:gd name="connsiteX4" fmla="*/ 2295984 w 2295984"/>
              <a:gd name="connsiteY4" fmla="*/ 2168134 h 2293990"/>
              <a:gd name="connsiteX5" fmla="*/ 2150897 w 2295984"/>
              <a:gd name="connsiteY5" fmla="*/ 2290395 h 2293990"/>
              <a:gd name="connsiteX6" fmla="*/ 583998 w 2295984"/>
              <a:gd name="connsiteY6" fmla="*/ 1877440 h 2293990"/>
              <a:gd name="connsiteX7" fmla="*/ 417860 w 2295984"/>
              <a:gd name="connsiteY7" fmla="*/ 1675191 h 2293990"/>
              <a:gd name="connsiteX8" fmla="*/ 3923 w 2295984"/>
              <a:gd name="connsiteY8" fmla="*/ 144081 h 2293990"/>
              <a:gd name="connsiteX0" fmla="*/ 1528 w 2293589"/>
              <a:gd name="connsiteY0" fmla="*/ 144362 h 2294271"/>
              <a:gd name="connsiteX1" fmla="*/ 155969 w 2293589"/>
              <a:gd name="connsiteY1" fmla="*/ 10409 h 2294271"/>
              <a:gd name="connsiteX2" fmla="*/ 1723851 w 2293589"/>
              <a:gd name="connsiteY2" fmla="*/ 424721 h 2294271"/>
              <a:gd name="connsiteX3" fmla="*/ 1870202 w 2293589"/>
              <a:gd name="connsiteY3" fmla="*/ 591558 h 2294271"/>
              <a:gd name="connsiteX4" fmla="*/ 2293589 w 2293589"/>
              <a:gd name="connsiteY4" fmla="*/ 2168415 h 2294271"/>
              <a:gd name="connsiteX5" fmla="*/ 2148502 w 2293589"/>
              <a:gd name="connsiteY5" fmla="*/ 2290676 h 2294271"/>
              <a:gd name="connsiteX6" fmla="*/ 581603 w 2293589"/>
              <a:gd name="connsiteY6" fmla="*/ 1877721 h 2294271"/>
              <a:gd name="connsiteX7" fmla="*/ 415465 w 2293589"/>
              <a:gd name="connsiteY7" fmla="*/ 1675472 h 2294271"/>
              <a:gd name="connsiteX8" fmla="*/ 1528 w 2293589"/>
              <a:gd name="connsiteY8" fmla="*/ 144362 h 2294271"/>
              <a:gd name="connsiteX0" fmla="*/ 1848 w 2293909"/>
              <a:gd name="connsiteY0" fmla="*/ 138202 h 2288111"/>
              <a:gd name="connsiteX1" fmla="*/ 156289 w 2293909"/>
              <a:gd name="connsiteY1" fmla="*/ 4249 h 2288111"/>
              <a:gd name="connsiteX2" fmla="*/ 1724171 w 2293909"/>
              <a:gd name="connsiteY2" fmla="*/ 418561 h 2288111"/>
              <a:gd name="connsiteX3" fmla="*/ 1870522 w 2293909"/>
              <a:gd name="connsiteY3" fmla="*/ 585398 h 2288111"/>
              <a:gd name="connsiteX4" fmla="*/ 2293909 w 2293909"/>
              <a:gd name="connsiteY4" fmla="*/ 2162255 h 2288111"/>
              <a:gd name="connsiteX5" fmla="*/ 2148822 w 2293909"/>
              <a:gd name="connsiteY5" fmla="*/ 2284516 h 2288111"/>
              <a:gd name="connsiteX6" fmla="*/ 581923 w 2293909"/>
              <a:gd name="connsiteY6" fmla="*/ 1871561 h 2288111"/>
              <a:gd name="connsiteX7" fmla="*/ 415785 w 2293909"/>
              <a:gd name="connsiteY7" fmla="*/ 1669312 h 2288111"/>
              <a:gd name="connsiteX8" fmla="*/ 1848 w 2293909"/>
              <a:gd name="connsiteY8" fmla="*/ 138202 h 2288111"/>
              <a:gd name="connsiteX0" fmla="*/ 1289 w 2293350"/>
              <a:gd name="connsiteY0" fmla="*/ 138202 h 2288111"/>
              <a:gd name="connsiteX1" fmla="*/ 155730 w 2293350"/>
              <a:gd name="connsiteY1" fmla="*/ 4249 h 2288111"/>
              <a:gd name="connsiteX2" fmla="*/ 1723612 w 2293350"/>
              <a:gd name="connsiteY2" fmla="*/ 418561 h 2288111"/>
              <a:gd name="connsiteX3" fmla="*/ 1869963 w 2293350"/>
              <a:gd name="connsiteY3" fmla="*/ 585398 h 2288111"/>
              <a:gd name="connsiteX4" fmla="*/ 2293350 w 2293350"/>
              <a:gd name="connsiteY4" fmla="*/ 2162255 h 2288111"/>
              <a:gd name="connsiteX5" fmla="*/ 2148263 w 2293350"/>
              <a:gd name="connsiteY5" fmla="*/ 2284516 h 2288111"/>
              <a:gd name="connsiteX6" fmla="*/ 581364 w 2293350"/>
              <a:gd name="connsiteY6" fmla="*/ 1871561 h 2288111"/>
              <a:gd name="connsiteX7" fmla="*/ 415226 w 2293350"/>
              <a:gd name="connsiteY7" fmla="*/ 1669312 h 2288111"/>
              <a:gd name="connsiteX8" fmla="*/ 1289 w 2293350"/>
              <a:gd name="connsiteY8" fmla="*/ 138202 h 2288111"/>
              <a:gd name="connsiteX0" fmla="*/ 1527 w 2293588"/>
              <a:gd name="connsiteY0" fmla="*/ 138621 h 2288530"/>
              <a:gd name="connsiteX1" fmla="*/ 155968 w 2293588"/>
              <a:gd name="connsiteY1" fmla="*/ 4668 h 2288530"/>
              <a:gd name="connsiteX2" fmla="*/ 1723850 w 2293588"/>
              <a:gd name="connsiteY2" fmla="*/ 418980 h 2288530"/>
              <a:gd name="connsiteX3" fmla="*/ 1870201 w 2293588"/>
              <a:gd name="connsiteY3" fmla="*/ 585817 h 2288530"/>
              <a:gd name="connsiteX4" fmla="*/ 2293588 w 2293588"/>
              <a:gd name="connsiteY4" fmla="*/ 2162674 h 2288530"/>
              <a:gd name="connsiteX5" fmla="*/ 2148501 w 2293588"/>
              <a:gd name="connsiteY5" fmla="*/ 2284935 h 2288530"/>
              <a:gd name="connsiteX6" fmla="*/ 581602 w 2293588"/>
              <a:gd name="connsiteY6" fmla="*/ 1871980 h 2288530"/>
              <a:gd name="connsiteX7" fmla="*/ 415464 w 2293588"/>
              <a:gd name="connsiteY7" fmla="*/ 1669731 h 2288530"/>
              <a:gd name="connsiteX8" fmla="*/ 1527 w 2293588"/>
              <a:gd name="connsiteY8" fmla="*/ 138621 h 2288530"/>
              <a:gd name="connsiteX0" fmla="*/ 4451 w 2296512"/>
              <a:gd name="connsiteY0" fmla="*/ 139388 h 2289297"/>
              <a:gd name="connsiteX1" fmla="*/ 158892 w 2296512"/>
              <a:gd name="connsiteY1" fmla="*/ 5435 h 2289297"/>
              <a:gd name="connsiteX2" fmla="*/ 1726774 w 2296512"/>
              <a:gd name="connsiteY2" fmla="*/ 419747 h 2289297"/>
              <a:gd name="connsiteX3" fmla="*/ 1873125 w 2296512"/>
              <a:gd name="connsiteY3" fmla="*/ 586584 h 2289297"/>
              <a:gd name="connsiteX4" fmla="*/ 2296512 w 2296512"/>
              <a:gd name="connsiteY4" fmla="*/ 2163441 h 2289297"/>
              <a:gd name="connsiteX5" fmla="*/ 2151425 w 2296512"/>
              <a:gd name="connsiteY5" fmla="*/ 2285702 h 2289297"/>
              <a:gd name="connsiteX6" fmla="*/ 584526 w 2296512"/>
              <a:gd name="connsiteY6" fmla="*/ 1872747 h 2289297"/>
              <a:gd name="connsiteX7" fmla="*/ 418388 w 2296512"/>
              <a:gd name="connsiteY7" fmla="*/ 1670498 h 2289297"/>
              <a:gd name="connsiteX8" fmla="*/ 4451 w 2296512"/>
              <a:gd name="connsiteY8" fmla="*/ 139388 h 2289297"/>
              <a:gd name="connsiteX0" fmla="*/ 4451 w 2299782"/>
              <a:gd name="connsiteY0" fmla="*/ 139388 h 2288818"/>
              <a:gd name="connsiteX1" fmla="*/ 158892 w 2299782"/>
              <a:gd name="connsiteY1" fmla="*/ 5435 h 2288818"/>
              <a:gd name="connsiteX2" fmla="*/ 1726774 w 2299782"/>
              <a:gd name="connsiteY2" fmla="*/ 419747 h 2288818"/>
              <a:gd name="connsiteX3" fmla="*/ 1873125 w 2299782"/>
              <a:gd name="connsiteY3" fmla="*/ 586584 h 2288818"/>
              <a:gd name="connsiteX4" fmla="*/ 2296512 w 2299782"/>
              <a:gd name="connsiteY4" fmla="*/ 2163441 h 2288818"/>
              <a:gd name="connsiteX5" fmla="*/ 2151425 w 2299782"/>
              <a:gd name="connsiteY5" fmla="*/ 2285702 h 2288818"/>
              <a:gd name="connsiteX6" fmla="*/ 584526 w 2299782"/>
              <a:gd name="connsiteY6" fmla="*/ 1872747 h 2288818"/>
              <a:gd name="connsiteX7" fmla="*/ 418388 w 2299782"/>
              <a:gd name="connsiteY7" fmla="*/ 1670498 h 2288818"/>
              <a:gd name="connsiteX8" fmla="*/ 4451 w 2299782"/>
              <a:gd name="connsiteY8" fmla="*/ 139388 h 2288818"/>
              <a:gd name="connsiteX0" fmla="*/ 4451 w 2299139"/>
              <a:gd name="connsiteY0" fmla="*/ 139388 h 2287220"/>
              <a:gd name="connsiteX1" fmla="*/ 158892 w 2299139"/>
              <a:gd name="connsiteY1" fmla="*/ 5435 h 2287220"/>
              <a:gd name="connsiteX2" fmla="*/ 1726774 w 2299139"/>
              <a:gd name="connsiteY2" fmla="*/ 419747 h 2287220"/>
              <a:gd name="connsiteX3" fmla="*/ 1873125 w 2299139"/>
              <a:gd name="connsiteY3" fmla="*/ 586584 h 2287220"/>
              <a:gd name="connsiteX4" fmla="*/ 2296512 w 2299139"/>
              <a:gd name="connsiteY4" fmla="*/ 2163441 h 2287220"/>
              <a:gd name="connsiteX5" fmla="*/ 2151425 w 2299139"/>
              <a:gd name="connsiteY5" fmla="*/ 2285702 h 2287220"/>
              <a:gd name="connsiteX6" fmla="*/ 584526 w 2299139"/>
              <a:gd name="connsiteY6" fmla="*/ 1872747 h 2287220"/>
              <a:gd name="connsiteX7" fmla="*/ 418388 w 2299139"/>
              <a:gd name="connsiteY7" fmla="*/ 1670498 h 2287220"/>
              <a:gd name="connsiteX8" fmla="*/ 4451 w 2299139"/>
              <a:gd name="connsiteY8" fmla="*/ 139388 h 2287220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84526 w 2299277"/>
              <a:gd name="connsiteY6" fmla="*/ 1872747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4690 w 2299277"/>
              <a:gd name="connsiteY3" fmla="*/ 585018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4690 w 2299277"/>
              <a:gd name="connsiteY3" fmla="*/ 588149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99277" h="2289265">
                <a:moveTo>
                  <a:pt x="4451" y="139388"/>
                </a:moveTo>
                <a:cubicBezTo>
                  <a:pt x="-13417" y="60766"/>
                  <a:pt x="19464" y="-22226"/>
                  <a:pt x="158892" y="5435"/>
                </a:cubicBezTo>
                <a:lnTo>
                  <a:pt x="1726774" y="419747"/>
                </a:lnTo>
                <a:cubicBezTo>
                  <a:pt x="1822894" y="445626"/>
                  <a:pt x="1861313" y="514526"/>
                  <a:pt x="1880135" y="585426"/>
                </a:cubicBezTo>
                <a:cubicBezTo>
                  <a:pt x="2097057" y="1402519"/>
                  <a:pt x="2138139" y="1539608"/>
                  <a:pt x="2296512" y="2163441"/>
                </a:cubicBezTo>
                <a:cubicBezTo>
                  <a:pt x="2313920" y="2245273"/>
                  <a:pt x="2247201" y="2304717"/>
                  <a:pt x="2151425" y="2285702"/>
                </a:cubicBezTo>
                <a:lnTo>
                  <a:pt x="594791" y="1867358"/>
                </a:lnTo>
                <a:cubicBezTo>
                  <a:pt x="507154" y="1842614"/>
                  <a:pt x="450849" y="1799460"/>
                  <a:pt x="416823" y="1672064"/>
                </a:cubicBezTo>
                <a:cubicBezTo>
                  <a:pt x="286664" y="1184744"/>
                  <a:pt x="134198" y="644520"/>
                  <a:pt x="4451" y="139388"/>
                </a:cubicBezTo>
                <a:close/>
              </a:path>
            </a:pathLst>
          </a:custGeom>
          <a:noFill/>
          <a:ln w="28575" cmpd="sng">
            <a:solidFill>
              <a:srgbClr val="A7934B">
                <a:alpha val="1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ounded Rectangle 11"/>
          <p:cNvSpPr/>
          <p:nvPr userDrawn="1"/>
        </p:nvSpPr>
        <p:spPr>
          <a:xfrm rot="896764">
            <a:off x="11171599" y="2034522"/>
            <a:ext cx="2343465" cy="2326254"/>
          </a:xfrm>
          <a:custGeom>
            <a:avLst/>
            <a:gdLst>
              <a:gd name="connsiteX0" fmla="*/ 0 w 2309041"/>
              <a:gd name="connsiteY0" fmla="*/ 122448 h 2313432"/>
              <a:gd name="connsiteX1" fmla="*/ 122448 w 2309041"/>
              <a:gd name="connsiteY1" fmla="*/ 0 h 2313432"/>
              <a:gd name="connsiteX2" fmla="*/ 2186593 w 2309041"/>
              <a:gd name="connsiteY2" fmla="*/ 0 h 2313432"/>
              <a:gd name="connsiteX3" fmla="*/ 2309041 w 2309041"/>
              <a:gd name="connsiteY3" fmla="*/ 122448 h 2313432"/>
              <a:gd name="connsiteX4" fmla="*/ 2309041 w 2309041"/>
              <a:gd name="connsiteY4" fmla="*/ 2190984 h 2313432"/>
              <a:gd name="connsiteX5" fmla="*/ 2186593 w 2309041"/>
              <a:gd name="connsiteY5" fmla="*/ 2313432 h 2313432"/>
              <a:gd name="connsiteX6" fmla="*/ 122448 w 2309041"/>
              <a:gd name="connsiteY6" fmla="*/ 2313432 h 2313432"/>
              <a:gd name="connsiteX7" fmla="*/ 0 w 2309041"/>
              <a:gd name="connsiteY7" fmla="*/ 2190984 h 2313432"/>
              <a:gd name="connsiteX8" fmla="*/ 0 w 2309041"/>
              <a:gd name="connsiteY8" fmla="*/ 122448 h 2313432"/>
              <a:gd name="connsiteX0" fmla="*/ 0 w 2756331"/>
              <a:gd name="connsiteY0" fmla="*/ 122448 h 2313432"/>
              <a:gd name="connsiteX1" fmla="*/ 122448 w 2756331"/>
              <a:gd name="connsiteY1" fmla="*/ 0 h 2313432"/>
              <a:gd name="connsiteX2" fmla="*/ 2186593 w 2756331"/>
              <a:gd name="connsiteY2" fmla="*/ 0 h 2313432"/>
              <a:gd name="connsiteX3" fmla="*/ 2309041 w 2756331"/>
              <a:gd name="connsiteY3" fmla="*/ 122448 h 2313432"/>
              <a:gd name="connsiteX4" fmla="*/ 2756331 w 2756331"/>
              <a:gd name="connsiteY4" fmla="*/ 1743694 h 2313432"/>
              <a:gd name="connsiteX5" fmla="*/ 2186593 w 2756331"/>
              <a:gd name="connsiteY5" fmla="*/ 2313432 h 2313432"/>
              <a:gd name="connsiteX6" fmla="*/ 122448 w 2756331"/>
              <a:gd name="connsiteY6" fmla="*/ 2313432 h 2313432"/>
              <a:gd name="connsiteX7" fmla="*/ 0 w 2756331"/>
              <a:gd name="connsiteY7" fmla="*/ 2190984 h 2313432"/>
              <a:gd name="connsiteX8" fmla="*/ 0 w 2756331"/>
              <a:gd name="connsiteY8" fmla="*/ 122448 h 2313432"/>
              <a:gd name="connsiteX0" fmla="*/ 0 w 2756331"/>
              <a:gd name="connsiteY0" fmla="*/ 122448 h 2313432"/>
              <a:gd name="connsiteX1" fmla="*/ 122448 w 2756331"/>
              <a:gd name="connsiteY1" fmla="*/ 0 h 2313432"/>
              <a:gd name="connsiteX2" fmla="*/ 2186593 w 2756331"/>
              <a:gd name="connsiteY2" fmla="*/ 0 h 2313432"/>
              <a:gd name="connsiteX3" fmla="*/ 2309041 w 2756331"/>
              <a:gd name="connsiteY3" fmla="*/ 122448 h 2313432"/>
              <a:gd name="connsiteX4" fmla="*/ 2756331 w 2756331"/>
              <a:gd name="connsiteY4" fmla="*/ 1743694 h 2313432"/>
              <a:gd name="connsiteX5" fmla="*/ 2654369 w 2756331"/>
              <a:gd name="connsiteY5" fmla="*/ 1852485 h 2313432"/>
              <a:gd name="connsiteX6" fmla="*/ 122448 w 2756331"/>
              <a:gd name="connsiteY6" fmla="*/ 2313432 h 2313432"/>
              <a:gd name="connsiteX7" fmla="*/ 0 w 2756331"/>
              <a:gd name="connsiteY7" fmla="*/ 2190984 h 2313432"/>
              <a:gd name="connsiteX8" fmla="*/ 0 w 2756331"/>
              <a:gd name="connsiteY8" fmla="*/ 122448 h 2313432"/>
              <a:gd name="connsiteX0" fmla="*/ 0 w 2756331"/>
              <a:gd name="connsiteY0" fmla="*/ 122448 h 2193261"/>
              <a:gd name="connsiteX1" fmla="*/ 122448 w 2756331"/>
              <a:gd name="connsiteY1" fmla="*/ 0 h 2193261"/>
              <a:gd name="connsiteX2" fmla="*/ 2186593 w 2756331"/>
              <a:gd name="connsiteY2" fmla="*/ 0 h 2193261"/>
              <a:gd name="connsiteX3" fmla="*/ 2309041 w 2756331"/>
              <a:gd name="connsiteY3" fmla="*/ 122448 h 2193261"/>
              <a:gd name="connsiteX4" fmla="*/ 2756331 w 2756331"/>
              <a:gd name="connsiteY4" fmla="*/ 1743694 h 2193261"/>
              <a:gd name="connsiteX5" fmla="*/ 2654369 w 2756331"/>
              <a:gd name="connsiteY5" fmla="*/ 1852485 h 2193261"/>
              <a:gd name="connsiteX6" fmla="*/ 1768205 w 2756331"/>
              <a:gd name="connsiteY6" fmla="*/ 797431 h 2193261"/>
              <a:gd name="connsiteX7" fmla="*/ 0 w 2756331"/>
              <a:gd name="connsiteY7" fmla="*/ 2190984 h 2193261"/>
              <a:gd name="connsiteX8" fmla="*/ 0 w 2756331"/>
              <a:gd name="connsiteY8" fmla="*/ 122448 h 2193261"/>
              <a:gd name="connsiteX0" fmla="*/ 0 w 2756331"/>
              <a:gd name="connsiteY0" fmla="*/ 122448 h 2194935"/>
              <a:gd name="connsiteX1" fmla="*/ 122448 w 2756331"/>
              <a:gd name="connsiteY1" fmla="*/ 0 h 2194935"/>
              <a:gd name="connsiteX2" fmla="*/ 2186593 w 2756331"/>
              <a:gd name="connsiteY2" fmla="*/ 0 h 2194935"/>
              <a:gd name="connsiteX3" fmla="*/ 2309041 w 2756331"/>
              <a:gd name="connsiteY3" fmla="*/ 122448 h 2194935"/>
              <a:gd name="connsiteX4" fmla="*/ 2756331 w 2756331"/>
              <a:gd name="connsiteY4" fmla="*/ 1743694 h 2194935"/>
              <a:gd name="connsiteX5" fmla="*/ 2654369 w 2756331"/>
              <a:gd name="connsiteY5" fmla="*/ 1852485 h 2194935"/>
              <a:gd name="connsiteX6" fmla="*/ 986298 w 2756331"/>
              <a:gd name="connsiteY6" fmla="*/ 1435925 h 2194935"/>
              <a:gd name="connsiteX7" fmla="*/ 0 w 2756331"/>
              <a:gd name="connsiteY7" fmla="*/ 2190984 h 2194935"/>
              <a:gd name="connsiteX8" fmla="*/ 0 w 2756331"/>
              <a:gd name="connsiteY8" fmla="*/ 122448 h 2194935"/>
              <a:gd name="connsiteX0" fmla="*/ 0 w 2756331"/>
              <a:gd name="connsiteY0" fmla="*/ 122448 h 1852485"/>
              <a:gd name="connsiteX1" fmla="*/ 122448 w 2756331"/>
              <a:gd name="connsiteY1" fmla="*/ 0 h 1852485"/>
              <a:gd name="connsiteX2" fmla="*/ 2186593 w 2756331"/>
              <a:gd name="connsiteY2" fmla="*/ 0 h 1852485"/>
              <a:gd name="connsiteX3" fmla="*/ 2309041 w 2756331"/>
              <a:gd name="connsiteY3" fmla="*/ 122448 h 1852485"/>
              <a:gd name="connsiteX4" fmla="*/ 2756331 w 2756331"/>
              <a:gd name="connsiteY4" fmla="*/ 1743694 h 1852485"/>
              <a:gd name="connsiteX5" fmla="*/ 2654369 w 2756331"/>
              <a:gd name="connsiteY5" fmla="*/ 1852485 h 1852485"/>
              <a:gd name="connsiteX6" fmla="*/ 986298 w 2756331"/>
              <a:gd name="connsiteY6" fmla="*/ 1435925 h 1852485"/>
              <a:gd name="connsiteX7" fmla="*/ 894581 w 2756331"/>
              <a:gd name="connsiteY7" fmla="*/ 1337378 h 1852485"/>
              <a:gd name="connsiteX8" fmla="*/ 0 w 2756331"/>
              <a:gd name="connsiteY8" fmla="*/ 122448 h 1852485"/>
              <a:gd name="connsiteX0" fmla="*/ 0 w 2756331"/>
              <a:gd name="connsiteY0" fmla="*/ 539006 h 2269043"/>
              <a:gd name="connsiteX1" fmla="*/ 620956 w 2756331"/>
              <a:gd name="connsiteY1" fmla="*/ 0 h 2269043"/>
              <a:gd name="connsiteX2" fmla="*/ 2186593 w 2756331"/>
              <a:gd name="connsiteY2" fmla="*/ 416558 h 2269043"/>
              <a:gd name="connsiteX3" fmla="*/ 2309041 w 2756331"/>
              <a:gd name="connsiteY3" fmla="*/ 539006 h 2269043"/>
              <a:gd name="connsiteX4" fmla="*/ 2756331 w 2756331"/>
              <a:gd name="connsiteY4" fmla="*/ 2160252 h 2269043"/>
              <a:gd name="connsiteX5" fmla="*/ 2654369 w 2756331"/>
              <a:gd name="connsiteY5" fmla="*/ 2269043 h 2269043"/>
              <a:gd name="connsiteX6" fmla="*/ 986298 w 2756331"/>
              <a:gd name="connsiteY6" fmla="*/ 1852483 h 2269043"/>
              <a:gd name="connsiteX7" fmla="*/ 894581 w 2756331"/>
              <a:gd name="connsiteY7" fmla="*/ 1753936 h 2269043"/>
              <a:gd name="connsiteX8" fmla="*/ 0 w 2756331"/>
              <a:gd name="connsiteY8" fmla="*/ 539006 h 2269043"/>
              <a:gd name="connsiteX0" fmla="*/ 0 w 2288552"/>
              <a:gd name="connsiteY0" fmla="*/ 173665 h 2269043"/>
              <a:gd name="connsiteX1" fmla="*/ 153177 w 2288552"/>
              <a:gd name="connsiteY1" fmla="*/ 0 h 2269043"/>
              <a:gd name="connsiteX2" fmla="*/ 1718814 w 2288552"/>
              <a:gd name="connsiteY2" fmla="*/ 416558 h 2269043"/>
              <a:gd name="connsiteX3" fmla="*/ 1841262 w 2288552"/>
              <a:gd name="connsiteY3" fmla="*/ 539006 h 2269043"/>
              <a:gd name="connsiteX4" fmla="*/ 2288552 w 2288552"/>
              <a:gd name="connsiteY4" fmla="*/ 2160252 h 2269043"/>
              <a:gd name="connsiteX5" fmla="*/ 2186590 w 2288552"/>
              <a:gd name="connsiteY5" fmla="*/ 2269043 h 2269043"/>
              <a:gd name="connsiteX6" fmla="*/ 518519 w 2288552"/>
              <a:gd name="connsiteY6" fmla="*/ 1852483 h 2269043"/>
              <a:gd name="connsiteX7" fmla="*/ 426802 w 2288552"/>
              <a:gd name="connsiteY7" fmla="*/ 1753936 h 2269043"/>
              <a:gd name="connsiteX8" fmla="*/ 0 w 2288552"/>
              <a:gd name="connsiteY8" fmla="*/ 173665 h 2269043"/>
              <a:gd name="connsiteX0" fmla="*/ 0 w 2298796"/>
              <a:gd name="connsiteY0" fmla="*/ 142934 h 2269043"/>
              <a:gd name="connsiteX1" fmla="*/ 163421 w 2298796"/>
              <a:gd name="connsiteY1" fmla="*/ 0 h 2269043"/>
              <a:gd name="connsiteX2" fmla="*/ 1729058 w 2298796"/>
              <a:gd name="connsiteY2" fmla="*/ 416558 h 2269043"/>
              <a:gd name="connsiteX3" fmla="*/ 1851506 w 2298796"/>
              <a:gd name="connsiteY3" fmla="*/ 539006 h 2269043"/>
              <a:gd name="connsiteX4" fmla="*/ 2298796 w 2298796"/>
              <a:gd name="connsiteY4" fmla="*/ 2160252 h 2269043"/>
              <a:gd name="connsiteX5" fmla="*/ 2196834 w 2298796"/>
              <a:gd name="connsiteY5" fmla="*/ 2269043 h 2269043"/>
              <a:gd name="connsiteX6" fmla="*/ 528763 w 2298796"/>
              <a:gd name="connsiteY6" fmla="*/ 1852483 h 2269043"/>
              <a:gd name="connsiteX7" fmla="*/ 437046 w 2298796"/>
              <a:gd name="connsiteY7" fmla="*/ 1753936 h 2269043"/>
              <a:gd name="connsiteX8" fmla="*/ 0 w 2298796"/>
              <a:gd name="connsiteY8" fmla="*/ 142934 h 2269043"/>
              <a:gd name="connsiteX0" fmla="*/ 0 w 2298796"/>
              <a:gd name="connsiteY0" fmla="*/ 145749 h 2271858"/>
              <a:gd name="connsiteX1" fmla="*/ 163421 w 2298796"/>
              <a:gd name="connsiteY1" fmla="*/ 2815 h 2271858"/>
              <a:gd name="connsiteX2" fmla="*/ 1729058 w 2298796"/>
              <a:gd name="connsiteY2" fmla="*/ 419373 h 2271858"/>
              <a:gd name="connsiteX3" fmla="*/ 1851506 w 2298796"/>
              <a:gd name="connsiteY3" fmla="*/ 541821 h 2271858"/>
              <a:gd name="connsiteX4" fmla="*/ 2298796 w 2298796"/>
              <a:gd name="connsiteY4" fmla="*/ 2163067 h 2271858"/>
              <a:gd name="connsiteX5" fmla="*/ 2196834 w 2298796"/>
              <a:gd name="connsiteY5" fmla="*/ 2271858 h 2271858"/>
              <a:gd name="connsiteX6" fmla="*/ 528763 w 2298796"/>
              <a:gd name="connsiteY6" fmla="*/ 1855298 h 2271858"/>
              <a:gd name="connsiteX7" fmla="*/ 437046 w 2298796"/>
              <a:gd name="connsiteY7" fmla="*/ 1756751 h 2271858"/>
              <a:gd name="connsiteX8" fmla="*/ 0 w 2298796"/>
              <a:gd name="connsiteY8" fmla="*/ 145749 h 2271858"/>
              <a:gd name="connsiteX0" fmla="*/ 1583 w 2300379"/>
              <a:gd name="connsiteY0" fmla="*/ 146709 h 2272818"/>
              <a:gd name="connsiteX1" fmla="*/ 165004 w 2300379"/>
              <a:gd name="connsiteY1" fmla="*/ 3775 h 2272818"/>
              <a:gd name="connsiteX2" fmla="*/ 1730641 w 2300379"/>
              <a:gd name="connsiteY2" fmla="*/ 420333 h 2272818"/>
              <a:gd name="connsiteX3" fmla="*/ 1853089 w 2300379"/>
              <a:gd name="connsiteY3" fmla="*/ 542781 h 2272818"/>
              <a:gd name="connsiteX4" fmla="*/ 2300379 w 2300379"/>
              <a:gd name="connsiteY4" fmla="*/ 2164027 h 2272818"/>
              <a:gd name="connsiteX5" fmla="*/ 2198417 w 2300379"/>
              <a:gd name="connsiteY5" fmla="*/ 2272818 h 2272818"/>
              <a:gd name="connsiteX6" fmla="*/ 530346 w 2300379"/>
              <a:gd name="connsiteY6" fmla="*/ 1856258 h 2272818"/>
              <a:gd name="connsiteX7" fmla="*/ 438629 w 2300379"/>
              <a:gd name="connsiteY7" fmla="*/ 1757711 h 2272818"/>
              <a:gd name="connsiteX8" fmla="*/ 1583 w 2300379"/>
              <a:gd name="connsiteY8" fmla="*/ 146709 h 2272818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98751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98751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64606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8243"/>
              <a:gd name="connsiteX1" fmla="*/ 165338 w 2300713"/>
              <a:gd name="connsiteY1" fmla="*/ 6956 h 2288243"/>
              <a:gd name="connsiteX2" fmla="*/ 1730975 w 2300713"/>
              <a:gd name="connsiteY2" fmla="*/ 423514 h 2288243"/>
              <a:gd name="connsiteX3" fmla="*/ 1853423 w 2300713"/>
              <a:gd name="connsiteY3" fmla="*/ 545962 h 2288243"/>
              <a:gd name="connsiteX4" fmla="*/ 2300713 w 2300713"/>
              <a:gd name="connsiteY4" fmla="*/ 2167208 h 2288243"/>
              <a:gd name="connsiteX5" fmla="*/ 2164606 w 2300713"/>
              <a:gd name="connsiteY5" fmla="*/ 2275999 h 2288243"/>
              <a:gd name="connsiteX6" fmla="*/ 530680 w 2300713"/>
              <a:gd name="connsiteY6" fmla="*/ 1859439 h 2288243"/>
              <a:gd name="connsiteX7" fmla="*/ 438963 w 2300713"/>
              <a:gd name="connsiteY7" fmla="*/ 1760892 h 2288243"/>
              <a:gd name="connsiteX8" fmla="*/ 1917 w 2300713"/>
              <a:gd name="connsiteY8" fmla="*/ 149890 h 2288243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08231 w 2303711"/>
              <a:gd name="connsiteY7" fmla="*/ 1682357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08231 w 2303711"/>
              <a:gd name="connsiteY7" fmla="*/ 1682357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77326 w 2303711"/>
              <a:gd name="connsiteY3" fmla="*/ 590351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77326 w 2303711"/>
              <a:gd name="connsiteY3" fmla="*/ 590351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422589 w 2303711"/>
              <a:gd name="connsiteY7" fmla="*/ 1674265 h 2292042"/>
              <a:gd name="connsiteX8" fmla="*/ 1917 w 2303711"/>
              <a:gd name="connsiteY8" fmla="*/ 149890 h 2292042"/>
              <a:gd name="connsiteX0" fmla="*/ 2010 w 2303804"/>
              <a:gd name="connsiteY0" fmla="*/ 147792 h 2289944"/>
              <a:gd name="connsiteX1" fmla="*/ 163186 w 2303804"/>
              <a:gd name="connsiteY1" fmla="*/ 7104 h 2289944"/>
              <a:gd name="connsiteX2" fmla="*/ 1731068 w 2303804"/>
              <a:gd name="connsiteY2" fmla="*/ 421416 h 2289944"/>
              <a:gd name="connsiteX3" fmla="*/ 1877419 w 2303804"/>
              <a:gd name="connsiteY3" fmla="*/ 588253 h 2289944"/>
              <a:gd name="connsiteX4" fmla="*/ 2300806 w 2303804"/>
              <a:gd name="connsiteY4" fmla="*/ 2165110 h 2289944"/>
              <a:gd name="connsiteX5" fmla="*/ 2164699 w 2303804"/>
              <a:gd name="connsiteY5" fmla="*/ 2273901 h 2289944"/>
              <a:gd name="connsiteX6" fmla="*/ 588820 w 2303804"/>
              <a:gd name="connsiteY6" fmla="*/ 1874416 h 2289944"/>
              <a:gd name="connsiteX7" fmla="*/ 422682 w 2303804"/>
              <a:gd name="connsiteY7" fmla="*/ 1672167 h 2289944"/>
              <a:gd name="connsiteX8" fmla="*/ 2010 w 2303804"/>
              <a:gd name="connsiteY8" fmla="*/ 147792 h 2289944"/>
              <a:gd name="connsiteX0" fmla="*/ 2010 w 2303368"/>
              <a:gd name="connsiteY0" fmla="*/ 147792 h 2301573"/>
              <a:gd name="connsiteX1" fmla="*/ 163186 w 2303368"/>
              <a:gd name="connsiteY1" fmla="*/ 7104 h 2301573"/>
              <a:gd name="connsiteX2" fmla="*/ 1731068 w 2303368"/>
              <a:gd name="connsiteY2" fmla="*/ 421416 h 2301573"/>
              <a:gd name="connsiteX3" fmla="*/ 1877419 w 2303368"/>
              <a:gd name="connsiteY3" fmla="*/ 588253 h 2301573"/>
              <a:gd name="connsiteX4" fmla="*/ 2300806 w 2303368"/>
              <a:gd name="connsiteY4" fmla="*/ 2165110 h 2301573"/>
              <a:gd name="connsiteX5" fmla="*/ 2155719 w 2303368"/>
              <a:gd name="connsiteY5" fmla="*/ 2287371 h 2301573"/>
              <a:gd name="connsiteX6" fmla="*/ 588820 w 2303368"/>
              <a:gd name="connsiteY6" fmla="*/ 1874416 h 2301573"/>
              <a:gd name="connsiteX7" fmla="*/ 422682 w 2303368"/>
              <a:gd name="connsiteY7" fmla="*/ 1672167 h 2301573"/>
              <a:gd name="connsiteX8" fmla="*/ 2010 w 2303368"/>
              <a:gd name="connsiteY8" fmla="*/ 147792 h 2301573"/>
              <a:gd name="connsiteX0" fmla="*/ 2010 w 2303368"/>
              <a:gd name="connsiteY0" fmla="*/ 147792 h 2301573"/>
              <a:gd name="connsiteX1" fmla="*/ 163186 w 2303368"/>
              <a:gd name="connsiteY1" fmla="*/ 7104 h 2301573"/>
              <a:gd name="connsiteX2" fmla="*/ 1731068 w 2303368"/>
              <a:gd name="connsiteY2" fmla="*/ 421416 h 2301573"/>
              <a:gd name="connsiteX3" fmla="*/ 1877419 w 2303368"/>
              <a:gd name="connsiteY3" fmla="*/ 588253 h 2301573"/>
              <a:gd name="connsiteX4" fmla="*/ 2300806 w 2303368"/>
              <a:gd name="connsiteY4" fmla="*/ 2165110 h 2301573"/>
              <a:gd name="connsiteX5" fmla="*/ 2155719 w 2303368"/>
              <a:gd name="connsiteY5" fmla="*/ 2287371 h 2301573"/>
              <a:gd name="connsiteX6" fmla="*/ 588820 w 2303368"/>
              <a:gd name="connsiteY6" fmla="*/ 1874416 h 2301573"/>
              <a:gd name="connsiteX7" fmla="*/ 422682 w 2303368"/>
              <a:gd name="connsiteY7" fmla="*/ 1672167 h 2301573"/>
              <a:gd name="connsiteX8" fmla="*/ 2010 w 2303368"/>
              <a:gd name="connsiteY8" fmla="*/ 147792 h 2301573"/>
              <a:gd name="connsiteX0" fmla="*/ 2010 w 2304304"/>
              <a:gd name="connsiteY0" fmla="*/ 147792 h 2296304"/>
              <a:gd name="connsiteX1" fmla="*/ 163186 w 2304304"/>
              <a:gd name="connsiteY1" fmla="*/ 7104 h 2296304"/>
              <a:gd name="connsiteX2" fmla="*/ 1731068 w 2304304"/>
              <a:gd name="connsiteY2" fmla="*/ 421416 h 2296304"/>
              <a:gd name="connsiteX3" fmla="*/ 1877419 w 2304304"/>
              <a:gd name="connsiteY3" fmla="*/ 588253 h 2296304"/>
              <a:gd name="connsiteX4" fmla="*/ 2300806 w 2304304"/>
              <a:gd name="connsiteY4" fmla="*/ 2165110 h 2296304"/>
              <a:gd name="connsiteX5" fmla="*/ 2155719 w 2304304"/>
              <a:gd name="connsiteY5" fmla="*/ 2287371 h 2296304"/>
              <a:gd name="connsiteX6" fmla="*/ 588820 w 2304304"/>
              <a:gd name="connsiteY6" fmla="*/ 1874416 h 2296304"/>
              <a:gd name="connsiteX7" fmla="*/ 422682 w 2304304"/>
              <a:gd name="connsiteY7" fmla="*/ 1672167 h 2296304"/>
              <a:gd name="connsiteX8" fmla="*/ 2010 w 2304304"/>
              <a:gd name="connsiteY8" fmla="*/ 147792 h 2296304"/>
              <a:gd name="connsiteX0" fmla="*/ 2010 w 2300806"/>
              <a:gd name="connsiteY0" fmla="*/ 147792 h 2298797"/>
              <a:gd name="connsiteX1" fmla="*/ 163186 w 2300806"/>
              <a:gd name="connsiteY1" fmla="*/ 7104 h 2298797"/>
              <a:gd name="connsiteX2" fmla="*/ 1731068 w 2300806"/>
              <a:gd name="connsiteY2" fmla="*/ 421416 h 2298797"/>
              <a:gd name="connsiteX3" fmla="*/ 1877419 w 2300806"/>
              <a:gd name="connsiteY3" fmla="*/ 588253 h 2298797"/>
              <a:gd name="connsiteX4" fmla="*/ 2300806 w 2300806"/>
              <a:gd name="connsiteY4" fmla="*/ 2165110 h 2298797"/>
              <a:gd name="connsiteX5" fmla="*/ 2155719 w 2300806"/>
              <a:gd name="connsiteY5" fmla="*/ 2287371 h 2298797"/>
              <a:gd name="connsiteX6" fmla="*/ 588820 w 2300806"/>
              <a:gd name="connsiteY6" fmla="*/ 1874416 h 2298797"/>
              <a:gd name="connsiteX7" fmla="*/ 422682 w 2300806"/>
              <a:gd name="connsiteY7" fmla="*/ 1672167 h 2298797"/>
              <a:gd name="connsiteX8" fmla="*/ 2010 w 2300806"/>
              <a:gd name="connsiteY8" fmla="*/ 147792 h 2298797"/>
              <a:gd name="connsiteX0" fmla="*/ 2010 w 2300806"/>
              <a:gd name="connsiteY0" fmla="*/ 147792 h 2293305"/>
              <a:gd name="connsiteX1" fmla="*/ 163186 w 2300806"/>
              <a:gd name="connsiteY1" fmla="*/ 7104 h 2293305"/>
              <a:gd name="connsiteX2" fmla="*/ 1731068 w 2300806"/>
              <a:gd name="connsiteY2" fmla="*/ 421416 h 2293305"/>
              <a:gd name="connsiteX3" fmla="*/ 1877419 w 2300806"/>
              <a:gd name="connsiteY3" fmla="*/ 588253 h 2293305"/>
              <a:gd name="connsiteX4" fmla="*/ 2300806 w 2300806"/>
              <a:gd name="connsiteY4" fmla="*/ 2165110 h 2293305"/>
              <a:gd name="connsiteX5" fmla="*/ 2155719 w 2300806"/>
              <a:gd name="connsiteY5" fmla="*/ 2287371 h 2293305"/>
              <a:gd name="connsiteX6" fmla="*/ 588820 w 2300806"/>
              <a:gd name="connsiteY6" fmla="*/ 1874416 h 2293305"/>
              <a:gd name="connsiteX7" fmla="*/ 422682 w 2300806"/>
              <a:gd name="connsiteY7" fmla="*/ 1672167 h 2293305"/>
              <a:gd name="connsiteX8" fmla="*/ 2010 w 2300806"/>
              <a:gd name="connsiteY8" fmla="*/ 147792 h 2293305"/>
              <a:gd name="connsiteX0" fmla="*/ 2010 w 2300806"/>
              <a:gd name="connsiteY0" fmla="*/ 147792 h 2290966"/>
              <a:gd name="connsiteX1" fmla="*/ 163186 w 2300806"/>
              <a:gd name="connsiteY1" fmla="*/ 7104 h 2290966"/>
              <a:gd name="connsiteX2" fmla="*/ 1731068 w 2300806"/>
              <a:gd name="connsiteY2" fmla="*/ 421416 h 2290966"/>
              <a:gd name="connsiteX3" fmla="*/ 1877419 w 2300806"/>
              <a:gd name="connsiteY3" fmla="*/ 588253 h 2290966"/>
              <a:gd name="connsiteX4" fmla="*/ 2300806 w 2300806"/>
              <a:gd name="connsiteY4" fmla="*/ 2165110 h 2290966"/>
              <a:gd name="connsiteX5" fmla="*/ 2155719 w 2300806"/>
              <a:gd name="connsiteY5" fmla="*/ 2287371 h 2290966"/>
              <a:gd name="connsiteX6" fmla="*/ 588820 w 2300806"/>
              <a:gd name="connsiteY6" fmla="*/ 1874416 h 2290966"/>
              <a:gd name="connsiteX7" fmla="*/ 422682 w 2300806"/>
              <a:gd name="connsiteY7" fmla="*/ 1672167 h 2290966"/>
              <a:gd name="connsiteX8" fmla="*/ 2010 w 2300806"/>
              <a:gd name="connsiteY8" fmla="*/ 147792 h 2290966"/>
              <a:gd name="connsiteX0" fmla="*/ 2010 w 2300806"/>
              <a:gd name="connsiteY0" fmla="*/ 147792 h 2290966"/>
              <a:gd name="connsiteX1" fmla="*/ 163186 w 2300806"/>
              <a:gd name="connsiteY1" fmla="*/ 7104 h 2290966"/>
              <a:gd name="connsiteX2" fmla="*/ 1731068 w 2300806"/>
              <a:gd name="connsiteY2" fmla="*/ 421416 h 2290966"/>
              <a:gd name="connsiteX3" fmla="*/ 1877419 w 2300806"/>
              <a:gd name="connsiteY3" fmla="*/ 588253 h 2290966"/>
              <a:gd name="connsiteX4" fmla="*/ 2300806 w 2300806"/>
              <a:gd name="connsiteY4" fmla="*/ 2165110 h 2290966"/>
              <a:gd name="connsiteX5" fmla="*/ 2155719 w 2300806"/>
              <a:gd name="connsiteY5" fmla="*/ 2287371 h 2290966"/>
              <a:gd name="connsiteX6" fmla="*/ 588820 w 2300806"/>
              <a:gd name="connsiteY6" fmla="*/ 1874416 h 2290966"/>
              <a:gd name="connsiteX7" fmla="*/ 422682 w 2300806"/>
              <a:gd name="connsiteY7" fmla="*/ 1672167 h 2290966"/>
              <a:gd name="connsiteX8" fmla="*/ 2010 w 2300806"/>
              <a:gd name="connsiteY8" fmla="*/ 147792 h 2290966"/>
              <a:gd name="connsiteX0" fmla="*/ 2321 w 2301117"/>
              <a:gd name="connsiteY0" fmla="*/ 145616 h 2288790"/>
              <a:gd name="connsiteX1" fmla="*/ 163497 w 2301117"/>
              <a:gd name="connsiteY1" fmla="*/ 4928 h 2288790"/>
              <a:gd name="connsiteX2" fmla="*/ 1731379 w 2301117"/>
              <a:gd name="connsiteY2" fmla="*/ 419240 h 2288790"/>
              <a:gd name="connsiteX3" fmla="*/ 1877730 w 2301117"/>
              <a:gd name="connsiteY3" fmla="*/ 586077 h 2288790"/>
              <a:gd name="connsiteX4" fmla="*/ 2301117 w 2301117"/>
              <a:gd name="connsiteY4" fmla="*/ 2162934 h 2288790"/>
              <a:gd name="connsiteX5" fmla="*/ 2156030 w 2301117"/>
              <a:gd name="connsiteY5" fmla="*/ 2285195 h 2288790"/>
              <a:gd name="connsiteX6" fmla="*/ 589131 w 2301117"/>
              <a:gd name="connsiteY6" fmla="*/ 1872240 h 2288790"/>
              <a:gd name="connsiteX7" fmla="*/ 422993 w 2301117"/>
              <a:gd name="connsiteY7" fmla="*/ 1669991 h 2288790"/>
              <a:gd name="connsiteX8" fmla="*/ 2321 w 2301117"/>
              <a:gd name="connsiteY8" fmla="*/ 145616 h 2288790"/>
              <a:gd name="connsiteX0" fmla="*/ 0 w 2298796"/>
              <a:gd name="connsiteY0" fmla="*/ 147175 h 2290349"/>
              <a:gd name="connsiteX1" fmla="*/ 161176 w 2298796"/>
              <a:gd name="connsiteY1" fmla="*/ 6487 h 2290349"/>
              <a:gd name="connsiteX2" fmla="*/ 1729058 w 2298796"/>
              <a:gd name="connsiteY2" fmla="*/ 420799 h 2290349"/>
              <a:gd name="connsiteX3" fmla="*/ 1875409 w 2298796"/>
              <a:gd name="connsiteY3" fmla="*/ 587636 h 2290349"/>
              <a:gd name="connsiteX4" fmla="*/ 2298796 w 2298796"/>
              <a:gd name="connsiteY4" fmla="*/ 2164493 h 2290349"/>
              <a:gd name="connsiteX5" fmla="*/ 2153709 w 2298796"/>
              <a:gd name="connsiteY5" fmla="*/ 2286754 h 2290349"/>
              <a:gd name="connsiteX6" fmla="*/ 586810 w 2298796"/>
              <a:gd name="connsiteY6" fmla="*/ 1873799 h 2290349"/>
              <a:gd name="connsiteX7" fmla="*/ 420672 w 2298796"/>
              <a:gd name="connsiteY7" fmla="*/ 1671550 h 2290349"/>
              <a:gd name="connsiteX8" fmla="*/ 0 w 2298796"/>
              <a:gd name="connsiteY8" fmla="*/ 147175 h 2290349"/>
              <a:gd name="connsiteX0" fmla="*/ 0 w 2298796"/>
              <a:gd name="connsiteY0" fmla="*/ 147356 h 2290530"/>
              <a:gd name="connsiteX1" fmla="*/ 161176 w 2298796"/>
              <a:gd name="connsiteY1" fmla="*/ 6668 h 2290530"/>
              <a:gd name="connsiteX2" fmla="*/ 1729058 w 2298796"/>
              <a:gd name="connsiteY2" fmla="*/ 420980 h 2290530"/>
              <a:gd name="connsiteX3" fmla="*/ 1875409 w 2298796"/>
              <a:gd name="connsiteY3" fmla="*/ 587817 h 2290530"/>
              <a:gd name="connsiteX4" fmla="*/ 2298796 w 2298796"/>
              <a:gd name="connsiteY4" fmla="*/ 2164674 h 2290530"/>
              <a:gd name="connsiteX5" fmla="*/ 2153709 w 2298796"/>
              <a:gd name="connsiteY5" fmla="*/ 2286935 h 2290530"/>
              <a:gd name="connsiteX6" fmla="*/ 586810 w 2298796"/>
              <a:gd name="connsiteY6" fmla="*/ 1873980 h 2290530"/>
              <a:gd name="connsiteX7" fmla="*/ 420672 w 2298796"/>
              <a:gd name="connsiteY7" fmla="*/ 1671731 h 2290530"/>
              <a:gd name="connsiteX8" fmla="*/ 0 w 2298796"/>
              <a:gd name="connsiteY8" fmla="*/ 147356 h 2290530"/>
              <a:gd name="connsiteX0" fmla="*/ 9617 w 2308413"/>
              <a:gd name="connsiteY0" fmla="*/ 144929 h 2288103"/>
              <a:gd name="connsiteX1" fmla="*/ 170793 w 2308413"/>
              <a:gd name="connsiteY1" fmla="*/ 4241 h 2288103"/>
              <a:gd name="connsiteX2" fmla="*/ 1738675 w 2308413"/>
              <a:gd name="connsiteY2" fmla="*/ 418553 h 2288103"/>
              <a:gd name="connsiteX3" fmla="*/ 1885026 w 2308413"/>
              <a:gd name="connsiteY3" fmla="*/ 585390 h 2288103"/>
              <a:gd name="connsiteX4" fmla="*/ 2308413 w 2308413"/>
              <a:gd name="connsiteY4" fmla="*/ 2162247 h 2288103"/>
              <a:gd name="connsiteX5" fmla="*/ 2163326 w 2308413"/>
              <a:gd name="connsiteY5" fmla="*/ 2284508 h 2288103"/>
              <a:gd name="connsiteX6" fmla="*/ 596427 w 2308413"/>
              <a:gd name="connsiteY6" fmla="*/ 1871553 h 2288103"/>
              <a:gd name="connsiteX7" fmla="*/ 430289 w 2308413"/>
              <a:gd name="connsiteY7" fmla="*/ 1669304 h 2288103"/>
              <a:gd name="connsiteX8" fmla="*/ 9617 w 2308413"/>
              <a:gd name="connsiteY8" fmla="*/ 144929 h 2288103"/>
              <a:gd name="connsiteX0" fmla="*/ 8386 w 2307182"/>
              <a:gd name="connsiteY0" fmla="*/ 152138 h 2295312"/>
              <a:gd name="connsiteX1" fmla="*/ 169562 w 2307182"/>
              <a:gd name="connsiteY1" fmla="*/ 11450 h 2295312"/>
              <a:gd name="connsiteX2" fmla="*/ 1737444 w 2307182"/>
              <a:gd name="connsiteY2" fmla="*/ 425762 h 2295312"/>
              <a:gd name="connsiteX3" fmla="*/ 1883795 w 2307182"/>
              <a:gd name="connsiteY3" fmla="*/ 592599 h 2295312"/>
              <a:gd name="connsiteX4" fmla="*/ 2307182 w 2307182"/>
              <a:gd name="connsiteY4" fmla="*/ 2169456 h 2295312"/>
              <a:gd name="connsiteX5" fmla="*/ 2162095 w 2307182"/>
              <a:gd name="connsiteY5" fmla="*/ 2291717 h 2295312"/>
              <a:gd name="connsiteX6" fmla="*/ 595196 w 2307182"/>
              <a:gd name="connsiteY6" fmla="*/ 1878762 h 2295312"/>
              <a:gd name="connsiteX7" fmla="*/ 429058 w 2307182"/>
              <a:gd name="connsiteY7" fmla="*/ 1676513 h 2295312"/>
              <a:gd name="connsiteX8" fmla="*/ 8386 w 2307182"/>
              <a:gd name="connsiteY8" fmla="*/ 152138 h 2295312"/>
              <a:gd name="connsiteX0" fmla="*/ 9020 w 2301081"/>
              <a:gd name="connsiteY0" fmla="*/ 145947 h 2295856"/>
              <a:gd name="connsiteX1" fmla="*/ 163461 w 2301081"/>
              <a:gd name="connsiteY1" fmla="*/ 11994 h 2295856"/>
              <a:gd name="connsiteX2" fmla="*/ 1731343 w 2301081"/>
              <a:gd name="connsiteY2" fmla="*/ 426306 h 2295856"/>
              <a:gd name="connsiteX3" fmla="*/ 1877694 w 2301081"/>
              <a:gd name="connsiteY3" fmla="*/ 593143 h 2295856"/>
              <a:gd name="connsiteX4" fmla="*/ 2301081 w 2301081"/>
              <a:gd name="connsiteY4" fmla="*/ 2170000 h 2295856"/>
              <a:gd name="connsiteX5" fmla="*/ 2155994 w 2301081"/>
              <a:gd name="connsiteY5" fmla="*/ 2292261 h 2295856"/>
              <a:gd name="connsiteX6" fmla="*/ 589095 w 2301081"/>
              <a:gd name="connsiteY6" fmla="*/ 1879306 h 2295856"/>
              <a:gd name="connsiteX7" fmla="*/ 422957 w 2301081"/>
              <a:gd name="connsiteY7" fmla="*/ 1677057 h 2295856"/>
              <a:gd name="connsiteX8" fmla="*/ 9020 w 2301081"/>
              <a:gd name="connsiteY8" fmla="*/ 145947 h 2295856"/>
              <a:gd name="connsiteX0" fmla="*/ 3409 w 2295470"/>
              <a:gd name="connsiteY0" fmla="*/ 146126 h 2296035"/>
              <a:gd name="connsiteX1" fmla="*/ 157850 w 2295470"/>
              <a:gd name="connsiteY1" fmla="*/ 12173 h 2296035"/>
              <a:gd name="connsiteX2" fmla="*/ 1725732 w 2295470"/>
              <a:gd name="connsiteY2" fmla="*/ 426485 h 2296035"/>
              <a:gd name="connsiteX3" fmla="*/ 1872083 w 2295470"/>
              <a:gd name="connsiteY3" fmla="*/ 593322 h 2296035"/>
              <a:gd name="connsiteX4" fmla="*/ 2295470 w 2295470"/>
              <a:gd name="connsiteY4" fmla="*/ 2170179 h 2296035"/>
              <a:gd name="connsiteX5" fmla="*/ 2150383 w 2295470"/>
              <a:gd name="connsiteY5" fmla="*/ 2292440 h 2296035"/>
              <a:gd name="connsiteX6" fmla="*/ 583484 w 2295470"/>
              <a:gd name="connsiteY6" fmla="*/ 1879485 h 2296035"/>
              <a:gd name="connsiteX7" fmla="*/ 417346 w 2295470"/>
              <a:gd name="connsiteY7" fmla="*/ 1677236 h 2296035"/>
              <a:gd name="connsiteX8" fmla="*/ 3409 w 2295470"/>
              <a:gd name="connsiteY8" fmla="*/ 146126 h 2296035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5540 w 2297601"/>
              <a:gd name="connsiteY0" fmla="*/ 143814 h 2293723"/>
              <a:gd name="connsiteX1" fmla="*/ 159981 w 2297601"/>
              <a:gd name="connsiteY1" fmla="*/ 9861 h 2293723"/>
              <a:gd name="connsiteX2" fmla="*/ 1727863 w 2297601"/>
              <a:gd name="connsiteY2" fmla="*/ 424173 h 2293723"/>
              <a:gd name="connsiteX3" fmla="*/ 1874214 w 2297601"/>
              <a:gd name="connsiteY3" fmla="*/ 591010 h 2293723"/>
              <a:gd name="connsiteX4" fmla="*/ 2297601 w 2297601"/>
              <a:gd name="connsiteY4" fmla="*/ 2167867 h 2293723"/>
              <a:gd name="connsiteX5" fmla="*/ 2152514 w 2297601"/>
              <a:gd name="connsiteY5" fmla="*/ 2290128 h 2293723"/>
              <a:gd name="connsiteX6" fmla="*/ 585615 w 2297601"/>
              <a:gd name="connsiteY6" fmla="*/ 1877173 h 2293723"/>
              <a:gd name="connsiteX7" fmla="*/ 419477 w 2297601"/>
              <a:gd name="connsiteY7" fmla="*/ 1674924 h 2293723"/>
              <a:gd name="connsiteX8" fmla="*/ 5540 w 2297601"/>
              <a:gd name="connsiteY8" fmla="*/ 143814 h 2293723"/>
              <a:gd name="connsiteX0" fmla="*/ 5540 w 2297601"/>
              <a:gd name="connsiteY0" fmla="*/ 143814 h 2293723"/>
              <a:gd name="connsiteX1" fmla="*/ 159981 w 2297601"/>
              <a:gd name="connsiteY1" fmla="*/ 9861 h 2293723"/>
              <a:gd name="connsiteX2" fmla="*/ 1727863 w 2297601"/>
              <a:gd name="connsiteY2" fmla="*/ 424173 h 2293723"/>
              <a:gd name="connsiteX3" fmla="*/ 1874214 w 2297601"/>
              <a:gd name="connsiteY3" fmla="*/ 591010 h 2293723"/>
              <a:gd name="connsiteX4" fmla="*/ 2297601 w 2297601"/>
              <a:gd name="connsiteY4" fmla="*/ 2167867 h 2293723"/>
              <a:gd name="connsiteX5" fmla="*/ 2152514 w 2297601"/>
              <a:gd name="connsiteY5" fmla="*/ 2290128 h 2293723"/>
              <a:gd name="connsiteX6" fmla="*/ 585615 w 2297601"/>
              <a:gd name="connsiteY6" fmla="*/ 1877173 h 2293723"/>
              <a:gd name="connsiteX7" fmla="*/ 419477 w 2297601"/>
              <a:gd name="connsiteY7" fmla="*/ 1674924 h 2293723"/>
              <a:gd name="connsiteX8" fmla="*/ 5540 w 2297601"/>
              <a:gd name="connsiteY8" fmla="*/ 143814 h 2293723"/>
              <a:gd name="connsiteX0" fmla="*/ 3923 w 2295984"/>
              <a:gd name="connsiteY0" fmla="*/ 144081 h 2293990"/>
              <a:gd name="connsiteX1" fmla="*/ 158364 w 2295984"/>
              <a:gd name="connsiteY1" fmla="*/ 10128 h 2293990"/>
              <a:gd name="connsiteX2" fmla="*/ 1726246 w 2295984"/>
              <a:gd name="connsiteY2" fmla="*/ 424440 h 2293990"/>
              <a:gd name="connsiteX3" fmla="*/ 1872597 w 2295984"/>
              <a:gd name="connsiteY3" fmla="*/ 591277 h 2293990"/>
              <a:gd name="connsiteX4" fmla="*/ 2295984 w 2295984"/>
              <a:gd name="connsiteY4" fmla="*/ 2168134 h 2293990"/>
              <a:gd name="connsiteX5" fmla="*/ 2150897 w 2295984"/>
              <a:gd name="connsiteY5" fmla="*/ 2290395 h 2293990"/>
              <a:gd name="connsiteX6" fmla="*/ 583998 w 2295984"/>
              <a:gd name="connsiteY6" fmla="*/ 1877440 h 2293990"/>
              <a:gd name="connsiteX7" fmla="*/ 417860 w 2295984"/>
              <a:gd name="connsiteY7" fmla="*/ 1675191 h 2293990"/>
              <a:gd name="connsiteX8" fmla="*/ 3923 w 2295984"/>
              <a:gd name="connsiteY8" fmla="*/ 144081 h 2293990"/>
              <a:gd name="connsiteX0" fmla="*/ 1528 w 2293589"/>
              <a:gd name="connsiteY0" fmla="*/ 144362 h 2294271"/>
              <a:gd name="connsiteX1" fmla="*/ 155969 w 2293589"/>
              <a:gd name="connsiteY1" fmla="*/ 10409 h 2294271"/>
              <a:gd name="connsiteX2" fmla="*/ 1723851 w 2293589"/>
              <a:gd name="connsiteY2" fmla="*/ 424721 h 2294271"/>
              <a:gd name="connsiteX3" fmla="*/ 1870202 w 2293589"/>
              <a:gd name="connsiteY3" fmla="*/ 591558 h 2294271"/>
              <a:gd name="connsiteX4" fmla="*/ 2293589 w 2293589"/>
              <a:gd name="connsiteY4" fmla="*/ 2168415 h 2294271"/>
              <a:gd name="connsiteX5" fmla="*/ 2148502 w 2293589"/>
              <a:gd name="connsiteY5" fmla="*/ 2290676 h 2294271"/>
              <a:gd name="connsiteX6" fmla="*/ 581603 w 2293589"/>
              <a:gd name="connsiteY6" fmla="*/ 1877721 h 2294271"/>
              <a:gd name="connsiteX7" fmla="*/ 415465 w 2293589"/>
              <a:gd name="connsiteY7" fmla="*/ 1675472 h 2294271"/>
              <a:gd name="connsiteX8" fmla="*/ 1528 w 2293589"/>
              <a:gd name="connsiteY8" fmla="*/ 144362 h 2294271"/>
              <a:gd name="connsiteX0" fmla="*/ 1848 w 2293909"/>
              <a:gd name="connsiteY0" fmla="*/ 138202 h 2288111"/>
              <a:gd name="connsiteX1" fmla="*/ 156289 w 2293909"/>
              <a:gd name="connsiteY1" fmla="*/ 4249 h 2288111"/>
              <a:gd name="connsiteX2" fmla="*/ 1724171 w 2293909"/>
              <a:gd name="connsiteY2" fmla="*/ 418561 h 2288111"/>
              <a:gd name="connsiteX3" fmla="*/ 1870522 w 2293909"/>
              <a:gd name="connsiteY3" fmla="*/ 585398 h 2288111"/>
              <a:gd name="connsiteX4" fmla="*/ 2293909 w 2293909"/>
              <a:gd name="connsiteY4" fmla="*/ 2162255 h 2288111"/>
              <a:gd name="connsiteX5" fmla="*/ 2148822 w 2293909"/>
              <a:gd name="connsiteY5" fmla="*/ 2284516 h 2288111"/>
              <a:gd name="connsiteX6" fmla="*/ 581923 w 2293909"/>
              <a:gd name="connsiteY6" fmla="*/ 1871561 h 2288111"/>
              <a:gd name="connsiteX7" fmla="*/ 415785 w 2293909"/>
              <a:gd name="connsiteY7" fmla="*/ 1669312 h 2288111"/>
              <a:gd name="connsiteX8" fmla="*/ 1848 w 2293909"/>
              <a:gd name="connsiteY8" fmla="*/ 138202 h 2288111"/>
              <a:gd name="connsiteX0" fmla="*/ 1289 w 2293350"/>
              <a:gd name="connsiteY0" fmla="*/ 138202 h 2288111"/>
              <a:gd name="connsiteX1" fmla="*/ 155730 w 2293350"/>
              <a:gd name="connsiteY1" fmla="*/ 4249 h 2288111"/>
              <a:gd name="connsiteX2" fmla="*/ 1723612 w 2293350"/>
              <a:gd name="connsiteY2" fmla="*/ 418561 h 2288111"/>
              <a:gd name="connsiteX3" fmla="*/ 1869963 w 2293350"/>
              <a:gd name="connsiteY3" fmla="*/ 585398 h 2288111"/>
              <a:gd name="connsiteX4" fmla="*/ 2293350 w 2293350"/>
              <a:gd name="connsiteY4" fmla="*/ 2162255 h 2288111"/>
              <a:gd name="connsiteX5" fmla="*/ 2148263 w 2293350"/>
              <a:gd name="connsiteY5" fmla="*/ 2284516 h 2288111"/>
              <a:gd name="connsiteX6" fmla="*/ 581364 w 2293350"/>
              <a:gd name="connsiteY6" fmla="*/ 1871561 h 2288111"/>
              <a:gd name="connsiteX7" fmla="*/ 415226 w 2293350"/>
              <a:gd name="connsiteY7" fmla="*/ 1669312 h 2288111"/>
              <a:gd name="connsiteX8" fmla="*/ 1289 w 2293350"/>
              <a:gd name="connsiteY8" fmla="*/ 138202 h 2288111"/>
              <a:gd name="connsiteX0" fmla="*/ 1527 w 2293588"/>
              <a:gd name="connsiteY0" fmla="*/ 138621 h 2288530"/>
              <a:gd name="connsiteX1" fmla="*/ 155968 w 2293588"/>
              <a:gd name="connsiteY1" fmla="*/ 4668 h 2288530"/>
              <a:gd name="connsiteX2" fmla="*/ 1723850 w 2293588"/>
              <a:gd name="connsiteY2" fmla="*/ 418980 h 2288530"/>
              <a:gd name="connsiteX3" fmla="*/ 1870201 w 2293588"/>
              <a:gd name="connsiteY3" fmla="*/ 585817 h 2288530"/>
              <a:gd name="connsiteX4" fmla="*/ 2293588 w 2293588"/>
              <a:gd name="connsiteY4" fmla="*/ 2162674 h 2288530"/>
              <a:gd name="connsiteX5" fmla="*/ 2148501 w 2293588"/>
              <a:gd name="connsiteY5" fmla="*/ 2284935 h 2288530"/>
              <a:gd name="connsiteX6" fmla="*/ 581602 w 2293588"/>
              <a:gd name="connsiteY6" fmla="*/ 1871980 h 2288530"/>
              <a:gd name="connsiteX7" fmla="*/ 415464 w 2293588"/>
              <a:gd name="connsiteY7" fmla="*/ 1669731 h 2288530"/>
              <a:gd name="connsiteX8" fmla="*/ 1527 w 2293588"/>
              <a:gd name="connsiteY8" fmla="*/ 138621 h 2288530"/>
              <a:gd name="connsiteX0" fmla="*/ 4451 w 2296512"/>
              <a:gd name="connsiteY0" fmla="*/ 139388 h 2289297"/>
              <a:gd name="connsiteX1" fmla="*/ 158892 w 2296512"/>
              <a:gd name="connsiteY1" fmla="*/ 5435 h 2289297"/>
              <a:gd name="connsiteX2" fmla="*/ 1726774 w 2296512"/>
              <a:gd name="connsiteY2" fmla="*/ 419747 h 2289297"/>
              <a:gd name="connsiteX3" fmla="*/ 1873125 w 2296512"/>
              <a:gd name="connsiteY3" fmla="*/ 586584 h 2289297"/>
              <a:gd name="connsiteX4" fmla="*/ 2296512 w 2296512"/>
              <a:gd name="connsiteY4" fmla="*/ 2163441 h 2289297"/>
              <a:gd name="connsiteX5" fmla="*/ 2151425 w 2296512"/>
              <a:gd name="connsiteY5" fmla="*/ 2285702 h 2289297"/>
              <a:gd name="connsiteX6" fmla="*/ 584526 w 2296512"/>
              <a:gd name="connsiteY6" fmla="*/ 1872747 h 2289297"/>
              <a:gd name="connsiteX7" fmla="*/ 418388 w 2296512"/>
              <a:gd name="connsiteY7" fmla="*/ 1670498 h 2289297"/>
              <a:gd name="connsiteX8" fmla="*/ 4451 w 2296512"/>
              <a:gd name="connsiteY8" fmla="*/ 139388 h 2289297"/>
              <a:gd name="connsiteX0" fmla="*/ 4451 w 2299782"/>
              <a:gd name="connsiteY0" fmla="*/ 139388 h 2288818"/>
              <a:gd name="connsiteX1" fmla="*/ 158892 w 2299782"/>
              <a:gd name="connsiteY1" fmla="*/ 5435 h 2288818"/>
              <a:gd name="connsiteX2" fmla="*/ 1726774 w 2299782"/>
              <a:gd name="connsiteY2" fmla="*/ 419747 h 2288818"/>
              <a:gd name="connsiteX3" fmla="*/ 1873125 w 2299782"/>
              <a:gd name="connsiteY3" fmla="*/ 586584 h 2288818"/>
              <a:gd name="connsiteX4" fmla="*/ 2296512 w 2299782"/>
              <a:gd name="connsiteY4" fmla="*/ 2163441 h 2288818"/>
              <a:gd name="connsiteX5" fmla="*/ 2151425 w 2299782"/>
              <a:gd name="connsiteY5" fmla="*/ 2285702 h 2288818"/>
              <a:gd name="connsiteX6" fmla="*/ 584526 w 2299782"/>
              <a:gd name="connsiteY6" fmla="*/ 1872747 h 2288818"/>
              <a:gd name="connsiteX7" fmla="*/ 418388 w 2299782"/>
              <a:gd name="connsiteY7" fmla="*/ 1670498 h 2288818"/>
              <a:gd name="connsiteX8" fmla="*/ 4451 w 2299782"/>
              <a:gd name="connsiteY8" fmla="*/ 139388 h 2288818"/>
              <a:gd name="connsiteX0" fmla="*/ 4451 w 2299139"/>
              <a:gd name="connsiteY0" fmla="*/ 139388 h 2287220"/>
              <a:gd name="connsiteX1" fmla="*/ 158892 w 2299139"/>
              <a:gd name="connsiteY1" fmla="*/ 5435 h 2287220"/>
              <a:gd name="connsiteX2" fmla="*/ 1726774 w 2299139"/>
              <a:gd name="connsiteY2" fmla="*/ 419747 h 2287220"/>
              <a:gd name="connsiteX3" fmla="*/ 1873125 w 2299139"/>
              <a:gd name="connsiteY3" fmla="*/ 586584 h 2287220"/>
              <a:gd name="connsiteX4" fmla="*/ 2296512 w 2299139"/>
              <a:gd name="connsiteY4" fmla="*/ 2163441 h 2287220"/>
              <a:gd name="connsiteX5" fmla="*/ 2151425 w 2299139"/>
              <a:gd name="connsiteY5" fmla="*/ 2285702 h 2287220"/>
              <a:gd name="connsiteX6" fmla="*/ 584526 w 2299139"/>
              <a:gd name="connsiteY6" fmla="*/ 1872747 h 2287220"/>
              <a:gd name="connsiteX7" fmla="*/ 418388 w 2299139"/>
              <a:gd name="connsiteY7" fmla="*/ 1670498 h 2287220"/>
              <a:gd name="connsiteX8" fmla="*/ 4451 w 2299139"/>
              <a:gd name="connsiteY8" fmla="*/ 139388 h 2287220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84526 w 2299277"/>
              <a:gd name="connsiteY6" fmla="*/ 1872747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4690 w 2299277"/>
              <a:gd name="connsiteY3" fmla="*/ 585018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4690 w 2299277"/>
              <a:gd name="connsiteY3" fmla="*/ 588149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99277" h="2289265">
                <a:moveTo>
                  <a:pt x="4451" y="139388"/>
                </a:moveTo>
                <a:cubicBezTo>
                  <a:pt x="-13417" y="60766"/>
                  <a:pt x="19464" y="-22226"/>
                  <a:pt x="158892" y="5435"/>
                </a:cubicBezTo>
                <a:lnTo>
                  <a:pt x="1726774" y="419747"/>
                </a:lnTo>
                <a:cubicBezTo>
                  <a:pt x="1822894" y="445626"/>
                  <a:pt x="1861313" y="514526"/>
                  <a:pt x="1880135" y="585426"/>
                </a:cubicBezTo>
                <a:cubicBezTo>
                  <a:pt x="2097057" y="1402519"/>
                  <a:pt x="2138139" y="1539608"/>
                  <a:pt x="2296512" y="2163441"/>
                </a:cubicBezTo>
                <a:cubicBezTo>
                  <a:pt x="2313920" y="2245273"/>
                  <a:pt x="2247201" y="2304717"/>
                  <a:pt x="2151425" y="2285702"/>
                </a:cubicBezTo>
                <a:lnTo>
                  <a:pt x="594791" y="1867358"/>
                </a:lnTo>
                <a:cubicBezTo>
                  <a:pt x="507154" y="1842614"/>
                  <a:pt x="450849" y="1799460"/>
                  <a:pt x="416823" y="1672064"/>
                </a:cubicBezTo>
                <a:cubicBezTo>
                  <a:pt x="286664" y="1184744"/>
                  <a:pt x="134198" y="644520"/>
                  <a:pt x="4451" y="139388"/>
                </a:cubicBezTo>
                <a:close/>
              </a:path>
            </a:pathLst>
          </a:custGeom>
          <a:noFill/>
          <a:ln w="28575" cmpd="sng">
            <a:solidFill>
              <a:srgbClr val="A7934B">
                <a:alpha val="1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ounded Rectangle 11"/>
          <p:cNvSpPr/>
          <p:nvPr userDrawn="1"/>
        </p:nvSpPr>
        <p:spPr>
          <a:xfrm rot="20703236" flipH="1">
            <a:off x="12993742" y="2034523"/>
            <a:ext cx="2343465" cy="2326254"/>
          </a:xfrm>
          <a:custGeom>
            <a:avLst/>
            <a:gdLst>
              <a:gd name="connsiteX0" fmla="*/ 0 w 2309041"/>
              <a:gd name="connsiteY0" fmla="*/ 122448 h 2313432"/>
              <a:gd name="connsiteX1" fmla="*/ 122448 w 2309041"/>
              <a:gd name="connsiteY1" fmla="*/ 0 h 2313432"/>
              <a:gd name="connsiteX2" fmla="*/ 2186593 w 2309041"/>
              <a:gd name="connsiteY2" fmla="*/ 0 h 2313432"/>
              <a:gd name="connsiteX3" fmla="*/ 2309041 w 2309041"/>
              <a:gd name="connsiteY3" fmla="*/ 122448 h 2313432"/>
              <a:gd name="connsiteX4" fmla="*/ 2309041 w 2309041"/>
              <a:gd name="connsiteY4" fmla="*/ 2190984 h 2313432"/>
              <a:gd name="connsiteX5" fmla="*/ 2186593 w 2309041"/>
              <a:gd name="connsiteY5" fmla="*/ 2313432 h 2313432"/>
              <a:gd name="connsiteX6" fmla="*/ 122448 w 2309041"/>
              <a:gd name="connsiteY6" fmla="*/ 2313432 h 2313432"/>
              <a:gd name="connsiteX7" fmla="*/ 0 w 2309041"/>
              <a:gd name="connsiteY7" fmla="*/ 2190984 h 2313432"/>
              <a:gd name="connsiteX8" fmla="*/ 0 w 2309041"/>
              <a:gd name="connsiteY8" fmla="*/ 122448 h 2313432"/>
              <a:gd name="connsiteX0" fmla="*/ 0 w 2756331"/>
              <a:gd name="connsiteY0" fmla="*/ 122448 h 2313432"/>
              <a:gd name="connsiteX1" fmla="*/ 122448 w 2756331"/>
              <a:gd name="connsiteY1" fmla="*/ 0 h 2313432"/>
              <a:gd name="connsiteX2" fmla="*/ 2186593 w 2756331"/>
              <a:gd name="connsiteY2" fmla="*/ 0 h 2313432"/>
              <a:gd name="connsiteX3" fmla="*/ 2309041 w 2756331"/>
              <a:gd name="connsiteY3" fmla="*/ 122448 h 2313432"/>
              <a:gd name="connsiteX4" fmla="*/ 2756331 w 2756331"/>
              <a:gd name="connsiteY4" fmla="*/ 1743694 h 2313432"/>
              <a:gd name="connsiteX5" fmla="*/ 2186593 w 2756331"/>
              <a:gd name="connsiteY5" fmla="*/ 2313432 h 2313432"/>
              <a:gd name="connsiteX6" fmla="*/ 122448 w 2756331"/>
              <a:gd name="connsiteY6" fmla="*/ 2313432 h 2313432"/>
              <a:gd name="connsiteX7" fmla="*/ 0 w 2756331"/>
              <a:gd name="connsiteY7" fmla="*/ 2190984 h 2313432"/>
              <a:gd name="connsiteX8" fmla="*/ 0 w 2756331"/>
              <a:gd name="connsiteY8" fmla="*/ 122448 h 2313432"/>
              <a:gd name="connsiteX0" fmla="*/ 0 w 2756331"/>
              <a:gd name="connsiteY0" fmla="*/ 122448 h 2313432"/>
              <a:gd name="connsiteX1" fmla="*/ 122448 w 2756331"/>
              <a:gd name="connsiteY1" fmla="*/ 0 h 2313432"/>
              <a:gd name="connsiteX2" fmla="*/ 2186593 w 2756331"/>
              <a:gd name="connsiteY2" fmla="*/ 0 h 2313432"/>
              <a:gd name="connsiteX3" fmla="*/ 2309041 w 2756331"/>
              <a:gd name="connsiteY3" fmla="*/ 122448 h 2313432"/>
              <a:gd name="connsiteX4" fmla="*/ 2756331 w 2756331"/>
              <a:gd name="connsiteY4" fmla="*/ 1743694 h 2313432"/>
              <a:gd name="connsiteX5" fmla="*/ 2654369 w 2756331"/>
              <a:gd name="connsiteY5" fmla="*/ 1852485 h 2313432"/>
              <a:gd name="connsiteX6" fmla="*/ 122448 w 2756331"/>
              <a:gd name="connsiteY6" fmla="*/ 2313432 h 2313432"/>
              <a:gd name="connsiteX7" fmla="*/ 0 w 2756331"/>
              <a:gd name="connsiteY7" fmla="*/ 2190984 h 2313432"/>
              <a:gd name="connsiteX8" fmla="*/ 0 w 2756331"/>
              <a:gd name="connsiteY8" fmla="*/ 122448 h 2313432"/>
              <a:gd name="connsiteX0" fmla="*/ 0 w 2756331"/>
              <a:gd name="connsiteY0" fmla="*/ 122448 h 2193261"/>
              <a:gd name="connsiteX1" fmla="*/ 122448 w 2756331"/>
              <a:gd name="connsiteY1" fmla="*/ 0 h 2193261"/>
              <a:gd name="connsiteX2" fmla="*/ 2186593 w 2756331"/>
              <a:gd name="connsiteY2" fmla="*/ 0 h 2193261"/>
              <a:gd name="connsiteX3" fmla="*/ 2309041 w 2756331"/>
              <a:gd name="connsiteY3" fmla="*/ 122448 h 2193261"/>
              <a:gd name="connsiteX4" fmla="*/ 2756331 w 2756331"/>
              <a:gd name="connsiteY4" fmla="*/ 1743694 h 2193261"/>
              <a:gd name="connsiteX5" fmla="*/ 2654369 w 2756331"/>
              <a:gd name="connsiteY5" fmla="*/ 1852485 h 2193261"/>
              <a:gd name="connsiteX6" fmla="*/ 1768205 w 2756331"/>
              <a:gd name="connsiteY6" fmla="*/ 797431 h 2193261"/>
              <a:gd name="connsiteX7" fmla="*/ 0 w 2756331"/>
              <a:gd name="connsiteY7" fmla="*/ 2190984 h 2193261"/>
              <a:gd name="connsiteX8" fmla="*/ 0 w 2756331"/>
              <a:gd name="connsiteY8" fmla="*/ 122448 h 2193261"/>
              <a:gd name="connsiteX0" fmla="*/ 0 w 2756331"/>
              <a:gd name="connsiteY0" fmla="*/ 122448 h 2194935"/>
              <a:gd name="connsiteX1" fmla="*/ 122448 w 2756331"/>
              <a:gd name="connsiteY1" fmla="*/ 0 h 2194935"/>
              <a:gd name="connsiteX2" fmla="*/ 2186593 w 2756331"/>
              <a:gd name="connsiteY2" fmla="*/ 0 h 2194935"/>
              <a:gd name="connsiteX3" fmla="*/ 2309041 w 2756331"/>
              <a:gd name="connsiteY3" fmla="*/ 122448 h 2194935"/>
              <a:gd name="connsiteX4" fmla="*/ 2756331 w 2756331"/>
              <a:gd name="connsiteY4" fmla="*/ 1743694 h 2194935"/>
              <a:gd name="connsiteX5" fmla="*/ 2654369 w 2756331"/>
              <a:gd name="connsiteY5" fmla="*/ 1852485 h 2194935"/>
              <a:gd name="connsiteX6" fmla="*/ 986298 w 2756331"/>
              <a:gd name="connsiteY6" fmla="*/ 1435925 h 2194935"/>
              <a:gd name="connsiteX7" fmla="*/ 0 w 2756331"/>
              <a:gd name="connsiteY7" fmla="*/ 2190984 h 2194935"/>
              <a:gd name="connsiteX8" fmla="*/ 0 w 2756331"/>
              <a:gd name="connsiteY8" fmla="*/ 122448 h 2194935"/>
              <a:gd name="connsiteX0" fmla="*/ 0 w 2756331"/>
              <a:gd name="connsiteY0" fmla="*/ 122448 h 1852485"/>
              <a:gd name="connsiteX1" fmla="*/ 122448 w 2756331"/>
              <a:gd name="connsiteY1" fmla="*/ 0 h 1852485"/>
              <a:gd name="connsiteX2" fmla="*/ 2186593 w 2756331"/>
              <a:gd name="connsiteY2" fmla="*/ 0 h 1852485"/>
              <a:gd name="connsiteX3" fmla="*/ 2309041 w 2756331"/>
              <a:gd name="connsiteY3" fmla="*/ 122448 h 1852485"/>
              <a:gd name="connsiteX4" fmla="*/ 2756331 w 2756331"/>
              <a:gd name="connsiteY4" fmla="*/ 1743694 h 1852485"/>
              <a:gd name="connsiteX5" fmla="*/ 2654369 w 2756331"/>
              <a:gd name="connsiteY5" fmla="*/ 1852485 h 1852485"/>
              <a:gd name="connsiteX6" fmla="*/ 986298 w 2756331"/>
              <a:gd name="connsiteY6" fmla="*/ 1435925 h 1852485"/>
              <a:gd name="connsiteX7" fmla="*/ 894581 w 2756331"/>
              <a:gd name="connsiteY7" fmla="*/ 1337378 h 1852485"/>
              <a:gd name="connsiteX8" fmla="*/ 0 w 2756331"/>
              <a:gd name="connsiteY8" fmla="*/ 122448 h 1852485"/>
              <a:gd name="connsiteX0" fmla="*/ 0 w 2756331"/>
              <a:gd name="connsiteY0" fmla="*/ 539006 h 2269043"/>
              <a:gd name="connsiteX1" fmla="*/ 620956 w 2756331"/>
              <a:gd name="connsiteY1" fmla="*/ 0 h 2269043"/>
              <a:gd name="connsiteX2" fmla="*/ 2186593 w 2756331"/>
              <a:gd name="connsiteY2" fmla="*/ 416558 h 2269043"/>
              <a:gd name="connsiteX3" fmla="*/ 2309041 w 2756331"/>
              <a:gd name="connsiteY3" fmla="*/ 539006 h 2269043"/>
              <a:gd name="connsiteX4" fmla="*/ 2756331 w 2756331"/>
              <a:gd name="connsiteY4" fmla="*/ 2160252 h 2269043"/>
              <a:gd name="connsiteX5" fmla="*/ 2654369 w 2756331"/>
              <a:gd name="connsiteY5" fmla="*/ 2269043 h 2269043"/>
              <a:gd name="connsiteX6" fmla="*/ 986298 w 2756331"/>
              <a:gd name="connsiteY6" fmla="*/ 1852483 h 2269043"/>
              <a:gd name="connsiteX7" fmla="*/ 894581 w 2756331"/>
              <a:gd name="connsiteY7" fmla="*/ 1753936 h 2269043"/>
              <a:gd name="connsiteX8" fmla="*/ 0 w 2756331"/>
              <a:gd name="connsiteY8" fmla="*/ 539006 h 2269043"/>
              <a:gd name="connsiteX0" fmla="*/ 0 w 2288552"/>
              <a:gd name="connsiteY0" fmla="*/ 173665 h 2269043"/>
              <a:gd name="connsiteX1" fmla="*/ 153177 w 2288552"/>
              <a:gd name="connsiteY1" fmla="*/ 0 h 2269043"/>
              <a:gd name="connsiteX2" fmla="*/ 1718814 w 2288552"/>
              <a:gd name="connsiteY2" fmla="*/ 416558 h 2269043"/>
              <a:gd name="connsiteX3" fmla="*/ 1841262 w 2288552"/>
              <a:gd name="connsiteY3" fmla="*/ 539006 h 2269043"/>
              <a:gd name="connsiteX4" fmla="*/ 2288552 w 2288552"/>
              <a:gd name="connsiteY4" fmla="*/ 2160252 h 2269043"/>
              <a:gd name="connsiteX5" fmla="*/ 2186590 w 2288552"/>
              <a:gd name="connsiteY5" fmla="*/ 2269043 h 2269043"/>
              <a:gd name="connsiteX6" fmla="*/ 518519 w 2288552"/>
              <a:gd name="connsiteY6" fmla="*/ 1852483 h 2269043"/>
              <a:gd name="connsiteX7" fmla="*/ 426802 w 2288552"/>
              <a:gd name="connsiteY7" fmla="*/ 1753936 h 2269043"/>
              <a:gd name="connsiteX8" fmla="*/ 0 w 2288552"/>
              <a:gd name="connsiteY8" fmla="*/ 173665 h 2269043"/>
              <a:gd name="connsiteX0" fmla="*/ 0 w 2298796"/>
              <a:gd name="connsiteY0" fmla="*/ 142934 h 2269043"/>
              <a:gd name="connsiteX1" fmla="*/ 163421 w 2298796"/>
              <a:gd name="connsiteY1" fmla="*/ 0 h 2269043"/>
              <a:gd name="connsiteX2" fmla="*/ 1729058 w 2298796"/>
              <a:gd name="connsiteY2" fmla="*/ 416558 h 2269043"/>
              <a:gd name="connsiteX3" fmla="*/ 1851506 w 2298796"/>
              <a:gd name="connsiteY3" fmla="*/ 539006 h 2269043"/>
              <a:gd name="connsiteX4" fmla="*/ 2298796 w 2298796"/>
              <a:gd name="connsiteY4" fmla="*/ 2160252 h 2269043"/>
              <a:gd name="connsiteX5" fmla="*/ 2196834 w 2298796"/>
              <a:gd name="connsiteY5" fmla="*/ 2269043 h 2269043"/>
              <a:gd name="connsiteX6" fmla="*/ 528763 w 2298796"/>
              <a:gd name="connsiteY6" fmla="*/ 1852483 h 2269043"/>
              <a:gd name="connsiteX7" fmla="*/ 437046 w 2298796"/>
              <a:gd name="connsiteY7" fmla="*/ 1753936 h 2269043"/>
              <a:gd name="connsiteX8" fmla="*/ 0 w 2298796"/>
              <a:gd name="connsiteY8" fmla="*/ 142934 h 2269043"/>
              <a:gd name="connsiteX0" fmla="*/ 0 w 2298796"/>
              <a:gd name="connsiteY0" fmla="*/ 145749 h 2271858"/>
              <a:gd name="connsiteX1" fmla="*/ 163421 w 2298796"/>
              <a:gd name="connsiteY1" fmla="*/ 2815 h 2271858"/>
              <a:gd name="connsiteX2" fmla="*/ 1729058 w 2298796"/>
              <a:gd name="connsiteY2" fmla="*/ 419373 h 2271858"/>
              <a:gd name="connsiteX3" fmla="*/ 1851506 w 2298796"/>
              <a:gd name="connsiteY3" fmla="*/ 541821 h 2271858"/>
              <a:gd name="connsiteX4" fmla="*/ 2298796 w 2298796"/>
              <a:gd name="connsiteY4" fmla="*/ 2163067 h 2271858"/>
              <a:gd name="connsiteX5" fmla="*/ 2196834 w 2298796"/>
              <a:gd name="connsiteY5" fmla="*/ 2271858 h 2271858"/>
              <a:gd name="connsiteX6" fmla="*/ 528763 w 2298796"/>
              <a:gd name="connsiteY6" fmla="*/ 1855298 h 2271858"/>
              <a:gd name="connsiteX7" fmla="*/ 437046 w 2298796"/>
              <a:gd name="connsiteY7" fmla="*/ 1756751 h 2271858"/>
              <a:gd name="connsiteX8" fmla="*/ 0 w 2298796"/>
              <a:gd name="connsiteY8" fmla="*/ 145749 h 2271858"/>
              <a:gd name="connsiteX0" fmla="*/ 1583 w 2300379"/>
              <a:gd name="connsiteY0" fmla="*/ 146709 h 2272818"/>
              <a:gd name="connsiteX1" fmla="*/ 165004 w 2300379"/>
              <a:gd name="connsiteY1" fmla="*/ 3775 h 2272818"/>
              <a:gd name="connsiteX2" fmla="*/ 1730641 w 2300379"/>
              <a:gd name="connsiteY2" fmla="*/ 420333 h 2272818"/>
              <a:gd name="connsiteX3" fmla="*/ 1853089 w 2300379"/>
              <a:gd name="connsiteY3" fmla="*/ 542781 h 2272818"/>
              <a:gd name="connsiteX4" fmla="*/ 2300379 w 2300379"/>
              <a:gd name="connsiteY4" fmla="*/ 2164027 h 2272818"/>
              <a:gd name="connsiteX5" fmla="*/ 2198417 w 2300379"/>
              <a:gd name="connsiteY5" fmla="*/ 2272818 h 2272818"/>
              <a:gd name="connsiteX6" fmla="*/ 530346 w 2300379"/>
              <a:gd name="connsiteY6" fmla="*/ 1856258 h 2272818"/>
              <a:gd name="connsiteX7" fmla="*/ 438629 w 2300379"/>
              <a:gd name="connsiteY7" fmla="*/ 1757711 h 2272818"/>
              <a:gd name="connsiteX8" fmla="*/ 1583 w 2300379"/>
              <a:gd name="connsiteY8" fmla="*/ 146709 h 2272818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98751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98751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64606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8243"/>
              <a:gd name="connsiteX1" fmla="*/ 165338 w 2300713"/>
              <a:gd name="connsiteY1" fmla="*/ 6956 h 2288243"/>
              <a:gd name="connsiteX2" fmla="*/ 1730975 w 2300713"/>
              <a:gd name="connsiteY2" fmla="*/ 423514 h 2288243"/>
              <a:gd name="connsiteX3" fmla="*/ 1853423 w 2300713"/>
              <a:gd name="connsiteY3" fmla="*/ 545962 h 2288243"/>
              <a:gd name="connsiteX4" fmla="*/ 2300713 w 2300713"/>
              <a:gd name="connsiteY4" fmla="*/ 2167208 h 2288243"/>
              <a:gd name="connsiteX5" fmla="*/ 2164606 w 2300713"/>
              <a:gd name="connsiteY5" fmla="*/ 2275999 h 2288243"/>
              <a:gd name="connsiteX6" fmla="*/ 530680 w 2300713"/>
              <a:gd name="connsiteY6" fmla="*/ 1859439 h 2288243"/>
              <a:gd name="connsiteX7" fmla="*/ 438963 w 2300713"/>
              <a:gd name="connsiteY7" fmla="*/ 1760892 h 2288243"/>
              <a:gd name="connsiteX8" fmla="*/ 1917 w 2300713"/>
              <a:gd name="connsiteY8" fmla="*/ 149890 h 2288243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08231 w 2303711"/>
              <a:gd name="connsiteY7" fmla="*/ 1682357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08231 w 2303711"/>
              <a:gd name="connsiteY7" fmla="*/ 1682357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77326 w 2303711"/>
              <a:gd name="connsiteY3" fmla="*/ 590351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77326 w 2303711"/>
              <a:gd name="connsiteY3" fmla="*/ 590351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422589 w 2303711"/>
              <a:gd name="connsiteY7" fmla="*/ 1674265 h 2292042"/>
              <a:gd name="connsiteX8" fmla="*/ 1917 w 2303711"/>
              <a:gd name="connsiteY8" fmla="*/ 149890 h 2292042"/>
              <a:gd name="connsiteX0" fmla="*/ 2010 w 2303804"/>
              <a:gd name="connsiteY0" fmla="*/ 147792 h 2289944"/>
              <a:gd name="connsiteX1" fmla="*/ 163186 w 2303804"/>
              <a:gd name="connsiteY1" fmla="*/ 7104 h 2289944"/>
              <a:gd name="connsiteX2" fmla="*/ 1731068 w 2303804"/>
              <a:gd name="connsiteY2" fmla="*/ 421416 h 2289944"/>
              <a:gd name="connsiteX3" fmla="*/ 1877419 w 2303804"/>
              <a:gd name="connsiteY3" fmla="*/ 588253 h 2289944"/>
              <a:gd name="connsiteX4" fmla="*/ 2300806 w 2303804"/>
              <a:gd name="connsiteY4" fmla="*/ 2165110 h 2289944"/>
              <a:gd name="connsiteX5" fmla="*/ 2164699 w 2303804"/>
              <a:gd name="connsiteY5" fmla="*/ 2273901 h 2289944"/>
              <a:gd name="connsiteX6" fmla="*/ 588820 w 2303804"/>
              <a:gd name="connsiteY6" fmla="*/ 1874416 h 2289944"/>
              <a:gd name="connsiteX7" fmla="*/ 422682 w 2303804"/>
              <a:gd name="connsiteY7" fmla="*/ 1672167 h 2289944"/>
              <a:gd name="connsiteX8" fmla="*/ 2010 w 2303804"/>
              <a:gd name="connsiteY8" fmla="*/ 147792 h 2289944"/>
              <a:gd name="connsiteX0" fmla="*/ 2010 w 2303368"/>
              <a:gd name="connsiteY0" fmla="*/ 147792 h 2301573"/>
              <a:gd name="connsiteX1" fmla="*/ 163186 w 2303368"/>
              <a:gd name="connsiteY1" fmla="*/ 7104 h 2301573"/>
              <a:gd name="connsiteX2" fmla="*/ 1731068 w 2303368"/>
              <a:gd name="connsiteY2" fmla="*/ 421416 h 2301573"/>
              <a:gd name="connsiteX3" fmla="*/ 1877419 w 2303368"/>
              <a:gd name="connsiteY3" fmla="*/ 588253 h 2301573"/>
              <a:gd name="connsiteX4" fmla="*/ 2300806 w 2303368"/>
              <a:gd name="connsiteY4" fmla="*/ 2165110 h 2301573"/>
              <a:gd name="connsiteX5" fmla="*/ 2155719 w 2303368"/>
              <a:gd name="connsiteY5" fmla="*/ 2287371 h 2301573"/>
              <a:gd name="connsiteX6" fmla="*/ 588820 w 2303368"/>
              <a:gd name="connsiteY6" fmla="*/ 1874416 h 2301573"/>
              <a:gd name="connsiteX7" fmla="*/ 422682 w 2303368"/>
              <a:gd name="connsiteY7" fmla="*/ 1672167 h 2301573"/>
              <a:gd name="connsiteX8" fmla="*/ 2010 w 2303368"/>
              <a:gd name="connsiteY8" fmla="*/ 147792 h 2301573"/>
              <a:gd name="connsiteX0" fmla="*/ 2010 w 2303368"/>
              <a:gd name="connsiteY0" fmla="*/ 147792 h 2301573"/>
              <a:gd name="connsiteX1" fmla="*/ 163186 w 2303368"/>
              <a:gd name="connsiteY1" fmla="*/ 7104 h 2301573"/>
              <a:gd name="connsiteX2" fmla="*/ 1731068 w 2303368"/>
              <a:gd name="connsiteY2" fmla="*/ 421416 h 2301573"/>
              <a:gd name="connsiteX3" fmla="*/ 1877419 w 2303368"/>
              <a:gd name="connsiteY3" fmla="*/ 588253 h 2301573"/>
              <a:gd name="connsiteX4" fmla="*/ 2300806 w 2303368"/>
              <a:gd name="connsiteY4" fmla="*/ 2165110 h 2301573"/>
              <a:gd name="connsiteX5" fmla="*/ 2155719 w 2303368"/>
              <a:gd name="connsiteY5" fmla="*/ 2287371 h 2301573"/>
              <a:gd name="connsiteX6" fmla="*/ 588820 w 2303368"/>
              <a:gd name="connsiteY6" fmla="*/ 1874416 h 2301573"/>
              <a:gd name="connsiteX7" fmla="*/ 422682 w 2303368"/>
              <a:gd name="connsiteY7" fmla="*/ 1672167 h 2301573"/>
              <a:gd name="connsiteX8" fmla="*/ 2010 w 2303368"/>
              <a:gd name="connsiteY8" fmla="*/ 147792 h 2301573"/>
              <a:gd name="connsiteX0" fmla="*/ 2010 w 2304304"/>
              <a:gd name="connsiteY0" fmla="*/ 147792 h 2296304"/>
              <a:gd name="connsiteX1" fmla="*/ 163186 w 2304304"/>
              <a:gd name="connsiteY1" fmla="*/ 7104 h 2296304"/>
              <a:gd name="connsiteX2" fmla="*/ 1731068 w 2304304"/>
              <a:gd name="connsiteY2" fmla="*/ 421416 h 2296304"/>
              <a:gd name="connsiteX3" fmla="*/ 1877419 w 2304304"/>
              <a:gd name="connsiteY3" fmla="*/ 588253 h 2296304"/>
              <a:gd name="connsiteX4" fmla="*/ 2300806 w 2304304"/>
              <a:gd name="connsiteY4" fmla="*/ 2165110 h 2296304"/>
              <a:gd name="connsiteX5" fmla="*/ 2155719 w 2304304"/>
              <a:gd name="connsiteY5" fmla="*/ 2287371 h 2296304"/>
              <a:gd name="connsiteX6" fmla="*/ 588820 w 2304304"/>
              <a:gd name="connsiteY6" fmla="*/ 1874416 h 2296304"/>
              <a:gd name="connsiteX7" fmla="*/ 422682 w 2304304"/>
              <a:gd name="connsiteY7" fmla="*/ 1672167 h 2296304"/>
              <a:gd name="connsiteX8" fmla="*/ 2010 w 2304304"/>
              <a:gd name="connsiteY8" fmla="*/ 147792 h 2296304"/>
              <a:gd name="connsiteX0" fmla="*/ 2010 w 2300806"/>
              <a:gd name="connsiteY0" fmla="*/ 147792 h 2298797"/>
              <a:gd name="connsiteX1" fmla="*/ 163186 w 2300806"/>
              <a:gd name="connsiteY1" fmla="*/ 7104 h 2298797"/>
              <a:gd name="connsiteX2" fmla="*/ 1731068 w 2300806"/>
              <a:gd name="connsiteY2" fmla="*/ 421416 h 2298797"/>
              <a:gd name="connsiteX3" fmla="*/ 1877419 w 2300806"/>
              <a:gd name="connsiteY3" fmla="*/ 588253 h 2298797"/>
              <a:gd name="connsiteX4" fmla="*/ 2300806 w 2300806"/>
              <a:gd name="connsiteY4" fmla="*/ 2165110 h 2298797"/>
              <a:gd name="connsiteX5" fmla="*/ 2155719 w 2300806"/>
              <a:gd name="connsiteY5" fmla="*/ 2287371 h 2298797"/>
              <a:gd name="connsiteX6" fmla="*/ 588820 w 2300806"/>
              <a:gd name="connsiteY6" fmla="*/ 1874416 h 2298797"/>
              <a:gd name="connsiteX7" fmla="*/ 422682 w 2300806"/>
              <a:gd name="connsiteY7" fmla="*/ 1672167 h 2298797"/>
              <a:gd name="connsiteX8" fmla="*/ 2010 w 2300806"/>
              <a:gd name="connsiteY8" fmla="*/ 147792 h 2298797"/>
              <a:gd name="connsiteX0" fmla="*/ 2010 w 2300806"/>
              <a:gd name="connsiteY0" fmla="*/ 147792 h 2293305"/>
              <a:gd name="connsiteX1" fmla="*/ 163186 w 2300806"/>
              <a:gd name="connsiteY1" fmla="*/ 7104 h 2293305"/>
              <a:gd name="connsiteX2" fmla="*/ 1731068 w 2300806"/>
              <a:gd name="connsiteY2" fmla="*/ 421416 h 2293305"/>
              <a:gd name="connsiteX3" fmla="*/ 1877419 w 2300806"/>
              <a:gd name="connsiteY3" fmla="*/ 588253 h 2293305"/>
              <a:gd name="connsiteX4" fmla="*/ 2300806 w 2300806"/>
              <a:gd name="connsiteY4" fmla="*/ 2165110 h 2293305"/>
              <a:gd name="connsiteX5" fmla="*/ 2155719 w 2300806"/>
              <a:gd name="connsiteY5" fmla="*/ 2287371 h 2293305"/>
              <a:gd name="connsiteX6" fmla="*/ 588820 w 2300806"/>
              <a:gd name="connsiteY6" fmla="*/ 1874416 h 2293305"/>
              <a:gd name="connsiteX7" fmla="*/ 422682 w 2300806"/>
              <a:gd name="connsiteY7" fmla="*/ 1672167 h 2293305"/>
              <a:gd name="connsiteX8" fmla="*/ 2010 w 2300806"/>
              <a:gd name="connsiteY8" fmla="*/ 147792 h 2293305"/>
              <a:gd name="connsiteX0" fmla="*/ 2010 w 2300806"/>
              <a:gd name="connsiteY0" fmla="*/ 147792 h 2290966"/>
              <a:gd name="connsiteX1" fmla="*/ 163186 w 2300806"/>
              <a:gd name="connsiteY1" fmla="*/ 7104 h 2290966"/>
              <a:gd name="connsiteX2" fmla="*/ 1731068 w 2300806"/>
              <a:gd name="connsiteY2" fmla="*/ 421416 h 2290966"/>
              <a:gd name="connsiteX3" fmla="*/ 1877419 w 2300806"/>
              <a:gd name="connsiteY3" fmla="*/ 588253 h 2290966"/>
              <a:gd name="connsiteX4" fmla="*/ 2300806 w 2300806"/>
              <a:gd name="connsiteY4" fmla="*/ 2165110 h 2290966"/>
              <a:gd name="connsiteX5" fmla="*/ 2155719 w 2300806"/>
              <a:gd name="connsiteY5" fmla="*/ 2287371 h 2290966"/>
              <a:gd name="connsiteX6" fmla="*/ 588820 w 2300806"/>
              <a:gd name="connsiteY6" fmla="*/ 1874416 h 2290966"/>
              <a:gd name="connsiteX7" fmla="*/ 422682 w 2300806"/>
              <a:gd name="connsiteY7" fmla="*/ 1672167 h 2290966"/>
              <a:gd name="connsiteX8" fmla="*/ 2010 w 2300806"/>
              <a:gd name="connsiteY8" fmla="*/ 147792 h 2290966"/>
              <a:gd name="connsiteX0" fmla="*/ 2010 w 2300806"/>
              <a:gd name="connsiteY0" fmla="*/ 147792 h 2290966"/>
              <a:gd name="connsiteX1" fmla="*/ 163186 w 2300806"/>
              <a:gd name="connsiteY1" fmla="*/ 7104 h 2290966"/>
              <a:gd name="connsiteX2" fmla="*/ 1731068 w 2300806"/>
              <a:gd name="connsiteY2" fmla="*/ 421416 h 2290966"/>
              <a:gd name="connsiteX3" fmla="*/ 1877419 w 2300806"/>
              <a:gd name="connsiteY3" fmla="*/ 588253 h 2290966"/>
              <a:gd name="connsiteX4" fmla="*/ 2300806 w 2300806"/>
              <a:gd name="connsiteY4" fmla="*/ 2165110 h 2290966"/>
              <a:gd name="connsiteX5" fmla="*/ 2155719 w 2300806"/>
              <a:gd name="connsiteY5" fmla="*/ 2287371 h 2290966"/>
              <a:gd name="connsiteX6" fmla="*/ 588820 w 2300806"/>
              <a:gd name="connsiteY6" fmla="*/ 1874416 h 2290966"/>
              <a:gd name="connsiteX7" fmla="*/ 422682 w 2300806"/>
              <a:gd name="connsiteY7" fmla="*/ 1672167 h 2290966"/>
              <a:gd name="connsiteX8" fmla="*/ 2010 w 2300806"/>
              <a:gd name="connsiteY8" fmla="*/ 147792 h 2290966"/>
              <a:gd name="connsiteX0" fmla="*/ 2321 w 2301117"/>
              <a:gd name="connsiteY0" fmla="*/ 145616 h 2288790"/>
              <a:gd name="connsiteX1" fmla="*/ 163497 w 2301117"/>
              <a:gd name="connsiteY1" fmla="*/ 4928 h 2288790"/>
              <a:gd name="connsiteX2" fmla="*/ 1731379 w 2301117"/>
              <a:gd name="connsiteY2" fmla="*/ 419240 h 2288790"/>
              <a:gd name="connsiteX3" fmla="*/ 1877730 w 2301117"/>
              <a:gd name="connsiteY3" fmla="*/ 586077 h 2288790"/>
              <a:gd name="connsiteX4" fmla="*/ 2301117 w 2301117"/>
              <a:gd name="connsiteY4" fmla="*/ 2162934 h 2288790"/>
              <a:gd name="connsiteX5" fmla="*/ 2156030 w 2301117"/>
              <a:gd name="connsiteY5" fmla="*/ 2285195 h 2288790"/>
              <a:gd name="connsiteX6" fmla="*/ 589131 w 2301117"/>
              <a:gd name="connsiteY6" fmla="*/ 1872240 h 2288790"/>
              <a:gd name="connsiteX7" fmla="*/ 422993 w 2301117"/>
              <a:gd name="connsiteY7" fmla="*/ 1669991 h 2288790"/>
              <a:gd name="connsiteX8" fmla="*/ 2321 w 2301117"/>
              <a:gd name="connsiteY8" fmla="*/ 145616 h 2288790"/>
              <a:gd name="connsiteX0" fmla="*/ 0 w 2298796"/>
              <a:gd name="connsiteY0" fmla="*/ 147175 h 2290349"/>
              <a:gd name="connsiteX1" fmla="*/ 161176 w 2298796"/>
              <a:gd name="connsiteY1" fmla="*/ 6487 h 2290349"/>
              <a:gd name="connsiteX2" fmla="*/ 1729058 w 2298796"/>
              <a:gd name="connsiteY2" fmla="*/ 420799 h 2290349"/>
              <a:gd name="connsiteX3" fmla="*/ 1875409 w 2298796"/>
              <a:gd name="connsiteY3" fmla="*/ 587636 h 2290349"/>
              <a:gd name="connsiteX4" fmla="*/ 2298796 w 2298796"/>
              <a:gd name="connsiteY4" fmla="*/ 2164493 h 2290349"/>
              <a:gd name="connsiteX5" fmla="*/ 2153709 w 2298796"/>
              <a:gd name="connsiteY5" fmla="*/ 2286754 h 2290349"/>
              <a:gd name="connsiteX6" fmla="*/ 586810 w 2298796"/>
              <a:gd name="connsiteY6" fmla="*/ 1873799 h 2290349"/>
              <a:gd name="connsiteX7" fmla="*/ 420672 w 2298796"/>
              <a:gd name="connsiteY7" fmla="*/ 1671550 h 2290349"/>
              <a:gd name="connsiteX8" fmla="*/ 0 w 2298796"/>
              <a:gd name="connsiteY8" fmla="*/ 147175 h 2290349"/>
              <a:gd name="connsiteX0" fmla="*/ 0 w 2298796"/>
              <a:gd name="connsiteY0" fmla="*/ 147356 h 2290530"/>
              <a:gd name="connsiteX1" fmla="*/ 161176 w 2298796"/>
              <a:gd name="connsiteY1" fmla="*/ 6668 h 2290530"/>
              <a:gd name="connsiteX2" fmla="*/ 1729058 w 2298796"/>
              <a:gd name="connsiteY2" fmla="*/ 420980 h 2290530"/>
              <a:gd name="connsiteX3" fmla="*/ 1875409 w 2298796"/>
              <a:gd name="connsiteY3" fmla="*/ 587817 h 2290530"/>
              <a:gd name="connsiteX4" fmla="*/ 2298796 w 2298796"/>
              <a:gd name="connsiteY4" fmla="*/ 2164674 h 2290530"/>
              <a:gd name="connsiteX5" fmla="*/ 2153709 w 2298796"/>
              <a:gd name="connsiteY5" fmla="*/ 2286935 h 2290530"/>
              <a:gd name="connsiteX6" fmla="*/ 586810 w 2298796"/>
              <a:gd name="connsiteY6" fmla="*/ 1873980 h 2290530"/>
              <a:gd name="connsiteX7" fmla="*/ 420672 w 2298796"/>
              <a:gd name="connsiteY7" fmla="*/ 1671731 h 2290530"/>
              <a:gd name="connsiteX8" fmla="*/ 0 w 2298796"/>
              <a:gd name="connsiteY8" fmla="*/ 147356 h 2290530"/>
              <a:gd name="connsiteX0" fmla="*/ 9617 w 2308413"/>
              <a:gd name="connsiteY0" fmla="*/ 144929 h 2288103"/>
              <a:gd name="connsiteX1" fmla="*/ 170793 w 2308413"/>
              <a:gd name="connsiteY1" fmla="*/ 4241 h 2288103"/>
              <a:gd name="connsiteX2" fmla="*/ 1738675 w 2308413"/>
              <a:gd name="connsiteY2" fmla="*/ 418553 h 2288103"/>
              <a:gd name="connsiteX3" fmla="*/ 1885026 w 2308413"/>
              <a:gd name="connsiteY3" fmla="*/ 585390 h 2288103"/>
              <a:gd name="connsiteX4" fmla="*/ 2308413 w 2308413"/>
              <a:gd name="connsiteY4" fmla="*/ 2162247 h 2288103"/>
              <a:gd name="connsiteX5" fmla="*/ 2163326 w 2308413"/>
              <a:gd name="connsiteY5" fmla="*/ 2284508 h 2288103"/>
              <a:gd name="connsiteX6" fmla="*/ 596427 w 2308413"/>
              <a:gd name="connsiteY6" fmla="*/ 1871553 h 2288103"/>
              <a:gd name="connsiteX7" fmla="*/ 430289 w 2308413"/>
              <a:gd name="connsiteY7" fmla="*/ 1669304 h 2288103"/>
              <a:gd name="connsiteX8" fmla="*/ 9617 w 2308413"/>
              <a:gd name="connsiteY8" fmla="*/ 144929 h 2288103"/>
              <a:gd name="connsiteX0" fmla="*/ 8386 w 2307182"/>
              <a:gd name="connsiteY0" fmla="*/ 152138 h 2295312"/>
              <a:gd name="connsiteX1" fmla="*/ 169562 w 2307182"/>
              <a:gd name="connsiteY1" fmla="*/ 11450 h 2295312"/>
              <a:gd name="connsiteX2" fmla="*/ 1737444 w 2307182"/>
              <a:gd name="connsiteY2" fmla="*/ 425762 h 2295312"/>
              <a:gd name="connsiteX3" fmla="*/ 1883795 w 2307182"/>
              <a:gd name="connsiteY3" fmla="*/ 592599 h 2295312"/>
              <a:gd name="connsiteX4" fmla="*/ 2307182 w 2307182"/>
              <a:gd name="connsiteY4" fmla="*/ 2169456 h 2295312"/>
              <a:gd name="connsiteX5" fmla="*/ 2162095 w 2307182"/>
              <a:gd name="connsiteY5" fmla="*/ 2291717 h 2295312"/>
              <a:gd name="connsiteX6" fmla="*/ 595196 w 2307182"/>
              <a:gd name="connsiteY6" fmla="*/ 1878762 h 2295312"/>
              <a:gd name="connsiteX7" fmla="*/ 429058 w 2307182"/>
              <a:gd name="connsiteY7" fmla="*/ 1676513 h 2295312"/>
              <a:gd name="connsiteX8" fmla="*/ 8386 w 2307182"/>
              <a:gd name="connsiteY8" fmla="*/ 152138 h 2295312"/>
              <a:gd name="connsiteX0" fmla="*/ 9020 w 2301081"/>
              <a:gd name="connsiteY0" fmla="*/ 145947 h 2295856"/>
              <a:gd name="connsiteX1" fmla="*/ 163461 w 2301081"/>
              <a:gd name="connsiteY1" fmla="*/ 11994 h 2295856"/>
              <a:gd name="connsiteX2" fmla="*/ 1731343 w 2301081"/>
              <a:gd name="connsiteY2" fmla="*/ 426306 h 2295856"/>
              <a:gd name="connsiteX3" fmla="*/ 1877694 w 2301081"/>
              <a:gd name="connsiteY3" fmla="*/ 593143 h 2295856"/>
              <a:gd name="connsiteX4" fmla="*/ 2301081 w 2301081"/>
              <a:gd name="connsiteY4" fmla="*/ 2170000 h 2295856"/>
              <a:gd name="connsiteX5" fmla="*/ 2155994 w 2301081"/>
              <a:gd name="connsiteY5" fmla="*/ 2292261 h 2295856"/>
              <a:gd name="connsiteX6" fmla="*/ 589095 w 2301081"/>
              <a:gd name="connsiteY6" fmla="*/ 1879306 h 2295856"/>
              <a:gd name="connsiteX7" fmla="*/ 422957 w 2301081"/>
              <a:gd name="connsiteY7" fmla="*/ 1677057 h 2295856"/>
              <a:gd name="connsiteX8" fmla="*/ 9020 w 2301081"/>
              <a:gd name="connsiteY8" fmla="*/ 145947 h 2295856"/>
              <a:gd name="connsiteX0" fmla="*/ 3409 w 2295470"/>
              <a:gd name="connsiteY0" fmla="*/ 146126 h 2296035"/>
              <a:gd name="connsiteX1" fmla="*/ 157850 w 2295470"/>
              <a:gd name="connsiteY1" fmla="*/ 12173 h 2296035"/>
              <a:gd name="connsiteX2" fmla="*/ 1725732 w 2295470"/>
              <a:gd name="connsiteY2" fmla="*/ 426485 h 2296035"/>
              <a:gd name="connsiteX3" fmla="*/ 1872083 w 2295470"/>
              <a:gd name="connsiteY3" fmla="*/ 593322 h 2296035"/>
              <a:gd name="connsiteX4" fmla="*/ 2295470 w 2295470"/>
              <a:gd name="connsiteY4" fmla="*/ 2170179 h 2296035"/>
              <a:gd name="connsiteX5" fmla="*/ 2150383 w 2295470"/>
              <a:gd name="connsiteY5" fmla="*/ 2292440 h 2296035"/>
              <a:gd name="connsiteX6" fmla="*/ 583484 w 2295470"/>
              <a:gd name="connsiteY6" fmla="*/ 1879485 h 2296035"/>
              <a:gd name="connsiteX7" fmla="*/ 417346 w 2295470"/>
              <a:gd name="connsiteY7" fmla="*/ 1677236 h 2296035"/>
              <a:gd name="connsiteX8" fmla="*/ 3409 w 2295470"/>
              <a:gd name="connsiteY8" fmla="*/ 146126 h 2296035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5540 w 2297601"/>
              <a:gd name="connsiteY0" fmla="*/ 143814 h 2293723"/>
              <a:gd name="connsiteX1" fmla="*/ 159981 w 2297601"/>
              <a:gd name="connsiteY1" fmla="*/ 9861 h 2293723"/>
              <a:gd name="connsiteX2" fmla="*/ 1727863 w 2297601"/>
              <a:gd name="connsiteY2" fmla="*/ 424173 h 2293723"/>
              <a:gd name="connsiteX3" fmla="*/ 1874214 w 2297601"/>
              <a:gd name="connsiteY3" fmla="*/ 591010 h 2293723"/>
              <a:gd name="connsiteX4" fmla="*/ 2297601 w 2297601"/>
              <a:gd name="connsiteY4" fmla="*/ 2167867 h 2293723"/>
              <a:gd name="connsiteX5" fmla="*/ 2152514 w 2297601"/>
              <a:gd name="connsiteY5" fmla="*/ 2290128 h 2293723"/>
              <a:gd name="connsiteX6" fmla="*/ 585615 w 2297601"/>
              <a:gd name="connsiteY6" fmla="*/ 1877173 h 2293723"/>
              <a:gd name="connsiteX7" fmla="*/ 419477 w 2297601"/>
              <a:gd name="connsiteY7" fmla="*/ 1674924 h 2293723"/>
              <a:gd name="connsiteX8" fmla="*/ 5540 w 2297601"/>
              <a:gd name="connsiteY8" fmla="*/ 143814 h 2293723"/>
              <a:gd name="connsiteX0" fmla="*/ 5540 w 2297601"/>
              <a:gd name="connsiteY0" fmla="*/ 143814 h 2293723"/>
              <a:gd name="connsiteX1" fmla="*/ 159981 w 2297601"/>
              <a:gd name="connsiteY1" fmla="*/ 9861 h 2293723"/>
              <a:gd name="connsiteX2" fmla="*/ 1727863 w 2297601"/>
              <a:gd name="connsiteY2" fmla="*/ 424173 h 2293723"/>
              <a:gd name="connsiteX3" fmla="*/ 1874214 w 2297601"/>
              <a:gd name="connsiteY3" fmla="*/ 591010 h 2293723"/>
              <a:gd name="connsiteX4" fmla="*/ 2297601 w 2297601"/>
              <a:gd name="connsiteY4" fmla="*/ 2167867 h 2293723"/>
              <a:gd name="connsiteX5" fmla="*/ 2152514 w 2297601"/>
              <a:gd name="connsiteY5" fmla="*/ 2290128 h 2293723"/>
              <a:gd name="connsiteX6" fmla="*/ 585615 w 2297601"/>
              <a:gd name="connsiteY6" fmla="*/ 1877173 h 2293723"/>
              <a:gd name="connsiteX7" fmla="*/ 419477 w 2297601"/>
              <a:gd name="connsiteY7" fmla="*/ 1674924 h 2293723"/>
              <a:gd name="connsiteX8" fmla="*/ 5540 w 2297601"/>
              <a:gd name="connsiteY8" fmla="*/ 143814 h 2293723"/>
              <a:gd name="connsiteX0" fmla="*/ 3923 w 2295984"/>
              <a:gd name="connsiteY0" fmla="*/ 144081 h 2293990"/>
              <a:gd name="connsiteX1" fmla="*/ 158364 w 2295984"/>
              <a:gd name="connsiteY1" fmla="*/ 10128 h 2293990"/>
              <a:gd name="connsiteX2" fmla="*/ 1726246 w 2295984"/>
              <a:gd name="connsiteY2" fmla="*/ 424440 h 2293990"/>
              <a:gd name="connsiteX3" fmla="*/ 1872597 w 2295984"/>
              <a:gd name="connsiteY3" fmla="*/ 591277 h 2293990"/>
              <a:gd name="connsiteX4" fmla="*/ 2295984 w 2295984"/>
              <a:gd name="connsiteY4" fmla="*/ 2168134 h 2293990"/>
              <a:gd name="connsiteX5" fmla="*/ 2150897 w 2295984"/>
              <a:gd name="connsiteY5" fmla="*/ 2290395 h 2293990"/>
              <a:gd name="connsiteX6" fmla="*/ 583998 w 2295984"/>
              <a:gd name="connsiteY6" fmla="*/ 1877440 h 2293990"/>
              <a:gd name="connsiteX7" fmla="*/ 417860 w 2295984"/>
              <a:gd name="connsiteY7" fmla="*/ 1675191 h 2293990"/>
              <a:gd name="connsiteX8" fmla="*/ 3923 w 2295984"/>
              <a:gd name="connsiteY8" fmla="*/ 144081 h 2293990"/>
              <a:gd name="connsiteX0" fmla="*/ 1528 w 2293589"/>
              <a:gd name="connsiteY0" fmla="*/ 144362 h 2294271"/>
              <a:gd name="connsiteX1" fmla="*/ 155969 w 2293589"/>
              <a:gd name="connsiteY1" fmla="*/ 10409 h 2294271"/>
              <a:gd name="connsiteX2" fmla="*/ 1723851 w 2293589"/>
              <a:gd name="connsiteY2" fmla="*/ 424721 h 2294271"/>
              <a:gd name="connsiteX3" fmla="*/ 1870202 w 2293589"/>
              <a:gd name="connsiteY3" fmla="*/ 591558 h 2294271"/>
              <a:gd name="connsiteX4" fmla="*/ 2293589 w 2293589"/>
              <a:gd name="connsiteY4" fmla="*/ 2168415 h 2294271"/>
              <a:gd name="connsiteX5" fmla="*/ 2148502 w 2293589"/>
              <a:gd name="connsiteY5" fmla="*/ 2290676 h 2294271"/>
              <a:gd name="connsiteX6" fmla="*/ 581603 w 2293589"/>
              <a:gd name="connsiteY6" fmla="*/ 1877721 h 2294271"/>
              <a:gd name="connsiteX7" fmla="*/ 415465 w 2293589"/>
              <a:gd name="connsiteY7" fmla="*/ 1675472 h 2294271"/>
              <a:gd name="connsiteX8" fmla="*/ 1528 w 2293589"/>
              <a:gd name="connsiteY8" fmla="*/ 144362 h 2294271"/>
              <a:gd name="connsiteX0" fmla="*/ 1848 w 2293909"/>
              <a:gd name="connsiteY0" fmla="*/ 138202 h 2288111"/>
              <a:gd name="connsiteX1" fmla="*/ 156289 w 2293909"/>
              <a:gd name="connsiteY1" fmla="*/ 4249 h 2288111"/>
              <a:gd name="connsiteX2" fmla="*/ 1724171 w 2293909"/>
              <a:gd name="connsiteY2" fmla="*/ 418561 h 2288111"/>
              <a:gd name="connsiteX3" fmla="*/ 1870522 w 2293909"/>
              <a:gd name="connsiteY3" fmla="*/ 585398 h 2288111"/>
              <a:gd name="connsiteX4" fmla="*/ 2293909 w 2293909"/>
              <a:gd name="connsiteY4" fmla="*/ 2162255 h 2288111"/>
              <a:gd name="connsiteX5" fmla="*/ 2148822 w 2293909"/>
              <a:gd name="connsiteY5" fmla="*/ 2284516 h 2288111"/>
              <a:gd name="connsiteX6" fmla="*/ 581923 w 2293909"/>
              <a:gd name="connsiteY6" fmla="*/ 1871561 h 2288111"/>
              <a:gd name="connsiteX7" fmla="*/ 415785 w 2293909"/>
              <a:gd name="connsiteY7" fmla="*/ 1669312 h 2288111"/>
              <a:gd name="connsiteX8" fmla="*/ 1848 w 2293909"/>
              <a:gd name="connsiteY8" fmla="*/ 138202 h 2288111"/>
              <a:gd name="connsiteX0" fmla="*/ 1289 w 2293350"/>
              <a:gd name="connsiteY0" fmla="*/ 138202 h 2288111"/>
              <a:gd name="connsiteX1" fmla="*/ 155730 w 2293350"/>
              <a:gd name="connsiteY1" fmla="*/ 4249 h 2288111"/>
              <a:gd name="connsiteX2" fmla="*/ 1723612 w 2293350"/>
              <a:gd name="connsiteY2" fmla="*/ 418561 h 2288111"/>
              <a:gd name="connsiteX3" fmla="*/ 1869963 w 2293350"/>
              <a:gd name="connsiteY3" fmla="*/ 585398 h 2288111"/>
              <a:gd name="connsiteX4" fmla="*/ 2293350 w 2293350"/>
              <a:gd name="connsiteY4" fmla="*/ 2162255 h 2288111"/>
              <a:gd name="connsiteX5" fmla="*/ 2148263 w 2293350"/>
              <a:gd name="connsiteY5" fmla="*/ 2284516 h 2288111"/>
              <a:gd name="connsiteX6" fmla="*/ 581364 w 2293350"/>
              <a:gd name="connsiteY6" fmla="*/ 1871561 h 2288111"/>
              <a:gd name="connsiteX7" fmla="*/ 415226 w 2293350"/>
              <a:gd name="connsiteY7" fmla="*/ 1669312 h 2288111"/>
              <a:gd name="connsiteX8" fmla="*/ 1289 w 2293350"/>
              <a:gd name="connsiteY8" fmla="*/ 138202 h 2288111"/>
              <a:gd name="connsiteX0" fmla="*/ 1527 w 2293588"/>
              <a:gd name="connsiteY0" fmla="*/ 138621 h 2288530"/>
              <a:gd name="connsiteX1" fmla="*/ 155968 w 2293588"/>
              <a:gd name="connsiteY1" fmla="*/ 4668 h 2288530"/>
              <a:gd name="connsiteX2" fmla="*/ 1723850 w 2293588"/>
              <a:gd name="connsiteY2" fmla="*/ 418980 h 2288530"/>
              <a:gd name="connsiteX3" fmla="*/ 1870201 w 2293588"/>
              <a:gd name="connsiteY3" fmla="*/ 585817 h 2288530"/>
              <a:gd name="connsiteX4" fmla="*/ 2293588 w 2293588"/>
              <a:gd name="connsiteY4" fmla="*/ 2162674 h 2288530"/>
              <a:gd name="connsiteX5" fmla="*/ 2148501 w 2293588"/>
              <a:gd name="connsiteY5" fmla="*/ 2284935 h 2288530"/>
              <a:gd name="connsiteX6" fmla="*/ 581602 w 2293588"/>
              <a:gd name="connsiteY6" fmla="*/ 1871980 h 2288530"/>
              <a:gd name="connsiteX7" fmla="*/ 415464 w 2293588"/>
              <a:gd name="connsiteY7" fmla="*/ 1669731 h 2288530"/>
              <a:gd name="connsiteX8" fmla="*/ 1527 w 2293588"/>
              <a:gd name="connsiteY8" fmla="*/ 138621 h 2288530"/>
              <a:gd name="connsiteX0" fmla="*/ 4451 w 2296512"/>
              <a:gd name="connsiteY0" fmla="*/ 139388 h 2289297"/>
              <a:gd name="connsiteX1" fmla="*/ 158892 w 2296512"/>
              <a:gd name="connsiteY1" fmla="*/ 5435 h 2289297"/>
              <a:gd name="connsiteX2" fmla="*/ 1726774 w 2296512"/>
              <a:gd name="connsiteY2" fmla="*/ 419747 h 2289297"/>
              <a:gd name="connsiteX3" fmla="*/ 1873125 w 2296512"/>
              <a:gd name="connsiteY3" fmla="*/ 586584 h 2289297"/>
              <a:gd name="connsiteX4" fmla="*/ 2296512 w 2296512"/>
              <a:gd name="connsiteY4" fmla="*/ 2163441 h 2289297"/>
              <a:gd name="connsiteX5" fmla="*/ 2151425 w 2296512"/>
              <a:gd name="connsiteY5" fmla="*/ 2285702 h 2289297"/>
              <a:gd name="connsiteX6" fmla="*/ 584526 w 2296512"/>
              <a:gd name="connsiteY6" fmla="*/ 1872747 h 2289297"/>
              <a:gd name="connsiteX7" fmla="*/ 418388 w 2296512"/>
              <a:gd name="connsiteY7" fmla="*/ 1670498 h 2289297"/>
              <a:gd name="connsiteX8" fmla="*/ 4451 w 2296512"/>
              <a:gd name="connsiteY8" fmla="*/ 139388 h 2289297"/>
              <a:gd name="connsiteX0" fmla="*/ 4451 w 2299782"/>
              <a:gd name="connsiteY0" fmla="*/ 139388 h 2288818"/>
              <a:gd name="connsiteX1" fmla="*/ 158892 w 2299782"/>
              <a:gd name="connsiteY1" fmla="*/ 5435 h 2288818"/>
              <a:gd name="connsiteX2" fmla="*/ 1726774 w 2299782"/>
              <a:gd name="connsiteY2" fmla="*/ 419747 h 2288818"/>
              <a:gd name="connsiteX3" fmla="*/ 1873125 w 2299782"/>
              <a:gd name="connsiteY3" fmla="*/ 586584 h 2288818"/>
              <a:gd name="connsiteX4" fmla="*/ 2296512 w 2299782"/>
              <a:gd name="connsiteY4" fmla="*/ 2163441 h 2288818"/>
              <a:gd name="connsiteX5" fmla="*/ 2151425 w 2299782"/>
              <a:gd name="connsiteY5" fmla="*/ 2285702 h 2288818"/>
              <a:gd name="connsiteX6" fmla="*/ 584526 w 2299782"/>
              <a:gd name="connsiteY6" fmla="*/ 1872747 h 2288818"/>
              <a:gd name="connsiteX7" fmla="*/ 418388 w 2299782"/>
              <a:gd name="connsiteY7" fmla="*/ 1670498 h 2288818"/>
              <a:gd name="connsiteX8" fmla="*/ 4451 w 2299782"/>
              <a:gd name="connsiteY8" fmla="*/ 139388 h 2288818"/>
              <a:gd name="connsiteX0" fmla="*/ 4451 w 2299139"/>
              <a:gd name="connsiteY0" fmla="*/ 139388 h 2287220"/>
              <a:gd name="connsiteX1" fmla="*/ 158892 w 2299139"/>
              <a:gd name="connsiteY1" fmla="*/ 5435 h 2287220"/>
              <a:gd name="connsiteX2" fmla="*/ 1726774 w 2299139"/>
              <a:gd name="connsiteY2" fmla="*/ 419747 h 2287220"/>
              <a:gd name="connsiteX3" fmla="*/ 1873125 w 2299139"/>
              <a:gd name="connsiteY3" fmla="*/ 586584 h 2287220"/>
              <a:gd name="connsiteX4" fmla="*/ 2296512 w 2299139"/>
              <a:gd name="connsiteY4" fmla="*/ 2163441 h 2287220"/>
              <a:gd name="connsiteX5" fmla="*/ 2151425 w 2299139"/>
              <a:gd name="connsiteY5" fmla="*/ 2285702 h 2287220"/>
              <a:gd name="connsiteX6" fmla="*/ 584526 w 2299139"/>
              <a:gd name="connsiteY6" fmla="*/ 1872747 h 2287220"/>
              <a:gd name="connsiteX7" fmla="*/ 418388 w 2299139"/>
              <a:gd name="connsiteY7" fmla="*/ 1670498 h 2287220"/>
              <a:gd name="connsiteX8" fmla="*/ 4451 w 2299139"/>
              <a:gd name="connsiteY8" fmla="*/ 139388 h 2287220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84526 w 2299277"/>
              <a:gd name="connsiteY6" fmla="*/ 1872747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4690 w 2299277"/>
              <a:gd name="connsiteY3" fmla="*/ 585018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4690 w 2299277"/>
              <a:gd name="connsiteY3" fmla="*/ 588149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99277" h="2289265">
                <a:moveTo>
                  <a:pt x="4451" y="139388"/>
                </a:moveTo>
                <a:cubicBezTo>
                  <a:pt x="-13417" y="60766"/>
                  <a:pt x="19464" y="-22226"/>
                  <a:pt x="158892" y="5435"/>
                </a:cubicBezTo>
                <a:lnTo>
                  <a:pt x="1726774" y="419747"/>
                </a:lnTo>
                <a:cubicBezTo>
                  <a:pt x="1822894" y="445626"/>
                  <a:pt x="1861313" y="514526"/>
                  <a:pt x="1880135" y="585426"/>
                </a:cubicBezTo>
                <a:cubicBezTo>
                  <a:pt x="2097057" y="1402519"/>
                  <a:pt x="2138139" y="1539608"/>
                  <a:pt x="2296512" y="2163441"/>
                </a:cubicBezTo>
                <a:cubicBezTo>
                  <a:pt x="2313920" y="2245273"/>
                  <a:pt x="2247201" y="2304717"/>
                  <a:pt x="2151425" y="2285702"/>
                </a:cubicBezTo>
                <a:lnTo>
                  <a:pt x="594791" y="1867358"/>
                </a:lnTo>
                <a:cubicBezTo>
                  <a:pt x="507154" y="1842614"/>
                  <a:pt x="450849" y="1799460"/>
                  <a:pt x="416823" y="1672064"/>
                </a:cubicBezTo>
                <a:cubicBezTo>
                  <a:pt x="286664" y="1184744"/>
                  <a:pt x="134198" y="644520"/>
                  <a:pt x="4451" y="139388"/>
                </a:cubicBezTo>
                <a:close/>
              </a:path>
            </a:pathLst>
          </a:custGeom>
          <a:noFill/>
          <a:ln w="28575" cmpd="sng">
            <a:solidFill>
              <a:srgbClr val="A7934B">
                <a:alpha val="1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" y="5934818"/>
            <a:ext cx="12182934" cy="92590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8404" y="6207430"/>
            <a:ext cx="2632357" cy="4978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00722"/>
            <a:ext cx="11430000" cy="1014761"/>
          </a:xfrm>
          <a:prstGeom prst="rect">
            <a:avLst/>
          </a:prstGeom>
        </p:spPr>
        <p:txBody>
          <a:bodyPr anchor="ctr"/>
          <a:lstStyle>
            <a:lvl1pPr>
              <a:defRPr>
                <a:latin typeface="Roboto Regular"/>
                <a:cs typeface="Roboto Regular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FBFBEFA-1B24-BD40-967B-224093822B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215485"/>
            <a:ext cx="11430000" cy="4225650"/>
          </a:xfrm>
          <a:prstGeom prst="rect">
            <a:avLst/>
          </a:prstGeom>
        </p:spPr>
        <p:txBody>
          <a:bodyPr/>
          <a:lstStyle>
            <a:lvl1pPr>
              <a:defRPr>
                <a:latin typeface="Roboto Regular"/>
                <a:cs typeface="Roboto Regular"/>
              </a:defRPr>
            </a:lvl1pPr>
            <a:lvl2pPr>
              <a:defRPr>
                <a:latin typeface="Roboto Regular"/>
                <a:cs typeface="Roboto Regular"/>
              </a:defRPr>
            </a:lvl2pPr>
            <a:lvl3pPr>
              <a:defRPr>
                <a:latin typeface="Roboto Regular"/>
                <a:cs typeface="Roboto Regular"/>
              </a:defRPr>
            </a:lvl3pPr>
            <a:lvl4pPr>
              <a:defRPr>
                <a:latin typeface="Roboto Regular"/>
                <a:cs typeface="Roboto Regular"/>
              </a:defRPr>
            </a:lvl4pPr>
            <a:lvl5pPr>
              <a:defRPr>
                <a:latin typeface="Roboto Regular"/>
                <a:cs typeface="Roboto Regular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42B2C088-FD5F-6E47-B5E9-B42B8CA51A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0273" y="6464419"/>
            <a:ext cx="735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/>
                </a:solidFill>
                <a:latin typeface="Roboto Regular"/>
                <a:cs typeface="Roboto Regular"/>
              </a:defRPr>
            </a:lvl1pPr>
          </a:lstStyle>
          <a:p>
            <a:r>
              <a:rPr lang="en-US"/>
              <a:t>©2022</a:t>
            </a:r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BE9B8B9A-12D6-EA40-AB29-6918054B5D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24941" y="6464419"/>
            <a:ext cx="59416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rgbClr val="000000"/>
                </a:solidFill>
                <a:latin typeface="Roboto Regular"/>
                <a:cs typeface="Roboto Regular"/>
              </a:defRPr>
            </a:lvl1pPr>
          </a:lstStyle>
          <a:p>
            <a:endParaRPr lang="en-US"/>
          </a:p>
        </p:txBody>
      </p:sp>
      <p:sp>
        <p:nvSpPr>
          <p:cNvPr id="13" name="TextBox 12"/>
          <p:cNvSpPr txBox="1"/>
          <p:nvPr userDrawn="1"/>
        </p:nvSpPr>
        <p:spPr>
          <a:xfrm>
            <a:off x="5689698" y="6493093"/>
            <a:ext cx="3042586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sz="1400" b="1" err="1">
                <a:latin typeface="Roboto Slab Bold"/>
                <a:cs typeface="Roboto Slab Bold"/>
              </a:rPr>
              <a:t>oshainfo.gatech.edu</a:t>
            </a:r>
            <a:endParaRPr lang="en-US" sz="1400" b="1">
              <a:latin typeface="Roboto Slab Bold"/>
              <a:cs typeface="Roboto Slab Bold"/>
            </a:endParaRPr>
          </a:p>
        </p:txBody>
      </p:sp>
    </p:spTree>
    <p:extLst>
      <p:ext uri="{BB962C8B-B14F-4D97-AF65-F5344CB8AC3E}">
        <p14:creationId xmlns:p14="http://schemas.microsoft.com/office/powerpoint/2010/main" val="22875780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ES Title Content Cube singl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" y="5934818"/>
            <a:ext cx="12182934" cy="92590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2717" y="6207430"/>
            <a:ext cx="2632357" cy="497896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381000" y="200722"/>
            <a:ext cx="11430000" cy="1014761"/>
          </a:xfrm>
          <a:prstGeom prst="rect">
            <a:avLst/>
          </a:prstGeom>
        </p:spPr>
        <p:txBody>
          <a:bodyPr anchor="ctr"/>
          <a:lstStyle>
            <a:lvl1pPr>
              <a:defRPr>
                <a:latin typeface="Roboto Regular"/>
                <a:cs typeface="Roboto Regular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FBFBEFA-1B24-BD40-967B-224093822B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215485"/>
            <a:ext cx="7150100" cy="4225650"/>
          </a:xfrm>
          <a:prstGeom prst="rect">
            <a:avLst/>
          </a:prstGeom>
        </p:spPr>
        <p:txBody>
          <a:bodyPr/>
          <a:lstStyle>
            <a:lvl1pPr>
              <a:defRPr>
                <a:latin typeface="Roboto Regular"/>
                <a:cs typeface="Roboto Regular"/>
              </a:defRPr>
            </a:lvl1pPr>
            <a:lvl2pPr>
              <a:defRPr>
                <a:latin typeface="Roboto Regular"/>
                <a:cs typeface="Roboto Regular"/>
              </a:defRPr>
            </a:lvl2pPr>
            <a:lvl3pPr>
              <a:defRPr>
                <a:latin typeface="Roboto Regular"/>
                <a:cs typeface="Roboto Regular"/>
              </a:defRPr>
            </a:lvl3pPr>
            <a:lvl4pPr>
              <a:defRPr>
                <a:latin typeface="Roboto Regular"/>
                <a:cs typeface="Roboto Regular"/>
              </a:defRPr>
            </a:lvl4pPr>
            <a:lvl5pPr>
              <a:defRPr>
                <a:latin typeface="Roboto Regular"/>
                <a:cs typeface="Roboto Regular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42B2C088-FD5F-6E47-B5E9-B42B8CA51A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0273" y="6464419"/>
            <a:ext cx="735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/>
                </a:solidFill>
                <a:latin typeface="Roboto Regular"/>
                <a:cs typeface="Roboto Regular"/>
              </a:defRPr>
            </a:lvl1pPr>
          </a:lstStyle>
          <a:p>
            <a:r>
              <a:rPr lang="en-US"/>
              <a:t>©2022</a:t>
            </a:r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BE9B8B9A-12D6-EA40-AB29-6918054B5D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24941" y="6464419"/>
            <a:ext cx="59416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rgbClr val="000000"/>
                </a:solidFill>
                <a:latin typeface="Roboto Regular"/>
                <a:cs typeface="Roboto Regular"/>
              </a:defRPr>
            </a:lvl1pPr>
          </a:lstStyle>
          <a:p>
            <a:endParaRPr lang="en-US"/>
          </a:p>
        </p:txBody>
      </p:sp>
      <p:sp>
        <p:nvSpPr>
          <p:cNvPr id="15" name="TextBox 14"/>
          <p:cNvSpPr txBox="1"/>
          <p:nvPr userDrawn="1"/>
        </p:nvSpPr>
        <p:spPr>
          <a:xfrm>
            <a:off x="5624011" y="6493093"/>
            <a:ext cx="3042586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sz="1400" b="1" err="1">
                <a:latin typeface="Roboto Slab Bold"/>
                <a:cs typeface="Roboto Slab Bold"/>
              </a:rPr>
              <a:t>oshainfo.gatech.edu</a:t>
            </a:r>
            <a:endParaRPr lang="en-US" sz="1400" b="1">
              <a:latin typeface="Roboto Slab Bold"/>
              <a:cs typeface="Roboto Slab Bold"/>
            </a:endParaRPr>
          </a:p>
        </p:txBody>
      </p:sp>
      <p:sp>
        <p:nvSpPr>
          <p:cNvPr id="19" name="Picture Placeholder 57"/>
          <p:cNvSpPr>
            <a:spLocks noGrp="1"/>
          </p:cNvSpPr>
          <p:nvPr>
            <p:ph type="pic" sz="quarter" idx="11"/>
          </p:nvPr>
        </p:nvSpPr>
        <p:spPr>
          <a:xfrm>
            <a:off x="7455210" y="1292908"/>
            <a:ext cx="3735013" cy="4148227"/>
          </a:xfrm>
          <a:custGeom>
            <a:avLst/>
            <a:gdLst>
              <a:gd name="connsiteX0" fmla="*/ 78164 w 2228297"/>
              <a:gd name="connsiteY0" fmla="*/ 738320 h 2474819"/>
              <a:gd name="connsiteX1" fmla="*/ 142747 w 2228297"/>
              <a:gd name="connsiteY1" fmla="*/ 764560 h 2474819"/>
              <a:gd name="connsiteX2" fmla="*/ 1028755 w 2228297"/>
              <a:gd name="connsiteY2" fmla="*/ 1268406 h 2474819"/>
              <a:gd name="connsiteX3" fmla="*/ 1066753 w 2228297"/>
              <a:gd name="connsiteY3" fmla="*/ 1387407 h 2474819"/>
              <a:gd name="connsiteX4" fmla="*/ 1065805 w 2228297"/>
              <a:gd name="connsiteY4" fmla="*/ 2386209 h 2474819"/>
              <a:gd name="connsiteX5" fmla="*/ 965134 w 2228297"/>
              <a:gd name="connsiteY5" fmla="*/ 2464996 h 2474819"/>
              <a:gd name="connsiteX6" fmla="*/ 63715 w 2228297"/>
              <a:gd name="connsiteY6" fmla="*/ 1945412 h 2474819"/>
              <a:gd name="connsiteX7" fmla="*/ 0 w 2228297"/>
              <a:gd name="connsiteY7" fmla="*/ 1821247 h 2474819"/>
              <a:gd name="connsiteX8" fmla="*/ 3515 w 2228297"/>
              <a:gd name="connsiteY8" fmla="*/ 806936 h 2474819"/>
              <a:gd name="connsiteX9" fmla="*/ 78164 w 2228297"/>
              <a:gd name="connsiteY9" fmla="*/ 738320 h 2474819"/>
              <a:gd name="connsiteX10" fmla="*/ 2148440 w 2228297"/>
              <a:gd name="connsiteY10" fmla="*/ 738131 h 2474819"/>
              <a:gd name="connsiteX11" fmla="*/ 2227177 w 2228297"/>
              <a:gd name="connsiteY11" fmla="*/ 816627 h 2474819"/>
              <a:gd name="connsiteX12" fmla="*/ 2228270 w 2228297"/>
              <a:gd name="connsiteY12" fmla="*/ 1824880 h 2474819"/>
              <a:gd name="connsiteX13" fmla="*/ 2157287 w 2228297"/>
              <a:gd name="connsiteY13" fmla="*/ 1953891 h 2474819"/>
              <a:gd name="connsiteX14" fmla="*/ 1266770 w 2228297"/>
              <a:gd name="connsiteY14" fmla="*/ 2463785 h 2474819"/>
              <a:gd name="connsiteX15" fmla="*/ 1161254 w 2228297"/>
              <a:gd name="connsiteY15" fmla="*/ 2389845 h 2474819"/>
              <a:gd name="connsiteX16" fmla="*/ 1161516 w 2228297"/>
              <a:gd name="connsiteY16" fmla="*/ 1383772 h 2474819"/>
              <a:gd name="connsiteX17" fmla="*/ 1193459 w 2228297"/>
              <a:gd name="connsiteY17" fmla="*/ 1272040 h 2474819"/>
              <a:gd name="connsiteX18" fmla="*/ 2081889 w 2228297"/>
              <a:gd name="connsiteY18" fmla="*/ 768193 h 2474819"/>
              <a:gd name="connsiteX19" fmla="*/ 2148440 w 2228297"/>
              <a:gd name="connsiteY19" fmla="*/ 738131 h 2474819"/>
              <a:gd name="connsiteX20" fmla="*/ 1134503 w 2228297"/>
              <a:gd name="connsiteY20" fmla="*/ 603 h 2474819"/>
              <a:gd name="connsiteX21" fmla="*/ 1200095 w 2228297"/>
              <a:gd name="connsiteY21" fmla="*/ 23753 h 2474819"/>
              <a:gd name="connsiteX22" fmla="*/ 2087477 w 2228297"/>
              <a:gd name="connsiteY22" fmla="*/ 540611 h 2474819"/>
              <a:gd name="connsiteX23" fmla="*/ 2077321 w 2228297"/>
              <a:gd name="connsiteY23" fmla="*/ 659564 h 2474819"/>
              <a:gd name="connsiteX24" fmla="*/ 1198577 w 2228297"/>
              <a:gd name="connsiteY24" fmla="*/ 1166034 h 2474819"/>
              <a:gd name="connsiteX25" fmla="*/ 1032498 w 2228297"/>
              <a:gd name="connsiteY25" fmla="*/ 1158324 h 2474819"/>
              <a:gd name="connsiteX26" fmla="*/ 167071 w 2228297"/>
              <a:gd name="connsiteY26" fmla="*/ 659858 h 2474819"/>
              <a:gd name="connsiteX27" fmla="*/ 176187 w 2228297"/>
              <a:gd name="connsiteY27" fmla="*/ 531540 h 2474819"/>
              <a:gd name="connsiteX28" fmla="*/ 1058142 w 2228297"/>
              <a:gd name="connsiteY28" fmla="*/ 18273 h 2474819"/>
              <a:gd name="connsiteX29" fmla="*/ 1134503 w 2228297"/>
              <a:gd name="connsiteY29" fmla="*/ 603 h 24748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2228297" h="2474819">
                <a:moveTo>
                  <a:pt x="78164" y="738320"/>
                </a:moveTo>
                <a:cubicBezTo>
                  <a:pt x="96207" y="740266"/>
                  <a:pt x="117675" y="748110"/>
                  <a:pt x="142747" y="764560"/>
                </a:cubicBezTo>
                <a:lnTo>
                  <a:pt x="1028755" y="1268406"/>
                </a:lnTo>
                <a:cubicBezTo>
                  <a:pt x="1065606" y="1293315"/>
                  <a:pt x="1065270" y="1321378"/>
                  <a:pt x="1066753" y="1387407"/>
                </a:cubicBezTo>
                <a:cubicBezTo>
                  <a:pt x="1071835" y="1898939"/>
                  <a:pt x="1065345" y="1867530"/>
                  <a:pt x="1065805" y="2386209"/>
                </a:cubicBezTo>
                <a:cubicBezTo>
                  <a:pt x="1067287" y="2457828"/>
                  <a:pt x="1021919" y="2492541"/>
                  <a:pt x="965134" y="2464996"/>
                </a:cubicBezTo>
                <a:cubicBezTo>
                  <a:pt x="664661" y="2291801"/>
                  <a:pt x="361764" y="2123451"/>
                  <a:pt x="63715" y="1945412"/>
                </a:cubicBezTo>
                <a:cubicBezTo>
                  <a:pt x="362" y="1915231"/>
                  <a:pt x="486" y="1889337"/>
                  <a:pt x="0" y="1821247"/>
                </a:cubicBezTo>
                <a:lnTo>
                  <a:pt x="3515" y="806936"/>
                </a:lnTo>
                <a:cubicBezTo>
                  <a:pt x="745" y="779728"/>
                  <a:pt x="24037" y="732483"/>
                  <a:pt x="78164" y="738320"/>
                </a:cubicBezTo>
                <a:close/>
                <a:moveTo>
                  <a:pt x="2148440" y="738131"/>
                </a:moveTo>
                <a:cubicBezTo>
                  <a:pt x="2203249" y="729455"/>
                  <a:pt x="2224497" y="777608"/>
                  <a:pt x="2227177" y="816627"/>
                </a:cubicBezTo>
                <a:lnTo>
                  <a:pt x="2228270" y="1824880"/>
                </a:lnTo>
                <a:cubicBezTo>
                  <a:pt x="2228995" y="1914775"/>
                  <a:pt x="2215793" y="1921288"/>
                  <a:pt x="2157287" y="1953891"/>
                </a:cubicBezTo>
                <a:lnTo>
                  <a:pt x="1266770" y="2463785"/>
                </a:lnTo>
                <a:cubicBezTo>
                  <a:pt x="1217253" y="2491333"/>
                  <a:pt x="1160981" y="2467522"/>
                  <a:pt x="1161254" y="2389845"/>
                </a:cubicBezTo>
                <a:cubicBezTo>
                  <a:pt x="1160502" y="2038326"/>
                  <a:pt x="1163704" y="1872290"/>
                  <a:pt x="1161516" y="1383772"/>
                </a:cubicBezTo>
                <a:cubicBezTo>
                  <a:pt x="1161789" y="1322588"/>
                  <a:pt x="1156607" y="1298161"/>
                  <a:pt x="1193459" y="1272040"/>
                </a:cubicBezTo>
                <a:lnTo>
                  <a:pt x="2081889" y="768193"/>
                </a:lnTo>
                <a:cubicBezTo>
                  <a:pt x="2108172" y="750229"/>
                  <a:pt x="2130171" y="741024"/>
                  <a:pt x="2148440" y="738131"/>
                </a:cubicBezTo>
                <a:close/>
                <a:moveTo>
                  <a:pt x="1134503" y="603"/>
                </a:moveTo>
                <a:cubicBezTo>
                  <a:pt x="1158216" y="2984"/>
                  <a:pt x="1180134" y="12167"/>
                  <a:pt x="1200095" y="23753"/>
                </a:cubicBezTo>
                <a:cubicBezTo>
                  <a:pt x="1660168" y="290792"/>
                  <a:pt x="1739443" y="333509"/>
                  <a:pt x="2087477" y="540611"/>
                </a:cubicBezTo>
                <a:cubicBezTo>
                  <a:pt x="2131633" y="569276"/>
                  <a:pt x="2128396" y="625410"/>
                  <a:pt x="2077321" y="659564"/>
                </a:cubicBezTo>
                <a:lnTo>
                  <a:pt x="1198577" y="1166034"/>
                </a:lnTo>
                <a:cubicBezTo>
                  <a:pt x="1148574" y="1194017"/>
                  <a:pt x="1104321" y="1199869"/>
                  <a:pt x="1032498" y="1158324"/>
                </a:cubicBezTo>
                <a:cubicBezTo>
                  <a:pt x="757758" y="999410"/>
                  <a:pt x="449554" y="826881"/>
                  <a:pt x="167071" y="659858"/>
                </a:cubicBezTo>
                <a:cubicBezTo>
                  <a:pt x="124139" y="632826"/>
                  <a:pt x="101843" y="581270"/>
                  <a:pt x="176187" y="531540"/>
                </a:cubicBezTo>
                <a:lnTo>
                  <a:pt x="1058142" y="18273"/>
                </a:lnTo>
                <a:cubicBezTo>
                  <a:pt x="1085282" y="2646"/>
                  <a:pt x="1110791" y="-1777"/>
                  <a:pt x="1134503" y="603"/>
                </a:cubicBezTo>
                <a:close/>
              </a:path>
            </a:pathLst>
          </a:custGeom>
          <a:solidFill>
            <a:srgbClr val="A7934B">
              <a:alpha val="20000"/>
            </a:srgbClr>
          </a:solidFill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Font typeface="Arial"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10931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ES Title Content Cube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" y="5934818"/>
            <a:ext cx="12182934" cy="92590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2717" y="6207430"/>
            <a:ext cx="2632357" cy="497896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81000" y="200722"/>
            <a:ext cx="11430000" cy="1014761"/>
          </a:xfrm>
          <a:prstGeom prst="rect">
            <a:avLst/>
          </a:prstGeom>
        </p:spPr>
        <p:txBody>
          <a:bodyPr anchor="ctr"/>
          <a:lstStyle>
            <a:lvl1pPr>
              <a:defRPr>
                <a:latin typeface="Roboto Regular"/>
                <a:cs typeface="Roboto Regular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FBFBEFA-1B24-BD40-967B-224093822B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215485"/>
            <a:ext cx="5397500" cy="4225650"/>
          </a:xfrm>
          <a:prstGeom prst="rect">
            <a:avLst/>
          </a:prstGeom>
        </p:spPr>
        <p:txBody>
          <a:bodyPr/>
          <a:lstStyle>
            <a:lvl1pPr>
              <a:defRPr>
                <a:latin typeface="Roboto Regular"/>
                <a:cs typeface="Roboto Regular"/>
              </a:defRPr>
            </a:lvl1pPr>
            <a:lvl2pPr>
              <a:defRPr>
                <a:latin typeface="Roboto Regular"/>
                <a:cs typeface="Roboto Regular"/>
              </a:defRPr>
            </a:lvl2pPr>
            <a:lvl3pPr>
              <a:defRPr>
                <a:latin typeface="Roboto Regular"/>
                <a:cs typeface="Roboto Regular"/>
              </a:defRPr>
            </a:lvl3pPr>
            <a:lvl4pPr>
              <a:defRPr>
                <a:latin typeface="Roboto Regular"/>
                <a:cs typeface="Roboto Regular"/>
              </a:defRPr>
            </a:lvl4pPr>
            <a:lvl5pPr>
              <a:defRPr>
                <a:latin typeface="Roboto Regular"/>
                <a:cs typeface="Roboto Regular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42B2C088-FD5F-6E47-B5E9-B42B8CA51A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0273" y="6464419"/>
            <a:ext cx="735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/>
                </a:solidFill>
                <a:latin typeface="Roboto Regular"/>
                <a:cs typeface="Roboto Regular"/>
              </a:defRPr>
            </a:lvl1pPr>
          </a:lstStyle>
          <a:p>
            <a:r>
              <a:rPr lang="en-US"/>
              <a:t>©2022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BE9B8B9A-12D6-EA40-AB29-6918054B5D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24941" y="6464419"/>
            <a:ext cx="59416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rgbClr val="000000"/>
                </a:solidFill>
                <a:latin typeface="Roboto Regular"/>
                <a:cs typeface="Roboto Regular"/>
              </a:defRPr>
            </a:lvl1pPr>
          </a:lstStyle>
          <a:p>
            <a:endParaRPr lang="en-US"/>
          </a:p>
        </p:txBody>
      </p:sp>
      <p:sp>
        <p:nvSpPr>
          <p:cNvPr id="9" name="TextBox 8"/>
          <p:cNvSpPr txBox="1"/>
          <p:nvPr userDrawn="1"/>
        </p:nvSpPr>
        <p:spPr>
          <a:xfrm>
            <a:off x="5624011" y="6493093"/>
            <a:ext cx="3042586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sz="1400" b="1" err="1">
                <a:latin typeface="Roboto Slab Bold"/>
                <a:cs typeface="Roboto Slab Bold"/>
              </a:rPr>
              <a:t>oshainfo.gatech.edu</a:t>
            </a:r>
            <a:endParaRPr lang="en-US" sz="1400" b="1">
              <a:latin typeface="Roboto Slab Bold"/>
              <a:cs typeface="Roboto Slab Bold"/>
            </a:endParaRPr>
          </a:p>
        </p:txBody>
      </p:sp>
      <p:sp>
        <p:nvSpPr>
          <p:cNvPr id="10" name="Picture Placeholder 24"/>
          <p:cNvSpPr>
            <a:spLocks noGrp="1"/>
          </p:cNvSpPr>
          <p:nvPr>
            <p:ph type="pic" sz="quarter" idx="12"/>
          </p:nvPr>
        </p:nvSpPr>
        <p:spPr>
          <a:xfrm>
            <a:off x="7371388" y="2630480"/>
            <a:ext cx="1698413" cy="2759855"/>
          </a:xfrm>
          <a:custGeom>
            <a:avLst/>
            <a:gdLst>
              <a:gd name="connsiteX0" fmla="*/ 124220 w 1698413"/>
              <a:gd name="connsiteY0" fmla="*/ 786 h 2759855"/>
              <a:gd name="connsiteX1" fmla="*/ 226856 w 1698413"/>
              <a:gd name="connsiteY1" fmla="*/ 42487 h 2759855"/>
              <a:gd name="connsiteX2" fmla="*/ 1634920 w 1698413"/>
              <a:gd name="connsiteY2" fmla="*/ 843210 h 2759855"/>
              <a:gd name="connsiteX3" fmla="*/ 1695308 w 1698413"/>
              <a:gd name="connsiteY3" fmla="*/ 1032330 h 2759855"/>
              <a:gd name="connsiteX4" fmla="*/ 1693801 w 1698413"/>
              <a:gd name="connsiteY4" fmla="*/ 2619651 h 2759855"/>
              <a:gd name="connsiteX5" fmla="*/ 1533813 w 1698413"/>
              <a:gd name="connsiteY5" fmla="*/ 2744861 h 2759855"/>
              <a:gd name="connsiteX6" fmla="*/ 101255 w 1698413"/>
              <a:gd name="connsiteY6" fmla="*/ 1919125 h 2759855"/>
              <a:gd name="connsiteX7" fmla="*/ 0 w 1698413"/>
              <a:gd name="connsiteY7" fmla="*/ 1721799 h 2759855"/>
              <a:gd name="connsiteX8" fmla="*/ 5585 w 1698413"/>
              <a:gd name="connsiteY8" fmla="*/ 109833 h 2759855"/>
              <a:gd name="connsiteX9" fmla="*/ 124220 w 1698413"/>
              <a:gd name="connsiteY9" fmla="*/ 786 h 27598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98413" h="2759855">
                <a:moveTo>
                  <a:pt x="124220" y="786"/>
                </a:moveTo>
                <a:cubicBezTo>
                  <a:pt x="152894" y="3879"/>
                  <a:pt x="187012" y="16344"/>
                  <a:pt x="226856" y="42487"/>
                </a:cubicBezTo>
                <a:lnTo>
                  <a:pt x="1634920" y="843210"/>
                </a:lnTo>
                <a:cubicBezTo>
                  <a:pt x="1693485" y="882798"/>
                  <a:pt x="1692951" y="927395"/>
                  <a:pt x="1695308" y="1032330"/>
                </a:cubicBezTo>
                <a:cubicBezTo>
                  <a:pt x="1703385" y="1845269"/>
                  <a:pt x="1693070" y="1795353"/>
                  <a:pt x="1693801" y="2619651"/>
                </a:cubicBezTo>
                <a:cubicBezTo>
                  <a:pt x="1696156" y="2733470"/>
                  <a:pt x="1624057" y="2788636"/>
                  <a:pt x="1533813" y="2744861"/>
                </a:cubicBezTo>
                <a:cubicBezTo>
                  <a:pt x="1056294" y="2469616"/>
                  <a:pt x="574923" y="2202070"/>
                  <a:pt x="101255" y="1919125"/>
                </a:cubicBezTo>
                <a:cubicBezTo>
                  <a:pt x="574" y="1871161"/>
                  <a:pt x="771" y="1830010"/>
                  <a:pt x="0" y="1721799"/>
                </a:cubicBezTo>
                <a:lnTo>
                  <a:pt x="5585" y="109833"/>
                </a:lnTo>
                <a:cubicBezTo>
                  <a:pt x="1183" y="66593"/>
                  <a:pt x="38200" y="-8491"/>
                  <a:pt x="124220" y="786"/>
                </a:cubicBezTo>
                <a:close/>
              </a:path>
            </a:pathLst>
          </a:custGeom>
          <a:solidFill>
            <a:srgbClr val="B3A369">
              <a:alpha val="50000"/>
            </a:srgb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rgbClr val="000000"/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Picture Placeholder 21"/>
          <p:cNvSpPr>
            <a:spLocks noGrp="1"/>
          </p:cNvSpPr>
          <p:nvPr>
            <p:ph type="pic" sz="quarter" idx="11"/>
          </p:nvPr>
        </p:nvSpPr>
        <p:spPr>
          <a:xfrm>
            <a:off x="9216693" y="2629338"/>
            <a:ext cx="1695957" cy="2761615"/>
          </a:xfrm>
          <a:custGeom>
            <a:avLst/>
            <a:gdLst>
              <a:gd name="connsiteX0" fmla="*/ 1569045 w 1695957"/>
              <a:gd name="connsiteY0" fmla="*/ 1629 h 2761615"/>
              <a:gd name="connsiteX1" fmla="*/ 1694177 w 1695957"/>
              <a:gd name="connsiteY1" fmla="*/ 126376 h 2761615"/>
              <a:gd name="connsiteX2" fmla="*/ 1695913 w 1695957"/>
              <a:gd name="connsiteY2" fmla="*/ 1728717 h 2761615"/>
              <a:gd name="connsiteX3" fmla="*/ 1583106 w 1695957"/>
              <a:gd name="connsiteY3" fmla="*/ 1933743 h 2761615"/>
              <a:gd name="connsiteX4" fmla="*/ 167875 w 1695957"/>
              <a:gd name="connsiteY4" fmla="*/ 2744080 h 2761615"/>
              <a:gd name="connsiteX5" fmla="*/ 187 w 1695957"/>
              <a:gd name="connsiteY5" fmla="*/ 2626571 h 2761615"/>
              <a:gd name="connsiteX6" fmla="*/ 604 w 1695957"/>
              <a:gd name="connsiteY6" fmla="*/ 1027697 h 2761615"/>
              <a:gd name="connsiteX7" fmla="*/ 51367 w 1695957"/>
              <a:gd name="connsiteY7" fmla="*/ 850128 h 2761615"/>
              <a:gd name="connsiteX8" fmla="*/ 1463281 w 1695957"/>
              <a:gd name="connsiteY8" fmla="*/ 49405 h 2761615"/>
              <a:gd name="connsiteX9" fmla="*/ 1569045 w 1695957"/>
              <a:gd name="connsiteY9" fmla="*/ 1629 h 27616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95957" h="2761615">
                <a:moveTo>
                  <a:pt x="1569045" y="1629"/>
                </a:moveTo>
                <a:cubicBezTo>
                  <a:pt x="1656149" y="-12160"/>
                  <a:pt x="1689917" y="64366"/>
                  <a:pt x="1694177" y="126376"/>
                </a:cubicBezTo>
                <a:lnTo>
                  <a:pt x="1695913" y="1728717"/>
                </a:lnTo>
                <a:cubicBezTo>
                  <a:pt x="1697067" y="1871579"/>
                  <a:pt x="1676084" y="1881930"/>
                  <a:pt x="1583106" y="1933743"/>
                </a:cubicBezTo>
                <a:lnTo>
                  <a:pt x="167875" y="2744080"/>
                </a:lnTo>
                <a:cubicBezTo>
                  <a:pt x="89180" y="2787859"/>
                  <a:pt x="-247" y="2750018"/>
                  <a:pt x="187" y="2626571"/>
                </a:cubicBezTo>
                <a:cubicBezTo>
                  <a:pt x="-1009" y="2067930"/>
                  <a:pt x="4079" y="1804061"/>
                  <a:pt x="604" y="1027697"/>
                </a:cubicBezTo>
                <a:cubicBezTo>
                  <a:pt x="1036" y="930462"/>
                  <a:pt x="-7199" y="891641"/>
                  <a:pt x="51367" y="850128"/>
                </a:cubicBezTo>
                <a:lnTo>
                  <a:pt x="1463281" y="49405"/>
                </a:lnTo>
                <a:cubicBezTo>
                  <a:pt x="1505050" y="20856"/>
                  <a:pt x="1540011" y="6225"/>
                  <a:pt x="1569045" y="1629"/>
                </a:cubicBezTo>
                <a:close/>
              </a:path>
            </a:pathLst>
          </a:custGeom>
          <a:solidFill>
            <a:srgbClr val="B3A369">
              <a:alpha val="50000"/>
            </a:srgb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rgbClr val="000000"/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Picture Placeholder 20"/>
          <p:cNvSpPr>
            <a:spLocks noGrp="1"/>
          </p:cNvSpPr>
          <p:nvPr>
            <p:ph type="pic" sz="quarter" idx="10"/>
          </p:nvPr>
        </p:nvSpPr>
        <p:spPr>
          <a:xfrm>
            <a:off x="7558601" y="1449105"/>
            <a:ext cx="3163783" cy="1922678"/>
          </a:xfrm>
          <a:custGeom>
            <a:avLst/>
            <a:gdLst>
              <a:gd name="connsiteX0" fmla="*/ 1594482 w 3163783"/>
              <a:gd name="connsiteY0" fmla="*/ 248 h 1922678"/>
              <a:gd name="connsiteX1" fmla="*/ 1704572 w 3163783"/>
              <a:gd name="connsiteY1" fmla="*/ 50225 h 1922678"/>
              <a:gd name="connsiteX2" fmla="*/ 3114820 w 3163783"/>
              <a:gd name="connsiteY2" fmla="*/ 871627 h 1922678"/>
              <a:gd name="connsiteX3" fmla="*/ 3098680 w 3163783"/>
              <a:gd name="connsiteY3" fmla="*/ 1060671 h 1922678"/>
              <a:gd name="connsiteX4" fmla="*/ 1705353 w 3163783"/>
              <a:gd name="connsiteY4" fmla="*/ 1865562 h 1922678"/>
              <a:gd name="connsiteX5" fmla="*/ 1438223 w 3163783"/>
              <a:gd name="connsiteY5" fmla="*/ 1853312 h 1922678"/>
              <a:gd name="connsiteX6" fmla="*/ 62867 w 3163783"/>
              <a:gd name="connsiteY6" fmla="*/ 1061137 h 1922678"/>
              <a:gd name="connsiteX7" fmla="*/ 77354 w 3163783"/>
              <a:gd name="connsiteY7" fmla="*/ 857212 h 1922678"/>
              <a:gd name="connsiteX8" fmla="*/ 1478977 w 3163783"/>
              <a:gd name="connsiteY8" fmla="*/ 41515 h 1922678"/>
              <a:gd name="connsiteX9" fmla="*/ 1594482 w 3163783"/>
              <a:gd name="connsiteY9" fmla="*/ 248 h 1922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163783" h="1922678">
                <a:moveTo>
                  <a:pt x="1594482" y="248"/>
                </a:moveTo>
                <a:cubicBezTo>
                  <a:pt x="1625088" y="2493"/>
                  <a:pt x="1654793" y="19947"/>
                  <a:pt x="1704572" y="50225"/>
                </a:cubicBezTo>
                <a:cubicBezTo>
                  <a:pt x="2448101" y="479807"/>
                  <a:pt x="2561717" y="542497"/>
                  <a:pt x="3114820" y="871627"/>
                </a:cubicBezTo>
                <a:cubicBezTo>
                  <a:pt x="3184993" y="917182"/>
                  <a:pt x="3179849" y="1006392"/>
                  <a:pt x="3098680" y="1060671"/>
                </a:cubicBezTo>
                <a:lnTo>
                  <a:pt x="1705353" y="1865562"/>
                </a:lnTo>
                <a:cubicBezTo>
                  <a:pt x="1575442" y="1947182"/>
                  <a:pt x="1577791" y="1939761"/>
                  <a:pt x="1438223" y="1853312"/>
                </a:cubicBezTo>
                <a:cubicBezTo>
                  <a:pt x="868571" y="1520273"/>
                  <a:pt x="511794" y="1326575"/>
                  <a:pt x="62867" y="1061137"/>
                </a:cubicBezTo>
                <a:cubicBezTo>
                  <a:pt x="-5362" y="1018178"/>
                  <a:pt x="-40796" y="936243"/>
                  <a:pt x="77354" y="857212"/>
                </a:cubicBezTo>
                <a:lnTo>
                  <a:pt x="1478977" y="41515"/>
                </a:lnTo>
                <a:cubicBezTo>
                  <a:pt x="1532366" y="10963"/>
                  <a:pt x="1563875" y="-1998"/>
                  <a:pt x="1594482" y="248"/>
                </a:cubicBezTo>
                <a:close/>
              </a:path>
            </a:pathLst>
          </a:custGeom>
          <a:solidFill>
            <a:srgbClr val="B3A369">
              <a:alpha val="50000"/>
            </a:srgb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rgbClr val="000000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246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59"/>
          <p:cNvSpPr>
            <a:spLocks noGrp="1"/>
          </p:cNvSpPr>
          <p:nvPr>
            <p:ph type="pic" sz="quarter" idx="12"/>
          </p:nvPr>
        </p:nvSpPr>
        <p:spPr>
          <a:xfrm>
            <a:off x="8075739" y="3308661"/>
            <a:ext cx="2228296" cy="2472508"/>
          </a:xfrm>
          <a:custGeom>
            <a:avLst/>
            <a:gdLst>
              <a:gd name="connsiteX0" fmla="*/ 78164 w 2228296"/>
              <a:gd name="connsiteY0" fmla="*/ 736010 h 2472508"/>
              <a:gd name="connsiteX1" fmla="*/ 142746 w 2228296"/>
              <a:gd name="connsiteY1" fmla="*/ 762250 h 2472508"/>
              <a:gd name="connsiteX2" fmla="*/ 1028754 w 2228296"/>
              <a:gd name="connsiteY2" fmla="*/ 1266095 h 2472508"/>
              <a:gd name="connsiteX3" fmla="*/ 1066753 w 2228296"/>
              <a:gd name="connsiteY3" fmla="*/ 1385097 h 2472508"/>
              <a:gd name="connsiteX4" fmla="*/ 1065804 w 2228296"/>
              <a:gd name="connsiteY4" fmla="*/ 2383898 h 2472508"/>
              <a:gd name="connsiteX5" fmla="*/ 965133 w 2228296"/>
              <a:gd name="connsiteY5" fmla="*/ 2462685 h 2472508"/>
              <a:gd name="connsiteX6" fmla="*/ 63714 w 2228296"/>
              <a:gd name="connsiteY6" fmla="*/ 1943101 h 2472508"/>
              <a:gd name="connsiteX7" fmla="*/ 0 w 2228296"/>
              <a:gd name="connsiteY7" fmla="*/ 1818937 h 2472508"/>
              <a:gd name="connsiteX8" fmla="*/ 3514 w 2228296"/>
              <a:gd name="connsiteY8" fmla="*/ 804626 h 2472508"/>
              <a:gd name="connsiteX9" fmla="*/ 78164 w 2228296"/>
              <a:gd name="connsiteY9" fmla="*/ 736010 h 2472508"/>
              <a:gd name="connsiteX10" fmla="*/ 2148440 w 2228296"/>
              <a:gd name="connsiteY10" fmla="*/ 735821 h 2472508"/>
              <a:gd name="connsiteX11" fmla="*/ 2227177 w 2228296"/>
              <a:gd name="connsiteY11" fmla="*/ 814316 h 2472508"/>
              <a:gd name="connsiteX12" fmla="*/ 2228269 w 2228296"/>
              <a:gd name="connsiteY12" fmla="*/ 1822570 h 2472508"/>
              <a:gd name="connsiteX13" fmla="*/ 2157287 w 2228296"/>
              <a:gd name="connsiteY13" fmla="*/ 1951580 h 2472508"/>
              <a:gd name="connsiteX14" fmla="*/ 1266770 w 2228296"/>
              <a:gd name="connsiteY14" fmla="*/ 2461475 h 2472508"/>
              <a:gd name="connsiteX15" fmla="*/ 1161254 w 2228296"/>
              <a:gd name="connsiteY15" fmla="*/ 2387534 h 2472508"/>
              <a:gd name="connsiteX16" fmla="*/ 1161517 w 2228296"/>
              <a:gd name="connsiteY16" fmla="*/ 1381461 h 2472508"/>
              <a:gd name="connsiteX17" fmla="*/ 1193458 w 2228296"/>
              <a:gd name="connsiteY17" fmla="*/ 1269729 h 2472508"/>
              <a:gd name="connsiteX18" fmla="*/ 2081889 w 2228296"/>
              <a:gd name="connsiteY18" fmla="*/ 765883 h 2472508"/>
              <a:gd name="connsiteX19" fmla="*/ 2148440 w 2228296"/>
              <a:gd name="connsiteY19" fmla="*/ 735821 h 2472508"/>
              <a:gd name="connsiteX20" fmla="*/ 1120522 w 2228296"/>
              <a:gd name="connsiteY20" fmla="*/ 603 h 2472508"/>
              <a:gd name="connsiteX21" fmla="*/ 1186114 w 2228296"/>
              <a:gd name="connsiteY21" fmla="*/ 23752 h 2472508"/>
              <a:gd name="connsiteX22" fmla="*/ 2073495 w 2228296"/>
              <a:gd name="connsiteY22" fmla="*/ 540610 h 2472508"/>
              <a:gd name="connsiteX23" fmla="*/ 2063339 w 2228296"/>
              <a:gd name="connsiteY23" fmla="*/ 659564 h 2472508"/>
              <a:gd name="connsiteX24" fmla="*/ 1184595 w 2228296"/>
              <a:gd name="connsiteY24" fmla="*/ 1166033 h 2472508"/>
              <a:gd name="connsiteX25" fmla="*/ 1018517 w 2228296"/>
              <a:gd name="connsiteY25" fmla="*/ 1158324 h 2472508"/>
              <a:gd name="connsiteX26" fmla="*/ 153090 w 2228296"/>
              <a:gd name="connsiteY26" fmla="*/ 659858 h 2472508"/>
              <a:gd name="connsiteX27" fmla="*/ 162205 w 2228296"/>
              <a:gd name="connsiteY27" fmla="*/ 531540 h 2472508"/>
              <a:gd name="connsiteX28" fmla="*/ 1044160 w 2228296"/>
              <a:gd name="connsiteY28" fmla="*/ 18271 h 2472508"/>
              <a:gd name="connsiteX29" fmla="*/ 1120522 w 2228296"/>
              <a:gd name="connsiteY29" fmla="*/ 603 h 24725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2228296" h="2472508">
                <a:moveTo>
                  <a:pt x="78164" y="736010"/>
                </a:moveTo>
                <a:cubicBezTo>
                  <a:pt x="96206" y="737955"/>
                  <a:pt x="117675" y="745799"/>
                  <a:pt x="142746" y="762250"/>
                </a:cubicBezTo>
                <a:lnTo>
                  <a:pt x="1028754" y="1266095"/>
                </a:lnTo>
                <a:cubicBezTo>
                  <a:pt x="1065605" y="1291005"/>
                  <a:pt x="1065269" y="1319067"/>
                  <a:pt x="1066753" y="1385097"/>
                </a:cubicBezTo>
                <a:cubicBezTo>
                  <a:pt x="1071835" y="1896628"/>
                  <a:pt x="1065344" y="1865219"/>
                  <a:pt x="1065804" y="2383898"/>
                </a:cubicBezTo>
                <a:cubicBezTo>
                  <a:pt x="1067286" y="2455517"/>
                  <a:pt x="1021919" y="2490230"/>
                  <a:pt x="965133" y="2462685"/>
                </a:cubicBezTo>
                <a:cubicBezTo>
                  <a:pt x="664661" y="2289491"/>
                  <a:pt x="361765" y="2121141"/>
                  <a:pt x="63714" y="1943101"/>
                </a:cubicBezTo>
                <a:cubicBezTo>
                  <a:pt x="362" y="1912920"/>
                  <a:pt x="485" y="1887027"/>
                  <a:pt x="0" y="1818937"/>
                </a:cubicBezTo>
                <a:lnTo>
                  <a:pt x="3514" y="804626"/>
                </a:lnTo>
                <a:cubicBezTo>
                  <a:pt x="745" y="777417"/>
                  <a:pt x="24037" y="730172"/>
                  <a:pt x="78164" y="736010"/>
                </a:cubicBezTo>
                <a:close/>
                <a:moveTo>
                  <a:pt x="2148440" y="735821"/>
                </a:moveTo>
                <a:cubicBezTo>
                  <a:pt x="2203248" y="727144"/>
                  <a:pt x="2224496" y="775298"/>
                  <a:pt x="2227177" y="814316"/>
                </a:cubicBezTo>
                <a:lnTo>
                  <a:pt x="2228269" y="1822570"/>
                </a:lnTo>
                <a:cubicBezTo>
                  <a:pt x="2228995" y="1912465"/>
                  <a:pt x="2215793" y="1918978"/>
                  <a:pt x="2157287" y="1951580"/>
                </a:cubicBezTo>
                <a:lnTo>
                  <a:pt x="1266770" y="2461475"/>
                </a:lnTo>
                <a:cubicBezTo>
                  <a:pt x="1217252" y="2489022"/>
                  <a:pt x="1160981" y="2465211"/>
                  <a:pt x="1161254" y="2387534"/>
                </a:cubicBezTo>
                <a:cubicBezTo>
                  <a:pt x="1160502" y="2036016"/>
                  <a:pt x="1163704" y="1869979"/>
                  <a:pt x="1161517" y="1381461"/>
                </a:cubicBezTo>
                <a:cubicBezTo>
                  <a:pt x="1161788" y="1320277"/>
                  <a:pt x="1156607" y="1295850"/>
                  <a:pt x="1193458" y="1269729"/>
                </a:cubicBezTo>
                <a:lnTo>
                  <a:pt x="2081889" y="765883"/>
                </a:lnTo>
                <a:cubicBezTo>
                  <a:pt x="2108171" y="747919"/>
                  <a:pt x="2130170" y="738712"/>
                  <a:pt x="2148440" y="735821"/>
                </a:cubicBezTo>
                <a:close/>
                <a:moveTo>
                  <a:pt x="1120522" y="603"/>
                </a:moveTo>
                <a:cubicBezTo>
                  <a:pt x="1144235" y="2984"/>
                  <a:pt x="1166153" y="12167"/>
                  <a:pt x="1186114" y="23752"/>
                </a:cubicBezTo>
                <a:cubicBezTo>
                  <a:pt x="1646187" y="290792"/>
                  <a:pt x="1725461" y="333509"/>
                  <a:pt x="2073495" y="540610"/>
                </a:cubicBezTo>
                <a:cubicBezTo>
                  <a:pt x="2117651" y="569275"/>
                  <a:pt x="2114415" y="625410"/>
                  <a:pt x="2063339" y="659564"/>
                </a:cubicBezTo>
                <a:lnTo>
                  <a:pt x="1184595" y="1166033"/>
                </a:lnTo>
                <a:cubicBezTo>
                  <a:pt x="1134593" y="1194017"/>
                  <a:pt x="1090339" y="1199868"/>
                  <a:pt x="1018517" y="1158324"/>
                </a:cubicBezTo>
                <a:cubicBezTo>
                  <a:pt x="743776" y="999409"/>
                  <a:pt x="435572" y="826880"/>
                  <a:pt x="153090" y="659858"/>
                </a:cubicBezTo>
                <a:cubicBezTo>
                  <a:pt x="110157" y="632825"/>
                  <a:pt x="87861" y="581269"/>
                  <a:pt x="162205" y="531540"/>
                </a:cubicBezTo>
                <a:lnTo>
                  <a:pt x="1044160" y="18271"/>
                </a:lnTo>
                <a:cubicBezTo>
                  <a:pt x="1071301" y="2645"/>
                  <a:pt x="1096810" y="-1777"/>
                  <a:pt x="1120522" y="603"/>
                </a:cubicBezTo>
                <a:close/>
              </a:path>
            </a:pathLst>
          </a:custGeom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sp>
        <p:nvSpPr>
          <p:cNvPr id="4" name="Picture Placeholder 57"/>
          <p:cNvSpPr>
            <a:spLocks noGrp="1"/>
          </p:cNvSpPr>
          <p:nvPr>
            <p:ph type="pic" sz="quarter" idx="11"/>
          </p:nvPr>
        </p:nvSpPr>
        <p:spPr>
          <a:xfrm>
            <a:off x="6895786" y="1292908"/>
            <a:ext cx="2228297" cy="2474819"/>
          </a:xfrm>
          <a:custGeom>
            <a:avLst/>
            <a:gdLst>
              <a:gd name="connsiteX0" fmla="*/ 78164 w 2228297"/>
              <a:gd name="connsiteY0" fmla="*/ 738320 h 2474819"/>
              <a:gd name="connsiteX1" fmla="*/ 142747 w 2228297"/>
              <a:gd name="connsiteY1" fmla="*/ 764560 h 2474819"/>
              <a:gd name="connsiteX2" fmla="*/ 1028755 w 2228297"/>
              <a:gd name="connsiteY2" fmla="*/ 1268406 h 2474819"/>
              <a:gd name="connsiteX3" fmla="*/ 1066753 w 2228297"/>
              <a:gd name="connsiteY3" fmla="*/ 1387407 h 2474819"/>
              <a:gd name="connsiteX4" fmla="*/ 1065805 w 2228297"/>
              <a:gd name="connsiteY4" fmla="*/ 2386209 h 2474819"/>
              <a:gd name="connsiteX5" fmla="*/ 965134 w 2228297"/>
              <a:gd name="connsiteY5" fmla="*/ 2464996 h 2474819"/>
              <a:gd name="connsiteX6" fmla="*/ 63715 w 2228297"/>
              <a:gd name="connsiteY6" fmla="*/ 1945412 h 2474819"/>
              <a:gd name="connsiteX7" fmla="*/ 0 w 2228297"/>
              <a:gd name="connsiteY7" fmla="*/ 1821247 h 2474819"/>
              <a:gd name="connsiteX8" fmla="*/ 3515 w 2228297"/>
              <a:gd name="connsiteY8" fmla="*/ 806936 h 2474819"/>
              <a:gd name="connsiteX9" fmla="*/ 78164 w 2228297"/>
              <a:gd name="connsiteY9" fmla="*/ 738320 h 2474819"/>
              <a:gd name="connsiteX10" fmla="*/ 2148440 w 2228297"/>
              <a:gd name="connsiteY10" fmla="*/ 738131 h 2474819"/>
              <a:gd name="connsiteX11" fmla="*/ 2227177 w 2228297"/>
              <a:gd name="connsiteY11" fmla="*/ 816627 h 2474819"/>
              <a:gd name="connsiteX12" fmla="*/ 2228270 w 2228297"/>
              <a:gd name="connsiteY12" fmla="*/ 1824880 h 2474819"/>
              <a:gd name="connsiteX13" fmla="*/ 2157287 w 2228297"/>
              <a:gd name="connsiteY13" fmla="*/ 1953891 h 2474819"/>
              <a:gd name="connsiteX14" fmla="*/ 1266770 w 2228297"/>
              <a:gd name="connsiteY14" fmla="*/ 2463785 h 2474819"/>
              <a:gd name="connsiteX15" fmla="*/ 1161254 w 2228297"/>
              <a:gd name="connsiteY15" fmla="*/ 2389845 h 2474819"/>
              <a:gd name="connsiteX16" fmla="*/ 1161516 w 2228297"/>
              <a:gd name="connsiteY16" fmla="*/ 1383772 h 2474819"/>
              <a:gd name="connsiteX17" fmla="*/ 1193459 w 2228297"/>
              <a:gd name="connsiteY17" fmla="*/ 1272040 h 2474819"/>
              <a:gd name="connsiteX18" fmla="*/ 2081889 w 2228297"/>
              <a:gd name="connsiteY18" fmla="*/ 768193 h 2474819"/>
              <a:gd name="connsiteX19" fmla="*/ 2148440 w 2228297"/>
              <a:gd name="connsiteY19" fmla="*/ 738131 h 2474819"/>
              <a:gd name="connsiteX20" fmla="*/ 1134503 w 2228297"/>
              <a:gd name="connsiteY20" fmla="*/ 603 h 2474819"/>
              <a:gd name="connsiteX21" fmla="*/ 1200095 w 2228297"/>
              <a:gd name="connsiteY21" fmla="*/ 23753 h 2474819"/>
              <a:gd name="connsiteX22" fmla="*/ 2087477 w 2228297"/>
              <a:gd name="connsiteY22" fmla="*/ 540611 h 2474819"/>
              <a:gd name="connsiteX23" fmla="*/ 2077321 w 2228297"/>
              <a:gd name="connsiteY23" fmla="*/ 659564 h 2474819"/>
              <a:gd name="connsiteX24" fmla="*/ 1198577 w 2228297"/>
              <a:gd name="connsiteY24" fmla="*/ 1166034 h 2474819"/>
              <a:gd name="connsiteX25" fmla="*/ 1032498 w 2228297"/>
              <a:gd name="connsiteY25" fmla="*/ 1158324 h 2474819"/>
              <a:gd name="connsiteX26" fmla="*/ 167071 w 2228297"/>
              <a:gd name="connsiteY26" fmla="*/ 659858 h 2474819"/>
              <a:gd name="connsiteX27" fmla="*/ 176187 w 2228297"/>
              <a:gd name="connsiteY27" fmla="*/ 531540 h 2474819"/>
              <a:gd name="connsiteX28" fmla="*/ 1058142 w 2228297"/>
              <a:gd name="connsiteY28" fmla="*/ 18273 h 2474819"/>
              <a:gd name="connsiteX29" fmla="*/ 1134503 w 2228297"/>
              <a:gd name="connsiteY29" fmla="*/ 603 h 24748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2228297" h="2474819">
                <a:moveTo>
                  <a:pt x="78164" y="738320"/>
                </a:moveTo>
                <a:cubicBezTo>
                  <a:pt x="96207" y="740266"/>
                  <a:pt x="117675" y="748110"/>
                  <a:pt x="142747" y="764560"/>
                </a:cubicBezTo>
                <a:lnTo>
                  <a:pt x="1028755" y="1268406"/>
                </a:lnTo>
                <a:cubicBezTo>
                  <a:pt x="1065606" y="1293315"/>
                  <a:pt x="1065270" y="1321378"/>
                  <a:pt x="1066753" y="1387407"/>
                </a:cubicBezTo>
                <a:cubicBezTo>
                  <a:pt x="1071835" y="1898939"/>
                  <a:pt x="1065345" y="1867530"/>
                  <a:pt x="1065805" y="2386209"/>
                </a:cubicBezTo>
                <a:cubicBezTo>
                  <a:pt x="1067287" y="2457828"/>
                  <a:pt x="1021919" y="2492541"/>
                  <a:pt x="965134" y="2464996"/>
                </a:cubicBezTo>
                <a:cubicBezTo>
                  <a:pt x="664661" y="2291801"/>
                  <a:pt x="361764" y="2123451"/>
                  <a:pt x="63715" y="1945412"/>
                </a:cubicBezTo>
                <a:cubicBezTo>
                  <a:pt x="362" y="1915231"/>
                  <a:pt x="486" y="1889337"/>
                  <a:pt x="0" y="1821247"/>
                </a:cubicBezTo>
                <a:lnTo>
                  <a:pt x="3515" y="806936"/>
                </a:lnTo>
                <a:cubicBezTo>
                  <a:pt x="745" y="779728"/>
                  <a:pt x="24037" y="732483"/>
                  <a:pt x="78164" y="738320"/>
                </a:cubicBezTo>
                <a:close/>
                <a:moveTo>
                  <a:pt x="2148440" y="738131"/>
                </a:moveTo>
                <a:cubicBezTo>
                  <a:pt x="2203249" y="729455"/>
                  <a:pt x="2224497" y="777608"/>
                  <a:pt x="2227177" y="816627"/>
                </a:cubicBezTo>
                <a:lnTo>
                  <a:pt x="2228270" y="1824880"/>
                </a:lnTo>
                <a:cubicBezTo>
                  <a:pt x="2228995" y="1914775"/>
                  <a:pt x="2215793" y="1921288"/>
                  <a:pt x="2157287" y="1953891"/>
                </a:cubicBezTo>
                <a:lnTo>
                  <a:pt x="1266770" y="2463785"/>
                </a:lnTo>
                <a:cubicBezTo>
                  <a:pt x="1217253" y="2491333"/>
                  <a:pt x="1160981" y="2467522"/>
                  <a:pt x="1161254" y="2389845"/>
                </a:cubicBezTo>
                <a:cubicBezTo>
                  <a:pt x="1160502" y="2038326"/>
                  <a:pt x="1163704" y="1872290"/>
                  <a:pt x="1161516" y="1383772"/>
                </a:cubicBezTo>
                <a:cubicBezTo>
                  <a:pt x="1161789" y="1322588"/>
                  <a:pt x="1156607" y="1298161"/>
                  <a:pt x="1193459" y="1272040"/>
                </a:cubicBezTo>
                <a:lnTo>
                  <a:pt x="2081889" y="768193"/>
                </a:lnTo>
                <a:cubicBezTo>
                  <a:pt x="2108172" y="750229"/>
                  <a:pt x="2130171" y="741024"/>
                  <a:pt x="2148440" y="738131"/>
                </a:cubicBezTo>
                <a:close/>
                <a:moveTo>
                  <a:pt x="1134503" y="603"/>
                </a:moveTo>
                <a:cubicBezTo>
                  <a:pt x="1158216" y="2984"/>
                  <a:pt x="1180134" y="12167"/>
                  <a:pt x="1200095" y="23753"/>
                </a:cubicBezTo>
                <a:cubicBezTo>
                  <a:pt x="1660168" y="290792"/>
                  <a:pt x="1739443" y="333509"/>
                  <a:pt x="2087477" y="540611"/>
                </a:cubicBezTo>
                <a:cubicBezTo>
                  <a:pt x="2131633" y="569276"/>
                  <a:pt x="2128396" y="625410"/>
                  <a:pt x="2077321" y="659564"/>
                </a:cubicBezTo>
                <a:lnTo>
                  <a:pt x="1198577" y="1166034"/>
                </a:lnTo>
                <a:cubicBezTo>
                  <a:pt x="1148574" y="1194017"/>
                  <a:pt x="1104321" y="1199869"/>
                  <a:pt x="1032498" y="1158324"/>
                </a:cubicBezTo>
                <a:cubicBezTo>
                  <a:pt x="757758" y="999410"/>
                  <a:pt x="449554" y="826881"/>
                  <a:pt x="167071" y="659858"/>
                </a:cubicBezTo>
                <a:cubicBezTo>
                  <a:pt x="124139" y="632826"/>
                  <a:pt x="101843" y="581270"/>
                  <a:pt x="176187" y="531540"/>
                </a:cubicBezTo>
                <a:lnTo>
                  <a:pt x="1058142" y="18273"/>
                </a:lnTo>
                <a:cubicBezTo>
                  <a:pt x="1085282" y="2646"/>
                  <a:pt x="1110791" y="-1777"/>
                  <a:pt x="1134503" y="603"/>
                </a:cubicBezTo>
                <a:close/>
              </a:path>
            </a:pathLst>
          </a:custGeom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Font typeface="Arial"/>
              <a:buNone/>
              <a:defRPr/>
            </a:lvl1pPr>
          </a:lstStyle>
          <a:p>
            <a:endParaRPr lang="en-US"/>
          </a:p>
        </p:txBody>
      </p:sp>
      <p:sp>
        <p:nvSpPr>
          <p:cNvPr id="5" name="Picture Placeholder 55"/>
          <p:cNvSpPr>
            <a:spLocks noGrp="1"/>
          </p:cNvSpPr>
          <p:nvPr>
            <p:ph type="pic" sz="quarter" idx="10"/>
          </p:nvPr>
        </p:nvSpPr>
        <p:spPr>
          <a:xfrm>
            <a:off x="9226182" y="1285883"/>
            <a:ext cx="2228296" cy="2473893"/>
          </a:xfrm>
          <a:custGeom>
            <a:avLst/>
            <a:gdLst>
              <a:gd name="connsiteX0" fmla="*/ 78164 w 2228296"/>
              <a:gd name="connsiteY0" fmla="*/ 737395 h 2473893"/>
              <a:gd name="connsiteX1" fmla="*/ 142746 w 2228296"/>
              <a:gd name="connsiteY1" fmla="*/ 763633 h 2473893"/>
              <a:gd name="connsiteX2" fmla="*/ 1028754 w 2228296"/>
              <a:gd name="connsiteY2" fmla="*/ 1267480 h 2473893"/>
              <a:gd name="connsiteX3" fmla="*/ 1066752 w 2228296"/>
              <a:gd name="connsiteY3" fmla="*/ 1386481 h 2473893"/>
              <a:gd name="connsiteX4" fmla="*/ 1065805 w 2228296"/>
              <a:gd name="connsiteY4" fmla="*/ 2385284 h 2473893"/>
              <a:gd name="connsiteX5" fmla="*/ 965133 w 2228296"/>
              <a:gd name="connsiteY5" fmla="*/ 2464070 h 2473893"/>
              <a:gd name="connsiteX6" fmla="*/ 63714 w 2228296"/>
              <a:gd name="connsiteY6" fmla="*/ 1944486 h 2473893"/>
              <a:gd name="connsiteX7" fmla="*/ 0 w 2228296"/>
              <a:gd name="connsiteY7" fmla="*/ 1820321 h 2473893"/>
              <a:gd name="connsiteX8" fmla="*/ 3515 w 2228296"/>
              <a:gd name="connsiteY8" fmla="*/ 806011 h 2473893"/>
              <a:gd name="connsiteX9" fmla="*/ 78164 w 2228296"/>
              <a:gd name="connsiteY9" fmla="*/ 737395 h 2473893"/>
              <a:gd name="connsiteX10" fmla="*/ 2148439 w 2228296"/>
              <a:gd name="connsiteY10" fmla="*/ 737206 h 2473893"/>
              <a:gd name="connsiteX11" fmla="*/ 2227177 w 2228296"/>
              <a:gd name="connsiteY11" fmla="*/ 815702 h 2473893"/>
              <a:gd name="connsiteX12" fmla="*/ 2228269 w 2228296"/>
              <a:gd name="connsiteY12" fmla="*/ 1823955 h 2473893"/>
              <a:gd name="connsiteX13" fmla="*/ 2157287 w 2228296"/>
              <a:gd name="connsiteY13" fmla="*/ 1952965 h 2473893"/>
              <a:gd name="connsiteX14" fmla="*/ 1266769 w 2228296"/>
              <a:gd name="connsiteY14" fmla="*/ 2462860 h 2473893"/>
              <a:gd name="connsiteX15" fmla="*/ 1161254 w 2228296"/>
              <a:gd name="connsiteY15" fmla="*/ 2388919 h 2473893"/>
              <a:gd name="connsiteX16" fmla="*/ 1161516 w 2228296"/>
              <a:gd name="connsiteY16" fmla="*/ 1382847 h 2473893"/>
              <a:gd name="connsiteX17" fmla="*/ 1193459 w 2228296"/>
              <a:gd name="connsiteY17" fmla="*/ 1271114 h 2473893"/>
              <a:gd name="connsiteX18" fmla="*/ 2081888 w 2228296"/>
              <a:gd name="connsiteY18" fmla="*/ 767269 h 2473893"/>
              <a:gd name="connsiteX19" fmla="*/ 2148439 w 2228296"/>
              <a:gd name="connsiteY19" fmla="*/ 737206 h 2473893"/>
              <a:gd name="connsiteX20" fmla="*/ 1123922 w 2228296"/>
              <a:gd name="connsiteY20" fmla="*/ 603 h 2473893"/>
              <a:gd name="connsiteX21" fmla="*/ 1189513 w 2228296"/>
              <a:gd name="connsiteY21" fmla="*/ 23752 h 2473893"/>
              <a:gd name="connsiteX22" fmla="*/ 2076896 w 2228296"/>
              <a:gd name="connsiteY22" fmla="*/ 540611 h 2473893"/>
              <a:gd name="connsiteX23" fmla="*/ 2066739 w 2228296"/>
              <a:gd name="connsiteY23" fmla="*/ 659564 h 2473893"/>
              <a:gd name="connsiteX24" fmla="*/ 1187995 w 2228296"/>
              <a:gd name="connsiteY24" fmla="*/ 1166033 h 2473893"/>
              <a:gd name="connsiteX25" fmla="*/ 1021917 w 2228296"/>
              <a:gd name="connsiteY25" fmla="*/ 1158324 h 2473893"/>
              <a:gd name="connsiteX26" fmla="*/ 156490 w 2228296"/>
              <a:gd name="connsiteY26" fmla="*/ 659857 h 2473893"/>
              <a:gd name="connsiteX27" fmla="*/ 165606 w 2228296"/>
              <a:gd name="connsiteY27" fmla="*/ 531540 h 2473893"/>
              <a:gd name="connsiteX28" fmla="*/ 1047560 w 2228296"/>
              <a:gd name="connsiteY28" fmla="*/ 18272 h 2473893"/>
              <a:gd name="connsiteX29" fmla="*/ 1123922 w 2228296"/>
              <a:gd name="connsiteY29" fmla="*/ 603 h 24738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2228296" h="2473893">
                <a:moveTo>
                  <a:pt x="78164" y="737395"/>
                </a:moveTo>
                <a:cubicBezTo>
                  <a:pt x="96207" y="739341"/>
                  <a:pt x="117675" y="747185"/>
                  <a:pt x="142746" y="763633"/>
                </a:cubicBezTo>
                <a:lnTo>
                  <a:pt x="1028754" y="1267480"/>
                </a:lnTo>
                <a:cubicBezTo>
                  <a:pt x="1065605" y="1292389"/>
                  <a:pt x="1065270" y="1320452"/>
                  <a:pt x="1066752" y="1386481"/>
                </a:cubicBezTo>
                <a:cubicBezTo>
                  <a:pt x="1071835" y="1898014"/>
                  <a:pt x="1065344" y="1866605"/>
                  <a:pt x="1065805" y="2385284"/>
                </a:cubicBezTo>
                <a:cubicBezTo>
                  <a:pt x="1067286" y="2456903"/>
                  <a:pt x="1021918" y="2491615"/>
                  <a:pt x="965133" y="2464070"/>
                </a:cubicBezTo>
                <a:cubicBezTo>
                  <a:pt x="664661" y="2290876"/>
                  <a:pt x="361764" y="2122526"/>
                  <a:pt x="63714" y="1944486"/>
                </a:cubicBezTo>
                <a:cubicBezTo>
                  <a:pt x="362" y="1914305"/>
                  <a:pt x="486" y="1888412"/>
                  <a:pt x="0" y="1820321"/>
                </a:cubicBezTo>
                <a:lnTo>
                  <a:pt x="3515" y="806011"/>
                </a:lnTo>
                <a:cubicBezTo>
                  <a:pt x="744" y="778803"/>
                  <a:pt x="24037" y="731558"/>
                  <a:pt x="78164" y="737395"/>
                </a:cubicBezTo>
                <a:close/>
                <a:moveTo>
                  <a:pt x="2148439" y="737206"/>
                </a:moveTo>
                <a:cubicBezTo>
                  <a:pt x="2203248" y="728529"/>
                  <a:pt x="2224497" y="776682"/>
                  <a:pt x="2227177" y="815702"/>
                </a:cubicBezTo>
                <a:lnTo>
                  <a:pt x="2228269" y="1823955"/>
                </a:lnTo>
                <a:cubicBezTo>
                  <a:pt x="2228995" y="1913849"/>
                  <a:pt x="2215792" y="1920363"/>
                  <a:pt x="2157287" y="1952965"/>
                </a:cubicBezTo>
                <a:lnTo>
                  <a:pt x="1266769" y="2462860"/>
                </a:lnTo>
                <a:cubicBezTo>
                  <a:pt x="1217252" y="2490407"/>
                  <a:pt x="1160981" y="2466596"/>
                  <a:pt x="1161254" y="2388919"/>
                </a:cubicBezTo>
                <a:cubicBezTo>
                  <a:pt x="1160501" y="2037401"/>
                  <a:pt x="1163704" y="1871364"/>
                  <a:pt x="1161516" y="1382847"/>
                </a:cubicBezTo>
                <a:cubicBezTo>
                  <a:pt x="1161788" y="1321663"/>
                  <a:pt x="1156607" y="1297235"/>
                  <a:pt x="1193459" y="1271114"/>
                </a:cubicBezTo>
                <a:lnTo>
                  <a:pt x="2081888" y="767269"/>
                </a:lnTo>
                <a:cubicBezTo>
                  <a:pt x="2108171" y="749305"/>
                  <a:pt x="2130170" y="740097"/>
                  <a:pt x="2148439" y="737206"/>
                </a:cubicBezTo>
                <a:close/>
                <a:moveTo>
                  <a:pt x="1123922" y="603"/>
                </a:moveTo>
                <a:cubicBezTo>
                  <a:pt x="1147635" y="2984"/>
                  <a:pt x="1169553" y="12167"/>
                  <a:pt x="1189513" y="23752"/>
                </a:cubicBezTo>
                <a:cubicBezTo>
                  <a:pt x="1649587" y="290791"/>
                  <a:pt x="1728862" y="333509"/>
                  <a:pt x="2076896" y="540611"/>
                </a:cubicBezTo>
                <a:cubicBezTo>
                  <a:pt x="2121051" y="569275"/>
                  <a:pt x="2117814" y="625410"/>
                  <a:pt x="2066739" y="659564"/>
                </a:cubicBezTo>
                <a:lnTo>
                  <a:pt x="1187995" y="1166033"/>
                </a:lnTo>
                <a:cubicBezTo>
                  <a:pt x="1137993" y="1194016"/>
                  <a:pt x="1093739" y="1199868"/>
                  <a:pt x="1021917" y="1158324"/>
                </a:cubicBezTo>
                <a:cubicBezTo>
                  <a:pt x="747176" y="999409"/>
                  <a:pt x="438972" y="826881"/>
                  <a:pt x="156490" y="659857"/>
                </a:cubicBezTo>
                <a:cubicBezTo>
                  <a:pt x="113558" y="632825"/>
                  <a:pt x="91261" y="581270"/>
                  <a:pt x="165606" y="531540"/>
                </a:cubicBezTo>
                <a:lnTo>
                  <a:pt x="1047560" y="18272"/>
                </a:lnTo>
                <a:cubicBezTo>
                  <a:pt x="1074702" y="2645"/>
                  <a:pt x="1100210" y="-1777"/>
                  <a:pt x="1123922" y="603"/>
                </a:cubicBezTo>
                <a:close/>
              </a:path>
            </a:pathLst>
          </a:custGeom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sp>
        <p:nvSpPr>
          <p:cNvPr id="6" name="Rounded Rectangle 11"/>
          <p:cNvSpPr/>
          <p:nvPr userDrawn="1"/>
        </p:nvSpPr>
        <p:spPr>
          <a:xfrm rot="18900000">
            <a:off x="8457179" y="495128"/>
            <a:ext cx="1446793" cy="1440493"/>
          </a:xfrm>
          <a:custGeom>
            <a:avLst/>
            <a:gdLst>
              <a:gd name="connsiteX0" fmla="*/ 0 w 2309041"/>
              <a:gd name="connsiteY0" fmla="*/ 122448 h 2313432"/>
              <a:gd name="connsiteX1" fmla="*/ 122448 w 2309041"/>
              <a:gd name="connsiteY1" fmla="*/ 0 h 2313432"/>
              <a:gd name="connsiteX2" fmla="*/ 2186593 w 2309041"/>
              <a:gd name="connsiteY2" fmla="*/ 0 h 2313432"/>
              <a:gd name="connsiteX3" fmla="*/ 2309041 w 2309041"/>
              <a:gd name="connsiteY3" fmla="*/ 122448 h 2313432"/>
              <a:gd name="connsiteX4" fmla="*/ 2309041 w 2309041"/>
              <a:gd name="connsiteY4" fmla="*/ 2190984 h 2313432"/>
              <a:gd name="connsiteX5" fmla="*/ 2186593 w 2309041"/>
              <a:gd name="connsiteY5" fmla="*/ 2313432 h 2313432"/>
              <a:gd name="connsiteX6" fmla="*/ 122448 w 2309041"/>
              <a:gd name="connsiteY6" fmla="*/ 2313432 h 2313432"/>
              <a:gd name="connsiteX7" fmla="*/ 0 w 2309041"/>
              <a:gd name="connsiteY7" fmla="*/ 2190984 h 2313432"/>
              <a:gd name="connsiteX8" fmla="*/ 0 w 2309041"/>
              <a:gd name="connsiteY8" fmla="*/ 122448 h 2313432"/>
              <a:gd name="connsiteX0" fmla="*/ 0 w 2756331"/>
              <a:gd name="connsiteY0" fmla="*/ 122448 h 2313432"/>
              <a:gd name="connsiteX1" fmla="*/ 122448 w 2756331"/>
              <a:gd name="connsiteY1" fmla="*/ 0 h 2313432"/>
              <a:gd name="connsiteX2" fmla="*/ 2186593 w 2756331"/>
              <a:gd name="connsiteY2" fmla="*/ 0 h 2313432"/>
              <a:gd name="connsiteX3" fmla="*/ 2309041 w 2756331"/>
              <a:gd name="connsiteY3" fmla="*/ 122448 h 2313432"/>
              <a:gd name="connsiteX4" fmla="*/ 2756331 w 2756331"/>
              <a:gd name="connsiteY4" fmla="*/ 1743694 h 2313432"/>
              <a:gd name="connsiteX5" fmla="*/ 2186593 w 2756331"/>
              <a:gd name="connsiteY5" fmla="*/ 2313432 h 2313432"/>
              <a:gd name="connsiteX6" fmla="*/ 122448 w 2756331"/>
              <a:gd name="connsiteY6" fmla="*/ 2313432 h 2313432"/>
              <a:gd name="connsiteX7" fmla="*/ 0 w 2756331"/>
              <a:gd name="connsiteY7" fmla="*/ 2190984 h 2313432"/>
              <a:gd name="connsiteX8" fmla="*/ 0 w 2756331"/>
              <a:gd name="connsiteY8" fmla="*/ 122448 h 2313432"/>
              <a:gd name="connsiteX0" fmla="*/ 0 w 2756331"/>
              <a:gd name="connsiteY0" fmla="*/ 122448 h 2313432"/>
              <a:gd name="connsiteX1" fmla="*/ 122448 w 2756331"/>
              <a:gd name="connsiteY1" fmla="*/ 0 h 2313432"/>
              <a:gd name="connsiteX2" fmla="*/ 2186593 w 2756331"/>
              <a:gd name="connsiteY2" fmla="*/ 0 h 2313432"/>
              <a:gd name="connsiteX3" fmla="*/ 2309041 w 2756331"/>
              <a:gd name="connsiteY3" fmla="*/ 122448 h 2313432"/>
              <a:gd name="connsiteX4" fmla="*/ 2756331 w 2756331"/>
              <a:gd name="connsiteY4" fmla="*/ 1743694 h 2313432"/>
              <a:gd name="connsiteX5" fmla="*/ 2654369 w 2756331"/>
              <a:gd name="connsiteY5" fmla="*/ 1852485 h 2313432"/>
              <a:gd name="connsiteX6" fmla="*/ 122448 w 2756331"/>
              <a:gd name="connsiteY6" fmla="*/ 2313432 h 2313432"/>
              <a:gd name="connsiteX7" fmla="*/ 0 w 2756331"/>
              <a:gd name="connsiteY7" fmla="*/ 2190984 h 2313432"/>
              <a:gd name="connsiteX8" fmla="*/ 0 w 2756331"/>
              <a:gd name="connsiteY8" fmla="*/ 122448 h 2313432"/>
              <a:gd name="connsiteX0" fmla="*/ 0 w 2756331"/>
              <a:gd name="connsiteY0" fmla="*/ 122448 h 2193261"/>
              <a:gd name="connsiteX1" fmla="*/ 122448 w 2756331"/>
              <a:gd name="connsiteY1" fmla="*/ 0 h 2193261"/>
              <a:gd name="connsiteX2" fmla="*/ 2186593 w 2756331"/>
              <a:gd name="connsiteY2" fmla="*/ 0 h 2193261"/>
              <a:gd name="connsiteX3" fmla="*/ 2309041 w 2756331"/>
              <a:gd name="connsiteY3" fmla="*/ 122448 h 2193261"/>
              <a:gd name="connsiteX4" fmla="*/ 2756331 w 2756331"/>
              <a:gd name="connsiteY4" fmla="*/ 1743694 h 2193261"/>
              <a:gd name="connsiteX5" fmla="*/ 2654369 w 2756331"/>
              <a:gd name="connsiteY5" fmla="*/ 1852485 h 2193261"/>
              <a:gd name="connsiteX6" fmla="*/ 1768205 w 2756331"/>
              <a:gd name="connsiteY6" fmla="*/ 797431 h 2193261"/>
              <a:gd name="connsiteX7" fmla="*/ 0 w 2756331"/>
              <a:gd name="connsiteY7" fmla="*/ 2190984 h 2193261"/>
              <a:gd name="connsiteX8" fmla="*/ 0 w 2756331"/>
              <a:gd name="connsiteY8" fmla="*/ 122448 h 2193261"/>
              <a:gd name="connsiteX0" fmla="*/ 0 w 2756331"/>
              <a:gd name="connsiteY0" fmla="*/ 122448 h 2194935"/>
              <a:gd name="connsiteX1" fmla="*/ 122448 w 2756331"/>
              <a:gd name="connsiteY1" fmla="*/ 0 h 2194935"/>
              <a:gd name="connsiteX2" fmla="*/ 2186593 w 2756331"/>
              <a:gd name="connsiteY2" fmla="*/ 0 h 2194935"/>
              <a:gd name="connsiteX3" fmla="*/ 2309041 w 2756331"/>
              <a:gd name="connsiteY3" fmla="*/ 122448 h 2194935"/>
              <a:gd name="connsiteX4" fmla="*/ 2756331 w 2756331"/>
              <a:gd name="connsiteY4" fmla="*/ 1743694 h 2194935"/>
              <a:gd name="connsiteX5" fmla="*/ 2654369 w 2756331"/>
              <a:gd name="connsiteY5" fmla="*/ 1852485 h 2194935"/>
              <a:gd name="connsiteX6" fmla="*/ 986298 w 2756331"/>
              <a:gd name="connsiteY6" fmla="*/ 1435925 h 2194935"/>
              <a:gd name="connsiteX7" fmla="*/ 0 w 2756331"/>
              <a:gd name="connsiteY7" fmla="*/ 2190984 h 2194935"/>
              <a:gd name="connsiteX8" fmla="*/ 0 w 2756331"/>
              <a:gd name="connsiteY8" fmla="*/ 122448 h 2194935"/>
              <a:gd name="connsiteX0" fmla="*/ 0 w 2756331"/>
              <a:gd name="connsiteY0" fmla="*/ 122448 h 1852485"/>
              <a:gd name="connsiteX1" fmla="*/ 122448 w 2756331"/>
              <a:gd name="connsiteY1" fmla="*/ 0 h 1852485"/>
              <a:gd name="connsiteX2" fmla="*/ 2186593 w 2756331"/>
              <a:gd name="connsiteY2" fmla="*/ 0 h 1852485"/>
              <a:gd name="connsiteX3" fmla="*/ 2309041 w 2756331"/>
              <a:gd name="connsiteY3" fmla="*/ 122448 h 1852485"/>
              <a:gd name="connsiteX4" fmla="*/ 2756331 w 2756331"/>
              <a:gd name="connsiteY4" fmla="*/ 1743694 h 1852485"/>
              <a:gd name="connsiteX5" fmla="*/ 2654369 w 2756331"/>
              <a:gd name="connsiteY5" fmla="*/ 1852485 h 1852485"/>
              <a:gd name="connsiteX6" fmla="*/ 986298 w 2756331"/>
              <a:gd name="connsiteY6" fmla="*/ 1435925 h 1852485"/>
              <a:gd name="connsiteX7" fmla="*/ 894581 w 2756331"/>
              <a:gd name="connsiteY7" fmla="*/ 1337378 h 1852485"/>
              <a:gd name="connsiteX8" fmla="*/ 0 w 2756331"/>
              <a:gd name="connsiteY8" fmla="*/ 122448 h 1852485"/>
              <a:gd name="connsiteX0" fmla="*/ 0 w 2756331"/>
              <a:gd name="connsiteY0" fmla="*/ 539006 h 2269043"/>
              <a:gd name="connsiteX1" fmla="*/ 620956 w 2756331"/>
              <a:gd name="connsiteY1" fmla="*/ 0 h 2269043"/>
              <a:gd name="connsiteX2" fmla="*/ 2186593 w 2756331"/>
              <a:gd name="connsiteY2" fmla="*/ 416558 h 2269043"/>
              <a:gd name="connsiteX3" fmla="*/ 2309041 w 2756331"/>
              <a:gd name="connsiteY3" fmla="*/ 539006 h 2269043"/>
              <a:gd name="connsiteX4" fmla="*/ 2756331 w 2756331"/>
              <a:gd name="connsiteY4" fmla="*/ 2160252 h 2269043"/>
              <a:gd name="connsiteX5" fmla="*/ 2654369 w 2756331"/>
              <a:gd name="connsiteY5" fmla="*/ 2269043 h 2269043"/>
              <a:gd name="connsiteX6" fmla="*/ 986298 w 2756331"/>
              <a:gd name="connsiteY6" fmla="*/ 1852483 h 2269043"/>
              <a:gd name="connsiteX7" fmla="*/ 894581 w 2756331"/>
              <a:gd name="connsiteY7" fmla="*/ 1753936 h 2269043"/>
              <a:gd name="connsiteX8" fmla="*/ 0 w 2756331"/>
              <a:gd name="connsiteY8" fmla="*/ 539006 h 2269043"/>
              <a:gd name="connsiteX0" fmla="*/ 0 w 2288552"/>
              <a:gd name="connsiteY0" fmla="*/ 173665 h 2269043"/>
              <a:gd name="connsiteX1" fmla="*/ 153177 w 2288552"/>
              <a:gd name="connsiteY1" fmla="*/ 0 h 2269043"/>
              <a:gd name="connsiteX2" fmla="*/ 1718814 w 2288552"/>
              <a:gd name="connsiteY2" fmla="*/ 416558 h 2269043"/>
              <a:gd name="connsiteX3" fmla="*/ 1841262 w 2288552"/>
              <a:gd name="connsiteY3" fmla="*/ 539006 h 2269043"/>
              <a:gd name="connsiteX4" fmla="*/ 2288552 w 2288552"/>
              <a:gd name="connsiteY4" fmla="*/ 2160252 h 2269043"/>
              <a:gd name="connsiteX5" fmla="*/ 2186590 w 2288552"/>
              <a:gd name="connsiteY5" fmla="*/ 2269043 h 2269043"/>
              <a:gd name="connsiteX6" fmla="*/ 518519 w 2288552"/>
              <a:gd name="connsiteY6" fmla="*/ 1852483 h 2269043"/>
              <a:gd name="connsiteX7" fmla="*/ 426802 w 2288552"/>
              <a:gd name="connsiteY7" fmla="*/ 1753936 h 2269043"/>
              <a:gd name="connsiteX8" fmla="*/ 0 w 2288552"/>
              <a:gd name="connsiteY8" fmla="*/ 173665 h 2269043"/>
              <a:gd name="connsiteX0" fmla="*/ 0 w 2298796"/>
              <a:gd name="connsiteY0" fmla="*/ 142934 h 2269043"/>
              <a:gd name="connsiteX1" fmla="*/ 163421 w 2298796"/>
              <a:gd name="connsiteY1" fmla="*/ 0 h 2269043"/>
              <a:gd name="connsiteX2" fmla="*/ 1729058 w 2298796"/>
              <a:gd name="connsiteY2" fmla="*/ 416558 h 2269043"/>
              <a:gd name="connsiteX3" fmla="*/ 1851506 w 2298796"/>
              <a:gd name="connsiteY3" fmla="*/ 539006 h 2269043"/>
              <a:gd name="connsiteX4" fmla="*/ 2298796 w 2298796"/>
              <a:gd name="connsiteY4" fmla="*/ 2160252 h 2269043"/>
              <a:gd name="connsiteX5" fmla="*/ 2196834 w 2298796"/>
              <a:gd name="connsiteY5" fmla="*/ 2269043 h 2269043"/>
              <a:gd name="connsiteX6" fmla="*/ 528763 w 2298796"/>
              <a:gd name="connsiteY6" fmla="*/ 1852483 h 2269043"/>
              <a:gd name="connsiteX7" fmla="*/ 437046 w 2298796"/>
              <a:gd name="connsiteY7" fmla="*/ 1753936 h 2269043"/>
              <a:gd name="connsiteX8" fmla="*/ 0 w 2298796"/>
              <a:gd name="connsiteY8" fmla="*/ 142934 h 2269043"/>
              <a:gd name="connsiteX0" fmla="*/ 0 w 2298796"/>
              <a:gd name="connsiteY0" fmla="*/ 145749 h 2271858"/>
              <a:gd name="connsiteX1" fmla="*/ 163421 w 2298796"/>
              <a:gd name="connsiteY1" fmla="*/ 2815 h 2271858"/>
              <a:gd name="connsiteX2" fmla="*/ 1729058 w 2298796"/>
              <a:gd name="connsiteY2" fmla="*/ 419373 h 2271858"/>
              <a:gd name="connsiteX3" fmla="*/ 1851506 w 2298796"/>
              <a:gd name="connsiteY3" fmla="*/ 541821 h 2271858"/>
              <a:gd name="connsiteX4" fmla="*/ 2298796 w 2298796"/>
              <a:gd name="connsiteY4" fmla="*/ 2163067 h 2271858"/>
              <a:gd name="connsiteX5" fmla="*/ 2196834 w 2298796"/>
              <a:gd name="connsiteY5" fmla="*/ 2271858 h 2271858"/>
              <a:gd name="connsiteX6" fmla="*/ 528763 w 2298796"/>
              <a:gd name="connsiteY6" fmla="*/ 1855298 h 2271858"/>
              <a:gd name="connsiteX7" fmla="*/ 437046 w 2298796"/>
              <a:gd name="connsiteY7" fmla="*/ 1756751 h 2271858"/>
              <a:gd name="connsiteX8" fmla="*/ 0 w 2298796"/>
              <a:gd name="connsiteY8" fmla="*/ 145749 h 2271858"/>
              <a:gd name="connsiteX0" fmla="*/ 1583 w 2300379"/>
              <a:gd name="connsiteY0" fmla="*/ 146709 h 2272818"/>
              <a:gd name="connsiteX1" fmla="*/ 165004 w 2300379"/>
              <a:gd name="connsiteY1" fmla="*/ 3775 h 2272818"/>
              <a:gd name="connsiteX2" fmla="*/ 1730641 w 2300379"/>
              <a:gd name="connsiteY2" fmla="*/ 420333 h 2272818"/>
              <a:gd name="connsiteX3" fmla="*/ 1853089 w 2300379"/>
              <a:gd name="connsiteY3" fmla="*/ 542781 h 2272818"/>
              <a:gd name="connsiteX4" fmla="*/ 2300379 w 2300379"/>
              <a:gd name="connsiteY4" fmla="*/ 2164027 h 2272818"/>
              <a:gd name="connsiteX5" fmla="*/ 2198417 w 2300379"/>
              <a:gd name="connsiteY5" fmla="*/ 2272818 h 2272818"/>
              <a:gd name="connsiteX6" fmla="*/ 530346 w 2300379"/>
              <a:gd name="connsiteY6" fmla="*/ 1856258 h 2272818"/>
              <a:gd name="connsiteX7" fmla="*/ 438629 w 2300379"/>
              <a:gd name="connsiteY7" fmla="*/ 1757711 h 2272818"/>
              <a:gd name="connsiteX8" fmla="*/ 1583 w 2300379"/>
              <a:gd name="connsiteY8" fmla="*/ 146709 h 2272818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98751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98751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64606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8243"/>
              <a:gd name="connsiteX1" fmla="*/ 165338 w 2300713"/>
              <a:gd name="connsiteY1" fmla="*/ 6956 h 2288243"/>
              <a:gd name="connsiteX2" fmla="*/ 1730975 w 2300713"/>
              <a:gd name="connsiteY2" fmla="*/ 423514 h 2288243"/>
              <a:gd name="connsiteX3" fmla="*/ 1853423 w 2300713"/>
              <a:gd name="connsiteY3" fmla="*/ 545962 h 2288243"/>
              <a:gd name="connsiteX4" fmla="*/ 2300713 w 2300713"/>
              <a:gd name="connsiteY4" fmla="*/ 2167208 h 2288243"/>
              <a:gd name="connsiteX5" fmla="*/ 2164606 w 2300713"/>
              <a:gd name="connsiteY5" fmla="*/ 2275999 h 2288243"/>
              <a:gd name="connsiteX6" fmla="*/ 530680 w 2300713"/>
              <a:gd name="connsiteY6" fmla="*/ 1859439 h 2288243"/>
              <a:gd name="connsiteX7" fmla="*/ 438963 w 2300713"/>
              <a:gd name="connsiteY7" fmla="*/ 1760892 h 2288243"/>
              <a:gd name="connsiteX8" fmla="*/ 1917 w 2300713"/>
              <a:gd name="connsiteY8" fmla="*/ 149890 h 2288243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08231 w 2303711"/>
              <a:gd name="connsiteY7" fmla="*/ 1682357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08231 w 2303711"/>
              <a:gd name="connsiteY7" fmla="*/ 1682357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77326 w 2303711"/>
              <a:gd name="connsiteY3" fmla="*/ 590351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77326 w 2303711"/>
              <a:gd name="connsiteY3" fmla="*/ 590351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422589 w 2303711"/>
              <a:gd name="connsiteY7" fmla="*/ 1674265 h 2292042"/>
              <a:gd name="connsiteX8" fmla="*/ 1917 w 2303711"/>
              <a:gd name="connsiteY8" fmla="*/ 149890 h 2292042"/>
              <a:gd name="connsiteX0" fmla="*/ 2010 w 2303804"/>
              <a:gd name="connsiteY0" fmla="*/ 147792 h 2289944"/>
              <a:gd name="connsiteX1" fmla="*/ 163186 w 2303804"/>
              <a:gd name="connsiteY1" fmla="*/ 7104 h 2289944"/>
              <a:gd name="connsiteX2" fmla="*/ 1731068 w 2303804"/>
              <a:gd name="connsiteY2" fmla="*/ 421416 h 2289944"/>
              <a:gd name="connsiteX3" fmla="*/ 1877419 w 2303804"/>
              <a:gd name="connsiteY3" fmla="*/ 588253 h 2289944"/>
              <a:gd name="connsiteX4" fmla="*/ 2300806 w 2303804"/>
              <a:gd name="connsiteY4" fmla="*/ 2165110 h 2289944"/>
              <a:gd name="connsiteX5" fmla="*/ 2164699 w 2303804"/>
              <a:gd name="connsiteY5" fmla="*/ 2273901 h 2289944"/>
              <a:gd name="connsiteX6" fmla="*/ 588820 w 2303804"/>
              <a:gd name="connsiteY6" fmla="*/ 1874416 h 2289944"/>
              <a:gd name="connsiteX7" fmla="*/ 422682 w 2303804"/>
              <a:gd name="connsiteY7" fmla="*/ 1672167 h 2289944"/>
              <a:gd name="connsiteX8" fmla="*/ 2010 w 2303804"/>
              <a:gd name="connsiteY8" fmla="*/ 147792 h 2289944"/>
              <a:gd name="connsiteX0" fmla="*/ 2010 w 2303368"/>
              <a:gd name="connsiteY0" fmla="*/ 147792 h 2301573"/>
              <a:gd name="connsiteX1" fmla="*/ 163186 w 2303368"/>
              <a:gd name="connsiteY1" fmla="*/ 7104 h 2301573"/>
              <a:gd name="connsiteX2" fmla="*/ 1731068 w 2303368"/>
              <a:gd name="connsiteY2" fmla="*/ 421416 h 2301573"/>
              <a:gd name="connsiteX3" fmla="*/ 1877419 w 2303368"/>
              <a:gd name="connsiteY3" fmla="*/ 588253 h 2301573"/>
              <a:gd name="connsiteX4" fmla="*/ 2300806 w 2303368"/>
              <a:gd name="connsiteY4" fmla="*/ 2165110 h 2301573"/>
              <a:gd name="connsiteX5" fmla="*/ 2155719 w 2303368"/>
              <a:gd name="connsiteY5" fmla="*/ 2287371 h 2301573"/>
              <a:gd name="connsiteX6" fmla="*/ 588820 w 2303368"/>
              <a:gd name="connsiteY6" fmla="*/ 1874416 h 2301573"/>
              <a:gd name="connsiteX7" fmla="*/ 422682 w 2303368"/>
              <a:gd name="connsiteY7" fmla="*/ 1672167 h 2301573"/>
              <a:gd name="connsiteX8" fmla="*/ 2010 w 2303368"/>
              <a:gd name="connsiteY8" fmla="*/ 147792 h 2301573"/>
              <a:gd name="connsiteX0" fmla="*/ 2010 w 2303368"/>
              <a:gd name="connsiteY0" fmla="*/ 147792 h 2301573"/>
              <a:gd name="connsiteX1" fmla="*/ 163186 w 2303368"/>
              <a:gd name="connsiteY1" fmla="*/ 7104 h 2301573"/>
              <a:gd name="connsiteX2" fmla="*/ 1731068 w 2303368"/>
              <a:gd name="connsiteY2" fmla="*/ 421416 h 2301573"/>
              <a:gd name="connsiteX3" fmla="*/ 1877419 w 2303368"/>
              <a:gd name="connsiteY3" fmla="*/ 588253 h 2301573"/>
              <a:gd name="connsiteX4" fmla="*/ 2300806 w 2303368"/>
              <a:gd name="connsiteY4" fmla="*/ 2165110 h 2301573"/>
              <a:gd name="connsiteX5" fmla="*/ 2155719 w 2303368"/>
              <a:gd name="connsiteY5" fmla="*/ 2287371 h 2301573"/>
              <a:gd name="connsiteX6" fmla="*/ 588820 w 2303368"/>
              <a:gd name="connsiteY6" fmla="*/ 1874416 h 2301573"/>
              <a:gd name="connsiteX7" fmla="*/ 422682 w 2303368"/>
              <a:gd name="connsiteY7" fmla="*/ 1672167 h 2301573"/>
              <a:gd name="connsiteX8" fmla="*/ 2010 w 2303368"/>
              <a:gd name="connsiteY8" fmla="*/ 147792 h 2301573"/>
              <a:gd name="connsiteX0" fmla="*/ 2010 w 2304304"/>
              <a:gd name="connsiteY0" fmla="*/ 147792 h 2296304"/>
              <a:gd name="connsiteX1" fmla="*/ 163186 w 2304304"/>
              <a:gd name="connsiteY1" fmla="*/ 7104 h 2296304"/>
              <a:gd name="connsiteX2" fmla="*/ 1731068 w 2304304"/>
              <a:gd name="connsiteY2" fmla="*/ 421416 h 2296304"/>
              <a:gd name="connsiteX3" fmla="*/ 1877419 w 2304304"/>
              <a:gd name="connsiteY3" fmla="*/ 588253 h 2296304"/>
              <a:gd name="connsiteX4" fmla="*/ 2300806 w 2304304"/>
              <a:gd name="connsiteY4" fmla="*/ 2165110 h 2296304"/>
              <a:gd name="connsiteX5" fmla="*/ 2155719 w 2304304"/>
              <a:gd name="connsiteY5" fmla="*/ 2287371 h 2296304"/>
              <a:gd name="connsiteX6" fmla="*/ 588820 w 2304304"/>
              <a:gd name="connsiteY6" fmla="*/ 1874416 h 2296304"/>
              <a:gd name="connsiteX7" fmla="*/ 422682 w 2304304"/>
              <a:gd name="connsiteY7" fmla="*/ 1672167 h 2296304"/>
              <a:gd name="connsiteX8" fmla="*/ 2010 w 2304304"/>
              <a:gd name="connsiteY8" fmla="*/ 147792 h 2296304"/>
              <a:gd name="connsiteX0" fmla="*/ 2010 w 2300806"/>
              <a:gd name="connsiteY0" fmla="*/ 147792 h 2298797"/>
              <a:gd name="connsiteX1" fmla="*/ 163186 w 2300806"/>
              <a:gd name="connsiteY1" fmla="*/ 7104 h 2298797"/>
              <a:gd name="connsiteX2" fmla="*/ 1731068 w 2300806"/>
              <a:gd name="connsiteY2" fmla="*/ 421416 h 2298797"/>
              <a:gd name="connsiteX3" fmla="*/ 1877419 w 2300806"/>
              <a:gd name="connsiteY3" fmla="*/ 588253 h 2298797"/>
              <a:gd name="connsiteX4" fmla="*/ 2300806 w 2300806"/>
              <a:gd name="connsiteY4" fmla="*/ 2165110 h 2298797"/>
              <a:gd name="connsiteX5" fmla="*/ 2155719 w 2300806"/>
              <a:gd name="connsiteY5" fmla="*/ 2287371 h 2298797"/>
              <a:gd name="connsiteX6" fmla="*/ 588820 w 2300806"/>
              <a:gd name="connsiteY6" fmla="*/ 1874416 h 2298797"/>
              <a:gd name="connsiteX7" fmla="*/ 422682 w 2300806"/>
              <a:gd name="connsiteY7" fmla="*/ 1672167 h 2298797"/>
              <a:gd name="connsiteX8" fmla="*/ 2010 w 2300806"/>
              <a:gd name="connsiteY8" fmla="*/ 147792 h 2298797"/>
              <a:gd name="connsiteX0" fmla="*/ 2010 w 2300806"/>
              <a:gd name="connsiteY0" fmla="*/ 147792 h 2293305"/>
              <a:gd name="connsiteX1" fmla="*/ 163186 w 2300806"/>
              <a:gd name="connsiteY1" fmla="*/ 7104 h 2293305"/>
              <a:gd name="connsiteX2" fmla="*/ 1731068 w 2300806"/>
              <a:gd name="connsiteY2" fmla="*/ 421416 h 2293305"/>
              <a:gd name="connsiteX3" fmla="*/ 1877419 w 2300806"/>
              <a:gd name="connsiteY3" fmla="*/ 588253 h 2293305"/>
              <a:gd name="connsiteX4" fmla="*/ 2300806 w 2300806"/>
              <a:gd name="connsiteY4" fmla="*/ 2165110 h 2293305"/>
              <a:gd name="connsiteX5" fmla="*/ 2155719 w 2300806"/>
              <a:gd name="connsiteY5" fmla="*/ 2287371 h 2293305"/>
              <a:gd name="connsiteX6" fmla="*/ 588820 w 2300806"/>
              <a:gd name="connsiteY6" fmla="*/ 1874416 h 2293305"/>
              <a:gd name="connsiteX7" fmla="*/ 422682 w 2300806"/>
              <a:gd name="connsiteY7" fmla="*/ 1672167 h 2293305"/>
              <a:gd name="connsiteX8" fmla="*/ 2010 w 2300806"/>
              <a:gd name="connsiteY8" fmla="*/ 147792 h 2293305"/>
              <a:gd name="connsiteX0" fmla="*/ 2010 w 2300806"/>
              <a:gd name="connsiteY0" fmla="*/ 147792 h 2290966"/>
              <a:gd name="connsiteX1" fmla="*/ 163186 w 2300806"/>
              <a:gd name="connsiteY1" fmla="*/ 7104 h 2290966"/>
              <a:gd name="connsiteX2" fmla="*/ 1731068 w 2300806"/>
              <a:gd name="connsiteY2" fmla="*/ 421416 h 2290966"/>
              <a:gd name="connsiteX3" fmla="*/ 1877419 w 2300806"/>
              <a:gd name="connsiteY3" fmla="*/ 588253 h 2290966"/>
              <a:gd name="connsiteX4" fmla="*/ 2300806 w 2300806"/>
              <a:gd name="connsiteY4" fmla="*/ 2165110 h 2290966"/>
              <a:gd name="connsiteX5" fmla="*/ 2155719 w 2300806"/>
              <a:gd name="connsiteY5" fmla="*/ 2287371 h 2290966"/>
              <a:gd name="connsiteX6" fmla="*/ 588820 w 2300806"/>
              <a:gd name="connsiteY6" fmla="*/ 1874416 h 2290966"/>
              <a:gd name="connsiteX7" fmla="*/ 422682 w 2300806"/>
              <a:gd name="connsiteY7" fmla="*/ 1672167 h 2290966"/>
              <a:gd name="connsiteX8" fmla="*/ 2010 w 2300806"/>
              <a:gd name="connsiteY8" fmla="*/ 147792 h 2290966"/>
              <a:gd name="connsiteX0" fmla="*/ 2010 w 2300806"/>
              <a:gd name="connsiteY0" fmla="*/ 147792 h 2290966"/>
              <a:gd name="connsiteX1" fmla="*/ 163186 w 2300806"/>
              <a:gd name="connsiteY1" fmla="*/ 7104 h 2290966"/>
              <a:gd name="connsiteX2" fmla="*/ 1731068 w 2300806"/>
              <a:gd name="connsiteY2" fmla="*/ 421416 h 2290966"/>
              <a:gd name="connsiteX3" fmla="*/ 1877419 w 2300806"/>
              <a:gd name="connsiteY3" fmla="*/ 588253 h 2290966"/>
              <a:gd name="connsiteX4" fmla="*/ 2300806 w 2300806"/>
              <a:gd name="connsiteY4" fmla="*/ 2165110 h 2290966"/>
              <a:gd name="connsiteX5" fmla="*/ 2155719 w 2300806"/>
              <a:gd name="connsiteY5" fmla="*/ 2287371 h 2290966"/>
              <a:gd name="connsiteX6" fmla="*/ 588820 w 2300806"/>
              <a:gd name="connsiteY6" fmla="*/ 1874416 h 2290966"/>
              <a:gd name="connsiteX7" fmla="*/ 422682 w 2300806"/>
              <a:gd name="connsiteY7" fmla="*/ 1672167 h 2290966"/>
              <a:gd name="connsiteX8" fmla="*/ 2010 w 2300806"/>
              <a:gd name="connsiteY8" fmla="*/ 147792 h 2290966"/>
              <a:gd name="connsiteX0" fmla="*/ 2321 w 2301117"/>
              <a:gd name="connsiteY0" fmla="*/ 145616 h 2288790"/>
              <a:gd name="connsiteX1" fmla="*/ 163497 w 2301117"/>
              <a:gd name="connsiteY1" fmla="*/ 4928 h 2288790"/>
              <a:gd name="connsiteX2" fmla="*/ 1731379 w 2301117"/>
              <a:gd name="connsiteY2" fmla="*/ 419240 h 2288790"/>
              <a:gd name="connsiteX3" fmla="*/ 1877730 w 2301117"/>
              <a:gd name="connsiteY3" fmla="*/ 586077 h 2288790"/>
              <a:gd name="connsiteX4" fmla="*/ 2301117 w 2301117"/>
              <a:gd name="connsiteY4" fmla="*/ 2162934 h 2288790"/>
              <a:gd name="connsiteX5" fmla="*/ 2156030 w 2301117"/>
              <a:gd name="connsiteY5" fmla="*/ 2285195 h 2288790"/>
              <a:gd name="connsiteX6" fmla="*/ 589131 w 2301117"/>
              <a:gd name="connsiteY6" fmla="*/ 1872240 h 2288790"/>
              <a:gd name="connsiteX7" fmla="*/ 422993 w 2301117"/>
              <a:gd name="connsiteY7" fmla="*/ 1669991 h 2288790"/>
              <a:gd name="connsiteX8" fmla="*/ 2321 w 2301117"/>
              <a:gd name="connsiteY8" fmla="*/ 145616 h 2288790"/>
              <a:gd name="connsiteX0" fmla="*/ 0 w 2298796"/>
              <a:gd name="connsiteY0" fmla="*/ 147175 h 2290349"/>
              <a:gd name="connsiteX1" fmla="*/ 161176 w 2298796"/>
              <a:gd name="connsiteY1" fmla="*/ 6487 h 2290349"/>
              <a:gd name="connsiteX2" fmla="*/ 1729058 w 2298796"/>
              <a:gd name="connsiteY2" fmla="*/ 420799 h 2290349"/>
              <a:gd name="connsiteX3" fmla="*/ 1875409 w 2298796"/>
              <a:gd name="connsiteY3" fmla="*/ 587636 h 2290349"/>
              <a:gd name="connsiteX4" fmla="*/ 2298796 w 2298796"/>
              <a:gd name="connsiteY4" fmla="*/ 2164493 h 2290349"/>
              <a:gd name="connsiteX5" fmla="*/ 2153709 w 2298796"/>
              <a:gd name="connsiteY5" fmla="*/ 2286754 h 2290349"/>
              <a:gd name="connsiteX6" fmla="*/ 586810 w 2298796"/>
              <a:gd name="connsiteY6" fmla="*/ 1873799 h 2290349"/>
              <a:gd name="connsiteX7" fmla="*/ 420672 w 2298796"/>
              <a:gd name="connsiteY7" fmla="*/ 1671550 h 2290349"/>
              <a:gd name="connsiteX8" fmla="*/ 0 w 2298796"/>
              <a:gd name="connsiteY8" fmla="*/ 147175 h 2290349"/>
              <a:gd name="connsiteX0" fmla="*/ 0 w 2298796"/>
              <a:gd name="connsiteY0" fmla="*/ 147356 h 2290530"/>
              <a:gd name="connsiteX1" fmla="*/ 161176 w 2298796"/>
              <a:gd name="connsiteY1" fmla="*/ 6668 h 2290530"/>
              <a:gd name="connsiteX2" fmla="*/ 1729058 w 2298796"/>
              <a:gd name="connsiteY2" fmla="*/ 420980 h 2290530"/>
              <a:gd name="connsiteX3" fmla="*/ 1875409 w 2298796"/>
              <a:gd name="connsiteY3" fmla="*/ 587817 h 2290530"/>
              <a:gd name="connsiteX4" fmla="*/ 2298796 w 2298796"/>
              <a:gd name="connsiteY4" fmla="*/ 2164674 h 2290530"/>
              <a:gd name="connsiteX5" fmla="*/ 2153709 w 2298796"/>
              <a:gd name="connsiteY5" fmla="*/ 2286935 h 2290530"/>
              <a:gd name="connsiteX6" fmla="*/ 586810 w 2298796"/>
              <a:gd name="connsiteY6" fmla="*/ 1873980 h 2290530"/>
              <a:gd name="connsiteX7" fmla="*/ 420672 w 2298796"/>
              <a:gd name="connsiteY7" fmla="*/ 1671731 h 2290530"/>
              <a:gd name="connsiteX8" fmla="*/ 0 w 2298796"/>
              <a:gd name="connsiteY8" fmla="*/ 147356 h 2290530"/>
              <a:gd name="connsiteX0" fmla="*/ 9617 w 2308413"/>
              <a:gd name="connsiteY0" fmla="*/ 144929 h 2288103"/>
              <a:gd name="connsiteX1" fmla="*/ 170793 w 2308413"/>
              <a:gd name="connsiteY1" fmla="*/ 4241 h 2288103"/>
              <a:gd name="connsiteX2" fmla="*/ 1738675 w 2308413"/>
              <a:gd name="connsiteY2" fmla="*/ 418553 h 2288103"/>
              <a:gd name="connsiteX3" fmla="*/ 1885026 w 2308413"/>
              <a:gd name="connsiteY3" fmla="*/ 585390 h 2288103"/>
              <a:gd name="connsiteX4" fmla="*/ 2308413 w 2308413"/>
              <a:gd name="connsiteY4" fmla="*/ 2162247 h 2288103"/>
              <a:gd name="connsiteX5" fmla="*/ 2163326 w 2308413"/>
              <a:gd name="connsiteY5" fmla="*/ 2284508 h 2288103"/>
              <a:gd name="connsiteX6" fmla="*/ 596427 w 2308413"/>
              <a:gd name="connsiteY6" fmla="*/ 1871553 h 2288103"/>
              <a:gd name="connsiteX7" fmla="*/ 430289 w 2308413"/>
              <a:gd name="connsiteY7" fmla="*/ 1669304 h 2288103"/>
              <a:gd name="connsiteX8" fmla="*/ 9617 w 2308413"/>
              <a:gd name="connsiteY8" fmla="*/ 144929 h 2288103"/>
              <a:gd name="connsiteX0" fmla="*/ 8386 w 2307182"/>
              <a:gd name="connsiteY0" fmla="*/ 152138 h 2295312"/>
              <a:gd name="connsiteX1" fmla="*/ 169562 w 2307182"/>
              <a:gd name="connsiteY1" fmla="*/ 11450 h 2295312"/>
              <a:gd name="connsiteX2" fmla="*/ 1737444 w 2307182"/>
              <a:gd name="connsiteY2" fmla="*/ 425762 h 2295312"/>
              <a:gd name="connsiteX3" fmla="*/ 1883795 w 2307182"/>
              <a:gd name="connsiteY3" fmla="*/ 592599 h 2295312"/>
              <a:gd name="connsiteX4" fmla="*/ 2307182 w 2307182"/>
              <a:gd name="connsiteY4" fmla="*/ 2169456 h 2295312"/>
              <a:gd name="connsiteX5" fmla="*/ 2162095 w 2307182"/>
              <a:gd name="connsiteY5" fmla="*/ 2291717 h 2295312"/>
              <a:gd name="connsiteX6" fmla="*/ 595196 w 2307182"/>
              <a:gd name="connsiteY6" fmla="*/ 1878762 h 2295312"/>
              <a:gd name="connsiteX7" fmla="*/ 429058 w 2307182"/>
              <a:gd name="connsiteY7" fmla="*/ 1676513 h 2295312"/>
              <a:gd name="connsiteX8" fmla="*/ 8386 w 2307182"/>
              <a:gd name="connsiteY8" fmla="*/ 152138 h 2295312"/>
              <a:gd name="connsiteX0" fmla="*/ 9020 w 2301081"/>
              <a:gd name="connsiteY0" fmla="*/ 145947 h 2295856"/>
              <a:gd name="connsiteX1" fmla="*/ 163461 w 2301081"/>
              <a:gd name="connsiteY1" fmla="*/ 11994 h 2295856"/>
              <a:gd name="connsiteX2" fmla="*/ 1731343 w 2301081"/>
              <a:gd name="connsiteY2" fmla="*/ 426306 h 2295856"/>
              <a:gd name="connsiteX3" fmla="*/ 1877694 w 2301081"/>
              <a:gd name="connsiteY3" fmla="*/ 593143 h 2295856"/>
              <a:gd name="connsiteX4" fmla="*/ 2301081 w 2301081"/>
              <a:gd name="connsiteY4" fmla="*/ 2170000 h 2295856"/>
              <a:gd name="connsiteX5" fmla="*/ 2155994 w 2301081"/>
              <a:gd name="connsiteY5" fmla="*/ 2292261 h 2295856"/>
              <a:gd name="connsiteX6" fmla="*/ 589095 w 2301081"/>
              <a:gd name="connsiteY6" fmla="*/ 1879306 h 2295856"/>
              <a:gd name="connsiteX7" fmla="*/ 422957 w 2301081"/>
              <a:gd name="connsiteY7" fmla="*/ 1677057 h 2295856"/>
              <a:gd name="connsiteX8" fmla="*/ 9020 w 2301081"/>
              <a:gd name="connsiteY8" fmla="*/ 145947 h 2295856"/>
              <a:gd name="connsiteX0" fmla="*/ 3409 w 2295470"/>
              <a:gd name="connsiteY0" fmla="*/ 146126 h 2296035"/>
              <a:gd name="connsiteX1" fmla="*/ 157850 w 2295470"/>
              <a:gd name="connsiteY1" fmla="*/ 12173 h 2296035"/>
              <a:gd name="connsiteX2" fmla="*/ 1725732 w 2295470"/>
              <a:gd name="connsiteY2" fmla="*/ 426485 h 2296035"/>
              <a:gd name="connsiteX3" fmla="*/ 1872083 w 2295470"/>
              <a:gd name="connsiteY3" fmla="*/ 593322 h 2296035"/>
              <a:gd name="connsiteX4" fmla="*/ 2295470 w 2295470"/>
              <a:gd name="connsiteY4" fmla="*/ 2170179 h 2296035"/>
              <a:gd name="connsiteX5" fmla="*/ 2150383 w 2295470"/>
              <a:gd name="connsiteY5" fmla="*/ 2292440 h 2296035"/>
              <a:gd name="connsiteX6" fmla="*/ 583484 w 2295470"/>
              <a:gd name="connsiteY6" fmla="*/ 1879485 h 2296035"/>
              <a:gd name="connsiteX7" fmla="*/ 417346 w 2295470"/>
              <a:gd name="connsiteY7" fmla="*/ 1677236 h 2296035"/>
              <a:gd name="connsiteX8" fmla="*/ 3409 w 2295470"/>
              <a:gd name="connsiteY8" fmla="*/ 146126 h 2296035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5540 w 2297601"/>
              <a:gd name="connsiteY0" fmla="*/ 143814 h 2293723"/>
              <a:gd name="connsiteX1" fmla="*/ 159981 w 2297601"/>
              <a:gd name="connsiteY1" fmla="*/ 9861 h 2293723"/>
              <a:gd name="connsiteX2" fmla="*/ 1727863 w 2297601"/>
              <a:gd name="connsiteY2" fmla="*/ 424173 h 2293723"/>
              <a:gd name="connsiteX3" fmla="*/ 1874214 w 2297601"/>
              <a:gd name="connsiteY3" fmla="*/ 591010 h 2293723"/>
              <a:gd name="connsiteX4" fmla="*/ 2297601 w 2297601"/>
              <a:gd name="connsiteY4" fmla="*/ 2167867 h 2293723"/>
              <a:gd name="connsiteX5" fmla="*/ 2152514 w 2297601"/>
              <a:gd name="connsiteY5" fmla="*/ 2290128 h 2293723"/>
              <a:gd name="connsiteX6" fmla="*/ 585615 w 2297601"/>
              <a:gd name="connsiteY6" fmla="*/ 1877173 h 2293723"/>
              <a:gd name="connsiteX7" fmla="*/ 419477 w 2297601"/>
              <a:gd name="connsiteY7" fmla="*/ 1674924 h 2293723"/>
              <a:gd name="connsiteX8" fmla="*/ 5540 w 2297601"/>
              <a:gd name="connsiteY8" fmla="*/ 143814 h 2293723"/>
              <a:gd name="connsiteX0" fmla="*/ 5540 w 2297601"/>
              <a:gd name="connsiteY0" fmla="*/ 143814 h 2293723"/>
              <a:gd name="connsiteX1" fmla="*/ 159981 w 2297601"/>
              <a:gd name="connsiteY1" fmla="*/ 9861 h 2293723"/>
              <a:gd name="connsiteX2" fmla="*/ 1727863 w 2297601"/>
              <a:gd name="connsiteY2" fmla="*/ 424173 h 2293723"/>
              <a:gd name="connsiteX3" fmla="*/ 1874214 w 2297601"/>
              <a:gd name="connsiteY3" fmla="*/ 591010 h 2293723"/>
              <a:gd name="connsiteX4" fmla="*/ 2297601 w 2297601"/>
              <a:gd name="connsiteY4" fmla="*/ 2167867 h 2293723"/>
              <a:gd name="connsiteX5" fmla="*/ 2152514 w 2297601"/>
              <a:gd name="connsiteY5" fmla="*/ 2290128 h 2293723"/>
              <a:gd name="connsiteX6" fmla="*/ 585615 w 2297601"/>
              <a:gd name="connsiteY6" fmla="*/ 1877173 h 2293723"/>
              <a:gd name="connsiteX7" fmla="*/ 419477 w 2297601"/>
              <a:gd name="connsiteY7" fmla="*/ 1674924 h 2293723"/>
              <a:gd name="connsiteX8" fmla="*/ 5540 w 2297601"/>
              <a:gd name="connsiteY8" fmla="*/ 143814 h 2293723"/>
              <a:gd name="connsiteX0" fmla="*/ 3923 w 2295984"/>
              <a:gd name="connsiteY0" fmla="*/ 144081 h 2293990"/>
              <a:gd name="connsiteX1" fmla="*/ 158364 w 2295984"/>
              <a:gd name="connsiteY1" fmla="*/ 10128 h 2293990"/>
              <a:gd name="connsiteX2" fmla="*/ 1726246 w 2295984"/>
              <a:gd name="connsiteY2" fmla="*/ 424440 h 2293990"/>
              <a:gd name="connsiteX3" fmla="*/ 1872597 w 2295984"/>
              <a:gd name="connsiteY3" fmla="*/ 591277 h 2293990"/>
              <a:gd name="connsiteX4" fmla="*/ 2295984 w 2295984"/>
              <a:gd name="connsiteY4" fmla="*/ 2168134 h 2293990"/>
              <a:gd name="connsiteX5" fmla="*/ 2150897 w 2295984"/>
              <a:gd name="connsiteY5" fmla="*/ 2290395 h 2293990"/>
              <a:gd name="connsiteX6" fmla="*/ 583998 w 2295984"/>
              <a:gd name="connsiteY6" fmla="*/ 1877440 h 2293990"/>
              <a:gd name="connsiteX7" fmla="*/ 417860 w 2295984"/>
              <a:gd name="connsiteY7" fmla="*/ 1675191 h 2293990"/>
              <a:gd name="connsiteX8" fmla="*/ 3923 w 2295984"/>
              <a:gd name="connsiteY8" fmla="*/ 144081 h 2293990"/>
              <a:gd name="connsiteX0" fmla="*/ 1528 w 2293589"/>
              <a:gd name="connsiteY0" fmla="*/ 144362 h 2294271"/>
              <a:gd name="connsiteX1" fmla="*/ 155969 w 2293589"/>
              <a:gd name="connsiteY1" fmla="*/ 10409 h 2294271"/>
              <a:gd name="connsiteX2" fmla="*/ 1723851 w 2293589"/>
              <a:gd name="connsiteY2" fmla="*/ 424721 h 2294271"/>
              <a:gd name="connsiteX3" fmla="*/ 1870202 w 2293589"/>
              <a:gd name="connsiteY3" fmla="*/ 591558 h 2294271"/>
              <a:gd name="connsiteX4" fmla="*/ 2293589 w 2293589"/>
              <a:gd name="connsiteY4" fmla="*/ 2168415 h 2294271"/>
              <a:gd name="connsiteX5" fmla="*/ 2148502 w 2293589"/>
              <a:gd name="connsiteY5" fmla="*/ 2290676 h 2294271"/>
              <a:gd name="connsiteX6" fmla="*/ 581603 w 2293589"/>
              <a:gd name="connsiteY6" fmla="*/ 1877721 h 2294271"/>
              <a:gd name="connsiteX7" fmla="*/ 415465 w 2293589"/>
              <a:gd name="connsiteY7" fmla="*/ 1675472 h 2294271"/>
              <a:gd name="connsiteX8" fmla="*/ 1528 w 2293589"/>
              <a:gd name="connsiteY8" fmla="*/ 144362 h 2294271"/>
              <a:gd name="connsiteX0" fmla="*/ 1848 w 2293909"/>
              <a:gd name="connsiteY0" fmla="*/ 138202 h 2288111"/>
              <a:gd name="connsiteX1" fmla="*/ 156289 w 2293909"/>
              <a:gd name="connsiteY1" fmla="*/ 4249 h 2288111"/>
              <a:gd name="connsiteX2" fmla="*/ 1724171 w 2293909"/>
              <a:gd name="connsiteY2" fmla="*/ 418561 h 2288111"/>
              <a:gd name="connsiteX3" fmla="*/ 1870522 w 2293909"/>
              <a:gd name="connsiteY3" fmla="*/ 585398 h 2288111"/>
              <a:gd name="connsiteX4" fmla="*/ 2293909 w 2293909"/>
              <a:gd name="connsiteY4" fmla="*/ 2162255 h 2288111"/>
              <a:gd name="connsiteX5" fmla="*/ 2148822 w 2293909"/>
              <a:gd name="connsiteY5" fmla="*/ 2284516 h 2288111"/>
              <a:gd name="connsiteX6" fmla="*/ 581923 w 2293909"/>
              <a:gd name="connsiteY6" fmla="*/ 1871561 h 2288111"/>
              <a:gd name="connsiteX7" fmla="*/ 415785 w 2293909"/>
              <a:gd name="connsiteY7" fmla="*/ 1669312 h 2288111"/>
              <a:gd name="connsiteX8" fmla="*/ 1848 w 2293909"/>
              <a:gd name="connsiteY8" fmla="*/ 138202 h 2288111"/>
              <a:gd name="connsiteX0" fmla="*/ 1289 w 2293350"/>
              <a:gd name="connsiteY0" fmla="*/ 138202 h 2288111"/>
              <a:gd name="connsiteX1" fmla="*/ 155730 w 2293350"/>
              <a:gd name="connsiteY1" fmla="*/ 4249 h 2288111"/>
              <a:gd name="connsiteX2" fmla="*/ 1723612 w 2293350"/>
              <a:gd name="connsiteY2" fmla="*/ 418561 h 2288111"/>
              <a:gd name="connsiteX3" fmla="*/ 1869963 w 2293350"/>
              <a:gd name="connsiteY3" fmla="*/ 585398 h 2288111"/>
              <a:gd name="connsiteX4" fmla="*/ 2293350 w 2293350"/>
              <a:gd name="connsiteY4" fmla="*/ 2162255 h 2288111"/>
              <a:gd name="connsiteX5" fmla="*/ 2148263 w 2293350"/>
              <a:gd name="connsiteY5" fmla="*/ 2284516 h 2288111"/>
              <a:gd name="connsiteX6" fmla="*/ 581364 w 2293350"/>
              <a:gd name="connsiteY6" fmla="*/ 1871561 h 2288111"/>
              <a:gd name="connsiteX7" fmla="*/ 415226 w 2293350"/>
              <a:gd name="connsiteY7" fmla="*/ 1669312 h 2288111"/>
              <a:gd name="connsiteX8" fmla="*/ 1289 w 2293350"/>
              <a:gd name="connsiteY8" fmla="*/ 138202 h 2288111"/>
              <a:gd name="connsiteX0" fmla="*/ 1527 w 2293588"/>
              <a:gd name="connsiteY0" fmla="*/ 138621 h 2288530"/>
              <a:gd name="connsiteX1" fmla="*/ 155968 w 2293588"/>
              <a:gd name="connsiteY1" fmla="*/ 4668 h 2288530"/>
              <a:gd name="connsiteX2" fmla="*/ 1723850 w 2293588"/>
              <a:gd name="connsiteY2" fmla="*/ 418980 h 2288530"/>
              <a:gd name="connsiteX3" fmla="*/ 1870201 w 2293588"/>
              <a:gd name="connsiteY3" fmla="*/ 585817 h 2288530"/>
              <a:gd name="connsiteX4" fmla="*/ 2293588 w 2293588"/>
              <a:gd name="connsiteY4" fmla="*/ 2162674 h 2288530"/>
              <a:gd name="connsiteX5" fmla="*/ 2148501 w 2293588"/>
              <a:gd name="connsiteY5" fmla="*/ 2284935 h 2288530"/>
              <a:gd name="connsiteX6" fmla="*/ 581602 w 2293588"/>
              <a:gd name="connsiteY6" fmla="*/ 1871980 h 2288530"/>
              <a:gd name="connsiteX7" fmla="*/ 415464 w 2293588"/>
              <a:gd name="connsiteY7" fmla="*/ 1669731 h 2288530"/>
              <a:gd name="connsiteX8" fmla="*/ 1527 w 2293588"/>
              <a:gd name="connsiteY8" fmla="*/ 138621 h 2288530"/>
              <a:gd name="connsiteX0" fmla="*/ 4451 w 2296512"/>
              <a:gd name="connsiteY0" fmla="*/ 139388 h 2289297"/>
              <a:gd name="connsiteX1" fmla="*/ 158892 w 2296512"/>
              <a:gd name="connsiteY1" fmla="*/ 5435 h 2289297"/>
              <a:gd name="connsiteX2" fmla="*/ 1726774 w 2296512"/>
              <a:gd name="connsiteY2" fmla="*/ 419747 h 2289297"/>
              <a:gd name="connsiteX3" fmla="*/ 1873125 w 2296512"/>
              <a:gd name="connsiteY3" fmla="*/ 586584 h 2289297"/>
              <a:gd name="connsiteX4" fmla="*/ 2296512 w 2296512"/>
              <a:gd name="connsiteY4" fmla="*/ 2163441 h 2289297"/>
              <a:gd name="connsiteX5" fmla="*/ 2151425 w 2296512"/>
              <a:gd name="connsiteY5" fmla="*/ 2285702 h 2289297"/>
              <a:gd name="connsiteX6" fmla="*/ 584526 w 2296512"/>
              <a:gd name="connsiteY6" fmla="*/ 1872747 h 2289297"/>
              <a:gd name="connsiteX7" fmla="*/ 418388 w 2296512"/>
              <a:gd name="connsiteY7" fmla="*/ 1670498 h 2289297"/>
              <a:gd name="connsiteX8" fmla="*/ 4451 w 2296512"/>
              <a:gd name="connsiteY8" fmla="*/ 139388 h 2289297"/>
              <a:gd name="connsiteX0" fmla="*/ 4451 w 2299782"/>
              <a:gd name="connsiteY0" fmla="*/ 139388 h 2288818"/>
              <a:gd name="connsiteX1" fmla="*/ 158892 w 2299782"/>
              <a:gd name="connsiteY1" fmla="*/ 5435 h 2288818"/>
              <a:gd name="connsiteX2" fmla="*/ 1726774 w 2299782"/>
              <a:gd name="connsiteY2" fmla="*/ 419747 h 2288818"/>
              <a:gd name="connsiteX3" fmla="*/ 1873125 w 2299782"/>
              <a:gd name="connsiteY3" fmla="*/ 586584 h 2288818"/>
              <a:gd name="connsiteX4" fmla="*/ 2296512 w 2299782"/>
              <a:gd name="connsiteY4" fmla="*/ 2163441 h 2288818"/>
              <a:gd name="connsiteX5" fmla="*/ 2151425 w 2299782"/>
              <a:gd name="connsiteY5" fmla="*/ 2285702 h 2288818"/>
              <a:gd name="connsiteX6" fmla="*/ 584526 w 2299782"/>
              <a:gd name="connsiteY6" fmla="*/ 1872747 h 2288818"/>
              <a:gd name="connsiteX7" fmla="*/ 418388 w 2299782"/>
              <a:gd name="connsiteY7" fmla="*/ 1670498 h 2288818"/>
              <a:gd name="connsiteX8" fmla="*/ 4451 w 2299782"/>
              <a:gd name="connsiteY8" fmla="*/ 139388 h 2288818"/>
              <a:gd name="connsiteX0" fmla="*/ 4451 w 2299139"/>
              <a:gd name="connsiteY0" fmla="*/ 139388 h 2287220"/>
              <a:gd name="connsiteX1" fmla="*/ 158892 w 2299139"/>
              <a:gd name="connsiteY1" fmla="*/ 5435 h 2287220"/>
              <a:gd name="connsiteX2" fmla="*/ 1726774 w 2299139"/>
              <a:gd name="connsiteY2" fmla="*/ 419747 h 2287220"/>
              <a:gd name="connsiteX3" fmla="*/ 1873125 w 2299139"/>
              <a:gd name="connsiteY3" fmla="*/ 586584 h 2287220"/>
              <a:gd name="connsiteX4" fmla="*/ 2296512 w 2299139"/>
              <a:gd name="connsiteY4" fmla="*/ 2163441 h 2287220"/>
              <a:gd name="connsiteX5" fmla="*/ 2151425 w 2299139"/>
              <a:gd name="connsiteY5" fmla="*/ 2285702 h 2287220"/>
              <a:gd name="connsiteX6" fmla="*/ 584526 w 2299139"/>
              <a:gd name="connsiteY6" fmla="*/ 1872747 h 2287220"/>
              <a:gd name="connsiteX7" fmla="*/ 418388 w 2299139"/>
              <a:gd name="connsiteY7" fmla="*/ 1670498 h 2287220"/>
              <a:gd name="connsiteX8" fmla="*/ 4451 w 2299139"/>
              <a:gd name="connsiteY8" fmla="*/ 139388 h 2287220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84526 w 2299277"/>
              <a:gd name="connsiteY6" fmla="*/ 1872747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4690 w 2299277"/>
              <a:gd name="connsiteY3" fmla="*/ 585018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4690 w 2299277"/>
              <a:gd name="connsiteY3" fmla="*/ 588149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99277" h="2289265">
                <a:moveTo>
                  <a:pt x="4451" y="139388"/>
                </a:moveTo>
                <a:cubicBezTo>
                  <a:pt x="-13417" y="60766"/>
                  <a:pt x="19464" y="-22226"/>
                  <a:pt x="158892" y="5435"/>
                </a:cubicBezTo>
                <a:lnTo>
                  <a:pt x="1726774" y="419747"/>
                </a:lnTo>
                <a:cubicBezTo>
                  <a:pt x="1822894" y="445626"/>
                  <a:pt x="1861313" y="514526"/>
                  <a:pt x="1880135" y="585426"/>
                </a:cubicBezTo>
                <a:cubicBezTo>
                  <a:pt x="2097057" y="1402519"/>
                  <a:pt x="2138139" y="1539608"/>
                  <a:pt x="2296512" y="2163441"/>
                </a:cubicBezTo>
                <a:cubicBezTo>
                  <a:pt x="2313920" y="2245273"/>
                  <a:pt x="2247201" y="2304717"/>
                  <a:pt x="2151425" y="2285702"/>
                </a:cubicBezTo>
                <a:lnTo>
                  <a:pt x="594791" y="1867358"/>
                </a:lnTo>
                <a:cubicBezTo>
                  <a:pt x="507154" y="1842614"/>
                  <a:pt x="450849" y="1799460"/>
                  <a:pt x="416823" y="1672064"/>
                </a:cubicBezTo>
                <a:cubicBezTo>
                  <a:pt x="286664" y="1184744"/>
                  <a:pt x="134198" y="644520"/>
                  <a:pt x="4451" y="139388"/>
                </a:cubicBezTo>
                <a:close/>
              </a:path>
            </a:pathLst>
          </a:custGeom>
          <a:solidFill>
            <a:srgbClr val="B3A369">
              <a:alpha val="5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11"/>
          <p:cNvSpPr/>
          <p:nvPr userDrawn="1"/>
        </p:nvSpPr>
        <p:spPr>
          <a:xfrm rot="900000">
            <a:off x="6706126" y="3520513"/>
            <a:ext cx="1446793" cy="1440493"/>
          </a:xfrm>
          <a:custGeom>
            <a:avLst/>
            <a:gdLst>
              <a:gd name="connsiteX0" fmla="*/ 0 w 2309041"/>
              <a:gd name="connsiteY0" fmla="*/ 122448 h 2313432"/>
              <a:gd name="connsiteX1" fmla="*/ 122448 w 2309041"/>
              <a:gd name="connsiteY1" fmla="*/ 0 h 2313432"/>
              <a:gd name="connsiteX2" fmla="*/ 2186593 w 2309041"/>
              <a:gd name="connsiteY2" fmla="*/ 0 h 2313432"/>
              <a:gd name="connsiteX3" fmla="*/ 2309041 w 2309041"/>
              <a:gd name="connsiteY3" fmla="*/ 122448 h 2313432"/>
              <a:gd name="connsiteX4" fmla="*/ 2309041 w 2309041"/>
              <a:gd name="connsiteY4" fmla="*/ 2190984 h 2313432"/>
              <a:gd name="connsiteX5" fmla="*/ 2186593 w 2309041"/>
              <a:gd name="connsiteY5" fmla="*/ 2313432 h 2313432"/>
              <a:gd name="connsiteX6" fmla="*/ 122448 w 2309041"/>
              <a:gd name="connsiteY6" fmla="*/ 2313432 h 2313432"/>
              <a:gd name="connsiteX7" fmla="*/ 0 w 2309041"/>
              <a:gd name="connsiteY7" fmla="*/ 2190984 h 2313432"/>
              <a:gd name="connsiteX8" fmla="*/ 0 w 2309041"/>
              <a:gd name="connsiteY8" fmla="*/ 122448 h 2313432"/>
              <a:gd name="connsiteX0" fmla="*/ 0 w 2756331"/>
              <a:gd name="connsiteY0" fmla="*/ 122448 h 2313432"/>
              <a:gd name="connsiteX1" fmla="*/ 122448 w 2756331"/>
              <a:gd name="connsiteY1" fmla="*/ 0 h 2313432"/>
              <a:gd name="connsiteX2" fmla="*/ 2186593 w 2756331"/>
              <a:gd name="connsiteY2" fmla="*/ 0 h 2313432"/>
              <a:gd name="connsiteX3" fmla="*/ 2309041 w 2756331"/>
              <a:gd name="connsiteY3" fmla="*/ 122448 h 2313432"/>
              <a:gd name="connsiteX4" fmla="*/ 2756331 w 2756331"/>
              <a:gd name="connsiteY4" fmla="*/ 1743694 h 2313432"/>
              <a:gd name="connsiteX5" fmla="*/ 2186593 w 2756331"/>
              <a:gd name="connsiteY5" fmla="*/ 2313432 h 2313432"/>
              <a:gd name="connsiteX6" fmla="*/ 122448 w 2756331"/>
              <a:gd name="connsiteY6" fmla="*/ 2313432 h 2313432"/>
              <a:gd name="connsiteX7" fmla="*/ 0 w 2756331"/>
              <a:gd name="connsiteY7" fmla="*/ 2190984 h 2313432"/>
              <a:gd name="connsiteX8" fmla="*/ 0 w 2756331"/>
              <a:gd name="connsiteY8" fmla="*/ 122448 h 2313432"/>
              <a:gd name="connsiteX0" fmla="*/ 0 w 2756331"/>
              <a:gd name="connsiteY0" fmla="*/ 122448 h 2313432"/>
              <a:gd name="connsiteX1" fmla="*/ 122448 w 2756331"/>
              <a:gd name="connsiteY1" fmla="*/ 0 h 2313432"/>
              <a:gd name="connsiteX2" fmla="*/ 2186593 w 2756331"/>
              <a:gd name="connsiteY2" fmla="*/ 0 h 2313432"/>
              <a:gd name="connsiteX3" fmla="*/ 2309041 w 2756331"/>
              <a:gd name="connsiteY3" fmla="*/ 122448 h 2313432"/>
              <a:gd name="connsiteX4" fmla="*/ 2756331 w 2756331"/>
              <a:gd name="connsiteY4" fmla="*/ 1743694 h 2313432"/>
              <a:gd name="connsiteX5" fmla="*/ 2654369 w 2756331"/>
              <a:gd name="connsiteY5" fmla="*/ 1852485 h 2313432"/>
              <a:gd name="connsiteX6" fmla="*/ 122448 w 2756331"/>
              <a:gd name="connsiteY6" fmla="*/ 2313432 h 2313432"/>
              <a:gd name="connsiteX7" fmla="*/ 0 w 2756331"/>
              <a:gd name="connsiteY7" fmla="*/ 2190984 h 2313432"/>
              <a:gd name="connsiteX8" fmla="*/ 0 w 2756331"/>
              <a:gd name="connsiteY8" fmla="*/ 122448 h 2313432"/>
              <a:gd name="connsiteX0" fmla="*/ 0 w 2756331"/>
              <a:gd name="connsiteY0" fmla="*/ 122448 h 2193261"/>
              <a:gd name="connsiteX1" fmla="*/ 122448 w 2756331"/>
              <a:gd name="connsiteY1" fmla="*/ 0 h 2193261"/>
              <a:gd name="connsiteX2" fmla="*/ 2186593 w 2756331"/>
              <a:gd name="connsiteY2" fmla="*/ 0 h 2193261"/>
              <a:gd name="connsiteX3" fmla="*/ 2309041 w 2756331"/>
              <a:gd name="connsiteY3" fmla="*/ 122448 h 2193261"/>
              <a:gd name="connsiteX4" fmla="*/ 2756331 w 2756331"/>
              <a:gd name="connsiteY4" fmla="*/ 1743694 h 2193261"/>
              <a:gd name="connsiteX5" fmla="*/ 2654369 w 2756331"/>
              <a:gd name="connsiteY5" fmla="*/ 1852485 h 2193261"/>
              <a:gd name="connsiteX6" fmla="*/ 1768205 w 2756331"/>
              <a:gd name="connsiteY6" fmla="*/ 797431 h 2193261"/>
              <a:gd name="connsiteX7" fmla="*/ 0 w 2756331"/>
              <a:gd name="connsiteY7" fmla="*/ 2190984 h 2193261"/>
              <a:gd name="connsiteX8" fmla="*/ 0 w 2756331"/>
              <a:gd name="connsiteY8" fmla="*/ 122448 h 2193261"/>
              <a:gd name="connsiteX0" fmla="*/ 0 w 2756331"/>
              <a:gd name="connsiteY0" fmla="*/ 122448 h 2194935"/>
              <a:gd name="connsiteX1" fmla="*/ 122448 w 2756331"/>
              <a:gd name="connsiteY1" fmla="*/ 0 h 2194935"/>
              <a:gd name="connsiteX2" fmla="*/ 2186593 w 2756331"/>
              <a:gd name="connsiteY2" fmla="*/ 0 h 2194935"/>
              <a:gd name="connsiteX3" fmla="*/ 2309041 w 2756331"/>
              <a:gd name="connsiteY3" fmla="*/ 122448 h 2194935"/>
              <a:gd name="connsiteX4" fmla="*/ 2756331 w 2756331"/>
              <a:gd name="connsiteY4" fmla="*/ 1743694 h 2194935"/>
              <a:gd name="connsiteX5" fmla="*/ 2654369 w 2756331"/>
              <a:gd name="connsiteY5" fmla="*/ 1852485 h 2194935"/>
              <a:gd name="connsiteX6" fmla="*/ 986298 w 2756331"/>
              <a:gd name="connsiteY6" fmla="*/ 1435925 h 2194935"/>
              <a:gd name="connsiteX7" fmla="*/ 0 w 2756331"/>
              <a:gd name="connsiteY7" fmla="*/ 2190984 h 2194935"/>
              <a:gd name="connsiteX8" fmla="*/ 0 w 2756331"/>
              <a:gd name="connsiteY8" fmla="*/ 122448 h 2194935"/>
              <a:gd name="connsiteX0" fmla="*/ 0 w 2756331"/>
              <a:gd name="connsiteY0" fmla="*/ 122448 h 1852485"/>
              <a:gd name="connsiteX1" fmla="*/ 122448 w 2756331"/>
              <a:gd name="connsiteY1" fmla="*/ 0 h 1852485"/>
              <a:gd name="connsiteX2" fmla="*/ 2186593 w 2756331"/>
              <a:gd name="connsiteY2" fmla="*/ 0 h 1852485"/>
              <a:gd name="connsiteX3" fmla="*/ 2309041 w 2756331"/>
              <a:gd name="connsiteY3" fmla="*/ 122448 h 1852485"/>
              <a:gd name="connsiteX4" fmla="*/ 2756331 w 2756331"/>
              <a:gd name="connsiteY4" fmla="*/ 1743694 h 1852485"/>
              <a:gd name="connsiteX5" fmla="*/ 2654369 w 2756331"/>
              <a:gd name="connsiteY5" fmla="*/ 1852485 h 1852485"/>
              <a:gd name="connsiteX6" fmla="*/ 986298 w 2756331"/>
              <a:gd name="connsiteY6" fmla="*/ 1435925 h 1852485"/>
              <a:gd name="connsiteX7" fmla="*/ 894581 w 2756331"/>
              <a:gd name="connsiteY7" fmla="*/ 1337378 h 1852485"/>
              <a:gd name="connsiteX8" fmla="*/ 0 w 2756331"/>
              <a:gd name="connsiteY8" fmla="*/ 122448 h 1852485"/>
              <a:gd name="connsiteX0" fmla="*/ 0 w 2756331"/>
              <a:gd name="connsiteY0" fmla="*/ 539006 h 2269043"/>
              <a:gd name="connsiteX1" fmla="*/ 620956 w 2756331"/>
              <a:gd name="connsiteY1" fmla="*/ 0 h 2269043"/>
              <a:gd name="connsiteX2" fmla="*/ 2186593 w 2756331"/>
              <a:gd name="connsiteY2" fmla="*/ 416558 h 2269043"/>
              <a:gd name="connsiteX3" fmla="*/ 2309041 w 2756331"/>
              <a:gd name="connsiteY3" fmla="*/ 539006 h 2269043"/>
              <a:gd name="connsiteX4" fmla="*/ 2756331 w 2756331"/>
              <a:gd name="connsiteY4" fmla="*/ 2160252 h 2269043"/>
              <a:gd name="connsiteX5" fmla="*/ 2654369 w 2756331"/>
              <a:gd name="connsiteY5" fmla="*/ 2269043 h 2269043"/>
              <a:gd name="connsiteX6" fmla="*/ 986298 w 2756331"/>
              <a:gd name="connsiteY6" fmla="*/ 1852483 h 2269043"/>
              <a:gd name="connsiteX7" fmla="*/ 894581 w 2756331"/>
              <a:gd name="connsiteY7" fmla="*/ 1753936 h 2269043"/>
              <a:gd name="connsiteX8" fmla="*/ 0 w 2756331"/>
              <a:gd name="connsiteY8" fmla="*/ 539006 h 2269043"/>
              <a:gd name="connsiteX0" fmla="*/ 0 w 2288552"/>
              <a:gd name="connsiteY0" fmla="*/ 173665 h 2269043"/>
              <a:gd name="connsiteX1" fmla="*/ 153177 w 2288552"/>
              <a:gd name="connsiteY1" fmla="*/ 0 h 2269043"/>
              <a:gd name="connsiteX2" fmla="*/ 1718814 w 2288552"/>
              <a:gd name="connsiteY2" fmla="*/ 416558 h 2269043"/>
              <a:gd name="connsiteX3" fmla="*/ 1841262 w 2288552"/>
              <a:gd name="connsiteY3" fmla="*/ 539006 h 2269043"/>
              <a:gd name="connsiteX4" fmla="*/ 2288552 w 2288552"/>
              <a:gd name="connsiteY4" fmla="*/ 2160252 h 2269043"/>
              <a:gd name="connsiteX5" fmla="*/ 2186590 w 2288552"/>
              <a:gd name="connsiteY5" fmla="*/ 2269043 h 2269043"/>
              <a:gd name="connsiteX6" fmla="*/ 518519 w 2288552"/>
              <a:gd name="connsiteY6" fmla="*/ 1852483 h 2269043"/>
              <a:gd name="connsiteX7" fmla="*/ 426802 w 2288552"/>
              <a:gd name="connsiteY7" fmla="*/ 1753936 h 2269043"/>
              <a:gd name="connsiteX8" fmla="*/ 0 w 2288552"/>
              <a:gd name="connsiteY8" fmla="*/ 173665 h 2269043"/>
              <a:gd name="connsiteX0" fmla="*/ 0 w 2298796"/>
              <a:gd name="connsiteY0" fmla="*/ 142934 h 2269043"/>
              <a:gd name="connsiteX1" fmla="*/ 163421 w 2298796"/>
              <a:gd name="connsiteY1" fmla="*/ 0 h 2269043"/>
              <a:gd name="connsiteX2" fmla="*/ 1729058 w 2298796"/>
              <a:gd name="connsiteY2" fmla="*/ 416558 h 2269043"/>
              <a:gd name="connsiteX3" fmla="*/ 1851506 w 2298796"/>
              <a:gd name="connsiteY3" fmla="*/ 539006 h 2269043"/>
              <a:gd name="connsiteX4" fmla="*/ 2298796 w 2298796"/>
              <a:gd name="connsiteY4" fmla="*/ 2160252 h 2269043"/>
              <a:gd name="connsiteX5" fmla="*/ 2196834 w 2298796"/>
              <a:gd name="connsiteY5" fmla="*/ 2269043 h 2269043"/>
              <a:gd name="connsiteX6" fmla="*/ 528763 w 2298796"/>
              <a:gd name="connsiteY6" fmla="*/ 1852483 h 2269043"/>
              <a:gd name="connsiteX7" fmla="*/ 437046 w 2298796"/>
              <a:gd name="connsiteY7" fmla="*/ 1753936 h 2269043"/>
              <a:gd name="connsiteX8" fmla="*/ 0 w 2298796"/>
              <a:gd name="connsiteY8" fmla="*/ 142934 h 2269043"/>
              <a:gd name="connsiteX0" fmla="*/ 0 w 2298796"/>
              <a:gd name="connsiteY0" fmla="*/ 145749 h 2271858"/>
              <a:gd name="connsiteX1" fmla="*/ 163421 w 2298796"/>
              <a:gd name="connsiteY1" fmla="*/ 2815 h 2271858"/>
              <a:gd name="connsiteX2" fmla="*/ 1729058 w 2298796"/>
              <a:gd name="connsiteY2" fmla="*/ 419373 h 2271858"/>
              <a:gd name="connsiteX3" fmla="*/ 1851506 w 2298796"/>
              <a:gd name="connsiteY3" fmla="*/ 541821 h 2271858"/>
              <a:gd name="connsiteX4" fmla="*/ 2298796 w 2298796"/>
              <a:gd name="connsiteY4" fmla="*/ 2163067 h 2271858"/>
              <a:gd name="connsiteX5" fmla="*/ 2196834 w 2298796"/>
              <a:gd name="connsiteY5" fmla="*/ 2271858 h 2271858"/>
              <a:gd name="connsiteX6" fmla="*/ 528763 w 2298796"/>
              <a:gd name="connsiteY6" fmla="*/ 1855298 h 2271858"/>
              <a:gd name="connsiteX7" fmla="*/ 437046 w 2298796"/>
              <a:gd name="connsiteY7" fmla="*/ 1756751 h 2271858"/>
              <a:gd name="connsiteX8" fmla="*/ 0 w 2298796"/>
              <a:gd name="connsiteY8" fmla="*/ 145749 h 2271858"/>
              <a:gd name="connsiteX0" fmla="*/ 1583 w 2300379"/>
              <a:gd name="connsiteY0" fmla="*/ 146709 h 2272818"/>
              <a:gd name="connsiteX1" fmla="*/ 165004 w 2300379"/>
              <a:gd name="connsiteY1" fmla="*/ 3775 h 2272818"/>
              <a:gd name="connsiteX2" fmla="*/ 1730641 w 2300379"/>
              <a:gd name="connsiteY2" fmla="*/ 420333 h 2272818"/>
              <a:gd name="connsiteX3" fmla="*/ 1853089 w 2300379"/>
              <a:gd name="connsiteY3" fmla="*/ 542781 h 2272818"/>
              <a:gd name="connsiteX4" fmla="*/ 2300379 w 2300379"/>
              <a:gd name="connsiteY4" fmla="*/ 2164027 h 2272818"/>
              <a:gd name="connsiteX5" fmla="*/ 2198417 w 2300379"/>
              <a:gd name="connsiteY5" fmla="*/ 2272818 h 2272818"/>
              <a:gd name="connsiteX6" fmla="*/ 530346 w 2300379"/>
              <a:gd name="connsiteY6" fmla="*/ 1856258 h 2272818"/>
              <a:gd name="connsiteX7" fmla="*/ 438629 w 2300379"/>
              <a:gd name="connsiteY7" fmla="*/ 1757711 h 2272818"/>
              <a:gd name="connsiteX8" fmla="*/ 1583 w 2300379"/>
              <a:gd name="connsiteY8" fmla="*/ 146709 h 2272818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98751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98751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64606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8243"/>
              <a:gd name="connsiteX1" fmla="*/ 165338 w 2300713"/>
              <a:gd name="connsiteY1" fmla="*/ 6956 h 2288243"/>
              <a:gd name="connsiteX2" fmla="*/ 1730975 w 2300713"/>
              <a:gd name="connsiteY2" fmla="*/ 423514 h 2288243"/>
              <a:gd name="connsiteX3" fmla="*/ 1853423 w 2300713"/>
              <a:gd name="connsiteY3" fmla="*/ 545962 h 2288243"/>
              <a:gd name="connsiteX4" fmla="*/ 2300713 w 2300713"/>
              <a:gd name="connsiteY4" fmla="*/ 2167208 h 2288243"/>
              <a:gd name="connsiteX5" fmla="*/ 2164606 w 2300713"/>
              <a:gd name="connsiteY5" fmla="*/ 2275999 h 2288243"/>
              <a:gd name="connsiteX6" fmla="*/ 530680 w 2300713"/>
              <a:gd name="connsiteY6" fmla="*/ 1859439 h 2288243"/>
              <a:gd name="connsiteX7" fmla="*/ 438963 w 2300713"/>
              <a:gd name="connsiteY7" fmla="*/ 1760892 h 2288243"/>
              <a:gd name="connsiteX8" fmla="*/ 1917 w 2300713"/>
              <a:gd name="connsiteY8" fmla="*/ 149890 h 2288243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08231 w 2303711"/>
              <a:gd name="connsiteY7" fmla="*/ 1682357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08231 w 2303711"/>
              <a:gd name="connsiteY7" fmla="*/ 1682357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77326 w 2303711"/>
              <a:gd name="connsiteY3" fmla="*/ 590351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77326 w 2303711"/>
              <a:gd name="connsiteY3" fmla="*/ 590351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422589 w 2303711"/>
              <a:gd name="connsiteY7" fmla="*/ 1674265 h 2292042"/>
              <a:gd name="connsiteX8" fmla="*/ 1917 w 2303711"/>
              <a:gd name="connsiteY8" fmla="*/ 149890 h 2292042"/>
              <a:gd name="connsiteX0" fmla="*/ 2010 w 2303804"/>
              <a:gd name="connsiteY0" fmla="*/ 147792 h 2289944"/>
              <a:gd name="connsiteX1" fmla="*/ 163186 w 2303804"/>
              <a:gd name="connsiteY1" fmla="*/ 7104 h 2289944"/>
              <a:gd name="connsiteX2" fmla="*/ 1731068 w 2303804"/>
              <a:gd name="connsiteY2" fmla="*/ 421416 h 2289944"/>
              <a:gd name="connsiteX3" fmla="*/ 1877419 w 2303804"/>
              <a:gd name="connsiteY3" fmla="*/ 588253 h 2289944"/>
              <a:gd name="connsiteX4" fmla="*/ 2300806 w 2303804"/>
              <a:gd name="connsiteY4" fmla="*/ 2165110 h 2289944"/>
              <a:gd name="connsiteX5" fmla="*/ 2164699 w 2303804"/>
              <a:gd name="connsiteY5" fmla="*/ 2273901 h 2289944"/>
              <a:gd name="connsiteX6" fmla="*/ 588820 w 2303804"/>
              <a:gd name="connsiteY6" fmla="*/ 1874416 h 2289944"/>
              <a:gd name="connsiteX7" fmla="*/ 422682 w 2303804"/>
              <a:gd name="connsiteY7" fmla="*/ 1672167 h 2289944"/>
              <a:gd name="connsiteX8" fmla="*/ 2010 w 2303804"/>
              <a:gd name="connsiteY8" fmla="*/ 147792 h 2289944"/>
              <a:gd name="connsiteX0" fmla="*/ 2010 w 2303368"/>
              <a:gd name="connsiteY0" fmla="*/ 147792 h 2301573"/>
              <a:gd name="connsiteX1" fmla="*/ 163186 w 2303368"/>
              <a:gd name="connsiteY1" fmla="*/ 7104 h 2301573"/>
              <a:gd name="connsiteX2" fmla="*/ 1731068 w 2303368"/>
              <a:gd name="connsiteY2" fmla="*/ 421416 h 2301573"/>
              <a:gd name="connsiteX3" fmla="*/ 1877419 w 2303368"/>
              <a:gd name="connsiteY3" fmla="*/ 588253 h 2301573"/>
              <a:gd name="connsiteX4" fmla="*/ 2300806 w 2303368"/>
              <a:gd name="connsiteY4" fmla="*/ 2165110 h 2301573"/>
              <a:gd name="connsiteX5" fmla="*/ 2155719 w 2303368"/>
              <a:gd name="connsiteY5" fmla="*/ 2287371 h 2301573"/>
              <a:gd name="connsiteX6" fmla="*/ 588820 w 2303368"/>
              <a:gd name="connsiteY6" fmla="*/ 1874416 h 2301573"/>
              <a:gd name="connsiteX7" fmla="*/ 422682 w 2303368"/>
              <a:gd name="connsiteY7" fmla="*/ 1672167 h 2301573"/>
              <a:gd name="connsiteX8" fmla="*/ 2010 w 2303368"/>
              <a:gd name="connsiteY8" fmla="*/ 147792 h 2301573"/>
              <a:gd name="connsiteX0" fmla="*/ 2010 w 2303368"/>
              <a:gd name="connsiteY0" fmla="*/ 147792 h 2301573"/>
              <a:gd name="connsiteX1" fmla="*/ 163186 w 2303368"/>
              <a:gd name="connsiteY1" fmla="*/ 7104 h 2301573"/>
              <a:gd name="connsiteX2" fmla="*/ 1731068 w 2303368"/>
              <a:gd name="connsiteY2" fmla="*/ 421416 h 2301573"/>
              <a:gd name="connsiteX3" fmla="*/ 1877419 w 2303368"/>
              <a:gd name="connsiteY3" fmla="*/ 588253 h 2301573"/>
              <a:gd name="connsiteX4" fmla="*/ 2300806 w 2303368"/>
              <a:gd name="connsiteY4" fmla="*/ 2165110 h 2301573"/>
              <a:gd name="connsiteX5" fmla="*/ 2155719 w 2303368"/>
              <a:gd name="connsiteY5" fmla="*/ 2287371 h 2301573"/>
              <a:gd name="connsiteX6" fmla="*/ 588820 w 2303368"/>
              <a:gd name="connsiteY6" fmla="*/ 1874416 h 2301573"/>
              <a:gd name="connsiteX7" fmla="*/ 422682 w 2303368"/>
              <a:gd name="connsiteY7" fmla="*/ 1672167 h 2301573"/>
              <a:gd name="connsiteX8" fmla="*/ 2010 w 2303368"/>
              <a:gd name="connsiteY8" fmla="*/ 147792 h 2301573"/>
              <a:gd name="connsiteX0" fmla="*/ 2010 w 2304304"/>
              <a:gd name="connsiteY0" fmla="*/ 147792 h 2296304"/>
              <a:gd name="connsiteX1" fmla="*/ 163186 w 2304304"/>
              <a:gd name="connsiteY1" fmla="*/ 7104 h 2296304"/>
              <a:gd name="connsiteX2" fmla="*/ 1731068 w 2304304"/>
              <a:gd name="connsiteY2" fmla="*/ 421416 h 2296304"/>
              <a:gd name="connsiteX3" fmla="*/ 1877419 w 2304304"/>
              <a:gd name="connsiteY3" fmla="*/ 588253 h 2296304"/>
              <a:gd name="connsiteX4" fmla="*/ 2300806 w 2304304"/>
              <a:gd name="connsiteY4" fmla="*/ 2165110 h 2296304"/>
              <a:gd name="connsiteX5" fmla="*/ 2155719 w 2304304"/>
              <a:gd name="connsiteY5" fmla="*/ 2287371 h 2296304"/>
              <a:gd name="connsiteX6" fmla="*/ 588820 w 2304304"/>
              <a:gd name="connsiteY6" fmla="*/ 1874416 h 2296304"/>
              <a:gd name="connsiteX7" fmla="*/ 422682 w 2304304"/>
              <a:gd name="connsiteY7" fmla="*/ 1672167 h 2296304"/>
              <a:gd name="connsiteX8" fmla="*/ 2010 w 2304304"/>
              <a:gd name="connsiteY8" fmla="*/ 147792 h 2296304"/>
              <a:gd name="connsiteX0" fmla="*/ 2010 w 2300806"/>
              <a:gd name="connsiteY0" fmla="*/ 147792 h 2298797"/>
              <a:gd name="connsiteX1" fmla="*/ 163186 w 2300806"/>
              <a:gd name="connsiteY1" fmla="*/ 7104 h 2298797"/>
              <a:gd name="connsiteX2" fmla="*/ 1731068 w 2300806"/>
              <a:gd name="connsiteY2" fmla="*/ 421416 h 2298797"/>
              <a:gd name="connsiteX3" fmla="*/ 1877419 w 2300806"/>
              <a:gd name="connsiteY3" fmla="*/ 588253 h 2298797"/>
              <a:gd name="connsiteX4" fmla="*/ 2300806 w 2300806"/>
              <a:gd name="connsiteY4" fmla="*/ 2165110 h 2298797"/>
              <a:gd name="connsiteX5" fmla="*/ 2155719 w 2300806"/>
              <a:gd name="connsiteY5" fmla="*/ 2287371 h 2298797"/>
              <a:gd name="connsiteX6" fmla="*/ 588820 w 2300806"/>
              <a:gd name="connsiteY6" fmla="*/ 1874416 h 2298797"/>
              <a:gd name="connsiteX7" fmla="*/ 422682 w 2300806"/>
              <a:gd name="connsiteY7" fmla="*/ 1672167 h 2298797"/>
              <a:gd name="connsiteX8" fmla="*/ 2010 w 2300806"/>
              <a:gd name="connsiteY8" fmla="*/ 147792 h 2298797"/>
              <a:gd name="connsiteX0" fmla="*/ 2010 w 2300806"/>
              <a:gd name="connsiteY0" fmla="*/ 147792 h 2293305"/>
              <a:gd name="connsiteX1" fmla="*/ 163186 w 2300806"/>
              <a:gd name="connsiteY1" fmla="*/ 7104 h 2293305"/>
              <a:gd name="connsiteX2" fmla="*/ 1731068 w 2300806"/>
              <a:gd name="connsiteY2" fmla="*/ 421416 h 2293305"/>
              <a:gd name="connsiteX3" fmla="*/ 1877419 w 2300806"/>
              <a:gd name="connsiteY3" fmla="*/ 588253 h 2293305"/>
              <a:gd name="connsiteX4" fmla="*/ 2300806 w 2300806"/>
              <a:gd name="connsiteY4" fmla="*/ 2165110 h 2293305"/>
              <a:gd name="connsiteX5" fmla="*/ 2155719 w 2300806"/>
              <a:gd name="connsiteY5" fmla="*/ 2287371 h 2293305"/>
              <a:gd name="connsiteX6" fmla="*/ 588820 w 2300806"/>
              <a:gd name="connsiteY6" fmla="*/ 1874416 h 2293305"/>
              <a:gd name="connsiteX7" fmla="*/ 422682 w 2300806"/>
              <a:gd name="connsiteY7" fmla="*/ 1672167 h 2293305"/>
              <a:gd name="connsiteX8" fmla="*/ 2010 w 2300806"/>
              <a:gd name="connsiteY8" fmla="*/ 147792 h 2293305"/>
              <a:gd name="connsiteX0" fmla="*/ 2010 w 2300806"/>
              <a:gd name="connsiteY0" fmla="*/ 147792 h 2290966"/>
              <a:gd name="connsiteX1" fmla="*/ 163186 w 2300806"/>
              <a:gd name="connsiteY1" fmla="*/ 7104 h 2290966"/>
              <a:gd name="connsiteX2" fmla="*/ 1731068 w 2300806"/>
              <a:gd name="connsiteY2" fmla="*/ 421416 h 2290966"/>
              <a:gd name="connsiteX3" fmla="*/ 1877419 w 2300806"/>
              <a:gd name="connsiteY3" fmla="*/ 588253 h 2290966"/>
              <a:gd name="connsiteX4" fmla="*/ 2300806 w 2300806"/>
              <a:gd name="connsiteY4" fmla="*/ 2165110 h 2290966"/>
              <a:gd name="connsiteX5" fmla="*/ 2155719 w 2300806"/>
              <a:gd name="connsiteY5" fmla="*/ 2287371 h 2290966"/>
              <a:gd name="connsiteX6" fmla="*/ 588820 w 2300806"/>
              <a:gd name="connsiteY6" fmla="*/ 1874416 h 2290966"/>
              <a:gd name="connsiteX7" fmla="*/ 422682 w 2300806"/>
              <a:gd name="connsiteY7" fmla="*/ 1672167 h 2290966"/>
              <a:gd name="connsiteX8" fmla="*/ 2010 w 2300806"/>
              <a:gd name="connsiteY8" fmla="*/ 147792 h 2290966"/>
              <a:gd name="connsiteX0" fmla="*/ 2010 w 2300806"/>
              <a:gd name="connsiteY0" fmla="*/ 147792 h 2290966"/>
              <a:gd name="connsiteX1" fmla="*/ 163186 w 2300806"/>
              <a:gd name="connsiteY1" fmla="*/ 7104 h 2290966"/>
              <a:gd name="connsiteX2" fmla="*/ 1731068 w 2300806"/>
              <a:gd name="connsiteY2" fmla="*/ 421416 h 2290966"/>
              <a:gd name="connsiteX3" fmla="*/ 1877419 w 2300806"/>
              <a:gd name="connsiteY3" fmla="*/ 588253 h 2290966"/>
              <a:gd name="connsiteX4" fmla="*/ 2300806 w 2300806"/>
              <a:gd name="connsiteY4" fmla="*/ 2165110 h 2290966"/>
              <a:gd name="connsiteX5" fmla="*/ 2155719 w 2300806"/>
              <a:gd name="connsiteY5" fmla="*/ 2287371 h 2290966"/>
              <a:gd name="connsiteX6" fmla="*/ 588820 w 2300806"/>
              <a:gd name="connsiteY6" fmla="*/ 1874416 h 2290966"/>
              <a:gd name="connsiteX7" fmla="*/ 422682 w 2300806"/>
              <a:gd name="connsiteY7" fmla="*/ 1672167 h 2290966"/>
              <a:gd name="connsiteX8" fmla="*/ 2010 w 2300806"/>
              <a:gd name="connsiteY8" fmla="*/ 147792 h 2290966"/>
              <a:gd name="connsiteX0" fmla="*/ 2321 w 2301117"/>
              <a:gd name="connsiteY0" fmla="*/ 145616 h 2288790"/>
              <a:gd name="connsiteX1" fmla="*/ 163497 w 2301117"/>
              <a:gd name="connsiteY1" fmla="*/ 4928 h 2288790"/>
              <a:gd name="connsiteX2" fmla="*/ 1731379 w 2301117"/>
              <a:gd name="connsiteY2" fmla="*/ 419240 h 2288790"/>
              <a:gd name="connsiteX3" fmla="*/ 1877730 w 2301117"/>
              <a:gd name="connsiteY3" fmla="*/ 586077 h 2288790"/>
              <a:gd name="connsiteX4" fmla="*/ 2301117 w 2301117"/>
              <a:gd name="connsiteY4" fmla="*/ 2162934 h 2288790"/>
              <a:gd name="connsiteX5" fmla="*/ 2156030 w 2301117"/>
              <a:gd name="connsiteY5" fmla="*/ 2285195 h 2288790"/>
              <a:gd name="connsiteX6" fmla="*/ 589131 w 2301117"/>
              <a:gd name="connsiteY6" fmla="*/ 1872240 h 2288790"/>
              <a:gd name="connsiteX7" fmla="*/ 422993 w 2301117"/>
              <a:gd name="connsiteY7" fmla="*/ 1669991 h 2288790"/>
              <a:gd name="connsiteX8" fmla="*/ 2321 w 2301117"/>
              <a:gd name="connsiteY8" fmla="*/ 145616 h 2288790"/>
              <a:gd name="connsiteX0" fmla="*/ 0 w 2298796"/>
              <a:gd name="connsiteY0" fmla="*/ 147175 h 2290349"/>
              <a:gd name="connsiteX1" fmla="*/ 161176 w 2298796"/>
              <a:gd name="connsiteY1" fmla="*/ 6487 h 2290349"/>
              <a:gd name="connsiteX2" fmla="*/ 1729058 w 2298796"/>
              <a:gd name="connsiteY2" fmla="*/ 420799 h 2290349"/>
              <a:gd name="connsiteX3" fmla="*/ 1875409 w 2298796"/>
              <a:gd name="connsiteY3" fmla="*/ 587636 h 2290349"/>
              <a:gd name="connsiteX4" fmla="*/ 2298796 w 2298796"/>
              <a:gd name="connsiteY4" fmla="*/ 2164493 h 2290349"/>
              <a:gd name="connsiteX5" fmla="*/ 2153709 w 2298796"/>
              <a:gd name="connsiteY5" fmla="*/ 2286754 h 2290349"/>
              <a:gd name="connsiteX6" fmla="*/ 586810 w 2298796"/>
              <a:gd name="connsiteY6" fmla="*/ 1873799 h 2290349"/>
              <a:gd name="connsiteX7" fmla="*/ 420672 w 2298796"/>
              <a:gd name="connsiteY7" fmla="*/ 1671550 h 2290349"/>
              <a:gd name="connsiteX8" fmla="*/ 0 w 2298796"/>
              <a:gd name="connsiteY8" fmla="*/ 147175 h 2290349"/>
              <a:gd name="connsiteX0" fmla="*/ 0 w 2298796"/>
              <a:gd name="connsiteY0" fmla="*/ 147356 h 2290530"/>
              <a:gd name="connsiteX1" fmla="*/ 161176 w 2298796"/>
              <a:gd name="connsiteY1" fmla="*/ 6668 h 2290530"/>
              <a:gd name="connsiteX2" fmla="*/ 1729058 w 2298796"/>
              <a:gd name="connsiteY2" fmla="*/ 420980 h 2290530"/>
              <a:gd name="connsiteX3" fmla="*/ 1875409 w 2298796"/>
              <a:gd name="connsiteY3" fmla="*/ 587817 h 2290530"/>
              <a:gd name="connsiteX4" fmla="*/ 2298796 w 2298796"/>
              <a:gd name="connsiteY4" fmla="*/ 2164674 h 2290530"/>
              <a:gd name="connsiteX5" fmla="*/ 2153709 w 2298796"/>
              <a:gd name="connsiteY5" fmla="*/ 2286935 h 2290530"/>
              <a:gd name="connsiteX6" fmla="*/ 586810 w 2298796"/>
              <a:gd name="connsiteY6" fmla="*/ 1873980 h 2290530"/>
              <a:gd name="connsiteX7" fmla="*/ 420672 w 2298796"/>
              <a:gd name="connsiteY7" fmla="*/ 1671731 h 2290530"/>
              <a:gd name="connsiteX8" fmla="*/ 0 w 2298796"/>
              <a:gd name="connsiteY8" fmla="*/ 147356 h 2290530"/>
              <a:gd name="connsiteX0" fmla="*/ 9617 w 2308413"/>
              <a:gd name="connsiteY0" fmla="*/ 144929 h 2288103"/>
              <a:gd name="connsiteX1" fmla="*/ 170793 w 2308413"/>
              <a:gd name="connsiteY1" fmla="*/ 4241 h 2288103"/>
              <a:gd name="connsiteX2" fmla="*/ 1738675 w 2308413"/>
              <a:gd name="connsiteY2" fmla="*/ 418553 h 2288103"/>
              <a:gd name="connsiteX3" fmla="*/ 1885026 w 2308413"/>
              <a:gd name="connsiteY3" fmla="*/ 585390 h 2288103"/>
              <a:gd name="connsiteX4" fmla="*/ 2308413 w 2308413"/>
              <a:gd name="connsiteY4" fmla="*/ 2162247 h 2288103"/>
              <a:gd name="connsiteX5" fmla="*/ 2163326 w 2308413"/>
              <a:gd name="connsiteY5" fmla="*/ 2284508 h 2288103"/>
              <a:gd name="connsiteX6" fmla="*/ 596427 w 2308413"/>
              <a:gd name="connsiteY6" fmla="*/ 1871553 h 2288103"/>
              <a:gd name="connsiteX7" fmla="*/ 430289 w 2308413"/>
              <a:gd name="connsiteY7" fmla="*/ 1669304 h 2288103"/>
              <a:gd name="connsiteX8" fmla="*/ 9617 w 2308413"/>
              <a:gd name="connsiteY8" fmla="*/ 144929 h 2288103"/>
              <a:gd name="connsiteX0" fmla="*/ 8386 w 2307182"/>
              <a:gd name="connsiteY0" fmla="*/ 152138 h 2295312"/>
              <a:gd name="connsiteX1" fmla="*/ 169562 w 2307182"/>
              <a:gd name="connsiteY1" fmla="*/ 11450 h 2295312"/>
              <a:gd name="connsiteX2" fmla="*/ 1737444 w 2307182"/>
              <a:gd name="connsiteY2" fmla="*/ 425762 h 2295312"/>
              <a:gd name="connsiteX3" fmla="*/ 1883795 w 2307182"/>
              <a:gd name="connsiteY3" fmla="*/ 592599 h 2295312"/>
              <a:gd name="connsiteX4" fmla="*/ 2307182 w 2307182"/>
              <a:gd name="connsiteY4" fmla="*/ 2169456 h 2295312"/>
              <a:gd name="connsiteX5" fmla="*/ 2162095 w 2307182"/>
              <a:gd name="connsiteY5" fmla="*/ 2291717 h 2295312"/>
              <a:gd name="connsiteX6" fmla="*/ 595196 w 2307182"/>
              <a:gd name="connsiteY6" fmla="*/ 1878762 h 2295312"/>
              <a:gd name="connsiteX7" fmla="*/ 429058 w 2307182"/>
              <a:gd name="connsiteY7" fmla="*/ 1676513 h 2295312"/>
              <a:gd name="connsiteX8" fmla="*/ 8386 w 2307182"/>
              <a:gd name="connsiteY8" fmla="*/ 152138 h 2295312"/>
              <a:gd name="connsiteX0" fmla="*/ 9020 w 2301081"/>
              <a:gd name="connsiteY0" fmla="*/ 145947 h 2295856"/>
              <a:gd name="connsiteX1" fmla="*/ 163461 w 2301081"/>
              <a:gd name="connsiteY1" fmla="*/ 11994 h 2295856"/>
              <a:gd name="connsiteX2" fmla="*/ 1731343 w 2301081"/>
              <a:gd name="connsiteY2" fmla="*/ 426306 h 2295856"/>
              <a:gd name="connsiteX3" fmla="*/ 1877694 w 2301081"/>
              <a:gd name="connsiteY3" fmla="*/ 593143 h 2295856"/>
              <a:gd name="connsiteX4" fmla="*/ 2301081 w 2301081"/>
              <a:gd name="connsiteY4" fmla="*/ 2170000 h 2295856"/>
              <a:gd name="connsiteX5" fmla="*/ 2155994 w 2301081"/>
              <a:gd name="connsiteY5" fmla="*/ 2292261 h 2295856"/>
              <a:gd name="connsiteX6" fmla="*/ 589095 w 2301081"/>
              <a:gd name="connsiteY6" fmla="*/ 1879306 h 2295856"/>
              <a:gd name="connsiteX7" fmla="*/ 422957 w 2301081"/>
              <a:gd name="connsiteY7" fmla="*/ 1677057 h 2295856"/>
              <a:gd name="connsiteX8" fmla="*/ 9020 w 2301081"/>
              <a:gd name="connsiteY8" fmla="*/ 145947 h 2295856"/>
              <a:gd name="connsiteX0" fmla="*/ 3409 w 2295470"/>
              <a:gd name="connsiteY0" fmla="*/ 146126 h 2296035"/>
              <a:gd name="connsiteX1" fmla="*/ 157850 w 2295470"/>
              <a:gd name="connsiteY1" fmla="*/ 12173 h 2296035"/>
              <a:gd name="connsiteX2" fmla="*/ 1725732 w 2295470"/>
              <a:gd name="connsiteY2" fmla="*/ 426485 h 2296035"/>
              <a:gd name="connsiteX3" fmla="*/ 1872083 w 2295470"/>
              <a:gd name="connsiteY3" fmla="*/ 593322 h 2296035"/>
              <a:gd name="connsiteX4" fmla="*/ 2295470 w 2295470"/>
              <a:gd name="connsiteY4" fmla="*/ 2170179 h 2296035"/>
              <a:gd name="connsiteX5" fmla="*/ 2150383 w 2295470"/>
              <a:gd name="connsiteY5" fmla="*/ 2292440 h 2296035"/>
              <a:gd name="connsiteX6" fmla="*/ 583484 w 2295470"/>
              <a:gd name="connsiteY6" fmla="*/ 1879485 h 2296035"/>
              <a:gd name="connsiteX7" fmla="*/ 417346 w 2295470"/>
              <a:gd name="connsiteY7" fmla="*/ 1677236 h 2296035"/>
              <a:gd name="connsiteX8" fmla="*/ 3409 w 2295470"/>
              <a:gd name="connsiteY8" fmla="*/ 146126 h 2296035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5540 w 2297601"/>
              <a:gd name="connsiteY0" fmla="*/ 143814 h 2293723"/>
              <a:gd name="connsiteX1" fmla="*/ 159981 w 2297601"/>
              <a:gd name="connsiteY1" fmla="*/ 9861 h 2293723"/>
              <a:gd name="connsiteX2" fmla="*/ 1727863 w 2297601"/>
              <a:gd name="connsiteY2" fmla="*/ 424173 h 2293723"/>
              <a:gd name="connsiteX3" fmla="*/ 1874214 w 2297601"/>
              <a:gd name="connsiteY3" fmla="*/ 591010 h 2293723"/>
              <a:gd name="connsiteX4" fmla="*/ 2297601 w 2297601"/>
              <a:gd name="connsiteY4" fmla="*/ 2167867 h 2293723"/>
              <a:gd name="connsiteX5" fmla="*/ 2152514 w 2297601"/>
              <a:gd name="connsiteY5" fmla="*/ 2290128 h 2293723"/>
              <a:gd name="connsiteX6" fmla="*/ 585615 w 2297601"/>
              <a:gd name="connsiteY6" fmla="*/ 1877173 h 2293723"/>
              <a:gd name="connsiteX7" fmla="*/ 419477 w 2297601"/>
              <a:gd name="connsiteY7" fmla="*/ 1674924 h 2293723"/>
              <a:gd name="connsiteX8" fmla="*/ 5540 w 2297601"/>
              <a:gd name="connsiteY8" fmla="*/ 143814 h 2293723"/>
              <a:gd name="connsiteX0" fmla="*/ 5540 w 2297601"/>
              <a:gd name="connsiteY0" fmla="*/ 143814 h 2293723"/>
              <a:gd name="connsiteX1" fmla="*/ 159981 w 2297601"/>
              <a:gd name="connsiteY1" fmla="*/ 9861 h 2293723"/>
              <a:gd name="connsiteX2" fmla="*/ 1727863 w 2297601"/>
              <a:gd name="connsiteY2" fmla="*/ 424173 h 2293723"/>
              <a:gd name="connsiteX3" fmla="*/ 1874214 w 2297601"/>
              <a:gd name="connsiteY3" fmla="*/ 591010 h 2293723"/>
              <a:gd name="connsiteX4" fmla="*/ 2297601 w 2297601"/>
              <a:gd name="connsiteY4" fmla="*/ 2167867 h 2293723"/>
              <a:gd name="connsiteX5" fmla="*/ 2152514 w 2297601"/>
              <a:gd name="connsiteY5" fmla="*/ 2290128 h 2293723"/>
              <a:gd name="connsiteX6" fmla="*/ 585615 w 2297601"/>
              <a:gd name="connsiteY6" fmla="*/ 1877173 h 2293723"/>
              <a:gd name="connsiteX7" fmla="*/ 419477 w 2297601"/>
              <a:gd name="connsiteY7" fmla="*/ 1674924 h 2293723"/>
              <a:gd name="connsiteX8" fmla="*/ 5540 w 2297601"/>
              <a:gd name="connsiteY8" fmla="*/ 143814 h 2293723"/>
              <a:gd name="connsiteX0" fmla="*/ 3923 w 2295984"/>
              <a:gd name="connsiteY0" fmla="*/ 144081 h 2293990"/>
              <a:gd name="connsiteX1" fmla="*/ 158364 w 2295984"/>
              <a:gd name="connsiteY1" fmla="*/ 10128 h 2293990"/>
              <a:gd name="connsiteX2" fmla="*/ 1726246 w 2295984"/>
              <a:gd name="connsiteY2" fmla="*/ 424440 h 2293990"/>
              <a:gd name="connsiteX3" fmla="*/ 1872597 w 2295984"/>
              <a:gd name="connsiteY3" fmla="*/ 591277 h 2293990"/>
              <a:gd name="connsiteX4" fmla="*/ 2295984 w 2295984"/>
              <a:gd name="connsiteY4" fmla="*/ 2168134 h 2293990"/>
              <a:gd name="connsiteX5" fmla="*/ 2150897 w 2295984"/>
              <a:gd name="connsiteY5" fmla="*/ 2290395 h 2293990"/>
              <a:gd name="connsiteX6" fmla="*/ 583998 w 2295984"/>
              <a:gd name="connsiteY6" fmla="*/ 1877440 h 2293990"/>
              <a:gd name="connsiteX7" fmla="*/ 417860 w 2295984"/>
              <a:gd name="connsiteY7" fmla="*/ 1675191 h 2293990"/>
              <a:gd name="connsiteX8" fmla="*/ 3923 w 2295984"/>
              <a:gd name="connsiteY8" fmla="*/ 144081 h 2293990"/>
              <a:gd name="connsiteX0" fmla="*/ 1528 w 2293589"/>
              <a:gd name="connsiteY0" fmla="*/ 144362 h 2294271"/>
              <a:gd name="connsiteX1" fmla="*/ 155969 w 2293589"/>
              <a:gd name="connsiteY1" fmla="*/ 10409 h 2294271"/>
              <a:gd name="connsiteX2" fmla="*/ 1723851 w 2293589"/>
              <a:gd name="connsiteY2" fmla="*/ 424721 h 2294271"/>
              <a:gd name="connsiteX3" fmla="*/ 1870202 w 2293589"/>
              <a:gd name="connsiteY3" fmla="*/ 591558 h 2294271"/>
              <a:gd name="connsiteX4" fmla="*/ 2293589 w 2293589"/>
              <a:gd name="connsiteY4" fmla="*/ 2168415 h 2294271"/>
              <a:gd name="connsiteX5" fmla="*/ 2148502 w 2293589"/>
              <a:gd name="connsiteY5" fmla="*/ 2290676 h 2294271"/>
              <a:gd name="connsiteX6" fmla="*/ 581603 w 2293589"/>
              <a:gd name="connsiteY6" fmla="*/ 1877721 h 2294271"/>
              <a:gd name="connsiteX7" fmla="*/ 415465 w 2293589"/>
              <a:gd name="connsiteY7" fmla="*/ 1675472 h 2294271"/>
              <a:gd name="connsiteX8" fmla="*/ 1528 w 2293589"/>
              <a:gd name="connsiteY8" fmla="*/ 144362 h 2294271"/>
              <a:gd name="connsiteX0" fmla="*/ 1848 w 2293909"/>
              <a:gd name="connsiteY0" fmla="*/ 138202 h 2288111"/>
              <a:gd name="connsiteX1" fmla="*/ 156289 w 2293909"/>
              <a:gd name="connsiteY1" fmla="*/ 4249 h 2288111"/>
              <a:gd name="connsiteX2" fmla="*/ 1724171 w 2293909"/>
              <a:gd name="connsiteY2" fmla="*/ 418561 h 2288111"/>
              <a:gd name="connsiteX3" fmla="*/ 1870522 w 2293909"/>
              <a:gd name="connsiteY3" fmla="*/ 585398 h 2288111"/>
              <a:gd name="connsiteX4" fmla="*/ 2293909 w 2293909"/>
              <a:gd name="connsiteY4" fmla="*/ 2162255 h 2288111"/>
              <a:gd name="connsiteX5" fmla="*/ 2148822 w 2293909"/>
              <a:gd name="connsiteY5" fmla="*/ 2284516 h 2288111"/>
              <a:gd name="connsiteX6" fmla="*/ 581923 w 2293909"/>
              <a:gd name="connsiteY6" fmla="*/ 1871561 h 2288111"/>
              <a:gd name="connsiteX7" fmla="*/ 415785 w 2293909"/>
              <a:gd name="connsiteY7" fmla="*/ 1669312 h 2288111"/>
              <a:gd name="connsiteX8" fmla="*/ 1848 w 2293909"/>
              <a:gd name="connsiteY8" fmla="*/ 138202 h 2288111"/>
              <a:gd name="connsiteX0" fmla="*/ 1289 w 2293350"/>
              <a:gd name="connsiteY0" fmla="*/ 138202 h 2288111"/>
              <a:gd name="connsiteX1" fmla="*/ 155730 w 2293350"/>
              <a:gd name="connsiteY1" fmla="*/ 4249 h 2288111"/>
              <a:gd name="connsiteX2" fmla="*/ 1723612 w 2293350"/>
              <a:gd name="connsiteY2" fmla="*/ 418561 h 2288111"/>
              <a:gd name="connsiteX3" fmla="*/ 1869963 w 2293350"/>
              <a:gd name="connsiteY3" fmla="*/ 585398 h 2288111"/>
              <a:gd name="connsiteX4" fmla="*/ 2293350 w 2293350"/>
              <a:gd name="connsiteY4" fmla="*/ 2162255 h 2288111"/>
              <a:gd name="connsiteX5" fmla="*/ 2148263 w 2293350"/>
              <a:gd name="connsiteY5" fmla="*/ 2284516 h 2288111"/>
              <a:gd name="connsiteX6" fmla="*/ 581364 w 2293350"/>
              <a:gd name="connsiteY6" fmla="*/ 1871561 h 2288111"/>
              <a:gd name="connsiteX7" fmla="*/ 415226 w 2293350"/>
              <a:gd name="connsiteY7" fmla="*/ 1669312 h 2288111"/>
              <a:gd name="connsiteX8" fmla="*/ 1289 w 2293350"/>
              <a:gd name="connsiteY8" fmla="*/ 138202 h 2288111"/>
              <a:gd name="connsiteX0" fmla="*/ 1527 w 2293588"/>
              <a:gd name="connsiteY0" fmla="*/ 138621 h 2288530"/>
              <a:gd name="connsiteX1" fmla="*/ 155968 w 2293588"/>
              <a:gd name="connsiteY1" fmla="*/ 4668 h 2288530"/>
              <a:gd name="connsiteX2" fmla="*/ 1723850 w 2293588"/>
              <a:gd name="connsiteY2" fmla="*/ 418980 h 2288530"/>
              <a:gd name="connsiteX3" fmla="*/ 1870201 w 2293588"/>
              <a:gd name="connsiteY3" fmla="*/ 585817 h 2288530"/>
              <a:gd name="connsiteX4" fmla="*/ 2293588 w 2293588"/>
              <a:gd name="connsiteY4" fmla="*/ 2162674 h 2288530"/>
              <a:gd name="connsiteX5" fmla="*/ 2148501 w 2293588"/>
              <a:gd name="connsiteY5" fmla="*/ 2284935 h 2288530"/>
              <a:gd name="connsiteX6" fmla="*/ 581602 w 2293588"/>
              <a:gd name="connsiteY6" fmla="*/ 1871980 h 2288530"/>
              <a:gd name="connsiteX7" fmla="*/ 415464 w 2293588"/>
              <a:gd name="connsiteY7" fmla="*/ 1669731 h 2288530"/>
              <a:gd name="connsiteX8" fmla="*/ 1527 w 2293588"/>
              <a:gd name="connsiteY8" fmla="*/ 138621 h 2288530"/>
              <a:gd name="connsiteX0" fmla="*/ 4451 w 2296512"/>
              <a:gd name="connsiteY0" fmla="*/ 139388 h 2289297"/>
              <a:gd name="connsiteX1" fmla="*/ 158892 w 2296512"/>
              <a:gd name="connsiteY1" fmla="*/ 5435 h 2289297"/>
              <a:gd name="connsiteX2" fmla="*/ 1726774 w 2296512"/>
              <a:gd name="connsiteY2" fmla="*/ 419747 h 2289297"/>
              <a:gd name="connsiteX3" fmla="*/ 1873125 w 2296512"/>
              <a:gd name="connsiteY3" fmla="*/ 586584 h 2289297"/>
              <a:gd name="connsiteX4" fmla="*/ 2296512 w 2296512"/>
              <a:gd name="connsiteY4" fmla="*/ 2163441 h 2289297"/>
              <a:gd name="connsiteX5" fmla="*/ 2151425 w 2296512"/>
              <a:gd name="connsiteY5" fmla="*/ 2285702 h 2289297"/>
              <a:gd name="connsiteX6" fmla="*/ 584526 w 2296512"/>
              <a:gd name="connsiteY6" fmla="*/ 1872747 h 2289297"/>
              <a:gd name="connsiteX7" fmla="*/ 418388 w 2296512"/>
              <a:gd name="connsiteY7" fmla="*/ 1670498 h 2289297"/>
              <a:gd name="connsiteX8" fmla="*/ 4451 w 2296512"/>
              <a:gd name="connsiteY8" fmla="*/ 139388 h 2289297"/>
              <a:gd name="connsiteX0" fmla="*/ 4451 w 2299782"/>
              <a:gd name="connsiteY0" fmla="*/ 139388 h 2288818"/>
              <a:gd name="connsiteX1" fmla="*/ 158892 w 2299782"/>
              <a:gd name="connsiteY1" fmla="*/ 5435 h 2288818"/>
              <a:gd name="connsiteX2" fmla="*/ 1726774 w 2299782"/>
              <a:gd name="connsiteY2" fmla="*/ 419747 h 2288818"/>
              <a:gd name="connsiteX3" fmla="*/ 1873125 w 2299782"/>
              <a:gd name="connsiteY3" fmla="*/ 586584 h 2288818"/>
              <a:gd name="connsiteX4" fmla="*/ 2296512 w 2299782"/>
              <a:gd name="connsiteY4" fmla="*/ 2163441 h 2288818"/>
              <a:gd name="connsiteX5" fmla="*/ 2151425 w 2299782"/>
              <a:gd name="connsiteY5" fmla="*/ 2285702 h 2288818"/>
              <a:gd name="connsiteX6" fmla="*/ 584526 w 2299782"/>
              <a:gd name="connsiteY6" fmla="*/ 1872747 h 2288818"/>
              <a:gd name="connsiteX7" fmla="*/ 418388 w 2299782"/>
              <a:gd name="connsiteY7" fmla="*/ 1670498 h 2288818"/>
              <a:gd name="connsiteX8" fmla="*/ 4451 w 2299782"/>
              <a:gd name="connsiteY8" fmla="*/ 139388 h 2288818"/>
              <a:gd name="connsiteX0" fmla="*/ 4451 w 2299139"/>
              <a:gd name="connsiteY0" fmla="*/ 139388 h 2287220"/>
              <a:gd name="connsiteX1" fmla="*/ 158892 w 2299139"/>
              <a:gd name="connsiteY1" fmla="*/ 5435 h 2287220"/>
              <a:gd name="connsiteX2" fmla="*/ 1726774 w 2299139"/>
              <a:gd name="connsiteY2" fmla="*/ 419747 h 2287220"/>
              <a:gd name="connsiteX3" fmla="*/ 1873125 w 2299139"/>
              <a:gd name="connsiteY3" fmla="*/ 586584 h 2287220"/>
              <a:gd name="connsiteX4" fmla="*/ 2296512 w 2299139"/>
              <a:gd name="connsiteY4" fmla="*/ 2163441 h 2287220"/>
              <a:gd name="connsiteX5" fmla="*/ 2151425 w 2299139"/>
              <a:gd name="connsiteY5" fmla="*/ 2285702 h 2287220"/>
              <a:gd name="connsiteX6" fmla="*/ 584526 w 2299139"/>
              <a:gd name="connsiteY6" fmla="*/ 1872747 h 2287220"/>
              <a:gd name="connsiteX7" fmla="*/ 418388 w 2299139"/>
              <a:gd name="connsiteY7" fmla="*/ 1670498 h 2287220"/>
              <a:gd name="connsiteX8" fmla="*/ 4451 w 2299139"/>
              <a:gd name="connsiteY8" fmla="*/ 139388 h 2287220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84526 w 2299277"/>
              <a:gd name="connsiteY6" fmla="*/ 1872747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4690 w 2299277"/>
              <a:gd name="connsiteY3" fmla="*/ 585018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4690 w 2299277"/>
              <a:gd name="connsiteY3" fmla="*/ 588149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99277" h="2289265">
                <a:moveTo>
                  <a:pt x="4451" y="139388"/>
                </a:moveTo>
                <a:cubicBezTo>
                  <a:pt x="-13417" y="60766"/>
                  <a:pt x="19464" y="-22226"/>
                  <a:pt x="158892" y="5435"/>
                </a:cubicBezTo>
                <a:lnTo>
                  <a:pt x="1726774" y="419747"/>
                </a:lnTo>
                <a:cubicBezTo>
                  <a:pt x="1822894" y="445626"/>
                  <a:pt x="1861313" y="514526"/>
                  <a:pt x="1880135" y="585426"/>
                </a:cubicBezTo>
                <a:cubicBezTo>
                  <a:pt x="2097057" y="1402519"/>
                  <a:pt x="2138139" y="1539608"/>
                  <a:pt x="2296512" y="2163441"/>
                </a:cubicBezTo>
                <a:cubicBezTo>
                  <a:pt x="2313920" y="2245273"/>
                  <a:pt x="2247201" y="2304717"/>
                  <a:pt x="2151425" y="2285702"/>
                </a:cubicBezTo>
                <a:lnTo>
                  <a:pt x="594791" y="1867358"/>
                </a:lnTo>
                <a:cubicBezTo>
                  <a:pt x="507154" y="1842614"/>
                  <a:pt x="450849" y="1799460"/>
                  <a:pt x="416823" y="1672064"/>
                </a:cubicBezTo>
                <a:cubicBezTo>
                  <a:pt x="286664" y="1184744"/>
                  <a:pt x="134198" y="644520"/>
                  <a:pt x="4451" y="139388"/>
                </a:cubicBezTo>
                <a:close/>
              </a:path>
            </a:pathLst>
          </a:custGeom>
          <a:solidFill>
            <a:srgbClr val="B3A369">
              <a:alpha val="5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11"/>
          <p:cNvSpPr/>
          <p:nvPr userDrawn="1"/>
        </p:nvSpPr>
        <p:spPr>
          <a:xfrm rot="20700000" flipH="1">
            <a:off x="10211079" y="3501830"/>
            <a:ext cx="1446793" cy="1440493"/>
          </a:xfrm>
          <a:custGeom>
            <a:avLst/>
            <a:gdLst>
              <a:gd name="connsiteX0" fmla="*/ 0 w 2309041"/>
              <a:gd name="connsiteY0" fmla="*/ 122448 h 2313432"/>
              <a:gd name="connsiteX1" fmla="*/ 122448 w 2309041"/>
              <a:gd name="connsiteY1" fmla="*/ 0 h 2313432"/>
              <a:gd name="connsiteX2" fmla="*/ 2186593 w 2309041"/>
              <a:gd name="connsiteY2" fmla="*/ 0 h 2313432"/>
              <a:gd name="connsiteX3" fmla="*/ 2309041 w 2309041"/>
              <a:gd name="connsiteY3" fmla="*/ 122448 h 2313432"/>
              <a:gd name="connsiteX4" fmla="*/ 2309041 w 2309041"/>
              <a:gd name="connsiteY4" fmla="*/ 2190984 h 2313432"/>
              <a:gd name="connsiteX5" fmla="*/ 2186593 w 2309041"/>
              <a:gd name="connsiteY5" fmla="*/ 2313432 h 2313432"/>
              <a:gd name="connsiteX6" fmla="*/ 122448 w 2309041"/>
              <a:gd name="connsiteY6" fmla="*/ 2313432 h 2313432"/>
              <a:gd name="connsiteX7" fmla="*/ 0 w 2309041"/>
              <a:gd name="connsiteY7" fmla="*/ 2190984 h 2313432"/>
              <a:gd name="connsiteX8" fmla="*/ 0 w 2309041"/>
              <a:gd name="connsiteY8" fmla="*/ 122448 h 2313432"/>
              <a:gd name="connsiteX0" fmla="*/ 0 w 2756331"/>
              <a:gd name="connsiteY0" fmla="*/ 122448 h 2313432"/>
              <a:gd name="connsiteX1" fmla="*/ 122448 w 2756331"/>
              <a:gd name="connsiteY1" fmla="*/ 0 h 2313432"/>
              <a:gd name="connsiteX2" fmla="*/ 2186593 w 2756331"/>
              <a:gd name="connsiteY2" fmla="*/ 0 h 2313432"/>
              <a:gd name="connsiteX3" fmla="*/ 2309041 w 2756331"/>
              <a:gd name="connsiteY3" fmla="*/ 122448 h 2313432"/>
              <a:gd name="connsiteX4" fmla="*/ 2756331 w 2756331"/>
              <a:gd name="connsiteY4" fmla="*/ 1743694 h 2313432"/>
              <a:gd name="connsiteX5" fmla="*/ 2186593 w 2756331"/>
              <a:gd name="connsiteY5" fmla="*/ 2313432 h 2313432"/>
              <a:gd name="connsiteX6" fmla="*/ 122448 w 2756331"/>
              <a:gd name="connsiteY6" fmla="*/ 2313432 h 2313432"/>
              <a:gd name="connsiteX7" fmla="*/ 0 w 2756331"/>
              <a:gd name="connsiteY7" fmla="*/ 2190984 h 2313432"/>
              <a:gd name="connsiteX8" fmla="*/ 0 w 2756331"/>
              <a:gd name="connsiteY8" fmla="*/ 122448 h 2313432"/>
              <a:gd name="connsiteX0" fmla="*/ 0 w 2756331"/>
              <a:gd name="connsiteY0" fmla="*/ 122448 h 2313432"/>
              <a:gd name="connsiteX1" fmla="*/ 122448 w 2756331"/>
              <a:gd name="connsiteY1" fmla="*/ 0 h 2313432"/>
              <a:gd name="connsiteX2" fmla="*/ 2186593 w 2756331"/>
              <a:gd name="connsiteY2" fmla="*/ 0 h 2313432"/>
              <a:gd name="connsiteX3" fmla="*/ 2309041 w 2756331"/>
              <a:gd name="connsiteY3" fmla="*/ 122448 h 2313432"/>
              <a:gd name="connsiteX4" fmla="*/ 2756331 w 2756331"/>
              <a:gd name="connsiteY4" fmla="*/ 1743694 h 2313432"/>
              <a:gd name="connsiteX5" fmla="*/ 2654369 w 2756331"/>
              <a:gd name="connsiteY5" fmla="*/ 1852485 h 2313432"/>
              <a:gd name="connsiteX6" fmla="*/ 122448 w 2756331"/>
              <a:gd name="connsiteY6" fmla="*/ 2313432 h 2313432"/>
              <a:gd name="connsiteX7" fmla="*/ 0 w 2756331"/>
              <a:gd name="connsiteY7" fmla="*/ 2190984 h 2313432"/>
              <a:gd name="connsiteX8" fmla="*/ 0 w 2756331"/>
              <a:gd name="connsiteY8" fmla="*/ 122448 h 2313432"/>
              <a:gd name="connsiteX0" fmla="*/ 0 w 2756331"/>
              <a:gd name="connsiteY0" fmla="*/ 122448 h 2193261"/>
              <a:gd name="connsiteX1" fmla="*/ 122448 w 2756331"/>
              <a:gd name="connsiteY1" fmla="*/ 0 h 2193261"/>
              <a:gd name="connsiteX2" fmla="*/ 2186593 w 2756331"/>
              <a:gd name="connsiteY2" fmla="*/ 0 h 2193261"/>
              <a:gd name="connsiteX3" fmla="*/ 2309041 w 2756331"/>
              <a:gd name="connsiteY3" fmla="*/ 122448 h 2193261"/>
              <a:gd name="connsiteX4" fmla="*/ 2756331 w 2756331"/>
              <a:gd name="connsiteY4" fmla="*/ 1743694 h 2193261"/>
              <a:gd name="connsiteX5" fmla="*/ 2654369 w 2756331"/>
              <a:gd name="connsiteY5" fmla="*/ 1852485 h 2193261"/>
              <a:gd name="connsiteX6" fmla="*/ 1768205 w 2756331"/>
              <a:gd name="connsiteY6" fmla="*/ 797431 h 2193261"/>
              <a:gd name="connsiteX7" fmla="*/ 0 w 2756331"/>
              <a:gd name="connsiteY7" fmla="*/ 2190984 h 2193261"/>
              <a:gd name="connsiteX8" fmla="*/ 0 w 2756331"/>
              <a:gd name="connsiteY8" fmla="*/ 122448 h 2193261"/>
              <a:gd name="connsiteX0" fmla="*/ 0 w 2756331"/>
              <a:gd name="connsiteY0" fmla="*/ 122448 h 2194935"/>
              <a:gd name="connsiteX1" fmla="*/ 122448 w 2756331"/>
              <a:gd name="connsiteY1" fmla="*/ 0 h 2194935"/>
              <a:gd name="connsiteX2" fmla="*/ 2186593 w 2756331"/>
              <a:gd name="connsiteY2" fmla="*/ 0 h 2194935"/>
              <a:gd name="connsiteX3" fmla="*/ 2309041 w 2756331"/>
              <a:gd name="connsiteY3" fmla="*/ 122448 h 2194935"/>
              <a:gd name="connsiteX4" fmla="*/ 2756331 w 2756331"/>
              <a:gd name="connsiteY4" fmla="*/ 1743694 h 2194935"/>
              <a:gd name="connsiteX5" fmla="*/ 2654369 w 2756331"/>
              <a:gd name="connsiteY5" fmla="*/ 1852485 h 2194935"/>
              <a:gd name="connsiteX6" fmla="*/ 986298 w 2756331"/>
              <a:gd name="connsiteY6" fmla="*/ 1435925 h 2194935"/>
              <a:gd name="connsiteX7" fmla="*/ 0 w 2756331"/>
              <a:gd name="connsiteY7" fmla="*/ 2190984 h 2194935"/>
              <a:gd name="connsiteX8" fmla="*/ 0 w 2756331"/>
              <a:gd name="connsiteY8" fmla="*/ 122448 h 2194935"/>
              <a:gd name="connsiteX0" fmla="*/ 0 w 2756331"/>
              <a:gd name="connsiteY0" fmla="*/ 122448 h 1852485"/>
              <a:gd name="connsiteX1" fmla="*/ 122448 w 2756331"/>
              <a:gd name="connsiteY1" fmla="*/ 0 h 1852485"/>
              <a:gd name="connsiteX2" fmla="*/ 2186593 w 2756331"/>
              <a:gd name="connsiteY2" fmla="*/ 0 h 1852485"/>
              <a:gd name="connsiteX3" fmla="*/ 2309041 w 2756331"/>
              <a:gd name="connsiteY3" fmla="*/ 122448 h 1852485"/>
              <a:gd name="connsiteX4" fmla="*/ 2756331 w 2756331"/>
              <a:gd name="connsiteY4" fmla="*/ 1743694 h 1852485"/>
              <a:gd name="connsiteX5" fmla="*/ 2654369 w 2756331"/>
              <a:gd name="connsiteY5" fmla="*/ 1852485 h 1852485"/>
              <a:gd name="connsiteX6" fmla="*/ 986298 w 2756331"/>
              <a:gd name="connsiteY6" fmla="*/ 1435925 h 1852485"/>
              <a:gd name="connsiteX7" fmla="*/ 894581 w 2756331"/>
              <a:gd name="connsiteY7" fmla="*/ 1337378 h 1852485"/>
              <a:gd name="connsiteX8" fmla="*/ 0 w 2756331"/>
              <a:gd name="connsiteY8" fmla="*/ 122448 h 1852485"/>
              <a:gd name="connsiteX0" fmla="*/ 0 w 2756331"/>
              <a:gd name="connsiteY0" fmla="*/ 539006 h 2269043"/>
              <a:gd name="connsiteX1" fmla="*/ 620956 w 2756331"/>
              <a:gd name="connsiteY1" fmla="*/ 0 h 2269043"/>
              <a:gd name="connsiteX2" fmla="*/ 2186593 w 2756331"/>
              <a:gd name="connsiteY2" fmla="*/ 416558 h 2269043"/>
              <a:gd name="connsiteX3" fmla="*/ 2309041 w 2756331"/>
              <a:gd name="connsiteY3" fmla="*/ 539006 h 2269043"/>
              <a:gd name="connsiteX4" fmla="*/ 2756331 w 2756331"/>
              <a:gd name="connsiteY4" fmla="*/ 2160252 h 2269043"/>
              <a:gd name="connsiteX5" fmla="*/ 2654369 w 2756331"/>
              <a:gd name="connsiteY5" fmla="*/ 2269043 h 2269043"/>
              <a:gd name="connsiteX6" fmla="*/ 986298 w 2756331"/>
              <a:gd name="connsiteY6" fmla="*/ 1852483 h 2269043"/>
              <a:gd name="connsiteX7" fmla="*/ 894581 w 2756331"/>
              <a:gd name="connsiteY7" fmla="*/ 1753936 h 2269043"/>
              <a:gd name="connsiteX8" fmla="*/ 0 w 2756331"/>
              <a:gd name="connsiteY8" fmla="*/ 539006 h 2269043"/>
              <a:gd name="connsiteX0" fmla="*/ 0 w 2288552"/>
              <a:gd name="connsiteY0" fmla="*/ 173665 h 2269043"/>
              <a:gd name="connsiteX1" fmla="*/ 153177 w 2288552"/>
              <a:gd name="connsiteY1" fmla="*/ 0 h 2269043"/>
              <a:gd name="connsiteX2" fmla="*/ 1718814 w 2288552"/>
              <a:gd name="connsiteY2" fmla="*/ 416558 h 2269043"/>
              <a:gd name="connsiteX3" fmla="*/ 1841262 w 2288552"/>
              <a:gd name="connsiteY3" fmla="*/ 539006 h 2269043"/>
              <a:gd name="connsiteX4" fmla="*/ 2288552 w 2288552"/>
              <a:gd name="connsiteY4" fmla="*/ 2160252 h 2269043"/>
              <a:gd name="connsiteX5" fmla="*/ 2186590 w 2288552"/>
              <a:gd name="connsiteY5" fmla="*/ 2269043 h 2269043"/>
              <a:gd name="connsiteX6" fmla="*/ 518519 w 2288552"/>
              <a:gd name="connsiteY6" fmla="*/ 1852483 h 2269043"/>
              <a:gd name="connsiteX7" fmla="*/ 426802 w 2288552"/>
              <a:gd name="connsiteY7" fmla="*/ 1753936 h 2269043"/>
              <a:gd name="connsiteX8" fmla="*/ 0 w 2288552"/>
              <a:gd name="connsiteY8" fmla="*/ 173665 h 2269043"/>
              <a:gd name="connsiteX0" fmla="*/ 0 w 2298796"/>
              <a:gd name="connsiteY0" fmla="*/ 142934 h 2269043"/>
              <a:gd name="connsiteX1" fmla="*/ 163421 w 2298796"/>
              <a:gd name="connsiteY1" fmla="*/ 0 h 2269043"/>
              <a:gd name="connsiteX2" fmla="*/ 1729058 w 2298796"/>
              <a:gd name="connsiteY2" fmla="*/ 416558 h 2269043"/>
              <a:gd name="connsiteX3" fmla="*/ 1851506 w 2298796"/>
              <a:gd name="connsiteY3" fmla="*/ 539006 h 2269043"/>
              <a:gd name="connsiteX4" fmla="*/ 2298796 w 2298796"/>
              <a:gd name="connsiteY4" fmla="*/ 2160252 h 2269043"/>
              <a:gd name="connsiteX5" fmla="*/ 2196834 w 2298796"/>
              <a:gd name="connsiteY5" fmla="*/ 2269043 h 2269043"/>
              <a:gd name="connsiteX6" fmla="*/ 528763 w 2298796"/>
              <a:gd name="connsiteY6" fmla="*/ 1852483 h 2269043"/>
              <a:gd name="connsiteX7" fmla="*/ 437046 w 2298796"/>
              <a:gd name="connsiteY7" fmla="*/ 1753936 h 2269043"/>
              <a:gd name="connsiteX8" fmla="*/ 0 w 2298796"/>
              <a:gd name="connsiteY8" fmla="*/ 142934 h 2269043"/>
              <a:gd name="connsiteX0" fmla="*/ 0 w 2298796"/>
              <a:gd name="connsiteY0" fmla="*/ 145749 h 2271858"/>
              <a:gd name="connsiteX1" fmla="*/ 163421 w 2298796"/>
              <a:gd name="connsiteY1" fmla="*/ 2815 h 2271858"/>
              <a:gd name="connsiteX2" fmla="*/ 1729058 w 2298796"/>
              <a:gd name="connsiteY2" fmla="*/ 419373 h 2271858"/>
              <a:gd name="connsiteX3" fmla="*/ 1851506 w 2298796"/>
              <a:gd name="connsiteY3" fmla="*/ 541821 h 2271858"/>
              <a:gd name="connsiteX4" fmla="*/ 2298796 w 2298796"/>
              <a:gd name="connsiteY4" fmla="*/ 2163067 h 2271858"/>
              <a:gd name="connsiteX5" fmla="*/ 2196834 w 2298796"/>
              <a:gd name="connsiteY5" fmla="*/ 2271858 h 2271858"/>
              <a:gd name="connsiteX6" fmla="*/ 528763 w 2298796"/>
              <a:gd name="connsiteY6" fmla="*/ 1855298 h 2271858"/>
              <a:gd name="connsiteX7" fmla="*/ 437046 w 2298796"/>
              <a:gd name="connsiteY7" fmla="*/ 1756751 h 2271858"/>
              <a:gd name="connsiteX8" fmla="*/ 0 w 2298796"/>
              <a:gd name="connsiteY8" fmla="*/ 145749 h 2271858"/>
              <a:gd name="connsiteX0" fmla="*/ 1583 w 2300379"/>
              <a:gd name="connsiteY0" fmla="*/ 146709 h 2272818"/>
              <a:gd name="connsiteX1" fmla="*/ 165004 w 2300379"/>
              <a:gd name="connsiteY1" fmla="*/ 3775 h 2272818"/>
              <a:gd name="connsiteX2" fmla="*/ 1730641 w 2300379"/>
              <a:gd name="connsiteY2" fmla="*/ 420333 h 2272818"/>
              <a:gd name="connsiteX3" fmla="*/ 1853089 w 2300379"/>
              <a:gd name="connsiteY3" fmla="*/ 542781 h 2272818"/>
              <a:gd name="connsiteX4" fmla="*/ 2300379 w 2300379"/>
              <a:gd name="connsiteY4" fmla="*/ 2164027 h 2272818"/>
              <a:gd name="connsiteX5" fmla="*/ 2198417 w 2300379"/>
              <a:gd name="connsiteY5" fmla="*/ 2272818 h 2272818"/>
              <a:gd name="connsiteX6" fmla="*/ 530346 w 2300379"/>
              <a:gd name="connsiteY6" fmla="*/ 1856258 h 2272818"/>
              <a:gd name="connsiteX7" fmla="*/ 438629 w 2300379"/>
              <a:gd name="connsiteY7" fmla="*/ 1757711 h 2272818"/>
              <a:gd name="connsiteX8" fmla="*/ 1583 w 2300379"/>
              <a:gd name="connsiteY8" fmla="*/ 146709 h 2272818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75999"/>
              <a:gd name="connsiteX1" fmla="*/ 165338 w 2300713"/>
              <a:gd name="connsiteY1" fmla="*/ 6956 h 2275999"/>
              <a:gd name="connsiteX2" fmla="*/ 1730975 w 2300713"/>
              <a:gd name="connsiteY2" fmla="*/ 423514 h 2275999"/>
              <a:gd name="connsiteX3" fmla="*/ 1853423 w 2300713"/>
              <a:gd name="connsiteY3" fmla="*/ 545962 h 2275999"/>
              <a:gd name="connsiteX4" fmla="*/ 2300713 w 2300713"/>
              <a:gd name="connsiteY4" fmla="*/ 2167208 h 2275999"/>
              <a:gd name="connsiteX5" fmla="*/ 2198751 w 2300713"/>
              <a:gd name="connsiteY5" fmla="*/ 2275999 h 2275999"/>
              <a:gd name="connsiteX6" fmla="*/ 530680 w 2300713"/>
              <a:gd name="connsiteY6" fmla="*/ 1859439 h 2275999"/>
              <a:gd name="connsiteX7" fmla="*/ 438963 w 2300713"/>
              <a:gd name="connsiteY7" fmla="*/ 1760892 h 2275999"/>
              <a:gd name="connsiteX8" fmla="*/ 1917 w 2300713"/>
              <a:gd name="connsiteY8" fmla="*/ 149890 h 2275999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98751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98751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1048"/>
              <a:gd name="connsiteX1" fmla="*/ 165338 w 2300713"/>
              <a:gd name="connsiteY1" fmla="*/ 6956 h 2281048"/>
              <a:gd name="connsiteX2" fmla="*/ 1730975 w 2300713"/>
              <a:gd name="connsiteY2" fmla="*/ 423514 h 2281048"/>
              <a:gd name="connsiteX3" fmla="*/ 1853423 w 2300713"/>
              <a:gd name="connsiteY3" fmla="*/ 545962 h 2281048"/>
              <a:gd name="connsiteX4" fmla="*/ 2300713 w 2300713"/>
              <a:gd name="connsiteY4" fmla="*/ 2167208 h 2281048"/>
              <a:gd name="connsiteX5" fmla="*/ 2164606 w 2300713"/>
              <a:gd name="connsiteY5" fmla="*/ 2275999 h 2281048"/>
              <a:gd name="connsiteX6" fmla="*/ 530680 w 2300713"/>
              <a:gd name="connsiteY6" fmla="*/ 1859439 h 2281048"/>
              <a:gd name="connsiteX7" fmla="*/ 438963 w 2300713"/>
              <a:gd name="connsiteY7" fmla="*/ 1760892 h 2281048"/>
              <a:gd name="connsiteX8" fmla="*/ 1917 w 2300713"/>
              <a:gd name="connsiteY8" fmla="*/ 149890 h 2281048"/>
              <a:gd name="connsiteX0" fmla="*/ 1917 w 2300713"/>
              <a:gd name="connsiteY0" fmla="*/ 149890 h 2288243"/>
              <a:gd name="connsiteX1" fmla="*/ 165338 w 2300713"/>
              <a:gd name="connsiteY1" fmla="*/ 6956 h 2288243"/>
              <a:gd name="connsiteX2" fmla="*/ 1730975 w 2300713"/>
              <a:gd name="connsiteY2" fmla="*/ 423514 h 2288243"/>
              <a:gd name="connsiteX3" fmla="*/ 1853423 w 2300713"/>
              <a:gd name="connsiteY3" fmla="*/ 545962 h 2288243"/>
              <a:gd name="connsiteX4" fmla="*/ 2300713 w 2300713"/>
              <a:gd name="connsiteY4" fmla="*/ 2167208 h 2288243"/>
              <a:gd name="connsiteX5" fmla="*/ 2164606 w 2300713"/>
              <a:gd name="connsiteY5" fmla="*/ 2275999 h 2288243"/>
              <a:gd name="connsiteX6" fmla="*/ 530680 w 2300713"/>
              <a:gd name="connsiteY6" fmla="*/ 1859439 h 2288243"/>
              <a:gd name="connsiteX7" fmla="*/ 438963 w 2300713"/>
              <a:gd name="connsiteY7" fmla="*/ 1760892 h 2288243"/>
              <a:gd name="connsiteX8" fmla="*/ 1917 w 2300713"/>
              <a:gd name="connsiteY8" fmla="*/ 149890 h 2288243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38963 w 2303711"/>
              <a:gd name="connsiteY7" fmla="*/ 1760892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08231 w 2303711"/>
              <a:gd name="connsiteY7" fmla="*/ 1682357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408231 w 2303711"/>
              <a:gd name="connsiteY7" fmla="*/ 1682357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30680 w 2303711"/>
              <a:gd name="connsiteY6" fmla="*/ 1859439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53423 w 2303711"/>
              <a:gd name="connsiteY3" fmla="*/ 545962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77326 w 2303711"/>
              <a:gd name="connsiteY3" fmla="*/ 590351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391158 w 2303711"/>
              <a:gd name="connsiteY7" fmla="*/ 1665285 h 2292042"/>
              <a:gd name="connsiteX8" fmla="*/ 1917 w 2303711"/>
              <a:gd name="connsiteY8" fmla="*/ 149890 h 2292042"/>
              <a:gd name="connsiteX0" fmla="*/ 1917 w 2303711"/>
              <a:gd name="connsiteY0" fmla="*/ 149890 h 2292042"/>
              <a:gd name="connsiteX1" fmla="*/ 165338 w 2303711"/>
              <a:gd name="connsiteY1" fmla="*/ 6956 h 2292042"/>
              <a:gd name="connsiteX2" fmla="*/ 1730975 w 2303711"/>
              <a:gd name="connsiteY2" fmla="*/ 423514 h 2292042"/>
              <a:gd name="connsiteX3" fmla="*/ 1877326 w 2303711"/>
              <a:gd name="connsiteY3" fmla="*/ 590351 h 2292042"/>
              <a:gd name="connsiteX4" fmla="*/ 2300713 w 2303711"/>
              <a:gd name="connsiteY4" fmla="*/ 2167208 h 2292042"/>
              <a:gd name="connsiteX5" fmla="*/ 2164606 w 2303711"/>
              <a:gd name="connsiteY5" fmla="*/ 2275999 h 2292042"/>
              <a:gd name="connsiteX6" fmla="*/ 588727 w 2303711"/>
              <a:gd name="connsiteY6" fmla="*/ 1876514 h 2292042"/>
              <a:gd name="connsiteX7" fmla="*/ 422589 w 2303711"/>
              <a:gd name="connsiteY7" fmla="*/ 1674265 h 2292042"/>
              <a:gd name="connsiteX8" fmla="*/ 1917 w 2303711"/>
              <a:gd name="connsiteY8" fmla="*/ 149890 h 2292042"/>
              <a:gd name="connsiteX0" fmla="*/ 2010 w 2303804"/>
              <a:gd name="connsiteY0" fmla="*/ 147792 h 2289944"/>
              <a:gd name="connsiteX1" fmla="*/ 163186 w 2303804"/>
              <a:gd name="connsiteY1" fmla="*/ 7104 h 2289944"/>
              <a:gd name="connsiteX2" fmla="*/ 1731068 w 2303804"/>
              <a:gd name="connsiteY2" fmla="*/ 421416 h 2289944"/>
              <a:gd name="connsiteX3" fmla="*/ 1877419 w 2303804"/>
              <a:gd name="connsiteY3" fmla="*/ 588253 h 2289944"/>
              <a:gd name="connsiteX4" fmla="*/ 2300806 w 2303804"/>
              <a:gd name="connsiteY4" fmla="*/ 2165110 h 2289944"/>
              <a:gd name="connsiteX5" fmla="*/ 2164699 w 2303804"/>
              <a:gd name="connsiteY5" fmla="*/ 2273901 h 2289944"/>
              <a:gd name="connsiteX6" fmla="*/ 588820 w 2303804"/>
              <a:gd name="connsiteY6" fmla="*/ 1874416 h 2289944"/>
              <a:gd name="connsiteX7" fmla="*/ 422682 w 2303804"/>
              <a:gd name="connsiteY7" fmla="*/ 1672167 h 2289944"/>
              <a:gd name="connsiteX8" fmla="*/ 2010 w 2303804"/>
              <a:gd name="connsiteY8" fmla="*/ 147792 h 2289944"/>
              <a:gd name="connsiteX0" fmla="*/ 2010 w 2303368"/>
              <a:gd name="connsiteY0" fmla="*/ 147792 h 2301573"/>
              <a:gd name="connsiteX1" fmla="*/ 163186 w 2303368"/>
              <a:gd name="connsiteY1" fmla="*/ 7104 h 2301573"/>
              <a:gd name="connsiteX2" fmla="*/ 1731068 w 2303368"/>
              <a:gd name="connsiteY2" fmla="*/ 421416 h 2301573"/>
              <a:gd name="connsiteX3" fmla="*/ 1877419 w 2303368"/>
              <a:gd name="connsiteY3" fmla="*/ 588253 h 2301573"/>
              <a:gd name="connsiteX4" fmla="*/ 2300806 w 2303368"/>
              <a:gd name="connsiteY4" fmla="*/ 2165110 h 2301573"/>
              <a:gd name="connsiteX5" fmla="*/ 2155719 w 2303368"/>
              <a:gd name="connsiteY5" fmla="*/ 2287371 h 2301573"/>
              <a:gd name="connsiteX6" fmla="*/ 588820 w 2303368"/>
              <a:gd name="connsiteY6" fmla="*/ 1874416 h 2301573"/>
              <a:gd name="connsiteX7" fmla="*/ 422682 w 2303368"/>
              <a:gd name="connsiteY7" fmla="*/ 1672167 h 2301573"/>
              <a:gd name="connsiteX8" fmla="*/ 2010 w 2303368"/>
              <a:gd name="connsiteY8" fmla="*/ 147792 h 2301573"/>
              <a:gd name="connsiteX0" fmla="*/ 2010 w 2303368"/>
              <a:gd name="connsiteY0" fmla="*/ 147792 h 2301573"/>
              <a:gd name="connsiteX1" fmla="*/ 163186 w 2303368"/>
              <a:gd name="connsiteY1" fmla="*/ 7104 h 2301573"/>
              <a:gd name="connsiteX2" fmla="*/ 1731068 w 2303368"/>
              <a:gd name="connsiteY2" fmla="*/ 421416 h 2301573"/>
              <a:gd name="connsiteX3" fmla="*/ 1877419 w 2303368"/>
              <a:gd name="connsiteY3" fmla="*/ 588253 h 2301573"/>
              <a:gd name="connsiteX4" fmla="*/ 2300806 w 2303368"/>
              <a:gd name="connsiteY4" fmla="*/ 2165110 h 2301573"/>
              <a:gd name="connsiteX5" fmla="*/ 2155719 w 2303368"/>
              <a:gd name="connsiteY5" fmla="*/ 2287371 h 2301573"/>
              <a:gd name="connsiteX6" fmla="*/ 588820 w 2303368"/>
              <a:gd name="connsiteY6" fmla="*/ 1874416 h 2301573"/>
              <a:gd name="connsiteX7" fmla="*/ 422682 w 2303368"/>
              <a:gd name="connsiteY7" fmla="*/ 1672167 h 2301573"/>
              <a:gd name="connsiteX8" fmla="*/ 2010 w 2303368"/>
              <a:gd name="connsiteY8" fmla="*/ 147792 h 2301573"/>
              <a:gd name="connsiteX0" fmla="*/ 2010 w 2304304"/>
              <a:gd name="connsiteY0" fmla="*/ 147792 h 2296304"/>
              <a:gd name="connsiteX1" fmla="*/ 163186 w 2304304"/>
              <a:gd name="connsiteY1" fmla="*/ 7104 h 2296304"/>
              <a:gd name="connsiteX2" fmla="*/ 1731068 w 2304304"/>
              <a:gd name="connsiteY2" fmla="*/ 421416 h 2296304"/>
              <a:gd name="connsiteX3" fmla="*/ 1877419 w 2304304"/>
              <a:gd name="connsiteY3" fmla="*/ 588253 h 2296304"/>
              <a:gd name="connsiteX4" fmla="*/ 2300806 w 2304304"/>
              <a:gd name="connsiteY4" fmla="*/ 2165110 h 2296304"/>
              <a:gd name="connsiteX5" fmla="*/ 2155719 w 2304304"/>
              <a:gd name="connsiteY5" fmla="*/ 2287371 h 2296304"/>
              <a:gd name="connsiteX6" fmla="*/ 588820 w 2304304"/>
              <a:gd name="connsiteY6" fmla="*/ 1874416 h 2296304"/>
              <a:gd name="connsiteX7" fmla="*/ 422682 w 2304304"/>
              <a:gd name="connsiteY7" fmla="*/ 1672167 h 2296304"/>
              <a:gd name="connsiteX8" fmla="*/ 2010 w 2304304"/>
              <a:gd name="connsiteY8" fmla="*/ 147792 h 2296304"/>
              <a:gd name="connsiteX0" fmla="*/ 2010 w 2300806"/>
              <a:gd name="connsiteY0" fmla="*/ 147792 h 2298797"/>
              <a:gd name="connsiteX1" fmla="*/ 163186 w 2300806"/>
              <a:gd name="connsiteY1" fmla="*/ 7104 h 2298797"/>
              <a:gd name="connsiteX2" fmla="*/ 1731068 w 2300806"/>
              <a:gd name="connsiteY2" fmla="*/ 421416 h 2298797"/>
              <a:gd name="connsiteX3" fmla="*/ 1877419 w 2300806"/>
              <a:gd name="connsiteY3" fmla="*/ 588253 h 2298797"/>
              <a:gd name="connsiteX4" fmla="*/ 2300806 w 2300806"/>
              <a:gd name="connsiteY4" fmla="*/ 2165110 h 2298797"/>
              <a:gd name="connsiteX5" fmla="*/ 2155719 w 2300806"/>
              <a:gd name="connsiteY5" fmla="*/ 2287371 h 2298797"/>
              <a:gd name="connsiteX6" fmla="*/ 588820 w 2300806"/>
              <a:gd name="connsiteY6" fmla="*/ 1874416 h 2298797"/>
              <a:gd name="connsiteX7" fmla="*/ 422682 w 2300806"/>
              <a:gd name="connsiteY7" fmla="*/ 1672167 h 2298797"/>
              <a:gd name="connsiteX8" fmla="*/ 2010 w 2300806"/>
              <a:gd name="connsiteY8" fmla="*/ 147792 h 2298797"/>
              <a:gd name="connsiteX0" fmla="*/ 2010 w 2300806"/>
              <a:gd name="connsiteY0" fmla="*/ 147792 h 2293305"/>
              <a:gd name="connsiteX1" fmla="*/ 163186 w 2300806"/>
              <a:gd name="connsiteY1" fmla="*/ 7104 h 2293305"/>
              <a:gd name="connsiteX2" fmla="*/ 1731068 w 2300806"/>
              <a:gd name="connsiteY2" fmla="*/ 421416 h 2293305"/>
              <a:gd name="connsiteX3" fmla="*/ 1877419 w 2300806"/>
              <a:gd name="connsiteY3" fmla="*/ 588253 h 2293305"/>
              <a:gd name="connsiteX4" fmla="*/ 2300806 w 2300806"/>
              <a:gd name="connsiteY4" fmla="*/ 2165110 h 2293305"/>
              <a:gd name="connsiteX5" fmla="*/ 2155719 w 2300806"/>
              <a:gd name="connsiteY5" fmla="*/ 2287371 h 2293305"/>
              <a:gd name="connsiteX6" fmla="*/ 588820 w 2300806"/>
              <a:gd name="connsiteY6" fmla="*/ 1874416 h 2293305"/>
              <a:gd name="connsiteX7" fmla="*/ 422682 w 2300806"/>
              <a:gd name="connsiteY7" fmla="*/ 1672167 h 2293305"/>
              <a:gd name="connsiteX8" fmla="*/ 2010 w 2300806"/>
              <a:gd name="connsiteY8" fmla="*/ 147792 h 2293305"/>
              <a:gd name="connsiteX0" fmla="*/ 2010 w 2300806"/>
              <a:gd name="connsiteY0" fmla="*/ 147792 h 2290966"/>
              <a:gd name="connsiteX1" fmla="*/ 163186 w 2300806"/>
              <a:gd name="connsiteY1" fmla="*/ 7104 h 2290966"/>
              <a:gd name="connsiteX2" fmla="*/ 1731068 w 2300806"/>
              <a:gd name="connsiteY2" fmla="*/ 421416 h 2290966"/>
              <a:gd name="connsiteX3" fmla="*/ 1877419 w 2300806"/>
              <a:gd name="connsiteY3" fmla="*/ 588253 h 2290966"/>
              <a:gd name="connsiteX4" fmla="*/ 2300806 w 2300806"/>
              <a:gd name="connsiteY4" fmla="*/ 2165110 h 2290966"/>
              <a:gd name="connsiteX5" fmla="*/ 2155719 w 2300806"/>
              <a:gd name="connsiteY5" fmla="*/ 2287371 h 2290966"/>
              <a:gd name="connsiteX6" fmla="*/ 588820 w 2300806"/>
              <a:gd name="connsiteY6" fmla="*/ 1874416 h 2290966"/>
              <a:gd name="connsiteX7" fmla="*/ 422682 w 2300806"/>
              <a:gd name="connsiteY7" fmla="*/ 1672167 h 2290966"/>
              <a:gd name="connsiteX8" fmla="*/ 2010 w 2300806"/>
              <a:gd name="connsiteY8" fmla="*/ 147792 h 2290966"/>
              <a:gd name="connsiteX0" fmla="*/ 2010 w 2300806"/>
              <a:gd name="connsiteY0" fmla="*/ 147792 h 2290966"/>
              <a:gd name="connsiteX1" fmla="*/ 163186 w 2300806"/>
              <a:gd name="connsiteY1" fmla="*/ 7104 h 2290966"/>
              <a:gd name="connsiteX2" fmla="*/ 1731068 w 2300806"/>
              <a:gd name="connsiteY2" fmla="*/ 421416 h 2290966"/>
              <a:gd name="connsiteX3" fmla="*/ 1877419 w 2300806"/>
              <a:gd name="connsiteY3" fmla="*/ 588253 h 2290966"/>
              <a:gd name="connsiteX4" fmla="*/ 2300806 w 2300806"/>
              <a:gd name="connsiteY4" fmla="*/ 2165110 h 2290966"/>
              <a:gd name="connsiteX5" fmla="*/ 2155719 w 2300806"/>
              <a:gd name="connsiteY5" fmla="*/ 2287371 h 2290966"/>
              <a:gd name="connsiteX6" fmla="*/ 588820 w 2300806"/>
              <a:gd name="connsiteY6" fmla="*/ 1874416 h 2290966"/>
              <a:gd name="connsiteX7" fmla="*/ 422682 w 2300806"/>
              <a:gd name="connsiteY7" fmla="*/ 1672167 h 2290966"/>
              <a:gd name="connsiteX8" fmla="*/ 2010 w 2300806"/>
              <a:gd name="connsiteY8" fmla="*/ 147792 h 2290966"/>
              <a:gd name="connsiteX0" fmla="*/ 2321 w 2301117"/>
              <a:gd name="connsiteY0" fmla="*/ 145616 h 2288790"/>
              <a:gd name="connsiteX1" fmla="*/ 163497 w 2301117"/>
              <a:gd name="connsiteY1" fmla="*/ 4928 h 2288790"/>
              <a:gd name="connsiteX2" fmla="*/ 1731379 w 2301117"/>
              <a:gd name="connsiteY2" fmla="*/ 419240 h 2288790"/>
              <a:gd name="connsiteX3" fmla="*/ 1877730 w 2301117"/>
              <a:gd name="connsiteY3" fmla="*/ 586077 h 2288790"/>
              <a:gd name="connsiteX4" fmla="*/ 2301117 w 2301117"/>
              <a:gd name="connsiteY4" fmla="*/ 2162934 h 2288790"/>
              <a:gd name="connsiteX5" fmla="*/ 2156030 w 2301117"/>
              <a:gd name="connsiteY5" fmla="*/ 2285195 h 2288790"/>
              <a:gd name="connsiteX6" fmla="*/ 589131 w 2301117"/>
              <a:gd name="connsiteY6" fmla="*/ 1872240 h 2288790"/>
              <a:gd name="connsiteX7" fmla="*/ 422993 w 2301117"/>
              <a:gd name="connsiteY7" fmla="*/ 1669991 h 2288790"/>
              <a:gd name="connsiteX8" fmla="*/ 2321 w 2301117"/>
              <a:gd name="connsiteY8" fmla="*/ 145616 h 2288790"/>
              <a:gd name="connsiteX0" fmla="*/ 0 w 2298796"/>
              <a:gd name="connsiteY0" fmla="*/ 147175 h 2290349"/>
              <a:gd name="connsiteX1" fmla="*/ 161176 w 2298796"/>
              <a:gd name="connsiteY1" fmla="*/ 6487 h 2290349"/>
              <a:gd name="connsiteX2" fmla="*/ 1729058 w 2298796"/>
              <a:gd name="connsiteY2" fmla="*/ 420799 h 2290349"/>
              <a:gd name="connsiteX3" fmla="*/ 1875409 w 2298796"/>
              <a:gd name="connsiteY3" fmla="*/ 587636 h 2290349"/>
              <a:gd name="connsiteX4" fmla="*/ 2298796 w 2298796"/>
              <a:gd name="connsiteY4" fmla="*/ 2164493 h 2290349"/>
              <a:gd name="connsiteX5" fmla="*/ 2153709 w 2298796"/>
              <a:gd name="connsiteY5" fmla="*/ 2286754 h 2290349"/>
              <a:gd name="connsiteX6" fmla="*/ 586810 w 2298796"/>
              <a:gd name="connsiteY6" fmla="*/ 1873799 h 2290349"/>
              <a:gd name="connsiteX7" fmla="*/ 420672 w 2298796"/>
              <a:gd name="connsiteY7" fmla="*/ 1671550 h 2290349"/>
              <a:gd name="connsiteX8" fmla="*/ 0 w 2298796"/>
              <a:gd name="connsiteY8" fmla="*/ 147175 h 2290349"/>
              <a:gd name="connsiteX0" fmla="*/ 0 w 2298796"/>
              <a:gd name="connsiteY0" fmla="*/ 147356 h 2290530"/>
              <a:gd name="connsiteX1" fmla="*/ 161176 w 2298796"/>
              <a:gd name="connsiteY1" fmla="*/ 6668 h 2290530"/>
              <a:gd name="connsiteX2" fmla="*/ 1729058 w 2298796"/>
              <a:gd name="connsiteY2" fmla="*/ 420980 h 2290530"/>
              <a:gd name="connsiteX3" fmla="*/ 1875409 w 2298796"/>
              <a:gd name="connsiteY3" fmla="*/ 587817 h 2290530"/>
              <a:gd name="connsiteX4" fmla="*/ 2298796 w 2298796"/>
              <a:gd name="connsiteY4" fmla="*/ 2164674 h 2290530"/>
              <a:gd name="connsiteX5" fmla="*/ 2153709 w 2298796"/>
              <a:gd name="connsiteY5" fmla="*/ 2286935 h 2290530"/>
              <a:gd name="connsiteX6" fmla="*/ 586810 w 2298796"/>
              <a:gd name="connsiteY6" fmla="*/ 1873980 h 2290530"/>
              <a:gd name="connsiteX7" fmla="*/ 420672 w 2298796"/>
              <a:gd name="connsiteY7" fmla="*/ 1671731 h 2290530"/>
              <a:gd name="connsiteX8" fmla="*/ 0 w 2298796"/>
              <a:gd name="connsiteY8" fmla="*/ 147356 h 2290530"/>
              <a:gd name="connsiteX0" fmla="*/ 9617 w 2308413"/>
              <a:gd name="connsiteY0" fmla="*/ 144929 h 2288103"/>
              <a:gd name="connsiteX1" fmla="*/ 170793 w 2308413"/>
              <a:gd name="connsiteY1" fmla="*/ 4241 h 2288103"/>
              <a:gd name="connsiteX2" fmla="*/ 1738675 w 2308413"/>
              <a:gd name="connsiteY2" fmla="*/ 418553 h 2288103"/>
              <a:gd name="connsiteX3" fmla="*/ 1885026 w 2308413"/>
              <a:gd name="connsiteY3" fmla="*/ 585390 h 2288103"/>
              <a:gd name="connsiteX4" fmla="*/ 2308413 w 2308413"/>
              <a:gd name="connsiteY4" fmla="*/ 2162247 h 2288103"/>
              <a:gd name="connsiteX5" fmla="*/ 2163326 w 2308413"/>
              <a:gd name="connsiteY5" fmla="*/ 2284508 h 2288103"/>
              <a:gd name="connsiteX6" fmla="*/ 596427 w 2308413"/>
              <a:gd name="connsiteY6" fmla="*/ 1871553 h 2288103"/>
              <a:gd name="connsiteX7" fmla="*/ 430289 w 2308413"/>
              <a:gd name="connsiteY7" fmla="*/ 1669304 h 2288103"/>
              <a:gd name="connsiteX8" fmla="*/ 9617 w 2308413"/>
              <a:gd name="connsiteY8" fmla="*/ 144929 h 2288103"/>
              <a:gd name="connsiteX0" fmla="*/ 8386 w 2307182"/>
              <a:gd name="connsiteY0" fmla="*/ 152138 h 2295312"/>
              <a:gd name="connsiteX1" fmla="*/ 169562 w 2307182"/>
              <a:gd name="connsiteY1" fmla="*/ 11450 h 2295312"/>
              <a:gd name="connsiteX2" fmla="*/ 1737444 w 2307182"/>
              <a:gd name="connsiteY2" fmla="*/ 425762 h 2295312"/>
              <a:gd name="connsiteX3" fmla="*/ 1883795 w 2307182"/>
              <a:gd name="connsiteY3" fmla="*/ 592599 h 2295312"/>
              <a:gd name="connsiteX4" fmla="*/ 2307182 w 2307182"/>
              <a:gd name="connsiteY4" fmla="*/ 2169456 h 2295312"/>
              <a:gd name="connsiteX5" fmla="*/ 2162095 w 2307182"/>
              <a:gd name="connsiteY5" fmla="*/ 2291717 h 2295312"/>
              <a:gd name="connsiteX6" fmla="*/ 595196 w 2307182"/>
              <a:gd name="connsiteY6" fmla="*/ 1878762 h 2295312"/>
              <a:gd name="connsiteX7" fmla="*/ 429058 w 2307182"/>
              <a:gd name="connsiteY7" fmla="*/ 1676513 h 2295312"/>
              <a:gd name="connsiteX8" fmla="*/ 8386 w 2307182"/>
              <a:gd name="connsiteY8" fmla="*/ 152138 h 2295312"/>
              <a:gd name="connsiteX0" fmla="*/ 9020 w 2301081"/>
              <a:gd name="connsiteY0" fmla="*/ 145947 h 2295856"/>
              <a:gd name="connsiteX1" fmla="*/ 163461 w 2301081"/>
              <a:gd name="connsiteY1" fmla="*/ 11994 h 2295856"/>
              <a:gd name="connsiteX2" fmla="*/ 1731343 w 2301081"/>
              <a:gd name="connsiteY2" fmla="*/ 426306 h 2295856"/>
              <a:gd name="connsiteX3" fmla="*/ 1877694 w 2301081"/>
              <a:gd name="connsiteY3" fmla="*/ 593143 h 2295856"/>
              <a:gd name="connsiteX4" fmla="*/ 2301081 w 2301081"/>
              <a:gd name="connsiteY4" fmla="*/ 2170000 h 2295856"/>
              <a:gd name="connsiteX5" fmla="*/ 2155994 w 2301081"/>
              <a:gd name="connsiteY5" fmla="*/ 2292261 h 2295856"/>
              <a:gd name="connsiteX6" fmla="*/ 589095 w 2301081"/>
              <a:gd name="connsiteY6" fmla="*/ 1879306 h 2295856"/>
              <a:gd name="connsiteX7" fmla="*/ 422957 w 2301081"/>
              <a:gd name="connsiteY7" fmla="*/ 1677057 h 2295856"/>
              <a:gd name="connsiteX8" fmla="*/ 9020 w 2301081"/>
              <a:gd name="connsiteY8" fmla="*/ 145947 h 2295856"/>
              <a:gd name="connsiteX0" fmla="*/ 3409 w 2295470"/>
              <a:gd name="connsiteY0" fmla="*/ 146126 h 2296035"/>
              <a:gd name="connsiteX1" fmla="*/ 157850 w 2295470"/>
              <a:gd name="connsiteY1" fmla="*/ 12173 h 2296035"/>
              <a:gd name="connsiteX2" fmla="*/ 1725732 w 2295470"/>
              <a:gd name="connsiteY2" fmla="*/ 426485 h 2296035"/>
              <a:gd name="connsiteX3" fmla="*/ 1872083 w 2295470"/>
              <a:gd name="connsiteY3" fmla="*/ 593322 h 2296035"/>
              <a:gd name="connsiteX4" fmla="*/ 2295470 w 2295470"/>
              <a:gd name="connsiteY4" fmla="*/ 2170179 h 2296035"/>
              <a:gd name="connsiteX5" fmla="*/ 2150383 w 2295470"/>
              <a:gd name="connsiteY5" fmla="*/ 2292440 h 2296035"/>
              <a:gd name="connsiteX6" fmla="*/ 583484 w 2295470"/>
              <a:gd name="connsiteY6" fmla="*/ 1879485 h 2296035"/>
              <a:gd name="connsiteX7" fmla="*/ 417346 w 2295470"/>
              <a:gd name="connsiteY7" fmla="*/ 1677236 h 2296035"/>
              <a:gd name="connsiteX8" fmla="*/ 3409 w 2295470"/>
              <a:gd name="connsiteY8" fmla="*/ 146126 h 2296035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7238 w 2299299"/>
              <a:gd name="connsiteY0" fmla="*/ 144082 h 2293991"/>
              <a:gd name="connsiteX1" fmla="*/ 161679 w 2299299"/>
              <a:gd name="connsiteY1" fmla="*/ 10129 h 2293991"/>
              <a:gd name="connsiteX2" fmla="*/ 1729561 w 2299299"/>
              <a:gd name="connsiteY2" fmla="*/ 424441 h 2293991"/>
              <a:gd name="connsiteX3" fmla="*/ 1875912 w 2299299"/>
              <a:gd name="connsiteY3" fmla="*/ 591278 h 2293991"/>
              <a:gd name="connsiteX4" fmla="*/ 2299299 w 2299299"/>
              <a:gd name="connsiteY4" fmla="*/ 2168135 h 2293991"/>
              <a:gd name="connsiteX5" fmla="*/ 2154212 w 2299299"/>
              <a:gd name="connsiteY5" fmla="*/ 2290396 h 2293991"/>
              <a:gd name="connsiteX6" fmla="*/ 587313 w 2299299"/>
              <a:gd name="connsiteY6" fmla="*/ 1877441 h 2293991"/>
              <a:gd name="connsiteX7" fmla="*/ 421175 w 2299299"/>
              <a:gd name="connsiteY7" fmla="*/ 1675192 h 2293991"/>
              <a:gd name="connsiteX8" fmla="*/ 7238 w 2299299"/>
              <a:gd name="connsiteY8" fmla="*/ 144082 h 2293991"/>
              <a:gd name="connsiteX0" fmla="*/ 5540 w 2297601"/>
              <a:gd name="connsiteY0" fmla="*/ 143814 h 2293723"/>
              <a:gd name="connsiteX1" fmla="*/ 159981 w 2297601"/>
              <a:gd name="connsiteY1" fmla="*/ 9861 h 2293723"/>
              <a:gd name="connsiteX2" fmla="*/ 1727863 w 2297601"/>
              <a:gd name="connsiteY2" fmla="*/ 424173 h 2293723"/>
              <a:gd name="connsiteX3" fmla="*/ 1874214 w 2297601"/>
              <a:gd name="connsiteY3" fmla="*/ 591010 h 2293723"/>
              <a:gd name="connsiteX4" fmla="*/ 2297601 w 2297601"/>
              <a:gd name="connsiteY4" fmla="*/ 2167867 h 2293723"/>
              <a:gd name="connsiteX5" fmla="*/ 2152514 w 2297601"/>
              <a:gd name="connsiteY5" fmla="*/ 2290128 h 2293723"/>
              <a:gd name="connsiteX6" fmla="*/ 585615 w 2297601"/>
              <a:gd name="connsiteY6" fmla="*/ 1877173 h 2293723"/>
              <a:gd name="connsiteX7" fmla="*/ 419477 w 2297601"/>
              <a:gd name="connsiteY7" fmla="*/ 1674924 h 2293723"/>
              <a:gd name="connsiteX8" fmla="*/ 5540 w 2297601"/>
              <a:gd name="connsiteY8" fmla="*/ 143814 h 2293723"/>
              <a:gd name="connsiteX0" fmla="*/ 5540 w 2297601"/>
              <a:gd name="connsiteY0" fmla="*/ 143814 h 2293723"/>
              <a:gd name="connsiteX1" fmla="*/ 159981 w 2297601"/>
              <a:gd name="connsiteY1" fmla="*/ 9861 h 2293723"/>
              <a:gd name="connsiteX2" fmla="*/ 1727863 w 2297601"/>
              <a:gd name="connsiteY2" fmla="*/ 424173 h 2293723"/>
              <a:gd name="connsiteX3" fmla="*/ 1874214 w 2297601"/>
              <a:gd name="connsiteY3" fmla="*/ 591010 h 2293723"/>
              <a:gd name="connsiteX4" fmla="*/ 2297601 w 2297601"/>
              <a:gd name="connsiteY4" fmla="*/ 2167867 h 2293723"/>
              <a:gd name="connsiteX5" fmla="*/ 2152514 w 2297601"/>
              <a:gd name="connsiteY5" fmla="*/ 2290128 h 2293723"/>
              <a:gd name="connsiteX6" fmla="*/ 585615 w 2297601"/>
              <a:gd name="connsiteY6" fmla="*/ 1877173 h 2293723"/>
              <a:gd name="connsiteX7" fmla="*/ 419477 w 2297601"/>
              <a:gd name="connsiteY7" fmla="*/ 1674924 h 2293723"/>
              <a:gd name="connsiteX8" fmla="*/ 5540 w 2297601"/>
              <a:gd name="connsiteY8" fmla="*/ 143814 h 2293723"/>
              <a:gd name="connsiteX0" fmla="*/ 3923 w 2295984"/>
              <a:gd name="connsiteY0" fmla="*/ 144081 h 2293990"/>
              <a:gd name="connsiteX1" fmla="*/ 158364 w 2295984"/>
              <a:gd name="connsiteY1" fmla="*/ 10128 h 2293990"/>
              <a:gd name="connsiteX2" fmla="*/ 1726246 w 2295984"/>
              <a:gd name="connsiteY2" fmla="*/ 424440 h 2293990"/>
              <a:gd name="connsiteX3" fmla="*/ 1872597 w 2295984"/>
              <a:gd name="connsiteY3" fmla="*/ 591277 h 2293990"/>
              <a:gd name="connsiteX4" fmla="*/ 2295984 w 2295984"/>
              <a:gd name="connsiteY4" fmla="*/ 2168134 h 2293990"/>
              <a:gd name="connsiteX5" fmla="*/ 2150897 w 2295984"/>
              <a:gd name="connsiteY5" fmla="*/ 2290395 h 2293990"/>
              <a:gd name="connsiteX6" fmla="*/ 583998 w 2295984"/>
              <a:gd name="connsiteY6" fmla="*/ 1877440 h 2293990"/>
              <a:gd name="connsiteX7" fmla="*/ 417860 w 2295984"/>
              <a:gd name="connsiteY7" fmla="*/ 1675191 h 2293990"/>
              <a:gd name="connsiteX8" fmla="*/ 3923 w 2295984"/>
              <a:gd name="connsiteY8" fmla="*/ 144081 h 2293990"/>
              <a:gd name="connsiteX0" fmla="*/ 1528 w 2293589"/>
              <a:gd name="connsiteY0" fmla="*/ 144362 h 2294271"/>
              <a:gd name="connsiteX1" fmla="*/ 155969 w 2293589"/>
              <a:gd name="connsiteY1" fmla="*/ 10409 h 2294271"/>
              <a:gd name="connsiteX2" fmla="*/ 1723851 w 2293589"/>
              <a:gd name="connsiteY2" fmla="*/ 424721 h 2294271"/>
              <a:gd name="connsiteX3" fmla="*/ 1870202 w 2293589"/>
              <a:gd name="connsiteY3" fmla="*/ 591558 h 2294271"/>
              <a:gd name="connsiteX4" fmla="*/ 2293589 w 2293589"/>
              <a:gd name="connsiteY4" fmla="*/ 2168415 h 2294271"/>
              <a:gd name="connsiteX5" fmla="*/ 2148502 w 2293589"/>
              <a:gd name="connsiteY5" fmla="*/ 2290676 h 2294271"/>
              <a:gd name="connsiteX6" fmla="*/ 581603 w 2293589"/>
              <a:gd name="connsiteY6" fmla="*/ 1877721 h 2294271"/>
              <a:gd name="connsiteX7" fmla="*/ 415465 w 2293589"/>
              <a:gd name="connsiteY7" fmla="*/ 1675472 h 2294271"/>
              <a:gd name="connsiteX8" fmla="*/ 1528 w 2293589"/>
              <a:gd name="connsiteY8" fmla="*/ 144362 h 2294271"/>
              <a:gd name="connsiteX0" fmla="*/ 1848 w 2293909"/>
              <a:gd name="connsiteY0" fmla="*/ 138202 h 2288111"/>
              <a:gd name="connsiteX1" fmla="*/ 156289 w 2293909"/>
              <a:gd name="connsiteY1" fmla="*/ 4249 h 2288111"/>
              <a:gd name="connsiteX2" fmla="*/ 1724171 w 2293909"/>
              <a:gd name="connsiteY2" fmla="*/ 418561 h 2288111"/>
              <a:gd name="connsiteX3" fmla="*/ 1870522 w 2293909"/>
              <a:gd name="connsiteY3" fmla="*/ 585398 h 2288111"/>
              <a:gd name="connsiteX4" fmla="*/ 2293909 w 2293909"/>
              <a:gd name="connsiteY4" fmla="*/ 2162255 h 2288111"/>
              <a:gd name="connsiteX5" fmla="*/ 2148822 w 2293909"/>
              <a:gd name="connsiteY5" fmla="*/ 2284516 h 2288111"/>
              <a:gd name="connsiteX6" fmla="*/ 581923 w 2293909"/>
              <a:gd name="connsiteY6" fmla="*/ 1871561 h 2288111"/>
              <a:gd name="connsiteX7" fmla="*/ 415785 w 2293909"/>
              <a:gd name="connsiteY7" fmla="*/ 1669312 h 2288111"/>
              <a:gd name="connsiteX8" fmla="*/ 1848 w 2293909"/>
              <a:gd name="connsiteY8" fmla="*/ 138202 h 2288111"/>
              <a:gd name="connsiteX0" fmla="*/ 1289 w 2293350"/>
              <a:gd name="connsiteY0" fmla="*/ 138202 h 2288111"/>
              <a:gd name="connsiteX1" fmla="*/ 155730 w 2293350"/>
              <a:gd name="connsiteY1" fmla="*/ 4249 h 2288111"/>
              <a:gd name="connsiteX2" fmla="*/ 1723612 w 2293350"/>
              <a:gd name="connsiteY2" fmla="*/ 418561 h 2288111"/>
              <a:gd name="connsiteX3" fmla="*/ 1869963 w 2293350"/>
              <a:gd name="connsiteY3" fmla="*/ 585398 h 2288111"/>
              <a:gd name="connsiteX4" fmla="*/ 2293350 w 2293350"/>
              <a:gd name="connsiteY4" fmla="*/ 2162255 h 2288111"/>
              <a:gd name="connsiteX5" fmla="*/ 2148263 w 2293350"/>
              <a:gd name="connsiteY5" fmla="*/ 2284516 h 2288111"/>
              <a:gd name="connsiteX6" fmla="*/ 581364 w 2293350"/>
              <a:gd name="connsiteY6" fmla="*/ 1871561 h 2288111"/>
              <a:gd name="connsiteX7" fmla="*/ 415226 w 2293350"/>
              <a:gd name="connsiteY7" fmla="*/ 1669312 h 2288111"/>
              <a:gd name="connsiteX8" fmla="*/ 1289 w 2293350"/>
              <a:gd name="connsiteY8" fmla="*/ 138202 h 2288111"/>
              <a:gd name="connsiteX0" fmla="*/ 1527 w 2293588"/>
              <a:gd name="connsiteY0" fmla="*/ 138621 h 2288530"/>
              <a:gd name="connsiteX1" fmla="*/ 155968 w 2293588"/>
              <a:gd name="connsiteY1" fmla="*/ 4668 h 2288530"/>
              <a:gd name="connsiteX2" fmla="*/ 1723850 w 2293588"/>
              <a:gd name="connsiteY2" fmla="*/ 418980 h 2288530"/>
              <a:gd name="connsiteX3" fmla="*/ 1870201 w 2293588"/>
              <a:gd name="connsiteY3" fmla="*/ 585817 h 2288530"/>
              <a:gd name="connsiteX4" fmla="*/ 2293588 w 2293588"/>
              <a:gd name="connsiteY4" fmla="*/ 2162674 h 2288530"/>
              <a:gd name="connsiteX5" fmla="*/ 2148501 w 2293588"/>
              <a:gd name="connsiteY5" fmla="*/ 2284935 h 2288530"/>
              <a:gd name="connsiteX6" fmla="*/ 581602 w 2293588"/>
              <a:gd name="connsiteY6" fmla="*/ 1871980 h 2288530"/>
              <a:gd name="connsiteX7" fmla="*/ 415464 w 2293588"/>
              <a:gd name="connsiteY7" fmla="*/ 1669731 h 2288530"/>
              <a:gd name="connsiteX8" fmla="*/ 1527 w 2293588"/>
              <a:gd name="connsiteY8" fmla="*/ 138621 h 2288530"/>
              <a:gd name="connsiteX0" fmla="*/ 4451 w 2296512"/>
              <a:gd name="connsiteY0" fmla="*/ 139388 h 2289297"/>
              <a:gd name="connsiteX1" fmla="*/ 158892 w 2296512"/>
              <a:gd name="connsiteY1" fmla="*/ 5435 h 2289297"/>
              <a:gd name="connsiteX2" fmla="*/ 1726774 w 2296512"/>
              <a:gd name="connsiteY2" fmla="*/ 419747 h 2289297"/>
              <a:gd name="connsiteX3" fmla="*/ 1873125 w 2296512"/>
              <a:gd name="connsiteY3" fmla="*/ 586584 h 2289297"/>
              <a:gd name="connsiteX4" fmla="*/ 2296512 w 2296512"/>
              <a:gd name="connsiteY4" fmla="*/ 2163441 h 2289297"/>
              <a:gd name="connsiteX5" fmla="*/ 2151425 w 2296512"/>
              <a:gd name="connsiteY5" fmla="*/ 2285702 h 2289297"/>
              <a:gd name="connsiteX6" fmla="*/ 584526 w 2296512"/>
              <a:gd name="connsiteY6" fmla="*/ 1872747 h 2289297"/>
              <a:gd name="connsiteX7" fmla="*/ 418388 w 2296512"/>
              <a:gd name="connsiteY7" fmla="*/ 1670498 h 2289297"/>
              <a:gd name="connsiteX8" fmla="*/ 4451 w 2296512"/>
              <a:gd name="connsiteY8" fmla="*/ 139388 h 2289297"/>
              <a:gd name="connsiteX0" fmla="*/ 4451 w 2299782"/>
              <a:gd name="connsiteY0" fmla="*/ 139388 h 2288818"/>
              <a:gd name="connsiteX1" fmla="*/ 158892 w 2299782"/>
              <a:gd name="connsiteY1" fmla="*/ 5435 h 2288818"/>
              <a:gd name="connsiteX2" fmla="*/ 1726774 w 2299782"/>
              <a:gd name="connsiteY2" fmla="*/ 419747 h 2288818"/>
              <a:gd name="connsiteX3" fmla="*/ 1873125 w 2299782"/>
              <a:gd name="connsiteY3" fmla="*/ 586584 h 2288818"/>
              <a:gd name="connsiteX4" fmla="*/ 2296512 w 2299782"/>
              <a:gd name="connsiteY4" fmla="*/ 2163441 h 2288818"/>
              <a:gd name="connsiteX5" fmla="*/ 2151425 w 2299782"/>
              <a:gd name="connsiteY5" fmla="*/ 2285702 h 2288818"/>
              <a:gd name="connsiteX6" fmla="*/ 584526 w 2299782"/>
              <a:gd name="connsiteY6" fmla="*/ 1872747 h 2288818"/>
              <a:gd name="connsiteX7" fmla="*/ 418388 w 2299782"/>
              <a:gd name="connsiteY7" fmla="*/ 1670498 h 2288818"/>
              <a:gd name="connsiteX8" fmla="*/ 4451 w 2299782"/>
              <a:gd name="connsiteY8" fmla="*/ 139388 h 2288818"/>
              <a:gd name="connsiteX0" fmla="*/ 4451 w 2299139"/>
              <a:gd name="connsiteY0" fmla="*/ 139388 h 2287220"/>
              <a:gd name="connsiteX1" fmla="*/ 158892 w 2299139"/>
              <a:gd name="connsiteY1" fmla="*/ 5435 h 2287220"/>
              <a:gd name="connsiteX2" fmla="*/ 1726774 w 2299139"/>
              <a:gd name="connsiteY2" fmla="*/ 419747 h 2287220"/>
              <a:gd name="connsiteX3" fmla="*/ 1873125 w 2299139"/>
              <a:gd name="connsiteY3" fmla="*/ 586584 h 2287220"/>
              <a:gd name="connsiteX4" fmla="*/ 2296512 w 2299139"/>
              <a:gd name="connsiteY4" fmla="*/ 2163441 h 2287220"/>
              <a:gd name="connsiteX5" fmla="*/ 2151425 w 2299139"/>
              <a:gd name="connsiteY5" fmla="*/ 2285702 h 2287220"/>
              <a:gd name="connsiteX6" fmla="*/ 584526 w 2299139"/>
              <a:gd name="connsiteY6" fmla="*/ 1872747 h 2287220"/>
              <a:gd name="connsiteX7" fmla="*/ 418388 w 2299139"/>
              <a:gd name="connsiteY7" fmla="*/ 1670498 h 2287220"/>
              <a:gd name="connsiteX8" fmla="*/ 4451 w 2299139"/>
              <a:gd name="connsiteY8" fmla="*/ 139388 h 2287220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84526 w 2299277"/>
              <a:gd name="connsiteY6" fmla="*/ 1872747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8388 w 2299277"/>
              <a:gd name="connsiteY7" fmla="*/ 1670498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3125 w 2299277"/>
              <a:gd name="connsiteY3" fmla="*/ 586584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4690 w 2299277"/>
              <a:gd name="connsiteY3" fmla="*/ 585018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74690 w 2299277"/>
              <a:gd name="connsiteY3" fmla="*/ 588149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7050 w 2299277"/>
              <a:gd name="connsiteY6" fmla="*/ 1869616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0276 w 2299277"/>
              <a:gd name="connsiteY6" fmla="*/ 1876391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  <a:gd name="connsiteX0" fmla="*/ 4451 w 2299277"/>
              <a:gd name="connsiteY0" fmla="*/ 139388 h 2289265"/>
              <a:gd name="connsiteX1" fmla="*/ 158892 w 2299277"/>
              <a:gd name="connsiteY1" fmla="*/ 5435 h 2289265"/>
              <a:gd name="connsiteX2" fmla="*/ 1726774 w 2299277"/>
              <a:gd name="connsiteY2" fmla="*/ 419747 h 2289265"/>
              <a:gd name="connsiteX3" fmla="*/ 1880135 w 2299277"/>
              <a:gd name="connsiteY3" fmla="*/ 585426 h 2289265"/>
              <a:gd name="connsiteX4" fmla="*/ 2296512 w 2299277"/>
              <a:gd name="connsiteY4" fmla="*/ 2163441 h 2289265"/>
              <a:gd name="connsiteX5" fmla="*/ 2151425 w 2299277"/>
              <a:gd name="connsiteY5" fmla="*/ 2285702 h 2289265"/>
              <a:gd name="connsiteX6" fmla="*/ 594791 w 2299277"/>
              <a:gd name="connsiteY6" fmla="*/ 1867358 h 2289265"/>
              <a:gd name="connsiteX7" fmla="*/ 416823 w 2299277"/>
              <a:gd name="connsiteY7" fmla="*/ 1672064 h 2289265"/>
              <a:gd name="connsiteX8" fmla="*/ 4451 w 2299277"/>
              <a:gd name="connsiteY8" fmla="*/ 139388 h 2289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99277" h="2289265">
                <a:moveTo>
                  <a:pt x="4451" y="139388"/>
                </a:moveTo>
                <a:cubicBezTo>
                  <a:pt x="-13417" y="60766"/>
                  <a:pt x="19464" y="-22226"/>
                  <a:pt x="158892" y="5435"/>
                </a:cubicBezTo>
                <a:lnTo>
                  <a:pt x="1726774" y="419747"/>
                </a:lnTo>
                <a:cubicBezTo>
                  <a:pt x="1822894" y="445626"/>
                  <a:pt x="1861313" y="514526"/>
                  <a:pt x="1880135" y="585426"/>
                </a:cubicBezTo>
                <a:cubicBezTo>
                  <a:pt x="2097057" y="1402519"/>
                  <a:pt x="2138139" y="1539608"/>
                  <a:pt x="2296512" y="2163441"/>
                </a:cubicBezTo>
                <a:cubicBezTo>
                  <a:pt x="2313920" y="2245273"/>
                  <a:pt x="2247201" y="2304717"/>
                  <a:pt x="2151425" y="2285702"/>
                </a:cubicBezTo>
                <a:lnTo>
                  <a:pt x="594791" y="1867358"/>
                </a:lnTo>
                <a:cubicBezTo>
                  <a:pt x="507154" y="1842614"/>
                  <a:pt x="450849" y="1799460"/>
                  <a:pt x="416823" y="1672064"/>
                </a:cubicBezTo>
                <a:cubicBezTo>
                  <a:pt x="286664" y="1184744"/>
                  <a:pt x="134198" y="644520"/>
                  <a:pt x="4451" y="139388"/>
                </a:cubicBezTo>
                <a:close/>
              </a:path>
            </a:pathLst>
          </a:custGeom>
          <a:solidFill>
            <a:srgbClr val="B3A369">
              <a:alpha val="5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FBFBEFA-1B24-BD40-967B-224093822B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215485"/>
            <a:ext cx="7150100" cy="4225650"/>
          </a:xfrm>
          <a:prstGeom prst="rect">
            <a:avLst/>
          </a:prstGeom>
        </p:spPr>
        <p:txBody>
          <a:bodyPr/>
          <a:lstStyle>
            <a:lvl1pPr>
              <a:defRPr>
                <a:latin typeface="Roboto Regular"/>
                <a:cs typeface="Roboto Regular"/>
              </a:defRPr>
            </a:lvl1pPr>
            <a:lvl2pPr>
              <a:defRPr>
                <a:latin typeface="Roboto Regular"/>
                <a:cs typeface="Roboto Regular"/>
              </a:defRPr>
            </a:lvl2pPr>
            <a:lvl3pPr>
              <a:defRPr>
                <a:latin typeface="Roboto Regular"/>
                <a:cs typeface="Roboto Regular"/>
              </a:defRPr>
            </a:lvl3pPr>
            <a:lvl4pPr>
              <a:defRPr>
                <a:latin typeface="Roboto Regular"/>
                <a:cs typeface="Roboto Regular"/>
              </a:defRPr>
            </a:lvl4pPr>
            <a:lvl5pPr>
              <a:defRPr>
                <a:latin typeface="Roboto Regular"/>
                <a:cs typeface="Roboto Regular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" y="5934818"/>
            <a:ext cx="12182934" cy="92590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2717" y="6207430"/>
            <a:ext cx="2632357" cy="497896"/>
          </a:xfrm>
          <a:prstGeom prst="rect">
            <a:avLst/>
          </a:prstGeom>
        </p:spPr>
      </p:pic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42B2C088-FD5F-6E47-B5E9-B42B8CA51A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0273" y="6464419"/>
            <a:ext cx="735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/>
                </a:solidFill>
                <a:latin typeface="Roboto Regular"/>
                <a:cs typeface="Roboto Regular"/>
              </a:defRPr>
            </a:lvl1pPr>
          </a:lstStyle>
          <a:p>
            <a:r>
              <a:rPr lang="en-US"/>
              <a:t>©2022</a:t>
            </a:r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BE9B8B9A-12D6-EA40-AB29-6918054B5D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24941" y="6464419"/>
            <a:ext cx="59416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rgbClr val="000000"/>
                </a:solidFill>
                <a:latin typeface="Roboto Regular"/>
                <a:cs typeface="Roboto Regular"/>
              </a:defRPr>
            </a:lvl1pPr>
          </a:lstStyle>
          <a:p>
            <a:endParaRPr lang="en-US"/>
          </a:p>
        </p:txBody>
      </p:sp>
      <p:sp>
        <p:nvSpPr>
          <p:cNvPr id="14" name="TextBox 13"/>
          <p:cNvSpPr txBox="1"/>
          <p:nvPr userDrawn="1"/>
        </p:nvSpPr>
        <p:spPr>
          <a:xfrm>
            <a:off x="5624011" y="6493093"/>
            <a:ext cx="3042586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sz="1400" b="1" err="1">
                <a:latin typeface="Roboto Slab Bold"/>
                <a:cs typeface="Roboto Slab Bold"/>
              </a:rPr>
              <a:t>oshainfo.gatech.edu</a:t>
            </a:r>
            <a:endParaRPr lang="en-US" sz="1400" b="1">
              <a:latin typeface="Roboto Slab Bold"/>
              <a:cs typeface="Roboto Slab Bold"/>
            </a:endParaRPr>
          </a:p>
        </p:txBody>
      </p:sp>
    </p:spTree>
    <p:extLst>
      <p:ext uri="{BB962C8B-B14F-4D97-AF65-F5344CB8AC3E}">
        <p14:creationId xmlns:p14="http://schemas.microsoft.com/office/powerpoint/2010/main" val="17478408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12981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729" r:id="rId2"/>
    <p:sldLayoutId id="2147483728" r:id="rId3"/>
    <p:sldLayoutId id="2147483695" r:id="rId4"/>
    <p:sldLayoutId id="2147483717" r:id="rId5"/>
    <p:sldLayoutId id="2147483718" r:id="rId6"/>
    <p:sldLayoutId id="2147483731" r:id="rId7"/>
    <p:sldLayoutId id="2147483719" r:id="rId8"/>
    <p:sldLayoutId id="2147483727" r:id="rId9"/>
    <p:sldLayoutId id="2147483724" r:id="rId10"/>
    <p:sldLayoutId id="2147483730" r:id="rId11"/>
  </p:sldLayoutIdLst>
  <p:txStyles>
    <p:titleStyle>
      <a:lvl1pPr algn="l" defTabSz="342900" rtl="0" eaLnBrk="1" latinLnBrk="0" hangingPunct="1">
        <a:spcBef>
          <a:spcPct val="0"/>
        </a:spcBef>
        <a:buNone/>
        <a:defRPr sz="3600" b="1" kern="1200">
          <a:solidFill>
            <a:srgbClr val="857437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sha.gov/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://www.oshainfo.gatech.edu/" TargetMode="Externa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0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6.jpg"/><Relationship Id="rId4" Type="http://schemas.openxmlformats.org/officeDocument/2006/relationships/image" Target="../media/image25.jfi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9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9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5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9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9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9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9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9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9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9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9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9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9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6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6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6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6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emf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6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6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6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58.jpeg"/><Relationship Id="rId4" Type="http://schemas.openxmlformats.org/officeDocument/2006/relationships/image" Target="../media/image57.jpeg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6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0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2.png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6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6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6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6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9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6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6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6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8.jpg"/><Relationship Id="rId4" Type="http://schemas.openxmlformats.org/officeDocument/2006/relationships/image" Target="../media/image67.jpg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9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9.xml"/></Relationships>
</file>

<file path=ppt/slides/_rels/slide89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dc.gov/niosh/topics/heatstress/" TargetMode="External"/><Relationship Id="rId3" Type="http://schemas.openxmlformats.org/officeDocument/2006/relationships/hyperlink" Target="https://www.osha.gov/sites/default/files/enforcement/directives/CPL_03-00-024.pdf" TargetMode="External"/><Relationship Id="rId7" Type="http://schemas.openxmlformats.org/officeDocument/2006/relationships/hyperlink" Target="https://www.osha.gov/heat-exposure/calculator" TargetMode="External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osha.gov/heat" TargetMode="External"/><Relationship Id="rId5" Type="http://schemas.openxmlformats.org/officeDocument/2006/relationships/hyperlink" Target="https://www.osha.gov/emergency-preparedness/guides/heat-stress" TargetMode="External"/><Relationship Id="rId10" Type="http://schemas.openxmlformats.org/officeDocument/2006/relationships/hyperlink" Target="https://oshainfo.gatech.edu/resources/training-materials/additional-information/" TargetMode="External"/><Relationship Id="rId4" Type="http://schemas.openxmlformats.org/officeDocument/2006/relationships/hyperlink" Target="https://www.osha.gov/heat-exposure" TargetMode="External"/><Relationship Id="rId9" Type="http://schemas.openxmlformats.org/officeDocument/2006/relationships/hyperlink" Target="https://www.cdc.gov/niosh/topics/heatstress/heatapp.html" TargetMode="Externa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5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6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9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9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75.png"/><Relationship Id="rId4" Type="http://schemas.openxmlformats.org/officeDocument/2006/relationships/image" Target="../media/image74.jpg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6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6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6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6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6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6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6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6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6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6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6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6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9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9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6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9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6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9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6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sha.gov/winter-weather/cold-stress" TargetMode="External"/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www.cdc.gov/niosh/topics/coldstress/" TargetMode="External"/><Relationship Id="rId5" Type="http://schemas.openxmlformats.org/officeDocument/2006/relationships/hyperlink" Target="https://www.weather.gov/safety/cold-wind-chill-chart" TargetMode="External"/><Relationship Id="rId4" Type="http://schemas.openxmlformats.org/officeDocument/2006/relationships/hyperlink" Target="https://www.osha.gov/sites/default/files/publications/OSHA3156.pdf" TargetMode="Externa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5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6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Temperaturas</a:t>
            </a:r>
            <a:r>
              <a:rPr lang="en-US" dirty="0"/>
              <a:t> </a:t>
            </a:r>
            <a:r>
              <a:rPr lang="en-US" dirty="0" err="1"/>
              <a:t>extremas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lugar</a:t>
            </a:r>
            <a:r>
              <a:rPr lang="en-US" dirty="0"/>
              <a:t> de </a:t>
            </a:r>
            <a:r>
              <a:rPr lang="en-US" dirty="0" err="1"/>
              <a:t>trabajo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Este material ha </a:t>
            </a:r>
            <a:r>
              <a:rPr lang="en-US" sz="16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sido</a:t>
            </a:r>
            <a:r>
              <a:rPr lang="en-US" sz="16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elaborado</a:t>
            </a:r>
            <a:r>
              <a:rPr lang="en-US" sz="16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bajo </a:t>
            </a:r>
            <a:r>
              <a:rPr lang="en-US" sz="16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</a:t>
            </a:r>
            <a:r>
              <a:rPr lang="en-US" sz="16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número</a:t>
            </a:r>
            <a:r>
              <a:rPr lang="en-US" sz="16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de </a:t>
            </a:r>
            <a:r>
              <a:rPr lang="en-US" sz="16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subvención</a:t>
            </a:r>
            <a:r>
              <a:rPr lang="en-US" sz="16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SH-000018-SH3 de la </a:t>
            </a:r>
            <a:r>
              <a:rPr lang="en-US" sz="16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Administración</a:t>
            </a:r>
            <a:r>
              <a:rPr lang="en-US" sz="16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de </a:t>
            </a:r>
            <a:r>
              <a:rPr lang="en-US" sz="16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Seguridad</a:t>
            </a:r>
            <a:r>
              <a:rPr lang="en-US" sz="16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y </a:t>
            </a:r>
            <a:r>
              <a:rPr lang="en-US" sz="16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Salud</a:t>
            </a:r>
            <a:r>
              <a:rPr lang="en-US" sz="16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Ocupacional</a:t>
            </a:r>
            <a:r>
              <a:rPr lang="en-US" sz="16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del </a:t>
            </a:r>
            <a:r>
              <a:rPr lang="en-US" sz="16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Departamento</a:t>
            </a:r>
            <a:r>
              <a:rPr lang="en-US" sz="16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de </a:t>
            </a:r>
            <a:r>
              <a:rPr lang="en-US" sz="16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Trabajo</a:t>
            </a:r>
            <a:r>
              <a:rPr lang="en-US" sz="16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de </a:t>
            </a:r>
            <a:r>
              <a:rPr lang="en-US" sz="16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los</a:t>
            </a:r>
            <a:r>
              <a:rPr lang="en-US" sz="16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Estados</a:t>
            </a:r>
            <a:r>
              <a:rPr lang="en-US" sz="16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Unidos. </a:t>
            </a:r>
            <a:r>
              <a:rPr lang="en-US" sz="16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Esta</a:t>
            </a:r>
            <a:r>
              <a:rPr lang="en-US" sz="16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información</a:t>
            </a:r>
            <a:r>
              <a:rPr lang="en-US" sz="16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no </a:t>
            </a:r>
            <a:r>
              <a:rPr lang="en-US" sz="16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refleja</a:t>
            </a:r>
            <a:r>
              <a:rPr lang="en-US" sz="16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necesariamente</a:t>
            </a:r>
            <a:r>
              <a:rPr lang="en-US" sz="16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las </a:t>
            </a:r>
            <a:r>
              <a:rPr lang="en-US" sz="16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opiniones</a:t>
            </a:r>
            <a:r>
              <a:rPr lang="en-US" sz="16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o </a:t>
            </a:r>
            <a:r>
              <a:rPr lang="en-US" sz="16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políticas</a:t>
            </a:r>
            <a:r>
              <a:rPr lang="en-US" sz="16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del </a:t>
            </a:r>
            <a:r>
              <a:rPr lang="en-US" sz="16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Departamento</a:t>
            </a:r>
            <a:r>
              <a:rPr lang="en-US" sz="16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de </a:t>
            </a:r>
            <a:r>
              <a:rPr lang="en-US" sz="16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Trabajo</a:t>
            </a:r>
            <a:r>
              <a:rPr lang="en-US" sz="16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de </a:t>
            </a:r>
            <a:r>
              <a:rPr lang="en-US" sz="16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los</a:t>
            </a:r>
            <a:r>
              <a:rPr lang="en-US" sz="16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Estados</a:t>
            </a:r>
            <a:r>
              <a:rPr lang="en-US" sz="16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Unidos, </a:t>
            </a:r>
            <a:r>
              <a:rPr lang="en-US" sz="16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ni</a:t>
            </a:r>
            <a:r>
              <a:rPr lang="en-US" sz="16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la </a:t>
            </a:r>
            <a:r>
              <a:rPr lang="en-US" sz="16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mención</a:t>
            </a:r>
            <a:r>
              <a:rPr lang="en-US" sz="16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de </a:t>
            </a:r>
            <a:r>
              <a:rPr lang="en-US" sz="16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nombres</a:t>
            </a:r>
            <a:r>
              <a:rPr lang="en-US" sz="16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comerciales</a:t>
            </a:r>
            <a:r>
              <a:rPr lang="en-US" sz="16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6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productos</a:t>
            </a:r>
            <a:r>
              <a:rPr lang="en-US" sz="16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comerciales</a:t>
            </a:r>
            <a:r>
              <a:rPr lang="en-US" sz="16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u </a:t>
            </a:r>
            <a:r>
              <a:rPr lang="en-US" sz="16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organizaciones</a:t>
            </a:r>
            <a:r>
              <a:rPr lang="en-US" sz="16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implica</a:t>
            </a:r>
            <a:r>
              <a:rPr lang="en-US" sz="16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la </a:t>
            </a:r>
            <a:r>
              <a:rPr lang="en-US" sz="16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aprobación</a:t>
            </a:r>
            <a:r>
              <a:rPr lang="en-US" sz="16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por</a:t>
            </a:r>
            <a:r>
              <a:rPr lang="en-US" sz="16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parte</a:t>
            </a:r>
            <a:r>
              <a:rPr lang="en-US" sz="16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del </a:t>
            </a:r>
            <a:r>
              <a:rPr lang="en-US" sz="16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Gobierno</a:t>
            </a:r>
            <a:r>
              <a:rPr lang="en-US" sz="16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de </a:t>
            </a:r>
            <a:r>
              <a:rPr lang="en-US" sz="16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los</a:t>
            </a:r>
            <a:r>
              <a:rPr lang="en-US" sz="16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Estados</a:t>
            </a:r>
            <a:r>
              <a:rPr lang="en-US" sz="16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Unidos.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800" dirty="0"/>
          </a:p>
        </p:txBody>
      </p:sp>
      <p:pic>
        <p:nvPicPr>
          <p:cNvPr id="12" name="Picture Placeholder 11" descr="A person drinking from a bottle">
            <a:extLst>
              <a:ext uri="{FF2B5EF4-FFF2-40B4-BE49-F238E27FC236}">
                <a16:creationId xmlns:a16="http://schemas.microsoft.com/office/drawing/2014/main" id="{A7BB7610-4576-6857-1723-7903FF924D91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/>
          <a:srcRect l="-8176" t="-2693" r="8176" b="32579"/>
          <a:stretch/>
        </p:blipFill>
        <p:spPr>
          <a:xfrm>
            <a:off x="7056627" y="476337"/>
            <a:ext cx="4337920" cy="2636219"/>
          </a:xfrm>
        </p:spPr>
      </p:pic>
      <p:pic>
        <p:nvPicPr>
          <p:cNvPr id="14" name="Picture Placeholder 13" descr="A person in a hard hat and orange jacket working on wires in the cold.">
            <a:extLst>
              <a:ext uri="{FF2B5EF4-FFF2-40B4-BE49-F238E27FC236}">
                <a16:creationId xmlns:a16="http://schemas.microsoft.com/office/drawing/2014/main" id="{2581EC71-DB40-B33F-1C35-41F2B81228B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4"/>
          <a:srcRect l="44581" t="1097" r="20833" b="-1097"/>
          <a:stretch/>
        </p:blipFill>
        <p:spPr>
          <a:xfrm>
            <a:off x="6776832" y="2150418"/>
            <a:ext cx="2328725" cy="3784087"/>
          </a:xfrm>
        </p:spPr>
      </p:pic>
      <p:pic>
        <p:nvPicPr>
          <p:cNvPr id="16" name="Picture Placeholder 15" descr="A group of people in white coats in a large refrigerator">
            <a:extLst>
              <a:ext uri="{FF2B5EF4-FFF2-40B4-BE49-F238E27FC236}">
                <a16:creationId xmlns:a16="http://schemas.microsoft.com/office/drawing/2014/main" id="{B18E9A23-E51F-D392-041D-0053FEB4430E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5"/>
          <a:srcRect l="32801" r="3280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7321498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 err="1"/>
              <a:t>Abarcaremos</a:t>
            </a:r>
            <a:r>
              <a:rPr lang="en-US" dirty="0"/>
              <a:t>:</a:t>
            </a:r>
            <a:endParaRPr lang="en-US" dirty="0">
              <a:latin typeface="Roboto Regular"/>
              <a:cs typeface="Roboto Regular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err="1"/>
              <a:t>Información</a:t>
            </a:r>
            <a:r>
              <a:rPr lang="en-US" sz="2800"/>
              <a:t> OSHA </a:t>
            </a:r>
          </a:p>
          <a:p>
            <a:r>
              <a:rPr lang="en-US" sz="2800" err="1"/>
              <a:t>Trabajar</a:t>
            </a:r>
            <a:r>
              <a:rPr lang="en-US" sz="2800"/>
              <a:t> </a:t>
            </a:r>
            <a:r>
              <a:rPr lang="en-US" sz="2800" err="1"/>
              <a:t>en</a:t>
            </a:r>
            <a:r>
              <a:rPr lang="en-US" sz="2800"/>
              <a:t> </a:t>
            </a:r>
            <a:r>
              <a:rPr lang="en-US" sz="2800" err="1"/>
              <a:t>condiciones</a:t>
            </a:r>
            <a:r>
              <a:rPr lang="en-US" sz="2800"/>
              <a:t> de </a:t>
            </a:r>
            <a:r>
              <a:rPr lang="en-US" sz="2800" err="1"/>
              <a:t>calor</a:t>
            </a:r>
            <a:r>
              <a:rPr lang="en-US" sz="2800"/>
              <a:t> </a:t>
            </a:r>
            <a:r>
              <a:rPr lang="en-US" sz="2800" err="1"/>
              <a:t>extremo</a:t>
            </a:r>
            <a:r>
              <a:rPr lang="en-US" sz="2800"/>
              <a:t> </a:t>
            </a:r>
          </a:p>
          <a:p>
            <a:r>
              <a:rPr lang="en-US" sz="2800" err="1"/>
              <a:t>Estrés</a:t>
            </a:r>
            <a:r>
              <a:rPr lang="en-US" sz="2800"/>
              <a:t> </a:t>
            </a:r>
            <a:r>
              <a:rPr lang="en-US" sz="2800" err="1"/>
              <a:t>por</a:t>
            </a:r>
            <a:r>
              <a:rPr lang="en-US" sz="2800"/>
              <a:t> </a:t>
            </a:r>
            <a:r>
              <a:rPr lang="en-US" sz="2800" err="1"/>
              <a:t>calor</a:t>
            </a:r>
            <a:r>
              <a:rPr lang="en-US" sz="2800"/>
              <a:t> </a:t>
            </a:r>
          </a:p>
          <a:p>
            <a:r>
              <a:rPr lang="en-US" sz="2800" err="1"/>
              <a:t>Prevención</a:t>
            </a:r>
            <a:r>
              <a:rPr lang="en-US" sz="2800"/>
              <a:t> del </a:t>
            </a:r>
            <a:r>
              <a:rPr lang="en-US" sz="2800" err="1"/>
              <a:t>estrés</a:t>
            </a:r>
            <a:r>
              <a:rPr lang="en-US" sz="2800"/>
              <a:t> </a:t>
            </a:r>
            <a:r>
              <a:rPr lang="en-US" sz="2800" err="1"/>
              <a:t>por</a:t>
            </a:r>
            <a:r>
              <a:rPr lang="en-US" sz="2800"/>
              <a:t> </a:t>
            </a:r>
            <a:r>
              <a:rPr lang="en-US" sz="2800" err="1"/>
              <a:t>calor</a:t>
            </a:r>
            <a:r>
              <a:rPr lang="en-US" sz="2800"/>
              <a:t> </a:t>
            </a:r>
          </a:p>
          <a:p>
            <a:r>
              <a:rPr lang="en-US" sz="2800" err="1"/>
              <a:t>Trabajar</a:t>
            </a:r>
            <a:r>
              <a:rPr lang="en-US" sz="2800"/>
              <a:t> </a:t>
            </a:r>
            <a:r>
              <a:rPr lang="en-US" sz="2800" err="1"/>
              <a:t>en</a:t>
            </a:r>
            <a:r>
              <a:rPr lang="en-US" sz="2800"/>
              <a:t> </a:t>
            </a:r>
            <a:r>
              <a:rPr lang="en-US" sz="2800" err="1"/>
              <a:t>condiciones</a:t>
            </a:r>
            <a:r>
              <a:rPr lang="en-US" sz="2800"/>
              <a:t> de </a:t>
            </a:r>
            <a:r>
              <a:rPr lang="en-US" sz="2800" err="1"/>
              <a:t>frío</a:t>
            </a:r>
            <a:r>
              <a:rPr lang="en-US" sz="2800"/>
              <a:t> </a:t>
            </a:r>
            <a:r>
              <a:rPr lang="en-US" sz="2800" err="1"/>
              <a:t>extremo</a:t>
            </a:r>
            <a:r>
              <a:rPr lang="en-US" sz="2800"/>
              <a:t> </a:t>
            </a:r>
          </a:p>
          <a:p>
            <a:r>
              <a:rPr lang="en-US" sz="2800" err="1"/>
              <a:t>Estrés</a:t>
            </a:r>
            <a:r>
              <a:rPr lang="en-US" sz="2800"/>
              <a:t> </a:t>
            </a:r>
            <a:r>
              <a:rPr lang="en-US" sz="2800" err="1"/>
              <a:t>por</a:t>
            </a:r>
            <a:r>
              <a:rPr lang="en-US" sz="2800"/>
              <a:t> </a:t>
            </a:r>
            <a:r>
              <a:rPr lang="en-US" sz="2800" err="1"/>
              <a:t>frío</a:t>
            </a:r>
            <a:r>
              <a:rPr lang="en-US" sz="2800"/>
              <a:t> </a:t>
            </a:r>
          </a:p>
          <a:p>
            <a:r>
              <a:rPr lang="en-US" sz="2800" err="1"/>
              <a:t>Prevención</a:t>
            </a:r>
            <a:r>
              <a:rPr lang="en-US" sz="2800"/>
              <a:t> del </a:t>
            </a:r>
            <a:r>
              <a:rPr lang="en-US" sz="2800" err="1"/>
              <a:t>estrés</a:t>
            </a:r>
            <a:r>
              <a:rPr lang="en-US" sz="2800"/>
              <a:t> </a:t>
            </a:r>
            <a:r>
              <a:rPr lang="en-US" sz="2800" err="1"/>
              <a:t>por</a:t>
            </a:r>
            <a:r>
              <a:rPr lang="en-US" sz="2800"/>
              <a:t> </a:t>
            </a:r>
            <a:r>
              <a:rPr lang="en-US" sz="2800" err="1"/>
              <a:t>frío</a:t>
            </a:r>
            <a:r>
              <a:rPr lang="en-US" sz="2800"/>
              <a:t> </a:t>
            </a:r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35989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4C363F-43C7-1218-CBFB-C943BEE001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Agenda y </a:t>
            </a:r>
            <a:r>
              <a:rPr lang="en-US" err="1"/>
              <a:t>objetivos</a:t>
            </a:r>
            <a:r>
              <a:rPr lang="en-US"/>
              <a:t> de la </a:t>
            </a:r>
            <a:r>
              <a:rPr lang="en-US" err="1"/>
              <a:t>clase</a:t>
            </a:r>
            <a:r>
              <a:rPr lang="en-US"/>
              <a:t>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B9C2E5-00C9-CC8B-B1A4-9C50368C7A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>
                <a:latin typeface="Roboto Regular"/>
                <a:cs typeface="Roboto Regular"/>
              </a:rPr>
              <a:t>Antecedentes</a:t>
            </a:r>
            <a:r>
              <a:rPr lang="en-US" dirty="0">
                <a:latin typeface="Roboto Regular"/>
                <a:cs typeface="Roboto Regular"/>
              </a:rPr>
              <a:t> de la OSHA</a:t>
            </a:r>
          </a:p>
          <a:p>
            <a:r>
              <a:rPr lang="en-US" dirty="0" err="1">
                <a:latin typeface="Roboto Regular"/>
                <a:cs typeface="Roboto Regular"/>
              </a:rPr>
              <a:t>Peligros</a:t>
            </a:r>
            <a:r>
              <a:rPr lang="en-US" dirty="0">
                <a:latin typeface="Roboto Regular"/>
                <a:cs typeface="Roboto Regular"/>
              </a:rPr>
              <a:t> de </a:t>
            </a:r>
            <a:r>
              <a:rPr lang="en-US" dirty="0" err="1">
                <a:latin typeface="Roboto Regular"/>
                <a:cs typeface="Roboto Regular"/>
              </a:rPr>
              <a:t>trabajar</a:t>
            </a:r>
            <a:r>
              <a:rPr lang="en-US" dirty="0">
                <a:latin typeface="Roboto Regular"/>
                <a:cs typeface="Roboto Regular"/>
              </a:rPr>
              <a:t> </a:t>
            </a:r>
            <a:r>
              <a:rPr lang="en-US" dirty="0" err="1">
                <a:latin typeface="Roboto Regular"/>
                <a:cs typeface="Roboto Regular"/>
              </a:rPr>
              <a:t>en</a:t>
            </a:r>
            <a:r>
              <a:rPr lang="en-US" dirty="0">
                <a:latin typeface="Roboto Regular"/>
                <a:cs typeface="Roboto Regular"/>
              </a:rPr>
              <a:t> </a:t>
            </a:r>
            <a:r>
              <a:rPr lang="en-US" dirty="0" err="1">
                <a:latin typeface="Roboto Regular"/>
                <a:cs typeface="Roboto Regular"/>
              </a:rPr>
              <a:t>condiciones</a:t>
            </a:r>
            <a:r>
              <a:rPr lang="en-US" dirty="0">
                <a:latin typeface="Roboto Regular"/>
                <a:cs typeface="Roboto Regular"/>
              </a:rPr>
              <a:t> de </a:t>
            </a:r>
            <a:r>
              <a:rPr lang="en-US" dirty="0" err="1">
                <a:latin typeface="Roboto Regular"/>
                <a:cs typeface="Roboto Regular"/>
              </a:rPr>
              <a:t>calor</a:t>
            </a:r>
            <a:r>
              <a:rPr lang="en-US" dirty="0">
                <a:latin typeface="Roboto Regular"/>
                <a:cs typeface="Roboto Regular"/>
              </a:rPr>
              <a:t> </a:t>
            </a:r>
            <a:r>
              <a:rPr lang="en-US" dirty="0" err="1">
                <a:latin typeface="Roboto Regular"/>
                <a:cs typeface="Roboto Regular"/>
              </a:rPr>
              <a:t>extremo</a:t>
            </a:r>
            <a:endParaRPr lang="en-US" dirty="0">
              <a:latin typeface="Roboto Regular"/>
              <a:cs typeface="Roboto Regular"/>
            </a:endParaRPr>
          </a:p>
          <a:p>
            <a:r>
              <a:rPr lang="en-US" dirty="0" err="1">
                <a:latin typeface="Roboto Regular"/>
                <a:cs typeface="Roboto Regular"/>
              </a:rPr>
              <a:t>Cómo</a:t>
            </a:r>
            <a:r>
              <a:rPr lang="en-US" dirty="0">
                <a:latin typeface="Roboto Regular"/>
                <a:cs typeface="Roboto Regular"/>
              </a:rPr>
              <a:t> se </a:t>
            </a:r>
            <a:r>
              <a:rPr lang="en-US" dirty="0" err="1">
                <a:latin typeface="Roboto Regular"/>
                <a:cs typeface="Roboto Regular"/>
              </a:rPr>
              <a:t>desarrolla</a:t>
            </a:r>
            <a:r>
              <a:rPr lang="en-US" dirty="0">
                <a:latin typeface="Roboto Regular"/>
                <a:cs typeface="Roboto Regular"/>
              </a:rPr>
              <a:t> </a:t>
            </a:r>
            <a:r>
              <a:rPr lang="en-US" dirty="0" err="1">
                <a:latin typeface="Roboto Regular"/>
                <a:cs typeface="Roboto Regular"/>
              </a:rPr>
              <a:t>el</a:t>
            </a:r>
            <a:r>
              <a:rPr lang="en-US" dirty="0">
                <a:latin typeface="Roboto Regular"/>
                <a:cs typeface="Roboto Regular"/>
              </a:rPr>
              <a:t> </a:t>
            </a:r>
            <a:r>
              <a:rPr lang="en-US" dirty="0" err="1">
                <a:latin typeface="Roboto Regular"/>
                <a:cs typeface="Roboto Regular"/>
              </a:rPr>
              <a:t>estrés</a:t>
            </a:r>
            <a:r>
              <a:rPr lang="en-US" dirty="0">
                <a:latin typeface="Roboto Regular"/>
                <a:cs typeface="Roboto Regular"/>
              </a:rPr>
              <a:t> </a:t>
            </a:r>
            <a:r>
              <a:rPr lang="en-US" dirty="0" err="1">
                <a:latin typeface="Roboto Regular"/>
                <a:cs typeface="Roboto Regular"/>
              </a:rPr>
              <a:t>por</a:t>
            </a:r>
            <a:r>
              <a:rPr lang="en-US" dirty="0">
                <a:latin typeface="Roboto Regular"/>
                <a:cs typeface="Roboto Regular"/>
              </a:rPr>
              <a:t> </a:t>
            </a:r>
            <a:r>
              <a:rPr lang="en-US" dirty="0" err="1">
                <a:latin typeface="Roboto Regular"/>
                <a:cs typeface="Roboto Regular"/>
              </a:rPr>
              <a:t>calor</a:t>
            </a:r>
            <a:r>
              <a:rPr lang="en-US" dirty="0">
                <a:latin typeface="Roboto Regular"/>
                <a:cs typeface="Roboto Regular"/>
              </a:rPr>
              <a:t> y </a:t>
            </a:r>
            <a:r>
              <a:rPr lang="en-US" dirty="0" err="1">
                <a:latin typeface="Roboto Regular"/>
                <a:cs typeface="Roboto Regular"/>
              </a:rPr>
              <a:t>tipos</a:t>
            </a:r>
            <a:r>
              <a:rPr lang="en-US" dirty="0">
                <a:latin typeface="Roboto Regular"/>
                <a:cs typeface="Roboto Regular"/>
              </a:rPr>
              <a:t> de </a:t>
            </a:r>
            <a:r>
              <a:rPr lang="en-US" dirty="0" err="1">
                <a:latin typeface="Roboto Regular"/>
                <a:cs typeface="Roboto Regular"/>
              </a:rPr>
              <a:t>trastornos</a:t>
            </a:r>
            <a:r>
              <a:rPr lang="en-US" dirty="0">
                <a:latin typeface="Roboto Regular"/>
                <a:cs typeface="Roboto Regular"/>
              </a:rPr>
              <a:t> de </a:t>
            </a:r>
            <a:r>
              <a:rPr lang="en-US" dirty="0" err="1">
                <a:latin typeface="Roboto Regular"/>
                <a:cs typeface="Roboto Regular"/>
              </a:rPr>
              <a:t>estrés</a:t>
            </a:r>
            <a:r>
              <a:rPr lang="en-US" dirty="0">
                <a:latin typeface="Roboto Regular"/>
                <a:cs typeface="Roboto Regular"/>
              </a:rPr>
              <a:t> </a:t>
            </a:r>
            <a:r>
              <a:rPr lang="en-US" dirty="0" err="1">
                <a:latin typeface="Roboto Regular"/>
                <a:cs typeface="Roboto Regular"/>
              </a:rPr>
              <a:t>por</a:t>
            </a:r>
            <a:r>
              <a:rPr lang="en-US" dirty="0">
                <a:latin typeface="Roboto Regular"/>
                <a:cs typeface="Roboto Regular"/>
              </a:rPr>
              <a:t> </a:t>
            </a:r>
            <a:r>
              <a:rPr lang="en-US" dirty="0" err="1">
                <a:latin typeface="Roboto Regular"/>
                <a:cs typeface="Roboto Regular"/>
              </a:rPr>
              <a:t>calor</a:t>
            </a:r>
            <a:endParaRPr lang="en-US" dirty="0">
              <a:latin typeface="Roboto Regular"/>
              <a:cs typeface="Roboto Regular"/>
            </a:endParaRPr>
          </a:p>
          <a:p>
            <a:r>
              <a:rPr lang="en-US" dirty="0" err="1">
                <a:latin typeface="Roboto Regular"/>
                <a:cs typeface="Roboto Regular"/>
              </a:rPr>
              <a:t>Síntomas</a:t>
            </a:r>
            <a:r>
              <a:rPr lang="en-US" dirty="0">
                <a:latin typeface="Roboto Regular"/>
                <a:cs typeface="Roboto Regular"/>
              </a:rPr>
              <a:t> de </a:t>
            </a:r>
            <a:r>
              <a:rPr lang="en-US" dirty="0" err="1">
                <a:latin typeface="Roboto Regular"/>
                <a:cs typeface="Roboto Regular"/>
              </a:rPr>
              <a:t>los</a:t>
            </a:r>
            <a:r>
              <a:rPr lang="en-US" dirty="0">
                <a:latin typeface="Roboto Regular"/>
                <a:cs typeface="Roboto Regular"/>
              </a:rPr>
              <a:t> </a:t>
            </a:r>
            <a:r>
              <a:rPr lang="en-US" dirty="0" err="1">
                <a:latin typeface="Roboto Regular"/>
                <a:cs typeface="Roboto Regular"/>
              </a:rPr>
              <a:t>trastornos</a:t>
            </a:r>
            <a:r>
              <a:rPr lang="en-US" dirty="0">
                <a:latin typeface="Roboto Regular"/>
                <a:cs typeface="Roboto Regular"/>
              </a:rPr>
              <a:t> de </a:t>
            </a:r>
            <a:r>
              <a:rPr lang="en-US" dirty="0" err="1">
                <a:latin typeface="Roboto Regular"/>
                <a:cs typeface="Roboto Regular"/>
              </a:rPr>
              <a:t>estrés</a:t>
            </a:r>
            <a:r>
              <a:rPr lang="en-US" dirty="0">
                <a:latin typeface="Roboto Regular"/>
                <a:cs typeface="Roboto Regular"/>
              </a:rPr>
              <a:t> </a:t>
            </a:r>
            <a:r>
              <a:rPr lang="en-US" dirty="0" err="1">
                <a:latin typeface="Roboto Regular"/>
                <a:cs typeface="Roboto Regular"/>
              </a:rPr>
              <a:t>por</a:t>
            </a:r>
            <a:r>
              <a:rPr lang="en-US" dirty="0">
                <a:latin typeface="Roboto Regular"/>
                <a:cs typeface="Roboto Regular"/>
              </a:rPr>
              <a:t> </a:t>
            </a:r>
            <a:r>
              <a:rPr lang="en-US" dirty="0" err="1">
                <a:latin typeface="Roboto Regular"/>
                <a:cs typeface="Roboto Regular"/>
              </a:rPr>
              <a:t>calor</a:t>
            </a:r>
            <a:r>
              <a:rPr lang="en-US" dirty="0">
                <a:latin typeface="Roboto Regular"/>
                <a:cs typeface="Roboto Regular"/>
              </a:rPr>
              <a:t> y </a:t>
            </a:r>
            <a:r>
              <a:rPr lang="en-US" dirty="0" err="1">
                <a:latin typeface="Roboto Regular"/>
                <a:cs typeface="Roboto Regular"/>
              </a:rPr>
              <a:t>medidas</a:t>
            </a:r>
            <a:r>
              <a:rPr lang="en-US" dirty="0">
                <a:latin typeface="Roboto Regular"/>
                <a:cs typeface="Roboto Regular"/>
              </a:rPr>
              <a:t> de </a:t>
            </a:r>
            <a:r>
              <a:rPr lang="en-US" dirty="0" err="1">
                <a:latin typeface="Roboto Regular"/>
                <a:cs typeface="Roboto Regular"/>
              </a:rPr>
              <a:t>primeros</a:t>
            </a:r>
            <a:r>
              <a:rPr lang="en-US" dirty="0">
                <a:latin typeface="Roboto Regular"/>
                <a:cs typeface="Roboto Regular"/>
              </a:rPr>
              <a:t> </a:t>
            </a:r>
            <a:r>
              <a:rPr lang="en-US" dirty="0" err="1">
                <a:latin typeface="Roboto Regular"/>
                <a:cs typeface="Roboto Regular"/>
              </a:rPr>
              <a:t>auxilios</a:t>
            </a:r>
            <a:endParaRPr lang="en-US" dirty="0">
              <a:latin typeface="Roboto Regular"/>
              <a:cs typeface="Roboto Regular"/>
            </a:endParaRPr>
          </a:p>
          <a:p>
            <a:r>
              <a:rPr lang="en-US" dirty="0" err="1">
                <a:latin typeface="Roboto Regular"/>
                <a:cs typeface="Roboto Regular"/>
              </a:rPr>
              <a:t>Prevención</a:t>
            </a:r>
            <a:r>
              <a:rPr lang="en-US" dirty="0">
                <a:latin typeface="Roboto Regular"/>
                <a:cs typeface="Roboto Regular"/>
              </a:rPr>
              <a:t> del </a:t>
            </a:r>
            <a:r>
              <a:rPr lang="en-US" dirty="0" err="1">
                <a:latin typeface="Roboto Regular"/>
                <a:cs typeface="Roboto Regular"/>
              </a:rPr>
              <a:t>estrés</a:t>
            </a:r>
            <a:r>
              <a:rPr lang="en-US" dirty="0">
                <a:latin typeface="Roboto Regular"/>
                <a:cs typeface="Roboto Regular"/>
              </a:rPr>
              <a:t> </a:t>
            </a:r>
            <a:r>
              <a:rPr lang="en-US" dirty="0" err="1">
                <a:latin typeface="Roboto Regular"/>
                <a:cs typeface="Roboto Regular"/>
              </a:rPr>
              <a:t>por</a:t>
            </a:r>
            <a:r>
              <a:rPr lang="en-US" dirty="0">
                <a:latin typeface="Roboto Regular"/>
                <a:cs typeface="Roboto Regular"/>
              </a:rPr>
              <a:t> </a:t>
            </a:r>
            <a:r>
              <a:rPr lang="en-US" dirty="0" err="1">
                <a:latin typeface="Roboto Regular"/>
                <a:cs typeface="Roboto Regular"/>
              </a:rPr>
              <a:t>calor</a:t>
            </a:r>
            <a:endParaRPr lang="en-US" dirty="0">
              <a:latin typeface="Roboto Regular"/>
              <a:cs typeface="Roboto Regular"/>
            </a:endParaRPr>
          </a:p>
          <a:p>
            <a:r>
              <a:rPr lang="en-US" dirty="0" err="1">
                <a:latin typeface="Roboto Regular"/>
                <a:cs typeface="Roboto Regular"/>
              </a:rPr>
              <a:t>Peligros</a:t>
            </a:r>
            <a:r>
              <a:rPr lang="en-US" dirty="0">
                <a:latin typeface="Roboto Regular"/>
                <a:cs typeface="Roboto Regular"/>
              </a:rPr>
              <a:t> de </a:t>
            </a:r>
            <a:r>
              <a:rPr lang="en-US" dirty="0" err="1">
                <a:latin typeface="Roboto Regular"/>
                <a:cs typeface="Roboto Regular"/>
              </a:rPr>
              <a:t>trabajar</a:t>
            </a:r>
            <a:r>
              <a:rPr lang="en-US" dirty="0">
                <a:latin typeface="Roboto Regular"/>
                <a:cs typeface="Roboto Regular"/>
              </a:rPr>
              <a:t> </a:t>
            </a:r>
            <a:r>
              <a:rPr lang="en-US" dirty="0" err="1">
                <a:latin typeface="Roboto Regular"/>
                <a:cs typeface="Roboto Regular"/>
              </a:rPr>
              <a:t>en</a:t>
            </a:r>
            <a:r>
              <a:rPr lang="en-US" dirty="0">
                <a:latin typeface="Roboto Regular"/>
                <a:cs typeface="Roboto Regular"/>
              </a:rPr>
              <a:t> </a:t>
            </a:r>
            <a:r>
              <a:rPr lang="en-US" dirty="0" err="1">
                <a:latin typeface="Roboto Regular"/>
                <a:cs typeface="Roboto Regular"/>
              </a:rPr>
              <a:t>condiciones</a:t>
            </a:r>
            <a:r>
              <a:rPr lang="en-US" dirty="0">
                <a:latin typeface="Roboto Regular"/>
                <a:cs typeface="Roboto Regular"/>
              </a:rPr>
              <a:t> de </a:t>
            </a:r>
            <a:r>
              <a:rPr lang="en-US" dirty="0" err="1">
                <a:latin typeface="Roboto Regular"/>
                <a:cs typeface="Roboto Regular"/>
              </a:rPr>
              <a:t>frío</a:t>
            </a:r>
            <a:r>
              <a:rPr lang="en-US" dirty="0">
                <a:latin typeface="Roboto Regular"/>
                <a:cs typeface="Roboto Regular"/>
              </a:rPr>
              <a:t> </a:t>
            </a:r>
            <a:r>
              <a:rPr lang="en-US" dirty="0" err="1">
                <a:latin typeface="Roboto Regular"/>
                <a:cs typeface="Roboto Regular"/>
              </a:rPr>
              <a:t>extremo</a:t>
            </a:r>
            <a:endParaRPr lang="en-US" dirty="0">
              <a:latin typeface="Roboto Regular"/>
              <a:cs typeface="Roboto Regular"/>
            </a:endParaRPr>
          </a:p>
          <a:p>
            <a:r>
              <a:rPr lang="en-US" dirty="0" err="1">
                <a:latin typeface="Roboto Regular"/>
                <a:cs typeface="Roboto Regular"/>
              </a:rPr>
              <a:t>Cómo</a:t>
            </a:r>
            <a:r>
              <a:rPr lang="en-US" dirty="0">
                <a:latin typeface="Roboto Regular"/>
                <a:cs typeface="Roboto Regular"/>
              </a:rPr>
              <a:t> se </a:t>
            </a:r>
            <a:r>
              <a:rPr lang="en-US" dirty="0" err="1">
                <a:latin typeface="Roboto Regular"/>
                <a:cs typeface="Roboto Regular"/>
              </a:rPr>
              <a:t>desarrollan</a:t>
            </a:r>
            <a:r>
              <a:rPr lang="en-US" dirty="0">
                <a:latin typeface="Roboto Regular"/>
                <a:cs typeface="Roboto Regular"/>
              </a:rPr>
              <a:t> </a:t>
            </a:r>
            <a:r>
              <a:rPr lang="en-US" dirty="0" err="1">
                <a:latin typeface="Roboto Regular"/>
                <a:cs typeface="Roboto Regular"/>
              </a:rPr>
              <a:t>el</a:t>
            </a:r>
            <a:r>
              <a:rPr lang="en-US" dirty="0">
                <a:latin typeface="Roboto Regular"/>
                <a:cs typeface="Roboto Regular"/>
              </a:rPr>
              <a:t> </a:t>
            </a:r>
            <a:r>
              <a:rPr lang="en-US" dirty="0" err="1">
                <a:latin typeface="Roboto Regular"/>
                <a:cs typeface="Roboto Regular"/>
              </a:rPr>
              <a:t>estrés</a:t>
            </a:r>
            <a:r>
              <a:rPr lang="en-US" dirty="0">
                <a:latin typeface="Roboto Regular"/>
                <a:cs typeface="Roboto Regular"/>
              </a:rPr>
              <a:t> </a:t>
            </a:r>
            <a:r>
              <a:rPr lang="en-US" dirty="0" err="1">
                <a:latin typeface="Roboto Regular"/>
                <a:cs typeface="Roboto Regular"/>
              </a:rPr>
              <a:t>por</a:t>
            </a:r>
            <a:r>
              <a:rPr lang="en-US" dirty="0">
                <a:latin typeface="Roboto Regular"/>
                <a:cs typeface="Roboto Regular"/>
              </a:rPr>
              <a:t> </a:t>
            </a:r>
            <a:r>
              <a:rPr lang="en-US" dirty="0" err="1">
                <a:latin typeface="Roboto Regular"/>
                <a:cs typeface="Roboto Regular"/>
              </a:rPr>
              <a:t>frío</a:t>
            </a:r>
            <a:r>
              <a:rPr lang="en-US" dirty="0">
                <a:latin typeface="Roboto Regular"/>
                <a:cs typeface="Roboto Regular"/>
              </a:rPr>
              <a:t> y </a:t>
            </a:r>
            <a:r>
              <a:rPr lang="en-US" dirty="0" err="1">
                <a:latin typeface="Roboto Regular"/>
                <a:cs typeface="Roboto Regular"/>
              </a:rPr>
              <a:t>los</a:t>
            </a:r>
            <a:r>
              <a:rPr lang="en-US" dirty="0">
                <a:latin typeface="Roboto Regular"/>
                <a:cs typeface="Roboto Regular"/>
              </a:rPr>
              <a:t> </a:t>
            </a:r>
            <a:r>
              <a:rPr lang="en-US" dirty="0" err="1">
                <a:latin typeface="Roboto Regular"/>
                <a:cs typeface="Roboto Regular"/>
              </a:rPr>
              <a:t>trastornos</a:t>
            </a:r>
            <a:r>
              <a:rPr lang="en-US" dirty="0">
                <a:latin typeface="Roboto Regular"/>
                <a:cs typeface="Roboto Regular"/>
              </a:rPr>
              <a:t> </a:t>
            </a:r>
            <a:r>
              <a:rPr lang="en-US" dirty="0" err="1">
                <a:latin typeface="Roboto Regular"/>
                <a:cs typeface="Roboto Regular"/>
              </a:rPr>
              <a:t>por</a:t>
            </a:r>
            <a:r>
              <a:rPr lang="en-US" dirty="0">
                <a:latin typeface="Roboto Regular"/>
                <a:cs typeface="Roboto Regular"/>
              </a:rPr>
              <a:t> </a:t>
            </a:r>
            <a:r>
              <a:rPr lang="en-US" dirty="0" err="1">
                <a:latin typeface="Roboto Regular"/>
                <a:cs typeface="Roboto Regular"/>
              </a:rPr>
              <a:t>estrés</a:t>
            </a:r>
            <a:r>
              <a:rPr lang="en-US" dirty="0">
                <a:latin typeface="Roboto Regular"/>
                <a:cs typeface="Roboto Regular"/>
              </a:rPr>
              <a:t> </a:t>
            </a:r>
            <a:r>
              <a:rPr lang="en-US" dirty="0" err="1">
                <a:latin typeface="Roboto Regular"/>
                <a:cs typeface="Roboto Regular"/>
              </a:rPr>
              <a:t>por</a:t>
            </a:r>
            <a:r>
              <a:rPr lang="en-US" dirty="0">
                <a:latin typeface="Roboto Regular"/>
                <a:cs typeface="Roboto Regular"/>
              </a:rPr>
              <a:t> </a:t>
            </a:r>
            <a:r>
              <a:rPr lang="en-US" dirty="0" err="1">
                <a:latin typeface="Roboto Regular"/>
                <a:cs typeface="Roboto Regular"/>
              </a:rPr>
              <a:t>frío</a:t>
            </a:r>
            <a:endParaRPr lang="en-US" dirty="0">
              <a:latin typeface="Roboto Regular"/>
              <a:cs typeface="Roboto Regular"/>
            </a:endParaRPr>
          </a:p>
          <a:p>
            <a:r>
              <a:rPr lang="en-US" dirty="0" err="1">
                <a:latin typeface="Roboto Regular"/>
                <a:cs typeface="Roboto Regular"/>
              </a:rPr>
              <a:t>Síntomas</a:t>
            </a:r>
            <a:r>
              <a:rPr lang="en-US" dirty="0">
                <a:latin typeface="Roboto Regular"/>
                <a:cs typeface="Roboto Regular"/>
              </a:rPr>
              <a:t> de </a:t>
            </a:r>
            <a:r>
              <a:rPr lang="en-US" dirty="0" err="1">
                <a:latin typeface="Roboto Regular"/>
                <a:cs typeface="Roboto Regular"/>
              </a:rPr>
              <a:t>los</a:t>
            </a:r>
            <a:r>
              <a:rPr lang="en-US" dirty="0">
                <a:latin typeface="Roboto Regular"/>
                <a:cs typeface="Roboto Regular"/>
              </a:rPr>
              <a:t> </a:t>
            </a:r>
            <a:r>
              <a:rPr lang="en-US" dirty="0" err="1">
                <a:latin typeface="Roboto Regular"/>
                <a:cs typeface="Roboto Regular"/>
              </a:rPr>
              <a:t>trastornos</a:t>
            </a:r>
            <a:r>
              <a:rPr lang="en-US" dirty="0">
                <a:latin typeface="Roboto Regular"/>
                <a:cs typeface="Roboto Regular"/>
              </a:rPr>
              <a:t> </a:t>
            </a:r>
            <a:r>
              <a:rPr lang="en-US" dirty="0" err="1">
                <a:latin typeface="Roboto Regular"/>
                <a:cs typeface="Roboto Regular"/>
              </a:rPr>
              <a:t>por</a:t>
            </a:r>
            <a:r>
              <a:rPr lang="en-US" dirty="0">
                <a:latin typeface="Roboto Regular"/>
                <a:cs typeface="Roboto Regular"/>
              </a:rPr>
              <a:t> </a:t>
            </a:r>
            <a:r>
              <a:rPr lang="en-US" dirty="0" err="1">
                <a:latin typeface="Roboto Regular"/>
                <a:cs typeface="Roboto Regular"/>
              </a:rPr>
              <a:t>estrés</a:t>
            </a:r>
            <a:r>
              <a:rPr lang="en-US" dirty="0">
                <a:latin typeface="Roboto Regular"/>
                <a:cs typeface="Roboto Regular"/>
              </a:rPr>
              <a:t> </a:t>
            </a:r>
            <a:r>
              <a:rPr lang="en-US" dirty="0" err="1">
                <a:latin typeface="Roboto Regular"/>
                <a:cs typeface="Roboto Regular"/>
              </a:rPr>
              <a:t>por</a:t>
            </a:r>
            <a:r>
              <a:rPr lang="en-US" dirty="0">
                <a:latin typeface="Roboto Regular"/>
                <a:cs typeface="Roboto Regular"/>
              </a:rPr>
              <a:t> </a:t>
            </a:r>
            <a:r>
              <a:rPr lang="en-US" dirty="0" err="1">
                <a:latin typeface="Roboto Regular"/>
                <a:cs typeface="Roboto Regular"/>
              </a:rPr>
              <a:t>frío</a:t>
            </a:r>
            <a:r>
              <a:rPr lang="en-US" dirty="0">
                <a:latin typeface="Roboto Regular"/>
                <a:cs typeface="Roboto Regular"/>
              </a:rPr>
              <a:t> y </a:t>
            </a:r>
            <a:r>
              <a:rPr lang="en-US" dirty="0" err="1">
                <a:latin typeface="Roboto Regular"/>
                <a:cs typeface="Roboto Regular"/>
              </a:rPr>
              <a:t>medidas</a:t>
            </a:r>
            <a:r>
              <a:rPr lang="en-US" dirty="0">
                <a:latin typeface="Roboto Regular"/>
                <a:cs typeface="Roboto Regular"/>
              </a:rPr>
              <a:t> de </a:t>
            </a:r>
            <a:r>
              <a:rPr lang="en-US" dirty="0" err="1">
                <a:latin typeface="Roboto Regular"/>
                <a:cs typeface="Roboto Regular"/>
              </a:rPr>
              <a:t>primeros</a:t>
            </a:r>
            <a:r>
              <a:rPr lang="en-US" dirty="0">
                <a:latin typeface="Roboto Regular"/>
                <a:cs typeface="Roboto Regular"/>
              </a:rPr>
              <a:t> </a:t>
            </a:r>
            <a:r>
              <a:rPr lang="en-US" dirty="0" err="1">
                <a:latin typeface="Roboto Regular"/>
                <a:cs typeface="Roboto Regular"/>
              </a:rPr>
              <a:t>auxilios</a:t>
            </a:r>
            <a:endParaRPr lang="en-US" dirty="0">
              <a:latin typeface="Roboto Regular"/>
              <a:cs typeface="Roboto Regular"/>
            </a:endParaRPr>
          </a:p>
          <a:p>
            <a:r>
              <a:rPr lang="en-US" dirty="0" err="1">
                <a:latin typeface="Roboto Regular"/>
                <a:cs typeface="Roboto Regular"/>
              </a:rPr>
              <a:t>Prevención</a:t>
            </a:r>
            <a:r>
              <a:rPr lang="en-US" dirty="0">
                <a:latin typeface="Roboto Regular"/>
                <a:cs typeface="Roboto Regular"/>
              </a:rPr>
              <a:t> del </a:t>
            </a:r>
            <a:r>
              <a:rPr lang="en-US" dirty="0" err="1">
                <a:latin typeface="Roboto Regular"/>
                <a:cs typeface="Roboto Regular"/>
              </a:rPr>
              <a:t>estrés</a:t>
            </a:r>
            <a:r>
              <a:rPr lang="en-US" dirty="0">
                <a:latin typeface="Roboto Regular"/>
                <a:cs typeface="Roboto Regular"/>
              </a:rPr>
              <a:t> </a:t>
            </a:r>
            <a:r>
              <a:rPr lang="en-US" dirty="0" err="1">
                <a:latin typeface="Roboto Regular"/>
                <a:cs typeface="Roboto Regular"/>
              </a:rPr>
              <a:t>por</a:t>
            </a:r>
            <a:r>
              <a:rPr lang="en-US" dirty="0">
                <a:latin typeface="Roboto Regular"/>
                <a:cs typeface="Roboto Regular"/>
              </a:rPr>
              <a:t> </a:t>
            </a:r>
            <a:r>
              <a:rPr lang="en-US" dirty="0" err="1">
                <a:latin typeface="Roboto Regular"/>
                <a:cs typeface="Roboto Regular"/>
              </a:rPr>
              <a:t>frío</a:t>
            </a:r>
            <a:r>
              <a:rPr lang="en-US" dirty="0">
                <a:latin typeface="Roboto Regular"/>
                <a:cs typeface="Roboto Regular"/>
              </a:rPr>
              <a:t>  </a:t>
            </a:r>
          </a:p>
          <a:p>
            <a:r>
              <a:rPr lang="en-US" dirty="0" err="1">
                <a:latin typeface="Roboto Regular"/>
                <a:cs typeface="Roboto Regular"/>
              </a:rPr>
              <a:t>Resumen</a:t>
            </a:r>
            <a:r>
              <a:rPr lang="en-US" dirty="0">
                <a:latin typeface="Roboto Regular"/>
                <a:cs typeface="Roboto Regular"/>
              </a:rPr>
              <a:t>, debate y </a:t>
            </a:r>
            <a:r>
              <a:rPr lang="en-US" dirty="0" err="1">
                <a:latin typeface="Roboto Regular"/>
                <a:cs typeface="Roboto Regular"/>
              </a:rPr>
              <a:t>conclusiones</a:t>
            </a:r>
            <a:r>
              <a:rPr lang="en-US" dirty="0">
                <a:latin typeface="Roboto Regular"/>
                <a:cs typeface="Roboto Regular"/>
              </a:rPr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13738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Antecedentes</a:t>
            </a:r>
            <a:r>
              <a:rPr lang="en-US" dirty="0"/>
              <a:t> de la OSHA </a:t>
            </a:r>
          </a:p>
        </p:txBody>
      </p:sp>
    </p:spTree>
    <p:extLst>
      <p:ext uri="{BB962C8B-B14F-4D97-AF65-F5344CB8AC3E}">
        <p14:creationId xmlns:p14="http://schemas.microsoft.com/office/powerpoint/2010/main" val="9810510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Roboto Regular"/>
                <a:cs typeface="Roboto Regular"/>
              </a:rPr>
              <a:t>OSHA “101”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El </a:t>
            </a:r>
            <a:r>
              <a:rPr lang="en-US" sz="2800" dirty="0" err="1"/>
              <a:t>Congreso</a:t>
            </a:r>
            <a:r>
              <a:rPr lang="en-US" sz="2800" dirty="0"/>
              <a:t> </a:t>
            </a:r>
            <a:r>
              <a:rPr lang="en-US" sz="2800" dirty="0" err="1"/>
              <a:t>creó</a:t>
            </a:r>
            <a:r>
              <a:rPr lang="en-US" sz="2800" dirty="0"/>
              <a:t> la OSHA </a:t>
            </a:r>
            <a:r>
              <a:rPr lang="en-US" sz="2800" dirty="0" err="1"/>
              <a:t>en</a:t>
            </a:r>
            <a:r>
              <a:rPr lang="en-US" sz="2800" dirty="0"/>
              <a:t> 1970</a:t>
            </a:r>
          </a:p>
          <a:p>
            <a:pPr lvl="1"/>
            <a:r>
              <a:rPr lang="en-US" dirty="0" err="1"/>
              <a:t>Garantiza</a:t>
            </a:r>
            <a:r>
              <a:rPr lang="en-US" dirty="0"/>
              <a:t> </a:t>
            </a:r>
            <a:r>
              <a:rPr lang="en-US" dirty="0" err="1"/>
              <a:t>condiciones</a:t>
            </a:r>
            <a:r>
              <a:rPr lang="en-US" dirty="0"/>
              <a:t> </a:t>
            </a:r>
            <a:r>
              <a:rPr lang="en-US" dirty="0" err="1"/>
              <a:t>laborales</a:t>
            </a:r>
            <a:r>
              <a:rPr lang="en-US" dirty="0"/>
              <a:t> </a:t>
            </a:r>
            <a:r>
              <a:rPr lang="en-US" dirty="0" err="1"/>
              <a:t>seguras</a:t>
            </a:r>
            <a:r>
              <a:rPr lang="en-US" dirty="0"/>
              <a:t> y </a:t>
            </a:r>
            <a:r>
              <a:rPr lang="en-US" dirty="0" err="1"/>
              <a:t>saludables</a:t>
            </a:r>
            <a:r>
              <a:rPr lang="en-US" dirty="0"/>
              <a:t> para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trabajadores</a:t>
            </a:r>
            <a:r>
              <a:rPr lang="en-US" dirty="0"/>
              <a:t> y </a:t>
            </a:r>
            <a:r>
              <a:rPr lang="en-US" dirty="0" err="1"/>
              <a:t>trabajadoras</a:t>
            </a:r>
            <a:endParaRPr lang="en-US" dirty="0"/>
          </a:p>
          <a:p>
            <a:r>
              <a:rPr lang="en-US" sz="2800" dirty="0"/>
              <a:t>La Ley OSH </a:t>
            </a:r>
            <a:r>
              <a:rPr lang="en-US" sz="2800" dirty="0" err="1"/>
              <a:t>garantiza</a:t>
            </a:r>
            <a:r>
              <a:rPr lang="en-US" sz="2800" dirty="0"/>
              <a:t> la </a:t>
            </a:r>
            <a:r>
              <a:rPr lang="en-US" sz="2800" dirty="0" err="1"/>
              <a:t>misión</a:t>
            </a:r>
            <a:r>
              <a:rPr lang="en-US" sz="2800" dirty="0"/>
              <a:t> de OSHA </a:t>
            </a:r>
            <a:r>
              <a:rPr lang="en-US" sz="2800" dirty="0" err="1"/>
              <a:t>mediante</a:t>
            </a:r>
            <a:r>
              <a:rPr lang="en-US" sz="2800" dirty="0"/>
              <a:t>:</a:t>
            </a:r>
          </a:p>
          <a:p>
            <a:pPr lvl="1"/>
            <a:r>
              <a:rPr lang="en-US" dirty="0"/>
              <a:t>El </a:t>
            </a:r>
            <a:r>
              <a:rPr lang="en-US" dirty="0" err="1"/>
              <a:t>establecimiento</a:t>
            </a:r>
            <a:r>
              <a:rPr lang="en-US" dirty="0"/>
              <a:t> y la </a:t>
            </a:r>
            <a:r>
              <a:rPr lang="en-US" dirty="0" err="1"/>
              <a:t>aplicación</a:t>
            </a:r>
            <a:r>
              <a:rPr lang="en-US" dirty="0"/>
              <a:t> de </a:t>
            </a:r>
            <a:r>
              <a:rPr lang="en-US" dirty="0" err="1"/>
              <a:t>normas</a:t>
            </a:r>
            <a:endParaRPr lang="en-US" dirty="0"/>
          </a:p>
          <a:p>
            <a:pPr lvl="1"/>
            <a:r>
              <a:rPr lang="en-US" dirty="0" err="1"/>
              <a:t>Proporcionando</a:t>
            </a:r>
            <a:r>
              <a:rPr lang="en-US" dirty="0"/>
              <a:t> </a:t>
            </a:r>
            <a:r>
              <a:rPr lang="en-US" dirty="0" err="1"/>
              <a:t>capacitación</a:t>
            </a:r>
            <a:r>
              <a:rPr lang="en-US" dirty="0"/>
              <a:t>, </a:t>
            </a:r>
            <a:r>
              <a:rPr lang="en-US" dirty="0" err="1"/>
              <a:t>divulgación</a:t>
            </a:r>
            <a:r>
              <a:rPr lang="en-US" dirty="0"/>
              <a:t>, </a:t>
            </a:r>
            <a:r>
              <a:rPr lang="en-US" dirty="0" err="1"/>
              <a:t>educación</a:t>
            </a:r>
            <a:endParaRPr lang="en-US" dirty="0"/>
          </a:p>
          <a:p>
            <a:pPr lvl="1"/>
            <a:r>
              <a:rPr lang="en-US" dirty="0" err="1"/>
              <a:t>Asistencia</a:t>
            </a:r>
            <a:r>
              <a:rPr lang="en-US" dirty="0"/>
              <a:t> para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cumplimiento</a:t>
            </a:r>
            <a:r>
              <a:rPr lang="en-US" dirty="0"/>
              <a:t> de las </a:t>
            </a:r>
            <a:r>
              <a:rPr lang="en-US" dirty="0" err="1"/>
              <a:t>normas</a:t>
            </a:r>
            <a:endParaRPr lang="en-US" dirty="0">
              <a:latin typeface="Roboto Regular"/>
              <a:cs typeface="Roboto Regular"/>
            </a:endParaRPr>
          </a:p>
        </p:txBody>
      </p:sp>
    </p:spTree>
    <p:extLst>
      <p:ext uri="{BB962C8B-B14F-4D97-AF65-F5344CB8AC3E}">
        <p14:creationId xmlns:p14="http://schemas.microsoft.com/office/powerpoint/2010/main" val="917099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6C9F918-0162-D781-378F-23F58B55025F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OSHA - </a:t>
            </a:r>
            <a:r>
              <a:rPr lang="en-US" dirty="0" err="1"/>
              <a:t>Jurisdicción</a:t>
            </a:r>
            <a:r>
              <a:rPr lang="en-US" dirty="0"/>
              <a:t> 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E3D250C-25CA-39B7-00EA-71FBB2ED31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/>
              <a:t>La OSHA </a:t>
            </a:r>
            <a:r>
              <a:rPr lang="en-US" sz="3200" dirty="0" err="1"/>
              <a:t>ofrece</a:t>
            </a:r>
            <a:r>
              <a:rPr lang="en-US" sz="3200" dirty="0"/>
              <a:t> </a:t>
            </a:r>
            <a:r>
              <a:rPr lang="en-US" sz="3200" dirty="0" err="1"/>
              <a:t>cobertura</a:t>
            </a:r>
            <a:r>
              <a:rPr lang="en-US" sz="3200" dirty="0"/>
              <a:t> a </a:t>
            </a:r>
            <a:r>
              <a:rPr lang="en-US" sz="3200" dirty="0" err="1"/>
              <a:t>empleadores</a:t>
            </a:r>
            <a:r>
              <a:rPr lang="en-US" sz="3200" dirty="0"/>
              <a:t> y </a:t>
            </a:r>
            <a:r>
              <a:rPr lang="en-US" sz="3200" dirty="0" err="1"/>
              <a:t>trabajadores</a:t>
            </a:r>
            <a:r>
              <a:rPr lang="en-US" sz="3200" dirty="0"/>
              <a:t> del sector privado </a:t>
            </a:r>
            <a:r>
              <a:rPr lang="en-US" sz="3200" dirty="0" err="1"/>
              <a:t>en</a:t>
            </a:r>
            <a:r>
              <a:rPr lang="en-US" sz="3200" dirty="0"/>
              <a:t> </a:t>
            </a:r>
            <a:r>
              <a:rPr lang="en-US" sz="3200" dirty="0" err="1"/>
              <a:t>los</a:t>
            </a:r>
            <a:r>
              <a:rPr lang="en-US" sz="3200" dirty="0"/>
              <a:t> 50 </a:t>
            </a:r>
            <a:r>
              <a:rPr lang="en-US" sz="3200" dirty="0" err="1"/>
              <a:t>estados</a:t>
            </a:r>
            <a:r>
              <a:rPr lang="en-US" sz="3200" dirty="0"/>
              <a:t>, </a:t>
            </a:r>
            <a:r>
              <a:rPr lang="en-US" sz="3200" dirty="0" err="1"/>
              <a:t>el</a:t>
            </a:r>
            <a:r>
              <a:rPr lang="en-US" sz="3200" dirty="0"/>
              <a:t> Distrito de Columbia y </a:t>
            </a:r>
            <a:r>
              <a:rPr lang="en-US" sz="3200" dirty="0" err="1"/>
              <a:t>otras</a:t>
            </a:r>
            <a:r>
              <a:rPr lang="en-US" sz="3200" dirty="0"/>
              <a:t> </a:t>
            </a:r>
            <a:r>
              <a:rPr lang="en-US" sz="3200" dirty="0" err="1"/>
              <a:t>jurisdicciones</a:t>
            </a:r>
            <a:r>
              <a:rPr lang="en-US" sz="3200" dirty="0"/>
              <a:t> de EE.UU., </a:t>
            </a:r>
            <a:r>
              <a:rPr lang="en-US" sz="3200" dirty="0" err="1"/>
              <a:t>ya</a:t>
            </a:r>
            <a:r>
              <a:rPr lang="en-US" sz="3200" dirty="0"/>
              <a:t> sea </a:t>
            </a:r>
            <a:r>
              <a:rPr lang="en-US" sz="3200" dirty="0" err="1"/>
              <a:t>directamente</a:t>
            </a:r>
            <a:r>
              <a:rPr lang="en-US" sz="3200" dirty="0"/>
              <a:t> a </a:t>
            </a:r>
            <a:r>
              <a:rPr lang="en-US" sz="3200" dirty="0" err="1"/>
              <a:t>través</a:t>
            </a:r>
            <a:r>
              <a:rPr lang="en-US" sz="3200" dirty="0"/>
              <a:t> de la OSHA federal o </a:t>
            </a:r>
            <a:r>
              <a:rPr lang="en-US" sz="3200" dirty="0" err="1"/>
              <a:t>mediante</a:t>
            </a:r>
            <a:r>
              <a:rPr lang="en-US" sz="3200" dirty="0"/>
              <a:t> un plan </a:t>
            </a:r>
            <a:r>
              <a:rPr lang="en-US" sz="3200" dirty="0" err="1"/>
              <a:t>estatal</a:t>
            </a:r>
            <a:r>
              <a:rPr lang="en-US" sz="3200" dirty="0"/>
              <a:t> </a:t>
            </a:r>
            <a:r>
              <a:rPr lang="en-US" sz="3200" dirty="0" err="1"/>
              <a:t>aprobado</a:t>
            </a:r>
            <a:r>
              <a:rPr lang="en-US" sz="3200" dirty="0"/>
              <a:t> </a:t>
            </a:r>
            <a:r>
              <a:rPr lang="en-US" sz="3200" dirty="0" err="1"/>
              <a:t>por</a:t>
            </a:r>
            <a:r>
              <a:rPr lang="en-US" sz="3200" dirty="0"/>
              <a:t> la OSHA.</a:t>
            </a:r>
          </a:p>
          <a:p>
            <a:endParaRPr lang="en-US" dirty="0"/>
          </a:p>
        </p:txBody>
      </p:sp>
      <p:pic>
        <p:nvPicPr>
          <p:cNvPr id="6" name="Picture 5" descr="A map of the united states with state-plan states in bright blue and federal states in pale blue. States in dark blue have plans that cover state and local workers only.&#10;&#10;">
            <a:extLst>
              <a:ext uri="{FF2B5EF4-FFF2-40B4-BE49-F238E27FC236}">
                <a16:creationId xmlns:a16="http://schemas.microsoft.com/office/drawing/2014/main" id="{F75D9166-C323-E7DB-DE57-9E0855A9FE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7639" y="3791685"/>
            <a:ext cx="3628510" cy="2630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1301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CC15010-3AB1-D62B-485B-05677A20AA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Derechos y </a:t>
            </a:r>
            <a:r>
              <a:rPr lang="en-US" sz="3200" dirty="0" err="1"/>
              <a:t>responsabilidades</a:t>
            </a:r>
            <a:r>
              <a:rPr lang="en-US" sz="3200" dirty="0"/>
              <a:t> del </a:t>
            </a:r>
            <a:r>
              <a:rPr lang="en-US" sz="3200" dirty="0" err="1"/>
              <a:t>patrono</a:t>
            </a:r>
            <a:r>
              <a:rPr lang="en-US" sz="3200" dirty="0"/>
              <a:t>		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B72E610-4D9D-956C-4794-251869B2CE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215485"/>
            <a:ext cx="7819903" cy="4225650"/>
          </a:xfrm>
        </p:spPr>
        <p:txBody>
          <a:bodyPr/>
          <a:lstStyle/>
          <a:p>
            <a:r>
              <a:rPr lang="en-US" sz="2800" dirty="0"/>
              <a:t>Los </a:t>
            </a:r>
            <a:r>
              <a:rPr lang="en-US" sz="2800" dirty="0" err="1"/>
              <a:t>patronos</a:t>
            </a:r>
            <a:r>
              <a:rPr lang="en-US" sz="2800" dirty="0"/>
              <a:t> son </a:t>
            </a:r>
            <a:r>
              <a:rPr lang="en-US" sz="2800" dirty="0" err="1"/>
              <a:t>responsables</a:t>
            </a:r>
            <a:r>
              <a:rPr lang="en-US" sz="2800" dirty="0"/>
              <a:t> de </a:t>
            </a:r>
            <a:r>
              <a:rPr lang="en-US" sz="2800" dirty="0" err="1"/>
              <a:t>cumplir</a:t>
            </a:r>
            <a:r>
              <a:rPr lang="en-US" sz="2800" dirty="0"/>
              <a:t>, </a:t>
            </a:r>
            <a:r>
              <a:rPr lang="en-US" sz="2800" dirty="0" err="1"/>
              <a:t>como</a:t>
            </a:r>
            <a:r>
              <a:rPr lang="en-US" sz="2800" dirty="0"/>
              <a:t> </a:t>
            </a:r>
            <a:r>
              <a:rPr lang="en-US" sz="2800" dirty="0" err="1"/>
              <a:t>mínimo</a:t>
            </a:r>
            <a:r>
              <a:rPr lang="en-US" sz="2800" dirty="0"/>
              <a:t>, la Ley de </a:t>
            </a:r>
            <a:r>
              <a:rPr lang="en-US" sz="2800" dirty="0" err="1"/>
              <a:t>Seguridad</a:t>
            </a:r>
            <a:r>
              <a:rPr lang="en-US" sz="2800" dirty="0"/>
              <a:t> y </a:t>
            </a:r>
            <a:r>
              <a:rPr lang="en-US" sz="2800" dirty="0" err="1"/>
              <a:t>Salud</a:t>
            </a:r>
            <a:r>
              <a:rPr lang="en-US" sz="2800" dirty="0"/>
              <a:t> </a:t>
            </a:r>
            <a:r>
              <a:rPr lang="en-US" sz="2800" dirty="0" err="1"/>
              <a:t>en</a:t>
            </a:r>
            <a:r>
              <a:rPr lang="en-US" sz="2800" dirty="0"/>
              <a:t> </a:t>
            </a:r>
            <a:r>
              <a:rPr lang="en-US" sz="2800" dirty="0" err="1"/>
              <a:t>el</a:t>
            </a:r>
            <a:r>
              <a:rPr lang="en-US" sz="2800" dirty="0"/>
              <a:t> </a:t>
            </a:r>
            <a:r>
              <a:rPr lang="en-US" sz="2800" dirty="0" err="1"/>
              <a:t>Trabajo</a:t>
            </a:r>
            <a:r>
              <a:rPr lang="en-US" sz="2800" dirty="0"/>
              <a:t> (OSH Act)</a:t>
            </a:r>
          </a:p>
          <a:p>
            <a:r>
              <a:rPr lang="en-US" sz="2800" dirty="0"/>
              <a:t>Los </a:t>
            </a:r>
            <a:r>
              <a:rPr lang="en-US" sz="2800" dirty="0" err="1"/>
              <a:t>patronos</a:t>
            </a:r>
            <a:r>
              <a:rPr lang="en-US" sz="2800" dirty="0"/>
              <a:t> </a:t>
            </a:r>
            <a:r>
              <a:rPr lang="en-US" sz="2800" dirty="0" err="1"/>
              <a:t>deben</a:t>
            </a:r>
            <a:r>
              <a:rPr lang="en-US" sz="2800" dirty="0"/>
              <a:t> </a:t>
            </a:r>
            <a:r>
              <a:rPr lang="en-US" sz="2800" dirty="0" err="1"/>
              <a:t>actuar</a:t>
            </a:r>
            <a:r>
              <a:rPr lang="en-US" sz="2800" dirty="0"/>
              <a:t> con la diligencia </a:t>
            </a:r>
            <a:r>
              <a:rPr lang="en-US" sz="2800" dirty="0" err="1"/>
              <a:t>apropiada</a:t>
            </a:r>
            <a:r>
              <a:rPr lang="en-US" sz="2800" dirty="0"/>
              <a:t> para </a:t>
            </a:r>
            <a:r>
              <a:rPr lang="en-US" sz="2800" dirty="0" err="1"/>
              <a:t>detectar</a:t>
            </a:r>
            <a:r>
              <a:rPr lang="en-US" sz="2800" dirty="0"/>
              <a:t> y </a:t>
            </a:r>
            <a:r>
              <a:rPr lang="en-US" sz="2800" dirty="0" err="1"/>
              <a:t>corregir</a:t>
            </a:r>
            <a:r>
              <a:rPr lang="en-US" sz="2800" dirty="0"/>
              <a:t> </a:t>
            </a:r>
            <a:r>
              <a:rPr lang="en-US" sz="2800" dirty="0" err="1"/>
              <a:t>los</a:t>
            </a:r>
            <a:r>
              <a:rPr lang="en-US" sz="2800" dirty="0"/>
              <a:t> </a:t>
            </a:r>
            <a:r>
              <a:rPr lang="en-US" sz="2800" dirty="0" err="1"/>
              <a:t>peligros</a:t>
            </a:r>
            <a:r>
              <a:rPr lang="en-US" sz="2800" dirty="0"/>
              <a:t> de </a:t>
            </a:r>
            <a:r>
              <a:rPr lang="en-US" sz="2800" dirty="0" err="1"/>
              <a:t>seguridad</a:t>
            </a:r>
            <a:r>
              <a:rPr lang="en-US" sz="2800" dirty="0"/>
              <a:t> y </a:t>
            </a:r>
            <a:r>
              <a:rPr lang="en-US" sz="2800" dirty="0" err="1"/>
              <a:t>salud</a:t>
            </a:r>
            <a:endParaRPr lang="en-US" sz="2800" dirty="0"/>
          </a:p>
          <a:p>
            <a:endParaRPr lang="en-US" dirty="0"/>
          </a:p>
        </p:txBody>
      </p:sp>
      <p:pic>
        <p:nvPicPr>
          <p:cNvPr id="5" name="Picture 4" descr="This slide has a picture of the old OSHA poster " title="OSHA Poster">
            <a:extLst>
              <a:ext uri="{FF2B5EF4-FFF2-40B4-BE49-F238E27FC236}">
                <a16:creationId xmlns:a16="http://schemas.microsoft.com/office/drawing/2014/main" id="{86EFE51C-E004-8FDE-3BB8-2BDFC1770E2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39250" y="276814"/>
            <a:ext cx="2413640" cy="3322778"/>
          </a:xfrm>
          <a:prstGeom prst="rect">
            <a:avLst/>
          </a:prstGeom>
        </p:spPr>
      </p:pic>
      <p:pic>
        <p:nvPicPr>
          <p:cNvPr id="4" name="Picture 3" descr="2015 version of the OSHA Poster" title="OSHA Poster">
            <a:extLst>
              <a:ext uri="{FF2B5EF4-FFF2-40B4-BE49-F238E27FC236}">
                <a16:creationId xmlns:a16="http://schemas.microsoft.com/office/drawing/2014/main" id="{94AF71EB-EBC6-07E1-E68B-B7508798C181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00903" y="2460263"/>
            <a:ext cx="2545167" cy="3499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03783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8B40585-5110-08C9-1E9F-F51DEBFC0A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Derechos de </a:t>
            </a:r>
            <a:r>
              <a:rPr lang="en-US" err="1"/>
              <a:t>los</a:t>
            </a:r>
            <a:r>
              <a:rPr lang="en-US"/>
              <a:t> </a:t>
            </a:r>
            <a:r>
              <a:rPr lang="en-US" err="1"/>
              <a:t>trabajadores</a:t>
            </a:r>
            <a:r>
              <a:rPr lang="en-US"/>
              <a:t>	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EF53C4B-51A2-32A7-09F6-D2DB115509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Un </a:t>
            </a:r>
            <a:r>
              <a:rPr lang="en-US" sz="2400" dirty="0" err="1"/>
              <a:t>lugar</a:t>
            </a:r>
            <a:r>
              <a:rPr lang="en-US" sz="2400" dirty="0"/>
              <a:t> de </a:t>
            </a:r>
            <a:r>
              <a:rPr lang="en-US" sz="2400" dirty="0" err="1"/>
              <a:t>trabajo</a:t>
            </a:r>
            <a:r>
              <a:rPr lang="en-US" sz="2400" dirty="0"/>
              <a:t> libre de </a:t>
            </a:r>
            <a:r>
              <a:rPr lang="en-US" sz="2400" dirty="0" err="1"/>
              <a:t>peligros</a:t>
            </a:r>
            <a:r>
              <a:rPr lang="en-US" sz="2400" dirty="0"/>
              <a:t> </a:t>
            </a:r>
            <a:r>
              <a:rPr lang="en-US" sz="2400" dirty="0" err="1"/>
              <a:t>conocidos</a:t>
            </a:r>
            <a:endParaRPr lang="en-US" sz="2400" dirty="0"/>
          </a:p>
          <a:p>
            <a:r>
              <a:rPr lang="en-US" sz="2400" dirty="0" err="1"/>
              <a:t>Reportar</a:t>
            </a:r>
            <a:r>
              <a:rPr lang="en-US" sz="2400" dirty="0"/>
              <a:t> </a:t>
            </a:r>
            <a:r>
              <a:rPr lang="en-US" sz="2400" dirty="0" err="1"/>
              <a:t>los</a:t>
            </a:r>
            <a:r>
              <a:rPr lang="en-US" sz="2400" dirty="0"/>
              <a:t> </a:t>
            </a:r>
            <a:r>
              <a:rPr lang="en-US" sz="2400" dirty="0" err="1"/>
              <a:t>problemas</a:t>
            </a:r>
            <a:r>
              <a:rPr lang="en-US" sz="2400" dirty="0"/>
              <a:t> de </a:t>
            </a:r>
            <a:r>
              <a:rPr lang="en-US" sz="2400" dirty="0" err="1"/>
              <a:t>seguridad</a:t>
            </a:r>
            <a:r>
              <a:rPr lang="en-US" sz="2400" dirty="0"/>
              <a:t> y </a:t>
            </a:r>
            <a:r>
              <a:rPr lang="en-US" sz="2400" dirty="0" err="1"/>
              <a:t>salud</a:t>
            </a:r>
            <a:r>
              <a:rPr lang="en-US" sz="2400" dirty="0"/>
              <a:t> y/o las </a:t>
            </a:r>
            <a:r>
              <a:rPr lang="en-US" sz="2400" dirty="0" err="1"/>
              <a:t>lesiones</a:t>
            </a:r>
            <a:r>
              <a:rPr lang="en-US" sz="2400" dirty="0"/>
              <a:t> y las </a:t>
            </a:r>
            <a:r>
              <a:rPr lang="en-US" sz="2400" dirty="0" err="1"/>
              <a:t>enfermedades</a:t>
            </a:r>
            <a:r>
              <a:rPr lang="en-US" sz="2400" dirty="0"/>
              <a:t> sin </a:t>
            </a:r>
            <a:r>
              <a:rPr lang="en-US" sz="2400" dirty="0" err="1"/>
              <a:t>represalias</a:t>
            </a:r>
            <a:r>
              <a:rPr lang="en-US" sz="2400" dirty="0"/>
              <a:t>. </a:t>
            </a:r>
          </a:p>
          <a:p>
            <a:pPr lvl="1"/>
            <a:r>
              <a:rPr lang="en-US" sz="2400" dirty="0" err="1"/>
              <a:t>Presentar</a:t>
            </a:r>
            <a:r>
              <a:rPr lang="en-US" sz="2400" dirty="0"/>
              <a:t> </a:t>
            </a:r>
            <a:r>
              <a:rPr lang="en-US" sz="2400" dirty="0" err="1"/>
              <a:t>una</a:t>
            </a:r>
            <a:r>
              <a:rPr lang="en-US" sz="2400" dirty="0"/>
              <a:t> </a:t>
            </a:r>
            <a:r>
              <a:rPr lang="en-US" sz="2400" dirty="0" err="1"/>
              <a:t>denuncia</a:t>
            </a:r>
            <a:r>
              <a:rPr lang="en-US" sz="2400" dirty="0"/>
              <a:t> </a:t>
            </a:r>
            <a:r>
              <a:rPr lang="en-US" sz="2400" dirty="0" err="1"/>
              <a:t>en</a:t>
            </a:r>
            <a:r>
              <a:rPr lang="en-US" sz="2400" dirty="0"/>
              <a:t> </a:t>
            </a:r>
            <a:r>
              <a:rPr lang="en-US" sz="2400" dirty="0" err="1"/>
              <a:t>caso</a:t>
            </a:r>
            <a:r>
              <a:rPr lang="en-US" sz="2400" dirty="0"/>
              <a:t> de </a:t>
            </a:r>
            <a:r>
              <a:rPr lang="en-US" sz="2400" dirty="0" err="1"/>
              <a:t>discriminación</a:t>
            </a:r>
            <a:r>
              <a:rPr lang="en-US" sz="2400" dirty="0"/>
              <a:t> </a:t>
            </a:r>
            <a:r>
              <a:rPr lang="en-US" sz="2400" dirty="0" err="1"/>
              <a:t>conforme</a:t>
            </a:r>
            <a:r>
              <a:rPr lang="en-US" sz="2400" dirty="0"/>
              <a:t> al </a:t>
            </a:r>
            <a:r>
              <a:rPr lang="en-US" sz="2400" dirty="0" err="1"/>
              <a:t>artículo</a:t>
            </a:r>
            <a:r>
              <a:rPr lang="en-US" sz="2400" dirty="0"/>
              <a:t> 11 (c) de la Ley OSH, que </a:t>
            </a:r>
            <a:r>
              <a:rPr lang="en-US" sz="2400" dirty="0" err="1"/>
              <a:t>prohíbe</a:t>
            </a:r>
            <a:r>
              <a:rPr lang="en-US" sz="2400" dirty="0"/>
              <a:t> </a:t>
            </a:r>
            <a:r>
              <a:rPr lang="en-US" sz="2400" dirty="0" err="1"/>
              <a:t>el</a:t>
            </a:r>
            <a:r>
              <a:rPr lang="en-US" sz="2400" dirty="0"/>
              <a:t> </a:t>
            </a:r>
            <a:r>
              <a:rPr lang="en-US" sz="2400" dirty="0" err="1"/>
              <a:t>despido</a:t>
            </a:r>
            <a:r>
              <a:rPr lang="en-US" sz="2400" dirty="0"/>
              <a:t> o la </a:t>
            </a:r>
            <a:r>
              <a:rPr lang="en-US" sz="2400" dirty="0" err="1"/>
              <a:t>discriminación</a:t>
            </a:r>
            <a:r>
              <a:rPr lang="en-US" sz="2400" dirty="0"/>
              <a:t> </a:t>
            </a:r>
            <a:r>
              <a:rPr lang="en-US" sz="2400" dirty="0" err="1"/>
              <a:t>por</a:t>
            </a:r>
            <a:r>
              <a:rPr lang="en-US" sz="2400" dirty="0"/>
              <a:t> </a:t>
            </a:r>
            <a:r>
              <a:rPr lang="en-US" sz="2400" dirty="0" err="1"/>
              <a:t>parte</a:t>
            </a:r>
            <a:r>
              <a:rPr lang="en-US" sz="2400" dirty="0"/>
              <a:t> de "</a:t>
            </a:r>
            <a:r>
              <a:rPr lang="en-US" sz="2400" dirty="0" err="1"/>
              <a:t>cualquier</a:t>
            </a:r>
            <a:r>
              <a:rPr lang="en-US" sz="2400" dirty="0"/>
              <a:t> persona" contra </a:t>
            </a:r>
            <a:r>
              <a:rPr lang="en-US" sz="2400" dirty="0" err="1"/>
              <a:t>cualquier</a:t>
            </a:r>
            <a:r>
              <a:rPr lang="en-US" sz="2400" dirty="0"/>
              <a:t> </a:t>
            </a:r>
            <a:r>
              <a:rPr lang="en-US" sz="2400" dirty="0" err="1"/>
              <a:t>empleado</a:t>
            </a:r>
            <a:r>
              <a:rPr lang="en-US" sz="2400" dirty="0"/>
              <a:t> </a:t>
            </a:r>
            <a:r>
              <a:rPr lang="en-US" sz="2400" dirty="0" err="1"/>
              <a:t>por</a:t>
            </a:r>
            <a:r>
              <a:rPr lang="en-US" sz="2400" dirty="0"/>
              <a:t> </a:t>
            </a:r>
            <a:r>
              <a:rPr lang="en-US" sz="2400" dirty="0" err="1"/>
              <a:t>una</a:t>
            </a:r>
            <a:r>
              <a:rPr lang="en-US" sz="2400" dirty="0"/>
              <a:t> </a:t>
            </a:r>
            <a:r>
              <a:rPr lang="en-US" sz="2400" dirty="0" err="1"/>
              <a:t>actividad</a:t>
            </a:r>
            <a:r>
              <a:rPr lang="en-US" sz="2400" dirty="0"/>
              <a:t> </a:t>
            </a:r>
            <a:r>
              <a:rPr lang="en-US" sz="2400" dirty="0" err="1"/>
              <a:t>relacionada</a:t>
            </a:r>
            <a:r>
              <a:rPr lang="en-US" sz="2400" dirty="0"/>
              <a:t> con la OSHA; </a:t>
            </a:r>
          </a:p>
          <a:p>
            <a:pPr lvl="1"/>
            <a:r>
              <a:rPr lang="en-US" sz="2400" dirty="0" err="1"/>
              <a:t>Presentar</a:t>
            </a:r>
            <a:r>
              <a:rPr lang="en-US" sz="2400" dirty="0"/>
              <a:t> </a:t>
            </a:r>
            <a:r>
              <a:rPr lang="en-US" sz="2400" dirty="0" err="1"/>
              <a:t>una</a:t>
            </a:r>
            <a:r>
              <a:rPr lang="en-US" sz="2400" dirty="0"/>
              <a:t> </a:t>
            </a:r>
            <a:r>
              <a:rPr lang="en-US" sz="2400" dirty="0" err="1"/>
              <a:t>denuncia</a:t>
            </a:r>
            <a:r>
              <a:rPr lang="en-US" sz="2400" dirty="0"/>
              <a:t> </a:t>
            </a:r>
            <a:r>
              <a:rPr lang="en-US" sz="2400" dirty="0" err="1"/>
              <a:t>si</a:t>
            </a:r>
            <a:r>
              <a:rPr lang="en-US" sz="2400" dirty="0"/>
              <a:t> se le </a:t>
            </a:r>
            <a:r>
              <a:rPr lang="en-US" sz="2400" dirty="0" err="1"/>
              <a:t>castiga</a:t>
            </a:r>
            <a:r>
              <a:rPr lang="en-US" sz="2400" dirty="0"/>
              <a:t> o </a:t>
            </a:r>
            <a:r>
              <a:rPr lang="en-US" sz="2400" dirty="0" err="1"/>
              <a:t>discrimina</a:t>
            </a:r>
            <a:r>
              <a:rPr lang="en-US" sz="2400" dirty="0"/>
              <a:t> </a:t>
            </a:r>
            <a:r>
              <a:rPr lang="en-US" sz="2400" dirty="0" err="1"/>
              <a:t>por</a:t>
            </a:r>
            <a:r>
              <a:rPr lang="en-US" sz="2400" dirty="0"/>
              <a:t> </a:t>
            </a:r>
            <a:r>
              <a:rPr lang="en-US" sz="2400" dirty="0" err="1"/>
              <a:t>actuar</a:t>
            </a:r>
            <a:r>
              <a:rPr lang="en-US" sz="2400" dirty="0"/>
              <a:t> </a:t>
            </a:r>
            <a:r>
              <a:rPr lang="en-US" sz="2400" dirty="0" err="1"/>
              <a:t>como</a:t>
            </a:r>
            <a:r>
              <a:rPr lang="en-US" sz="2400" dirty="0"/>
              <a:t> "</a:t>
            </a:r>
            <a:r>
              <a:rPr lang="en-US" sz="2400" dirty="0" err="1"/>
              <a:t>denunciante</a:t>
            </a:r>
            <a:r>
              <a:rPr lang="en-US" sz="2400" dirty="0"/>
              <a:t> </a:t>
            </a:r>
            <a:r>
              <a:rPr lang="en-US" sz="2400" dirty="0" err="1"/>
              <a:t>interno</a:t>
            </a:r>
            <a:r>
              <a:rPr lang="en-US" sz="2400" dirty="0"/>
              <a:t>" </a:t>
            </a:r>
            <a:r>
              <a:rPr lang="en-US" sz="2400" dirty="0" err="1"/>
              <a:t>en</a:t>
            </a:r>
            <a:r>
              <a:rPr lang="en-US" sz="2400" dirty="0"/>
              <a:t> </a:t>
            </a:r>
            <a:r>
              <a:rPr lang="en-US" sz="2400" dirty="0" err="1"/>
              <a:t>virtud</a:t>
            </a:r>
            <a:r>
              <a:rPr lang="en-US" sz="2400" dirty="0"/>
              <a:t> de </a:t>
            </a:r>
            <a:r>
              <a:rPr lang="en-US" sz="2400" dirty="0" err="1"/>
              <a:t>los</a:t>
            </a:r>
            <a:r>
              <a:rPr lang="en-US" sz="2400" dirty="0"/>
              <a:t> </a:t>
            </a:r>
            <a:r>
              <a:rPr lang="en-US" sz="2400" dirty="0" err="1"/>
              <a:t>códigos</a:t>
            </a:r>
            <a:r>
              <a:rPr lang="en-US" sz="2400" dirty="0"/>
              <a:t> federales </a:t>
            </a:r>
            <a:r>
              <a:rPr lang="en-US" sz="2400" dirty="0" err="1"/>
              <a:t>adicionales</a:t>
            </a:r>
            <a:r>
              <a:rPr lang="en-US" sz="2400" dirty="0"/>
              <a:t> </a:t>
            </a:r>
            <a:r>
              <a:rPr lang="en-US" sz="2400" dirty="0" err="1"/>
              <a:t>sobre</a:t>
            </a:r>
            <a:r>
              <a:rPr lang="en-US" sz="2400" dirty="0"/>
              <a:t> </a:t>
            </a:r>
            <a:r>
              <a:rPr lang="en-US" sz="2400" dirty="0" err="1"/>
              <a:t>los</a:t>
            </a:r>
            <a:r>
              <a:rPr lang="en-US" sz="2400" dirty="0"/>
              <a:t> que </a:t>
            </a:r>
            <a:r>
              <a:rPr lang="en-US" sz="2400" dirty="0" err="1"/>
              <a:t>tiene</a:t>
            </a:r>
            <a:r>
              <a:rPr lang="en-US" sz="2400" dirty="0"/>
              <a:t> </a:t>
            </a:r>
            <a:r>
              <a:rPr lang="en-US" sz="2400" dirty="0" err="1"/>
              <a:t>jurisdicción</a:t>
            </a:r>
            <a:r>
              <a:rPr lang="en-US" sz="2400" dirty="0"/>
              <a:t> la OSHA</a:t>
            </a:r>
          </a:p>
          <a:p>
            <a:r>
              <a:rPr lang="en-US" sz="2400" dirty="0" err="1"/>
              <a:t>Recibir</a:t>
            </a:r>
            <a:r>
              <a:rPr lang="en-US" sz="2400" dirty="0"/>
              <a:t> la </a:t>
            </a:r>
            <a:r>
              <a:rPr lang="en-US" sz="2400" dirty="0" err="1"/>
              <a:t>capacitación</a:t>
            </a:r>
            <a:r>
              <a:rPr lang="en-US" sz="2400" dirty="0"/>
              <a:t> </a:t>
            </a:r>
            <a:r>
              <a:rPr lang="en-US" sz="2400" dirty="0" err="1"/>
              <a:t>adecuada</a:t>
            </a:r>
            <a:r>
              <a:rPr lang="en-US" sz="2400" dirty="0"/>
              <a:t> </a:t>
            </a:r>
            <a:r>
              <a:rPr lang="en-US" sz="2400" dirty="0" err="1"/>
              <a:t>en</a:t>
            </a:r>
            <a:r>
              <a:rPr lang="en-US" sz="2400" dirty="0"/>
              <a:t> un </a:t>
            </a:r>
            <a:r>
              <a:rPr lang="en-US" sz="2400" dirty="0" err="1"/>
              <a:t>idioma</a:t>
            </a:r>
            <a:r>
              <a:rPr lang="en-US" sz="2400" dirty="0"/>
              <a:t> y con un </a:t>
            </a:r>
            <a:r>
              <a:rPr lang="en-US" sz="2400" dirty="0" err="1"/>
              <a:t>vocabulario</a:t>
            </a:r>
            <a:r>
              <a:rPr lang="en-US" sz="2400" dirty="0"/>
              <a:t> que se </a:t>
            </a:r>
            <a:r>
              <a:rPr lang="en-US" sz="2400" dirty="0" err="1"/>
              <a:t>entienda</a:t>
            </a:r>
            <a:endParaRPr lang="en-US" sz="2400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02624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6AE8DA8-27FA-671E-1C3A-5795D8FA71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Derechos de </a:t>
            </a:r>
            <a:r>
              <a:rPr lang="en-US" err="1"/>
              <a:t>los</a:t>
            </a:r>
            <a:r>
              <a:rPr lang="en-US"/>
              <a:t> </a:t>
            </a:r>
            <a:r>
              <a:rPr lang="en-US" err="1"/>
              <a:t>trabajadores</a:t>
            </a:r>
            <a:r>
              <a:rPr lang="en-US"/>
              <a:t> (</a:t>
            </a:r>
            <a:r>
              <a:rPr lang="en-US" err="1"/>
              <a:t>continuación</a:t>
            </a:r>
            <a:r>
              <a:rPr lang="en-US"/>
              <a:t>)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09697DA-CEE0-A74B-D876-989526A7B1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err="1"/>
              <a:t>Presentar</a:t>
            </a:r>
            <a:r>
              <a:rPr lang="en-US" sz="2800" dirty="0"/>
              <a:t> </a:t>
            </a:r>
            <a:r>
              <a:rPr lang="en-US" sz="2800" dirty="0" err="1"/>
              <a:t>una</a:t>
            </a:r>
            <a:r>
              <a:rPr lang="en-US" sz="2800" dirty="0"/>
              <a:t> </a:t>
            </a:r>
            <a:r>
              <a:rPr lang="en-US" sz="2800" dirty="0" err="1"/>
              <a:t>demanda</a:t>
            </a:r>
            <a:r>
              <a:rPr lang="en-US" sz="2800" dirty="0"/>
              <a:t> </a:t>
            </a:r>
            <a:r>
              <a:rPr lang="en-US" sz="2800" dirty="0" err="1"/>
              <a:t>confidencial</a:t>
            </a:r>
            <a:r>
              <a:rPr lang="en-US" sz="2800" dirty="0"/>
              <a:t> ante OSHA para que se </a:t>
            </a:r>
            <a:r>
              <a:rPr lang="en-US" sz="2800" dirty="0" err="1"/>
              <a:t>inspeccione</a:t>
            </a:r>
            <a:r>
              <a:rPr lang="en-US" sz="2800" dirty="0"/>
              <a:t> </a:t>
            </a:r>
            <a:r>
              <a:rPr lang="en-US" sz="2800" dirty="0" err="1"/>
              <a:t>su</a:t>
            </a:r>
            <a:r>
              <a:rPr lang="en-US" sz="2800" dirty="0"/>
              <a:t> </a:t>
            </a:r>
            <a:r>
              <a:rPr lang="en-US" sz="2800" dirty="0" err="1"/>
              <a:t>lugar</a:t>
            </a:r>
            <a:r>
              <a:rPr lang="en-US" sz="2800" dirty="0"/>
              <a:t> de </a:t>
            </a:r>
            <a:r>
              <a:rPr lang="en-US" sz="2800" dirty="0" err="1"/>
              <a:t>trabajo</a:t>
            </a:r>
            <a:endParaRPr lang="en-US" sz="2800" dirty="0"/>
          </a:p>
          <a:p>
            <a:r>
              <a:rPr lang="en-US" sz="2800" dirty="0" err="1"/>
              <a:t>Participar</a:t>
            </a:r>
            <a:r>
              <a:rPr lang="en-US" sz="2800" dirty="0"/>
              <a:t> </a:t>
            </a:r>
            <a:r>
              <a:rPr lang="en-US" sz="2800" dirty="0" err="1"/>
              <a:t>en</a:t>
            </a:r>
            <a:r>
              <a:rPr lang="en-US" sz="2800" dirty="0"/>
              <a:t> </a:t>
            </a:r>
            <a:r>
              <a:rPr lang="en-US" sz="2800" dirty="0" err="1"/>
              <a:t>una</a:t>
            </a:r>
            <a:r>
              <a:rPr lang="en-US" sz="2800" dirty="0"/>
              <a:t> </a:t>
            </a:r>
            <a:r>
              <a:rPr lang="en-US" sz="2800" dirty="0" err="1"/>
              <a:t>inspección</a:t>
            </a:r>
            <a:r>
              <a:rPr lang="en-US" sz="2800" dirty="0"/>
              <a:t> que </a:t>
            </a:r>
            <a:r>
              <a:rPr lang="en-US" sz="2800" dirty="0" err="1"/>
              <a:t>realice</a:t>
            </a:r>
            <a:r>
              <a:rPr lang="en-US" sz="2800" dirty="0"/>
              <a:t> OSHA </a:t>
            </a:r>
          </a:p>
          <a:p>
            <a:r>
              <a:rPr lang="en-US" sz="2800" dirty="0"/>
              <a:t>Hablar </a:t>
            </a:r>
            <a:r>
              <a:rPr lang="en-US" sz="2800" dirty="0" err="1"/>
              <a:t>en</a:t>
            </a:r>
            <a:r>
              <a:rPr lang="en-US" sz="2800" dirty="0"/>
              <a:t> privado con un inspector de la OSHA</a:t>
            </a:r>
          </a:p>
          <a:p>
            <a:r>
              <a:rPr lang="en-US" sz="2800" dirty="0" err="1"/>
              <a:t>Revisar</a:t>
            </a:r>
            <a:r>
              <a:rPr lang="en-US" sz="2800" dirty="0"/>
              <a:t> las </a:t>
            </a:r>
            <a:r>
              <a:rPr lang="en-US" sz="2800" dirty="0" err="1"/>
              <a:t>infracciones</a:t>
            </a:r>
            <a:r>
              <a:rPr lang="en-US" sz="2800" dirty="0"/>
              <a:t> </a:t>
            </a:r>
            <a:r>
              <a:rPr lang="en-US" sz="2800" dirty="0" err="1"/>
              <a:t>impuestas</a:t>
            </a:r>
            <a:r>
              <a:rPr lang="en-US" sz="2800" dirty="0"/>
              <a:t> </a:t>
            </a:r>
            <a:r>
              <a:rPr lang="en-US" sz="2800" dirty="0" err="1"/>
              <a:t>por</a:t>
            </a:r>
            <a:r>
              <a:rPr lang="en-US" sz="2800" dirty="0"/>
              <a:t> OSHA</a:t>
            </a:r>
          </a:p>
          <a:p>
            <a:r>
              <a:rPr lang="en-US" sz="2800" dirty="0" err="1"/>
              <a:t>Solicitar</a:t>
            </a:r>
            <a:r>
              <a:rPr lang="en-US" sz="2800" dirty="0"/>
              <a:t> </a:t>
            </a:r>
          </a:p>
          <a:p>
            <a:pPr lvl="1"/>
            <a:r>
              <a:rPr lang="en-US" dirty="0" err="1"/>
              <a:t>historiales</a:t>
            </a:r>
            <a:r>
              <a:rPr lang="en-US" dirty="0"/>
              <a:t> </a:t>
            </a:r>
            <a:r>
              <a:rPr lang="en-US" dirty="0" err="1"/>
              <a:t>médicos</a:t>
            </a:r>
            <a:r>
              <a:rPr lang="en-US" dirty="0"/>
              <a:t>, </a:t>
            </a:r>
          </a:p>
          <a:p>
            <a:pPr lvl="1"/>
            <a:r>
              <a:rPr lang="en-US" dirty="0" err="1"/>
              <a:t>pruebas</a:t>
            </a:r>
            <a:r>
              <a:rPr lang="en-US" dirty="0"/>
              <a:t> de </a:t>
            </a:r>
            <a:r>
              <a:rPr lang="en-US" dirty="0" err="1"/>
              <a:t>medición</a:t>
            </a:r>
            <a:r>
              <a:rPr lang="en-US" dirty="0"/>
              <a:t> de </a:t>
            </a:r>
            <a:r>
              <a:rPr lang="en-US" dirty="0" err="1"/>
              <a:t>riesgos</a:t>
            </a:r>
            <a:r>
              <a:rPr lang="en-US" dirty="0"/>
              <a:t>, y</a:t>
            </a:r>
          </a:p>
          <a:p>
            <a:pPr lvl="1"/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registro</a:t>
            </a:r>
            <a:r>
              <a:rPr lang="en-US" dirty="0"/>
              <a:t> de </a:t>
            </a:r>
            <a:r>
              <a:rPr lang="en-US" dirty="0" err="1"/>
              <a:t>lesiones</a:t>
            </a:r>
            <a:r>
              <a:rPr lang="en-US" dirty="0"/>
              <a:t>/</a:t>
            </a:r>
            <a:r>
              <a:rPr lang="en-US" dirty="0" err="1"/>
              <a:t>enfermedades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04999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484772E-8E98-CBD7-158C-E5A29803B0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Protección</a:t>
            </a:r>
            <a:r>
              <a:rPr lang="en-US" dirty="0"/>
              <a:t> de </a:t>
            </a:r>
            <a:r>
              <a:rPr lang="en-US" dirty="0" err="1"/>
              <a:t>los</a:t>
            </a:r>
            <a:r>
              <a:rPr lang="en-US" dirty="0"/>
              <a:t> “</a:t>
            </a:r>
            <a:r>
              <a:rPr lang="en-US" dirty="0" err="1"/>
              <a:t>denunciantes</a:t>
            </a:r>
            <a:r>
              <a:rPr lang="en-US" dirty="0"/>
              <a:t> </a:t>
            </a:r>
            <a:r>
              <a:rPr lang="en-US" dirty="0" err="1"/>
              <a:t>internos</a:t>
            </a:r>
            <a:r>
              <a:rPr lang="en-US" dirty="0"/>
              <a:t>”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F68A678-A004-E498-B7B7-B3376F26F5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Los </a:t>
            </a:r>
            <a:r>
              <a:rPr lang="en-US" sz="2400" dirty="0" err="1"/>
              <a:t>trabajadores</a:t>
            </a:r>
            <a:r>
              <a:rPr lang="en-US" sz="2400" dirty="0"/>
              <a:t> </a:t>
            </a:r>
            <a:r>
              <a:rPr lang="en-US" sz="2400" dirty="0" err="1"/>
              <a:t>temporales</a:t>
            </a:r>
            <a:r>
              <a:rPr lang="en-US" sz="2400" dirty="0"/>
              <a:t> </a:t>
            </a:r>
            <a:r>
              <a:rPr lang="en-US" sz="2400" dirty="0" err="1"/>
              <a:t>tienen</a:t>
            </a:r>
            <a:r>
              <a:rPr lang="en-US" sz="2400" dirty="0"/>
              <a:t> derecho a las </a:t>
            </a:r>
            <a:r>
              <a:rPr lang="en-US" sz="2400" dirty="0" err="1"/>
              <a:t>mismas</a:t>
            </a:r>
            <a:r>
              <a:rPr lang="en-US" sz="2400" dirty="0"/>
              <a:t> </a:t>
            </a:r>
            <a:r>
              <a:rPr lang="en-US" sz="2400" dirty="0" err="1"/>
              <a:t>protecciones</a:t>
            </a:r>
            <a:r>
              <a:rPr lang="en-US" sz="2400" dirty="0"/>
              <a:t> que </a:t>
            </a:r>
            <a:r>
              <a:rPr lang="en-US" sz="2400" dirty="0" err="1"/>
              <a:t>los</a:t>
            </a:r>
            <a:r>
              <a:rPr lang="en-US" sz="2400" dirty="0"/>
              <a:t> </a:t>
            </a:r>
            <a:r>
              <a:rPr lang="en-US" sz="2400" dirty="0" err="1"/>
              <a:t>demás</a:t>
            </a:r>
            <a:r>
              <a:rPr lang="en-US" sz="2400" dirty="0"/>
              <a:t> </a:t>
            </a:r>
            <a:r>
              <a:rPr lang="en-US" sz="2400" dirty="0" err="1"/>
              <a:t>trabajadores</a:t>
            </a:r>
            <a:r>
              <a:rPr lang="en-US" sz="2400" dirty="0"/>
              <a:t> con derechos </a:t>
            </a:r>
            <a:r>
              <a:rPr lang="en-US" sz="2400" dirty="0" err="1"/>
              <a:t>protegidos</a:t>
            </a:r>
            <a:endParaRPr lang="en-US" sz="2400" dirty="0"/>
          </a:p>
          <a:p>
            <a:r>
              <a:rPr lang="en-US" sz="2400" dirty="0"/>
              <a:t>Los </a:t>
            </a:r>
            <a:r>
              <a:rPr lang="en-US" sz="2400" dirty="0" err="1"/>
              <a:t>empleadores</a:t>
            </a:r>
            <a:r>
              <a:rPr lang="en-US" sz="2400" dirty="0"/>
              <a:t> y las </a:t>
            </a:r>
            <a:r>
              <a:rPr lang="en-US" sz="2400" dirty="0" err="1"/>
              <a:t>agencias</a:t>
            </a:r>
            <a:r>
              <a:rPr lang="en-US" sz="2400" dirty="0"/>
              <a:t> de </a:t>
            </a:r>
            <a:r>
              <a:rPr lang="en-US" sz="2400" dirty="0" err="1"/>
              <a:t>empleo</a:t>
            </a:r>
            <a:r>
              <a:rPr lang="en-US" sz="2400" dirty="0"/>
              <a:t> son </a:t>
            </a:r>
            <a:r>
              <a:rPr lang="en-US" sz="2400" dirty="0" err="1"/>
              <a:t>responsables</a:t>
            </a:r>
            <a:r>
              <a:rPr lang="en-US" sz="2400" dirty="0"/>
              <a:t> y </a:t>
            </a:r>
            <a:r>
              <a:rPr lang="en-US" sz="2400" dirty="0" err="1"/>
              <a:t>rendirán</a:t>
            </a:r>
            <a:r>
              <a:rPr lang="en-US" sz="2400" dirty="0"/>
              <a:t> </a:t>
            </a:r>
            <a:r>
              <a:rPr lang="en-US" sz="2400" dirty="0" err="1"/>
              <a:t>cuentas</a:t>
            </a:r>
            <a:r>
              <a:rPr lang="en-US" sz="2400" dirty="0"/>
              <a:t> </a:t>
            </a:r>
            <a:r>
              <a:rPr lang="en-US" sz="2400" dirty="0" err="1"/>
              <a:t>por</a:t>
            </a:r>
            <a:r>
              <a:rPr lang="en-US" sz="2400" dirty="0"/>
              <a:t>:</a:t>
            </a:r>
          </a:p>
          <a:p>
            <a:pPr lvl="1"/>
            <a:r>
              <a:rPr lang="en-US" sz="2400" dirty="0" err="1"/>
              <a:t>Arriesgar</a:t>
            </a:r>
            <a:r>
              <a:rPr lang="en-US" sz="2400" dirty="0"/>
              <a:t> a </a:t>
            </a:r>
            <a:r>
              <a:rPr lang="en-US" sz="2400" dirty="0" err="1"/>
              <a:t>los</a:t>
            </a:r>
            <a:r>
              <a:rPr lang="en-US" sz="2400" dirty="0"/>
              <a:t> </a:t>
            </a:r>
            <a:r>
              <a:rPr lang="en-US" sz="2400" dirty="0" err="1"/>
              <a:t>trabajadores</a:t>
            </a:r>
            <a:r>
              <a:rPr lang="en-US" sz="2400" dirty="0"/>
              <a:t> a </a:t>
            </a:r>
            <a:r>
              <a:rPr lang="en-US" sz="2400" dirty="0" err="1"/>
              <a:t>peligros</a:t>
            </a:r>
            <a:endParaRPr lang="en-US" sz="2400" dirty="0"/>
          </a:p>
          <a:p>
            <a:pPr lvl="1"/>
            <a:r>
              <a:rPr lang="en-US" sz="2400" dirty="0" err="1"/>
              <a:t>Tomar</a:t>
            </a:r>
            <a:r>
              <a:rPr lang="en-US" sz="2400" dirty="0"/>
              <a:t> </a:t>
            </a:r>
            <a:r>
              <a:rPr lang="en-US" sz="2400" dirty="0" err="1"/>
              <a:t>represalias</a:t>
            </a:r>
            <a:r>
              <a:rPr lang="en-US" sz="2400" dirty="0"/>
              <a:t> contra </a:t>
            </a:r>
            <a:r>
              <a:rPr lang="en-US" sz="2400" dirty="0" err="1"/>
              <a:t>los</a:t>
            </a:r>
            <a:r>
              <a:rPr lang="en-US" sz="2400" dirty="0"/>
              <a:t> </a:t>
            </a:r>
            <a:r>
              <a:rPr lang="en-US" sz="2400" dirty="0" err="1"/>
              <a:t>trabajadores</a:t>
            </a:r>
            <a:r>
              <a:rPr lang="en-US" sz="2400" dirty="0"/>
              <a:t> </a:t>
            </a:r>
            <a:r>
              <a:rPr lang="en-US" sz="2400" dirty="0" err="1"/>
              <a:t>por</a:t>
            </a:r>
            <a:r>
              <a:rPr lang="en-US" sz="2400" dirty="0"/>
              <a:t> </a:t>
            </a:r>
            <a:r>
              <a:rPr lang="en-US" sz="2400" dirty="0" err="1"/>
              <a:t>reportar</a:t>
            </a:r>
            <a:r>
              <a:rPr lang="en-US" sz="2400" dirty="0"/>
              <a:t> </a:t>
            </a:r>
            <a:r>
              <a:rPr lang="en-US" sz="2400" dirty="0" err="1"/>
              <a:t>condiciones</a:t>
            </a:r>
            <a:r>
              <a:rPr lang="en-US" sz="2400" dirty="0"/>
              <a:t> </a:t>
            </a:r>
            <a:r>
              <a:rPr lang="en-US" sz="2400" dirty="0" err="1"/>
              <a:t>peligrosas</a:t>
            </a:r>
            <a:endParaRPr lang="en-US" sz="2400" dirty="0"/>
          </a:p>
          <a:p>
            <a:r>
              <a:rPr lang="en-US" sz="2400" dirty="0" err="1"/>
              <a:t>Actividades</a:t>
            </a:r>
            <a:r>
              <a:rPr lang="en-US" sz="2400" dirty="0"/>
              <a:t> </a:t>
            </a:r>
            <a:r>
              <a:rPr lang="en-US" sz="2400" dirty="0" err="1"/>
              <a:t>protegidas</a:t>
            </a:r>
            <a:r>
              <a:rPr lang="en-US" sz="2400" dirty="0"/>
              <a:t>: </a:t>
            </a:r>
          </a:p>
          <a:p>
            <a:pPr lvl="1"/>
            <a:r>
              <a:rPr lang="en-US" sz="2400" dirty="0" err="1"/>
              <a:t>reportar</a:t>
            </a:r>
            <a:r>
              <a:rPr lang="en-US" sz="2400" dirty="0"/>
              <a:t> </a:t>
            </a:r>
            <a:r>
              <a:rPr lang="en-US" sz="2400" dirty="0" err="1"/>
              <a:t>accidentes</a:t>
            </a:r>
            <a:r>
              <a:rPr lang="en-US" sz="2400" dirty="0"/>
              <a:t> </a:t>
            </a:r>
          </a:p>
          <a:p>
            <a:pPr lvl="1"/>
            <a:r>
              <a:rPr lang="en-US" sz="2400" dirty="0" err="1"/>
              <a:t>comunicar</a:t>
            </a:r>
            <a:r>
              <a:rPr lang="en-US" sz="2400" dirty="0"/>
              <a:t> </a:t>
            </a:r>
            <a:r>
              <a:rPr lang="en-US" sz="2400" dirty="0" err="1"/>
              <a:t>preocupaciones</a:t>
            </a:r>
            <a:r>
              <a:rPr lang="en-US" sz="2400" dirty="0"/>
              <a:t> al </a:t>
            </a:r>
            <a:r>
              <a:rPr lang="en-US" sz="2400" dirty="0" err="1"/>
              <a:t>empleador</a:t>
            </a:r>
            <a:r>
              <a:rPr lang="en-US" sz="2400" dirty="0"/>
              <a:t>, a la OSHA o a </a:t>
            </a:r>
            <a:r>
              <a:rPr lang="en-US" sz="2400" dirty="0" err="1"/>
              <a:t>otras</a:t>
            </a:r>
            <a:r>
              <a:rPr lang="en-US" sz="2400" dirty="0"/>
              <a:t> </a:t>
            </a:r>
            <a:r>
              <a:rPr lang="en-US" sz="2400" dirty="0" err="1"/>
              <a:t>agencias</a:t>
            </a:r>
            <a:r>
              <a:rPr lang="en-US" sz="2400" dirty="0"/>
              <a:t> </a:t>
            </a:r>
            <a:r>
              <a:rPr lang="en-US" sz="2400" dirty="0" err="1"/>
              <a:t>gubernamentales</a:t>
            </a:r>
            <a:r>
              <a:rPr lang="en-US" sz="2400" dirty="0"/>
              <a:t> </a:t>
            </a:r>
            <a:r>
              <a:rPr lang="en-US" sz="2400" dirty="0" err="1"/>
              <a:t>sobre</a:t>
            </a:r>
            <a:r>
              <a:rPr lang="en-US" sz="2400" dirty="0"/>
              <a:t> </a:t>
            </a:r>
            <a:r>
              <a:rPr lang="en-US" sz="2400" dirty="0" err="1"/>
              <a:t>condiciones</a:t>
            </a:r>
            <a:r>
              <a:rPr lang="en-US" sz="2400" dirty="0"/>
              <a:t> de </a:t>
            </a:r>
            <a:r>
              <a:rPr lang="en-US" sz="2400" dirty="0" err="1"/>
              <a:t>trabajo</a:t>
            </a:r>
            <a:r>
              <a:rPr lang="en-US" sz="2400" dirty="0"/>
              <a:t> </a:t>
            </a:r>
            <a:r>
              <a:rPr lang="en-US" sz="2400" dirty="0" err="1"/>
              <a:t>inseguras</a:t>
            </a:r>
            <a:r>
              <a:rPr lang="en-US" sz="2400" dirty="0"/>
              <a:t> o </a:t>
            </a:r>
            <a:r>
              <a:rPr lang="en-US" sz="2400" dirty="0" err="1"/>
              <a:t>insalubres</a:t>
            </a:r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84497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3C13A39-E936-D35E-A07E-ED461915C1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Registros</a:t>
            </a:r>
            <a:r>
              <a:rPr lang="en-US"/>
              <a:t> y </a:t>
            </a:r>
            <a:r>
              <a:rPr lang="en-US" err="1"/>
              <a:t>reportes</a:t>
            </a:r>
            <a:r>
              <a:rPr lang="en-US"/>
              <a:t>	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B9A1244-37D0-93F9-0FA1-AE60C266ED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altLang="en-US" sz="2800" dirty="0"/>
              <a:t>Los empleadores con 11 o más deben mantener registros de los accidentes y las enfermedades laborales a medida que ocurren.</a:t>
            </a:r>
          </a:p>
          <a:p>
            <a:r>
              <a:rPr lang="es-ES" altLang="en-US" sz="2800" dirty="0"/>
              <a:t>Los empleadores con 10 empleados o menos están exentos de este requisito a menos que sean seleccionados por la Oficina de Estadísticas Laborales (Bureau </a:t>
            </a:r>
            <a:r>
              <a:rPr lang="es-ES" altLang="en-US" sz="2800" dirty="0" err="1"/>
              <a:t>of</a:t>
            </a:r>
            <a:r>
              <a:rPr lang="es-ES" altLang="en-US" sz="2800" dirty="0"/>
              <a:t> Labor </a:t>
            </a:r>
            <a:r>
              <a:rPr lang="es-ES" altLang="en-US" sz="2800" dirty="0" err="1"/>
              <a:t>Statistics</a:t>
            </a:r>
            <a:r>
              <a:rPr lang="es-ES" altLang="en-US" sz="2800" dirty="0"/>
              <a:t> o BLS, por su nombre y siglas en inglés) para participar en </a:t>
            </a:r>
            <a:r>
              <a:rPr lang="es-ES" altLang="en-US" dirty="0"/>
              <a:t>su</a:t>
            </a:r>
            <a:r>
              <a:rPr lang="es-ES" altLang="en-US" sz="2800" dirty="0"/>
              <a:t> encuesta anual.</a:t>
            </a:r>
          </a:p>
          <a:p>
            <a:r>
              <a:rPr lang="en-US" altLang="en-US" dirty="0"/>
              <a:t>No se les </a:t>
            </a:r>
            <a:r>
              <a:rPr lang="en-US" altLang="en-US" dirty="0" err="1"/>
              <a:t>exige</a:t>
            </a:r>
            <a:r>
              <a:rPr lang="en-US" altLang="en-US" dirty="0"/>
              <a:t> a </a:t>
            </a:r>
            <a:r>
              <a:rPr lang="en-US" altLang="en-US" dirty="0" err="1"/>
              <a:t>ciertos</a:t>
            </a:r>
            <a:r>
              <a:rPr lang="en-US" altLang="en-US" dirty="0"/>
              <a:t> </a:t>
            </a:r>
            <a:r>
              <a:rPr lang="en-US" altLang="en-US" dirty="0" err="1"/>
              <a:t>empleadores</a:t>
            </a:r>
            <a:r>
              <a:rPr lang="en-US" altLang="en-US" dirty="0"/>
              <a:t> de bajo </a:t>
            </a:r>
            <a:r>
              <a:rPr lang="en-US" altLang="en-US" dirty="0" err="1"/>
              <a:t>riesgo</a:t>
            </a:r>
            <a:r>
              <a:rPr lang="en-US" altLang="en-US" dirty="0"/>
              <a:t>, </a:t>
            </a:r>
            <a:r>
              <a:rPr lang="en-US" altLang="en-US" dirty="0" err="1"/>
              <a:t>como</a:t>
            </a:r>
            <a:r>
              <a:rPr lang="en-US" altLang="en-US" dirty="0"/>
              <a:t> </a:t>
            </a:r>
            <a:r>
              <a:rPr lang="en-US" altLang="en-US" dirty="0" err="1"/>
              <a:t>los</a:t>
            </a:r>
            <a:r>
              <a:rPr lang="en-US" altLang="en-US" dirty="0"/>
              <a:t> del </a:t>
            </a:r>
            <a:r>
              <a:rPr lang="en-US" altLang="en-US" dirty="0" err="1"/>
              <a:t>comercio</a:t>
            </a:r>
            <a:r>
              <a:rPr lang="en-US" altLang="en-US" dirty="0"/>
              <a:t> </a:t>
            </a:r>
            <a:r>
              <a:rPr lang="en-US" altLang="en-US" dirty="0" err="1"/>
              <a:t>minorista</a:t>
            </a:r>
            <a:r>
              <a:rPr lang="en-US" altLang="en-US" dirty="0"/>
              <a:t>, las </a:t>
            </a:r>
            <a:r>
              <a:rPr lang="en-US" altLang="en-US" dirty="0" err="1"/>
              <a:t>finanzas</a:t>
            </a:r>
            <a:r>
              <a:rPr lang="en-US" altLang="en-US" dirty="0"/>
              <a:t>, </a:t>
            </a:r>
            <a:r>
              <a:rPr lang="en-US" altLang="en-US" dirty="0" err="1"/>
              <a:t>los</a:t>
            </a:r>
            <a:r>
              <a:rPr lang="en-US" altLang="en-US" dirty="0"/>
              <a:t> </a:t>
            </a:r>
            <a:r>
              <a:rPr lang="en-US" altLang="en-US" dirty="0" err="1"/>
              <a:t>seguros</a:t>
            </a:r>
            <a:r>
              <a:rPr lang="en-US" altLang="en-US" dirty="0"/>
              <a:t> y </a:t>
            </a:r>
            <a:r>
              <a:rPr lang="en-US" altLang="en-US" dirty="0" err="1"/>
              <a:t>el</a:t>
            </a:r>
            <a:r>
              <a:rPr lang="en-US" altLang="en-US" dirty="0"/>
              <a:t> sector </a:t>
            </a:r>
            <a:r>
              <a:rPr lang="en-US" altLang="en-US" dirty="0" err="1"/>
              <a:t>inmobiliario</a:t>
            </a:r>
            <a:r>
              <a:rPr lang="en-US" altLang="en-US" dirty="0"/>
              <a:t>, que </a:t>
            </a:r>
            <a:r>
              <a:rPr lang="en-US" altLang="en-US" dirty="0" err="1"/>
              <a:t>mantengan</a:t>
            </a:r>
            <a:r>
              <a:rPr lang="en-US" altLang="en-US" dirty="0"/>
              <a:t> </a:t>
            </a:r>
            <a:r>
              <a:rPr lang="en-US" altLang="en-US" dirty="0" err="1"/>
              <a:t>registros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35995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0C563F1-0EEB-180F-EF77-A5445AD476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Registros</a:t>
            </a:r>
            <a:r>
              <a:rPr lang="en-US"/>
              <a:t> y </a:t>
            </a:r>
            <a:r>
              <a:rPr lang="en-US" err="1"/>
              <a:t>reportes</a:t>
            </a:r>
            <a:r>
              <a:rPr lang="en-US"/>
              <a:t> (</a:t>
            </a:r>
            <a:r>
              <a:rPr lang="en-US" err="1"/>
              <a:t>continuación</a:t>
            </a:r>
            <a:r>
              <a:rPr lang="en-US"/>
              <a:t>)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85D4A15-18D3-6B06-87C7-416DF9FCDD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altLang="en-US" sz="2800" dirty="0"/>
              <a:t>Todos los empleadores deben:</a:t>
            </a:r>
          </a:p>
          <a:p>
            <a:pPr lvl="1"/>
            <a:r>
              <a:rPr lang="es-ES" altLang="en-US" dirty="0"/>
              <a:t>Cumplir las normas de la OSHA</a:t>
            </a:r>
          </a:p>
          <a:p>
            <a:pPr lvl="1"/>
            <a:r>
              <a:rPr lang="es-ES" altLang="en-US" dirty="0"/>
              <a:t>Exhibir el afiche de la OSHA</a:t>
            </a:r>
          </a:p>
          <a:p>
            <a:pPr lvl="1"/>
            <a:r>
              <a:rPr lang="es-ES" altLang="en-US" dirty="0"/>
              <a:t>Reportar a OSHA:</a:t>
            </a:r>
          </a:p>
          <a:p>
            <a:pPr lvl="2"/>
            <a:r>
              <a:rPr lang="es-ES" altLang="en-US" dirty="0">
                <a:solidFill>
                  <a:srgbClr val="FF0000"/>
                </a:solidFill>
              </a:rPr>
              <a:t>En un plazo de 8 horas: </a:t>
            </a:r>
            <a:r>
              <a:rPr lang="es-ES" altLang="en-US" dirty="0"/>
              <a:t>Cualquier accidente fatal</a:t>
            </a:r>
          </a:p>
          <a:p>
            <a:pPr lvl="2"/>
            <a:r>
              <a:rPr lang="es-ES" altLang="en-US" dirty="0">
                <a:solidFill>
                  <a:srgbClr val="FF0000"/>
                </a:solidFill>
              </a:rPr>
              <a:t>En un plazo de 24 horas: </a:t>
            </a:r>
            <a:r>
              <a:rPr lang="es-ES" altLang="en-US" dirty="0"/>
              <a:t>Amputaciones, pérdida de un ojo u hospitalización de uno o más empleados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20479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635ED20-F7E2-5BD2-53BA-7CF4B533D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Formularios</a:t>
            </a:r>
            <a:r>
              <a:rPr lang="en-US"/>
              <a:t> de </a:t>
            </a:r>
            <a:r>
              <a:rPr lang="en-US" err="1"/>
              <a:t>registro</a:t>
            </a:r>
            <a:endParaRPr lang="en-US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242A56F-D01B-FBC5-31A7-318A6CB1BF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1" y="1215485"/>
            <a:ext cx="7013028" cy="4225650"/>
          </a:xfrm>
        </p:spPr>
        <p:txBody>
          <a:bodyPr/>
          <a:lstStyle/>
          <a:p>
            <a:r>
              <a:rPr lang="en-US" altLang="en-US" sz="2800" dirty="0" err="1"/>
              <a:t>Mantener</a:t>
            </a:r>
            <a:r>
              <a:rPr lang="en-US" altLang="en-US" sz="2800" dirty="0"/>
              <a:t> </a:t>
            </a:r>
            <a:r>
              <a:rPr lang="en-US" altLang="en-US" sz="2800" dirty="0" err="1"/>
              <a:t>por</a:t>
            </a:r>
            <a:r>
              <a:rPr lang="en-US" altLang="en-US" sz="2800" dirty="0"/>
              <a:t> </a:t>
            </a:r>
            <a:r>
              <a:rPr lang="en-US" altLang="en-US" sz="2800" dirty="0" err="1"/>
              <a:t>año</a:t>
            </a:r>
            <a:r>
              <a:rPr lang="en-US" altLang="en-US" sz="2800" dirty="0"/>
              <a:t> civil</a:t>
            </a:r>
          </a:p>
          <a:p>
            <a:r>
              <a:rPr lang="en-US" altLang="en-US" sz="2800" dirty="0" err="1"/>
              <a:t>Mantener</a:t>
            </a:r>
            <a:r>
              <a:rPr lang="en-US" altLang="en-US" sz="2800" dirty="0"/>
              <a:t> </a:t>
            </a:r>
            <a:r>
              <a:rPr lang="en-US" altLang="en-US" sz="2800" dirty="0" err="1"/>
              <a:t>en</a:t>
            </a:r>
            <a:r>
              <a:rPr lang="en-US" altLang="en-US" sz="2800" dirty="0"/>
              <a:t> la </a:t>
            </a:r>
            <a:r>
              <a:rPr lang="en-US" altLang="en-US" sz="2800" dirty="0" err="1"/>
              <a:t>empresa</a:t>
            </a:r>
            <a:r>
              <a:rPr lang="en-US" altLang="en-US" sz="2800" dirty="0"/>
              <a:t> </a:t>
            </a:r>
            <a:r>
              <a:rPr lang="en-US" altLang="en-US" sz="2800" dirty="0" err="1"/>
              <a:t>durante</a:t>
            </a:r>
            <a:r>
              <a:rPr lang="en-US" altLang="en-US" sz="2800" dirty="0"/>
              <a:t> 5 </a:t>
            </a:r>
            <a:r>
              <a:rPr lang="en-US" altLang="en-US" sz="2800" dirty="0" err="1"/>
              <a:t>años</a:t>
            </a:r>
            <a:r>
              <a:rPr lang="en-US" altLang="en-US" sz="2800" dirty="0"/>
              <a:t> </a:t>
            </a:r>
          </a:p>
          <a:p>
            <a:r>
              <a:rPr lang="en-US" altLang="en-US" sz="2800" dirty="0" err="1"/>
              <a:t>Estar</a:t>
            </a:r>
            <a:r>
              <a:rPr lang="en-US" altLang="en-US" sz="2800" dirty="0"/>
              <a:t> </a:t>
            </a:r>
            <a:r>
              <a:rPr lang="en-US" altLang="en-US" sz="2800" dirty="0" err="1"/>
              <a:t>accesibles</a:t>
            </a:r>
            <a:r>
              <a:rPr lang="en-US" altLang="en-US" sz="2800" dirty="0"/>
              <a:t> para </a:t>
            </a:r>
            <a:r>
              <a:rPr lang="en-US" altLang="en-US" sz="2800" dirty="0" err="1"/>
              <a:t>su</a:t>
            </a:r>
            <a:r>
              <a:rPr lang="en-US" altLang="en-US" sz="2800" dirty="0"/>
              <a:t> </a:t>
            </a:r>
            <a:r>
              <a:rPr lang="en-US" altLang="en-US" sz="2800" dirty="0" err="1"/>
              <a:t>inspección</a:t>
            </a:r>
            <a:endParaRPr lang="en-US" altLang="en-US" sz="2800" dirty="0"/>
          </a:p>
          <a:p>
            <a:r>
              <a:rPr lang="en-US" altLang="en-US" sz="2800" dirty="0"/>
              <a:t>El </a:t>
            </a:r>
            <a:r>
              <a:rPr lang="en-US" altLang="en-US" sz="2800" dirty="0" err="1"/>
              <a:t>resumen</a:t>
            </a:r>
            <a:r>
              <a:rPr lang="en-US" altLang="en-US" sz="2800" dirty="0"/>
              <a:t> de </a:t>
            </a:r>
            <a:r>
              <a:rPr lang="en-US" altLang="en-US" sz="2800" dirty="0" err="1"/>
              <a:t>los</a:t>
            </a:r>
            <a:r>
              <a:rPr lang="en-US" altLang="en-US" sz="2800" dirty="0"/>
              <a:t> </a:t>
            </a:r>
            <a:r>
              <a:rPr lang="en-US" altLang="en-US" sz="2800" dirty="0" err="1"/>
              <a:t>registros</a:t>
            </a:r>
            <a:r>
              <a:rPr lang="en-US" altLang="en-US" sz="2800" dirty="0"/>
              <a:t> del </a:t>
            </a:r>
            <a:r>
              <a:rPr lang="en-US" altLang="en-US" sz="2800" dirty="0" err="1"/>
              <a:t>año</a:t>
            </a:r>
            <a:r>
              <a:rPr lang="en-US" altLang="en-US" sz="2800" dirty="0"/>
              <a:t> anterior </a:t>
            </a:r>
            <a:r>
              <a:rPr lang="en-US" altLang="en-US" sz="2800" dirty="0" err="1"/>
              <a:t>debe</a:t>
            </a:r>
            <a:r>
              <a:rPr lang="en-US" altLang="en-US" sz="2800" dirty="0"/>
              <a:t> </a:t>
            </a:r>
            <a:r>
              <a:rPr lang="en-US" altLang="en-US" sz="2800" dirty="0" err="1"/>
              <a:t>publicarse</a:t>
            </a:r>
            <a:r>
              <a:rPr lang="en-US" altLang="en-US" sz="2800" dirty="0"/>
              <a:t> de </a:t>
            </a:r>
            <a:r>
              <a:rPr lang="en-US" altLang="en-US" sz="2800" dirty="0" err="1"/>
              <a:t>febrero</a:t>
            </a:r>
            <a:r>
              <a:rPr lang="en-US" altLang="en-US" sz="2800" dirty="0"/>
              <a:t> a </a:t>
            </a:r>
            <a:r>
              <a:rPr lang="en-US" altLang="en-US" sz="2800" dirty="0" err="1"/>
              <a:t>abril</a:t>
            </a:r>
            <a:endParaRPr lang="en-US" altLang="en-US" sz="2800" dirty="0"/>
          </a:p>
          <a:p>
            <a:r>
              <a:rPr lang="en-US" altLang="en-US" sz="2800" dirty="0" err="1"/>
              <a:t>Debe</a:t>
            </a:r>
            <a:r>
              <a:rPr lang="en-US" altLang="en-US" sz="2800" dirty="0"/>
              <a:t> </a:t>
            </a:r>
            <a:r>
              <a:rPr lang="en-US" altLang="en-US" sz="2800" dirty="0" err="1"/>
              <a:t>estar</a:t>
            </a:r>
            <a:r>
              <a:rPr lang="en-US" altLang="en-US" sz="2800" dirty="0"/>
              <a:t> </a:t>
            </a:r>
            <a:r>
              <a:rPr lang="en-US" altLang="en-US" sz="2800" dirty="0" err="1"/>
              <a:t>certificado</a:t>
            </a:r>
            <a:r>
              <a:rPr lang="en-US" altLang="en-US" sz="2800" dirty="0"/>
              <a:t> </a:t>
            </a:r>
            <a:r>
              <a:rPr lang="en-US" altLang="en-US" sz="2800" dirty="0" err="1"/>
              <a:t>por</a:t>
            </a:r>
            <a:r>
              <a:rPr lang="en-US" altLang="en-US" sz="2800" dirty="0"/>
              <a:t> </a:t>
            </a:r>
            <a:r>
              <a:rPr lang="en-US" altLang="en-US" sz="2800" dirty="0" err="1"/>
              <a:t>el</a:t>
            </a:r>
            <a:r>
              <a:rPr lang="en-US" altLang="en-US" sz="2800" dirty="0"/>
              <a:t> </a:t>
            </a:r>
            <a:r>
              <a:rPr lang="en-US" altLang="en-US" sz="2800" dirty="0" err="1"/>
              <a:t>funcionario</a:t>
            </a:r>
            <a:r>
              <a:rPr lang="en-US" altLang="en-US" sz="2800" dirty="0"/>
              <a:t> de mayor </a:t>
            </a:r>
            <a:r>
              <a:rPr lang="en-US" altLang="en-US" sz="2800" dirty="0" err="1"/>
              <a:t>rango</a:t>
            </a:r>
            <a:r>
              <a:rPr lang="en-US" altLang="en-US" sz="2800" dirty="0"/>
              <a:t> que </a:t>
            </a:r>
            <a:r>
              <a:rPr lang="en-US" altLang="en-US" sz="2800" dirty="0" err="1"/>
              <a:t>trabaje</a:t>
            </a:r>
            <a:r>
              <a:rPr lang="en-US" altLang="en-US" sz="2800" dirty="0"/>
              <a:t> </a:t>
            </a:r>
            <a:r>
              <a:rPr lang="en-US" altLang="en-US" sz="2800" dirty="0" err="1"/>
              <a:t>en</a:t>
            </a:r>
            <a:r>
              <a:rPr lang="en-US" altLang="en-US" sz="2800" dirty="0"/>
              <a:t> </a:t>
            </a:r>
            <a:r>
              <a:rPr lang="en-US" altLang="en-US" sz="2800" dirty="0" err="1"/>
              <a:t>el</a:t>
            </a:r>
            <a:r>
              <a:rPr lang="en-US" altLang="en-US" sz="2800" dirty="0"/>
              <a:t> </a:t>
            </a:r>
            <a:r>
              <a:rPr lang="en-US" altLang="en-US" sz="2800" dirty="0" err="1"/>
              <a:t>establecimiento</a:t>
            </a:r>
            <a:endParaRPr lang="en-US" altLang="en-US" sz="2800" dirty="0"/>
          </a:p>
          <a:p>
            <a:endParaRPr lang="en-US" dirty="0"/>
          </a:p>
        </p:txBody>
      </p:sp>
      <p:pic>
        <p:nvPicPr>
          <p:cNvPr id="4" name="Picture 10" descr="OSHA Form 300">
            <a:extLst>
              <a:ext uri="{FF2B5EF4-FFF2-40B4-BE49-F238E27FC236}">
                <a16:creationId xmlns:a16="http://schemas.microsoft.com/office/drawing/2014/main" id="{52A4279D-9FDC-6281-F071-EFFE425BD2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4029" y="1094015"/>
            <a:ext cx="4637030" cy="3520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92493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7106D25-030E-F95A-EF25-C49D1245BA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Fuentes de </a:t>
            </a:r>
            <a:r>
              <a:rPr lang="en-US" err="1"/>
              <a:t>referencia</a:t>
            </a:r>
            <a:endParaRPr lang="en-US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0C205FD-EE42-51B4-64A7-8A41D29525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>
                <a:hlinkClick r:id="rId3"/>
              </a:rPr>
              <a:t>OSHA Website</a:t>
            </a:r>
            <a:r>
              <a:rPr lang="en-US" sz="2800" dirty="0"/>
              <a:t> </a:t>
            </a:r>
            <a:r>
              <a:rPr lang="en-US" sz="2000" dirty="0"/>
              <a:t>(Sitio web de la OSHA)</a:t>
            </a:r>
          </a:p>
          <a:p>
            <a:pPr lvl="1"/>
            <a:r>
              <a:rPr lang="en-US" sz="2800" dirty="0" err="1"/>
              <a:t>Herramientas</a:t>
            </a:r>
            <a:r>
              <a:rPr lang="en-US" sz="2800" dirty="0"/>
              <a:t> </a:t>
            </a:r>
            <a:r>
              <a:rPr lang="en-US" sz="2800" dirty="0" err="1"/>
              <a:t>electrónicas</a:t>
            </a:r>
            <a:r>
              <a:rPr lang="en-US" sz="2800" dirty="0"/>
              <a:t>, </a:t>
            </a:r>
            <a:r>
              <a:rPr lang="en-US" sz="2800" dirty="0" err="1"/>
              <a:t>normas</a:t>
            </a:r>
            <a:r>
              <a:rPr lang="en-US" sz="2800" dirty="0"/>
              <a:t>, </a:t>
            </a:r>
            <a:r>
              <a:rPr lang="en-US" sz="2800" dirty="0" err="1"/>
              <a:t>presentaciones</a:t>
            </a:r>
            <a:r>
              <a:rPr lang="en-US" sz="2800" dirty="0"/>
              <a:t>, etc. </a:t>
            </a:r>
            <a:r>
              <a:rPr lang="en-US" dirty="0">
                <a:hlinkClick r:id="rId3"/>
              </a:rPr>
              <a:t>www.osha.gov</a:t>
            </a:r>
            <a:r>
              <a:rPr lang="en-US" dirty="0"/>
              <a:t> </a:t>
            </a:r>
            <a:endParaRPr lang="en-US" sz="2800" dirty="0"/>
          </a:p>
          <a:p>
            <a:r>
              <a:rPr lang="en-US" sz="2800" dirty="0">
                <a:solidFill>
                  <a:srgbClr val="2861FF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Enterprise Innovation Institute's Safety, Health, and Environmental Services Website</a:t>
            </a:r>
            <a:r>
              <a:rPr lang="en-US" sz="2800" dirty="0">
                <a:solidFill>
                  <a:srgbClr val="2861FF"/>
                </a:solidFill>
              </a:rPr>
              <a:t> </a:t>
            </a:r>
            <a:r>
              <a:rPr lang="en-US" sz="2000" dirty="0">
                <a:solidFill>
                  <a:srgbClr val="262626"/>
                </a:solidFill>
              </a:rPr>
              <a:t>(Sitio web de </a:t>
            </a:r>
            <a:r>
              <a:rPr lang="en-US" sz="2000" dirty="0" err="1">
                <a:solidFill>
                  <a:srgbClr val="262626"/>
                </a:solidFill>
              </a:rPr>
              <a:t>los</a:t>
            </a:r>
            <a:r>
              <a:rPr lang="en-US" sz="2000" dirty="0">
                <a:solidFill>
                  <a:srgbClr val="262626"/>
                </a:solidFill>
              </a:rPr>
              <a:t> </a:t>
            </a:r>
            <a:r>
              <a:rPr lang="en-US" sz="2000" dirty="0" err="1">
                <a:solidFill>
                  <a:srgbClr val="262626"/>
                </a:solidFill>
              </a:rPr>
              <a:t>Servicios</a:t>
            </a:r>
            <a:r>
              <a:rPr lang="en-US" sz="2000" dirty="0">
                <a:solidFill>
                  <a:srgbClr val="262626"/>
                </a:solidFill>
              </a:rPr>
              <a:t> de </a:t>
            </a:r>
            <a:r>
              <a:rPr lang="en-US" sz="2000" dirty="0" err="1">
                <a:solidFill>
                  <a:srgbClr val="262626"/>
                </a:solidFill>
              </a:rPr>
              <a:t>Seguridad</a:t>
            </a:r>
            <a:r>
              <a:rPr lang="en-US" sz="2000" dirty="0">
                <a:solidFill>
                  <a:srgbClr val="262626"/>
                </a:solidFill>
              </a:rPr>
              <a:t>, </a:t>
            </a:r>
            <a:r>
              <a:rPr lang="en-US" sz="2000" dirty="0" err="1">
                <a:solidFill>
                  <a:srgbClr val="262626"/>
                </a:solidFill>
              </a:rPr>
              <a:t>Salud</a:t>
            </a:r>
            <a:r>
              <a:rPr lang="en-US" sz="2000" dirty="0">
                <a:solidFill>
                  <a:srgbClr val="262626"/>
                </a:solidFill>
              </a:rPr>
              <a:t> y Medio </a:t>
            </a:r>
            <a:r>
              <a:rPr lang="en-US" sz="2000" dirty="0" err="1">
                <a:solidFill>
                  <a:srgbClr val="262626"/>
                </a:solidFill>
              </a:rPr>
              <a:t>Ambiente</a:t>
            </a:r>
            <a:r>
              <a:rPr lang="en-US" sz="2000" dirty="0">
                <a:solidFill>
                  <a:srgbClr val="262626"/>
                </a:solidFill>
              </a:rPr>
              <a:t> del Instituto de </a:t>
            </a:r>
            <a:r>
              <a:rPr lang="en-US" sz="2000" dirty="0" err="1">
                <a:solidFill>
                  <a:srgbClr val="262626"/>
                </a:solidFill>
              </a:rPr>
              <a:t>Innovación</a:t>
            </a:r>
            <a:r>
              <a:rPr lang="en-US" sz="2000" dirty="0">
                <a:solidFill>
                  <a:srgbClr val="262626"/>
                </a:solidFill>
              </a:rPr>
              <a:t> </a:t>
            </a:r>
            <a:r>
              <a:rPr lang="en-US" sz="2000" dirty="0" err="1">
                <a:solidFill>
                  <a:srgbClr val="262626"/>
                </a:solidFill>
              </a:rPr>
              <a:t>Empresarial</a:t>
            </a:r>
            <a:r>
              <a:rPr lang="en-US" sz="2000" dirty="0">
                <a:solidFill>
                  <a:srgbClr val="262626"/>
                </a:solidFill>
              </a:rPr>
              <a:t>)</a:t>
            </a:r>
            <a:endParaRPr lang="en-US" sz="2800" dirty="0">
              <a:solidFill>
                <a:srgbClr val="262626"/>
              </a:solidFill>
            </a:endParaRPr>
          </a:p>
          <a:p>
            <a:pPr lvl="1"/>
            <a:r>
              <a:rPr lang="en-US" sz="2800" dirty="0" err="1"/>
              <a:t>Consultas</a:t>
            </a:r>
            <a:r>
              <a:rPr lang="en-US" sz="2800" dirty="0"/>
              <a:t> </a:t>
            </a:r>
            <a:r>
              <a:rPr lang="en-US" sz="2800" dirty="0" err="1"/>
              <a:t>gratuitas</a:t>
            </a:r>
            <a:r>
              <a:rPr lang="en-US" sz="2800" dirty="0"/>
              <a:t> </a:t>
            </a:r>
            <a:r>
              <a:rPr lang="en-US" sz="2800" dirty="0" err="1"/>
              <a:t>sobre</a:t>
            </a:r>
            <a:r>
              <a:rPr lang="en-US" sz="2800" dirty="0"/>
              <a:t> </a:t>
            </a:r>
            <a:r>
              <a:rPr lang="en-US" sz="2800" dirty="0" err="1"/>
              <a:t>seguridad</a:t>
            </a:r>
            <a:r>
              <a:rPr lang="en-US" sz="2800" dirty="0"/>
              <a:t> y </a:t>
            </a:r>
            <a:r>
              <a:rPr lang="en-US" sz="2800" dirty="0" err="1"/>
              <a:t>salud</a:t>
            </a:r>
            <a:r>
              <a:rPr lang="en-US" sz="2800" dirty="0"/>
              <a:t> in situ </a:t>
            </a:r>
          </a:p>
          <a:p>
            <a:pPr lvl="1"/>
            <a:r>
              <a:rPr lang="en-US" sz="2800" dirty="0" err="1"/>
              <a:t>Completamente</a:t>
            </a:r>
            <a:r>
              <a:rPr lang="en-US" sz="2800" dirty="0"/>
              <a:t> </a:t>
            </a:r>
            <a:r>
              <a:rPr lang="en-US" sz="2800" dirty="0" err="1"/>
              <a:t>confidenciales</a:t>
            </a:r>
            <a:r>
              <a:rPr lang="en-US" sz="2800" dirty="0"/>
              <a:t> de OSHA</a:t>
            </a:r>
          </a:p>
          <a:p>
            <a:pPr marL="342900" lvl="1" indent="0">
              <a:buNone/>
            </a:pPr>
            <a:r>
              <a:rPr lang="en-US" dirty="0">
                <a:solidFill>
                  <a:srgbClr val="2861FF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www.oshainfo.gatech.edu</a:t>
            </a:r>
            <a:r>
              <a:rPr lang="en-US" dirty="0">
                <a:solidFill>
                  <a:srgbClr val="2861FF"/>
                </a:solidFill>
              </a:rPr>
              <a:t> </a:t>
            </a:r>
            <a:endParaRPr lang="en-US" sz="2800" dirty="0">
              <a:solidFill>
                <a:srgbClr val="2861FF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79936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75A2662-C70B-C84A-35B5-BA550619B0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200722"/>
            <a:ext cx="11430000" cy="1014761"/>
          </a:xfrm>
        </p:spPr>
        <p:txBody>
          <a:bodyPr>
            <a:normAutofit/>
          </a:bodyPr>
          <a:lstStyle/>
          <a:p>
            <a:r>
              <a:rPr lang="en-US" dirty="0" err="1"/>
              <a:t>Programa</a:t>
            </a:r>
            <a:r>
              <a:rPr lang="en-US" dirty="0"/>
              <a:t> Nacional de </a:t>
            </a:r>
            <a:r>
              <a:rPr lang="en-US" dirty="0" err="1"/>
              <a:t>Énfasis</a:t>
            </a:r>
            <a:r>
              <a:rPr lang="en-US" dirty="0"/>
              <a:t> de OSHA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CC95894-2F8A-A99B-C938-7FF32C9C35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644110"/>
            <a:ext cx="11430000" cy="4225650"/>
          </a:xfrm>
        </p:spPr>
        <p:txBody>
          <a:bodyPr/>
          <a:lstStyle/>
          <a:p>
            <a:r>
              <a:rPr lang="en-US" dirty="0" err="1"/>
              <a:t>Riesgos</a:t>
            </a:r>
            <a:r>
              <a:rPr lang="en-US" dirty="0"/>
              <a:t> </a:t>
            </a:r>
            <a:r>
              <a:rPr lang="en-US" dirty="0" err="1"/>
              <a:t>relacionados</a:t>
            </a:r>
            <a:r>
              <a:rPr lang="en-US" dirty="0"/>
              <a:t> con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calor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interiores</a:t>
            </a:r>
            <a:r>
              <a:rPr lang="en-US" dirty="0"/>
              <a:t> y </a:t>
            </a:r>
            <a:r>
              <a:rPr lang="en-US" dirty="0" err="1"/>
              <a:t>exteriores</a:t>
            </a:r>
            <a:endParaRPr lang="en-US" dirty="0"/>
          </a:p>
          <a:p>
            <a:pPr lvl="1"/>
            <a:r>
              <a:rPr lang="en-US" dirty="0" err="1"/>
              <a:t>Amplía</a:t>
            </a:r>
            <a:r>
              <a:rPr lang="en-US" dirty="0"/>
              <a:t> la </a:t>
            </a:r>
            <a:r>
              <a:rPr lang="en-US" dirty="0" err="1"/>
              <a:t>iniciativa</a:t>
            </a:r>
            <a:r>
              <a:rPr lang="en-US" dirty="0"/>
              <a:t> de la </a:t>
            </a:r>
            <a:r>
              <a:rPr lang="en-US" dirty="0" err="1"/>
              <a:t>Agencia</a:t>
            </a:r>
            <a:r>
              <a:rPr lang="en-US" dirty="0"/>
              <a:t> para </a:t>
            </a:r>
            <a:r>
              <a:rPr lang="en-US" dirty="0" err="1"/>
              <a:t>prevenir</a:t>
            </a:r>
            <a:r>
              <a:rPr lang="en-US" dirty="0"/>
              <a:t> las </a:t>
            </a:r>
            <a:r>
              <a:rPr lang="en-US" dirty="0" err="1"/>
              <a:t>enfermedades</a:t>
            </a:r>
            <a:r>
              <a:rPr lang="en-US" dirty="0"/>
              <a:t> </a:t>
            </a:r>
            <a:r>
              <a:rPr lang="en-US" dirty="0" err="1"/>
              <a:t>relacionadas</a:t>
            </a:r>
            <a:r>
              <a:rPr lang="en-US" dirty="0"/>
              <a:t> con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calor</a:t>
            </a:r>
            <a:endParaRPr lang="en-US" dirty="0"/>
          </a:p>
          <a:p>
            <a:pPr lvl="1"/>
            <a:r>
              <a:rPr lang="en-US" dirty="0" err="1"/>
              <a:t>Componente</a:t>
            </a:r>
            <a:r>
              <a:rPr lang="en-US" dirty="0"/>
              <a:t> de </a:t>
            </a:r>
            <a:r>
              <a:rPr lang="en-US" dirty="0" err="1"/>
              <a:t>cumplimiento</a:t>
            </a:r>
            <a:r>
              <a:rPr lang="en-US" dirty="0"/>
              <a:t> de </a:t>
            </a:r>
            <a:r>
              <a:rPr lang="en-US" dirty="0" err="1"/>
              <a:t>objetivos</a:t>
            </a:r>
            <a:endParaRPr lang="en-US" dirty="0"/>
          </a:p>
          <a:p>
            <a:pPr lvl="1"/>
            <a:r>
              <a:rPr lang="en-US" dirty="0" err="1"/>
              <a:t>Asistencia</a:t>
            </a:r>
            <a:r>
              <a:rPr lang="en-US" dirty="0"/>
              <a:t> para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cumplimiento</a:t>
            </a:r>
            <a:r>
              <a:rPr lang="en-US" dirty="0"/>
              <a:t> de la </a:t>
            </a:r>
            <a:r>
              <a:rPr lang="en-US" dirty="0" err="1"/>
              <a:t>normativa</a:t>
            </a:r>
            <a:r>
              <a:rPr lang="en-US" dirty="0"/>
              <a:t> y </a:t>
            </a:r>
            <a:r>
              <a:rPr lang="en-US" dirty="0" err="1"/>
              <a:t>divulgación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Tiene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objeto</a:t>
            </a:r>
            <a:r>
              <a:rPr lang="en-US" dirty="0"/>
              <a:t> </a:t>
            </a:r>
            <a:r>
              <a:rPr lang="en-US" dirty="0" err="1"/>
              <a:t>fomentar</a:t>
            </a:r>
            <a:r>
              <a:rPr lang="en-US" dirty="0"/>
              <a:t> las </a:t>
            </a:r>
            <a:r>
              <a:rPr lang="en-US" dirty="0" err="1"/>
              <a:t>intervenciones</a:t>
            </a:r>
            <a:r>
              <a:rPr lang="en-US" dirty="0"/>
              <a:t> </a:t>
            </a:r>
            <a:r>
              <a:rPr lang="en-US" dirty="0" err="1"/>
              <a:t>tempranas</a:t>
            </a:r>
            <a:r>
              <a:rPr lang="en-US" dirty="0"/>
              <a:t> de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empleadores</a:t>
            </a:r>
            <a:r>
              <a:rPr lang="en-US" dirty="0"/>
              <a:t> para </a:t>
            </a:r>
            <a:r>
              <a:rPr lang="en-US" dirty="0" err="1"/>
              <a:t>prevenir</a:t>
            </a:r>
            <a:r>
              <a:rPr lang="en-US" dirty="0"/>
              <a:t> las </a:t>
            </a:r>
            <a:r>
              <a:rPr lang="en-US" dirty="0" err="1"/>
              <a:t>enfermedades</a:t>
            </a:r>
            <a:r>
              <a:rPr lang="en-US" dirty="0"/>
              <a:t> y </a:t>
            </a:r>
            <a:r>
              <a:rPr lang="en-US" dirty="0" err="1"/>
              <a:t>muertes</a:t>
            </a:r>
            <a:r>
              <a:rPr lang="en-US" dirty="0"/>
              <a:t> </a:t>
            </a:r>
            <a:r>
              <a:rPr lang="en-US" dirty="0" err="1"/>
              <a:t>relacionadas</a:t>
            </a:r>
            <a:r>
              <a:rPr lang="en-US" dirty="0"/>
              <a:t> con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calor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89304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8" descr="Image of a thermostat with the sun in the background. ">
            <a:extLst>
              <a:ext uri="{FF2B5EF4-FFF2-40B4-BE49-F238E27FC236}">
                <a16:creationId xmlns:a16="http://schemas.microsoft.com/office/drawing/2014/main" id="{365029FA-FD36-3575-3070-09FEE97937BC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82887" y="1073220"/>
            <a:ext cx="4152502" cy="4611903"/>
          </a:xfrm>
          <a:noFill/>
        </p:spPr>
      </p:pic>
      <p:sp>
        <p:nvSpPr>
          <p:cNvPr id="14" name="Title 2">
            <a:extLst>
              <a:ext uri="{FF2B5EF4-FFF2-40B4-BE49-F238E27FC236}">
                <a16:creationId xmlns:a16="http://schemas.microsoft.com/office/drawing/2014/main" id="{C5FD2EC0-5C7E-C582-0E95-FCC00C1A5D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6611" y="735282"/>
            <a:ext cx="7739535" cy="2643890"/>
          </a:xfrm>
        </p:spPr>
        <p:txBody>
          <a:bodyPr/>
          <a:lstStyle/>
          <a:p>
            <a:r>
              <a:rPr lang="en-US" err="1"/>
              <a:t>Trabajar</a:t>
            </a:r>
            <a:r>
              <a:rPr lang="en-US"/>
              <a:t> </a:t>
            </a:r>
            <a:r>
              <a:rPr lang="en-US" err="1"/>
              <a:t>en</a:t>
            </a:r>
            <a:r>
              <a:rPr lang="en-US"/>
              <a:t> </a:t>
            </a:r>
            <a:r>
              <a:rPr lang="en-US" err="1"/>
              <a:t>condiciones</a:t>
            </a:r>
            <a:r>
              <a:rPr lang="en-US"/>
              <a:t> de </a:t>
            </a:r>
            <a:r>
              <a:rPr lang="en-US" err="1"/>
              <a:t>calor</a:t>
            </a:r>
            <a:r>
              <a:rPr lang="en-US"/>
              <a:t> </a:t>
            </a:r>
            <a:r>
              <a:rPr lang="en-US" err="1"/>
              <a:t>extremo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14000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A81297D-04ED-6855-DF5A-5C6DFA5CB9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-49875"/>
            <a:ext cx="11430000" cy="1014761"/>
          </a:xfrm>
        </p:spPr>
        <p:txBody>
          <a:bodyPr/>
          <a:lstStyle/>
          <a:p>
            <a:r>
              <a:rPr lang="en-US"/>
              <a:t>¿</a:t>
            </a:r>
            <a:r>
              <a:rPr lang="en-US" err="1"/>
              <a:t>Conoce</a:t>
            </a:r>
            <a:r>
              <a:rPr lang="en-US"/>
              <a:t> </a:t>
            </a:r>
            <a:r>
              <a:rPr lang="en-US" err="1"/>
              <a:t>los</a:t>
            </a:r>
            <a:r>
              <a:rPr lang="en-US"/>
              <a:t> </a:t>
            </a:r>
            <a:r>
              <a:rPr lang="en-US" err="1"/>
              <a:t>hechos</a:t>
            </a:r>
            <a:r>
              <a:rPr lang="en-US"/>
              <a:t>?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3FB85D1-12C7-606E-5870-F85D406287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766599"/>
            <a:ext cx="11811000" cy="4225650"/>
          </a:xfrm>
        </p:spPr>
        <p:txBody>
          <a:bodyPr/>
          <a:lstStyle/>
          <a:p>
            <a:r>
              <a:rPr lang="en-US" sz="2400" dirty="0"/>
              <a:t>El </a:t>
            </a:r>
            <a:r>
              <a:rPr lang="en-US" sz="2400" dirty="0" err="1"/>
              <a:t>estrés</a:t>
            </a:r>
            <a:r>
              <a:rPr lang="en-US" sz="2400" dirty="0"/>
              <a:t> </a:t>
            </a:r>
            <a:r>
              <a:rPr lang="en-US" sz="2400" dirty="0" err="1"/>
              <a:t>por</a:t>
            </a:r>
            <a:r>
              <a:rPr lang="en-US" sz="2400" dirty="0"/>
              <a:t> </a:t>
            </a:r>
            <a:r>
              <a:rPr lang="en-US" sz="2400" dirty="0" err="1"/>
              <a:t>calor</a:t>
            </a:r>
            <a:r>
              <a:rPr lang="en-US" sz="2400" dirty="0"/>
              <a:t> </a:t>
            </a:r>
            <a:r>
              <a:rPr lang="en-US" sz="2400" dirty="0" err="1"/>
              <a:t>puede</a:t>
            </a:r>
            <a:r>
              <a:rPr lang="en-US" sz="2400" dirty="0"/>
              <a:t> </a:t>
            </a:r>
            <a:r>
              <a:rPr lang="en-US" sz="2400" dirty="0" err="1"/>
              <a:t>deberse</a:t>
            </a:r>
            <a:r>
              <a:rPr lang="en-US" sz="2400" dirty="0"/>
              <a:t> al </a:t>
            </a:r>
            <a:r>
              <a:rPr lang="en-US" sz="2400" dirty="0" err="1"/>
              <a:t>calor</a:t>
            </a:r>
            <a:r>
              <a:rPr lang="en-US" sz="2400" dirty="0"/>
              <a:t> </a:t>
            </a:r>
            <a:r>
              <a:rPr lang="en-US" sz="2400" dirty="0" err="1"/>
              <a:t>generado</a:t>
            </a:r>
            <a:r>
              <a:rPr lang="en-US" sz="2400" dirty="0"/>
              <a:t> </a:t>
            </a:r>
            <a:r>
              <a:rPr lang="en-US" sz="2400" dirty="0" err="1"/>
              <a:t>por</a:t>
            </a:r>
            <a:r>
              <a:rPr lang="en-US" sz="2400" dirty="0"/>
              <a:t> </a:t>
            </a:r>
            <a:r>
              <a:rPr lang="en-US" sz="2400" dirty="0" err="1"/>
              <a:t>los</a:t>
            </a:r>
            <a:r>
              <a:rPr lang="en-US" sz="2400" dirty="0"/>
              <a:t> </a:t>
            </a:r>
            <a:r>
              <a:rPr lang="en-US" sz="2400" dirty="0" err="1"/>
              <a:t>músculos</a:t>
            </a:r>
            <a:r>
              <a:rPr lang="en-US" sz="2400" dirty="0"/>
              <a:t> que se </a:t>
            </a:r>
            <a:r>
              <a:rPr lang="en-US" sz="2400" dirty="0" err="1"/>
              <a:t>acumula</a:t>
            </a:r>
            <a:r>
              <a:rPr lang="en-US" sz="2400" dirty="0"/>
              <a:t> </a:t>
            </a:r>
            <a:r>
              <a:rPr lang="en-US" sz="2400" dirty="0" err="1"/>
              <a:t>en</a:t>
            </a:r>
            <a:r>
              <a:rPr lang="en-US" sz="2400" dirty="0"/>
              <a:t> </a:t>
            </a:r>
            <a:r>
              <a:rPr lang="en-US" sz="2400" dirty="0" err="1"/>
              <a:t>el</a:t>
            </a:r>
            <a:r>
              <a:rPr lang="en-US" sz="2400" dirty="0"/>
              <a:t> </a:t>
            </a:r>
            <a:r>
              <a:rPr lang="en-US" sz="2400" dirty="0" err="1"/>
              <a:t>cuerpo</a:t>
            </a:r>
            <a:r>
              <a:rPr lang="en-US" sz="2400" dirty="0"/>
              <a:t>.</a:t>
            </a:r>
          </a:p>
          <a:p>
            <a:pPr marL="0" indent="0">
              <a:buNone/>
            </a:pPr>
            <a:r>
              <a:rPr lang="en-US" sz="2400" dirty="0"/>
              <a:t>	- ¿</a:t>
            </a:r>
            <a:r>
              <a:rPr lang="en-US" sz="2400" dirty="0" err="1"/>
              <a:t>Verdadero</a:t>
            </a:r>
            <a:r>
              <a:rPr lang="en-US" sz="2400" dirty="0"/>
              <a:t> o </a:t>
            </a:r>
            <a:r>
              <a:rPr lang="en-US" sz="2400" dirty="0" err="1"/>
              <a:t>falso</a:t>
            </a:r>
            <a:r>
              <a:rPr lang="en-US" sz="2400" dirty="0"/>
              <a:t>?</a:t>
            </a:r>
          </a:p>
          <a:p>
            <a:r>
              <a:rPr lang="en-US" sz="2400" dirty="0"/>
              <a:t>El </a:t>
            </a:r>
            <a:r>
              <a:rPr lang="en-US" sz="2400" dirty="0" err="1"/>
              <a:t>momento</a:t>
            </a:r>
            <a:r>
              <a:rPr lang="en-US" sz="2400" dirty="0"/>
              <a:t> de </a:t>
            </a:r>
            <a:r>
              <a:rPr lang="en-US" sz="2400" dirty="0" err="1"/>
              <a:t>beber</a:t>
            </a:r>
            <a:r>
              <a:rPr lang="en-US" sz="2400" dirty="0"/>
              <a:t> </a:t>
            </a:r>
            <a:r>
              <a:rPr lang="en-US" sz="2400" dirty="0" err="1"/>
              <a:t>agua</a:t>
            </a:r>
            <a:r>
              <a:rPr lang="en-US" sz="2400" dirty="0"/>
              <a:t> es </a:t>
            </a:r>
            <a:r>
              <a:rPr lang="en-US" sz="2400" dirty="0" err="1"/>
              <a:t>cuando</a:t>
            </a:r>
            <a:r>
              <a:rPr lang="en-US" sz="2400" dirty="0"/>
              <a:t> se </a:t>
            </a:r>
            <a:r>
              <a:rPr lang="en-US" sz="2400" dirty="0" err="1"/>
              <a:t>tiene</a:t>
            </a:r>
            <a:r>
              <a:rPr lang="en-US" sz="2400" dirty="0"/>
              <a:t> sed.</a:t>
            </a:r>
          </a:p>
          <a:p>
            <a:pPr marL="0" indent="0">
              <a:buNone/>
            </a:pPr>
            <a:r>
              <a:rPr lang="en-US" sz="2400" dirty="0"/>
              <a:t>	- ¿</a:t>
            </a:r>
            <a:r>
              <a:rPr lang="en-US" sz="2400" dirty="0" err="1"/>
              <a:t>Verdadero</a:t>
            </a:r>
            <a:r>
              <a:rPr lang="en-US" sz="2400" dirty="0"/>
              <a:t> o </a:t>
            </a:r>
            <a:r>
              <a:rPr lang="en-US" sz="2400" dirty="0" err="1"/>
              <a:t>falso</a:t>
            </a:r>
            <a:r>
              <a:rPr lang="en-US" sz="2400" dirty="0"/>
              <a:t>?</a:t>
            </a:r>
          </a:p>
          <a:p>
            <a:r>
              <a:rPr lang="en-US" sz="2400" dirty="0"/>
              <a:t>¿</a:t>
            </a:r>
            <a:r>
              <a:rPr lang="en-US" sz="2400" dirty="0" err="1"/>
              <a:t>Qué</a:t>
            </a:r>
            <a:r>
              <a:rPr lang="en-US" sz="2400" dirty="0"/>
              <a:t> es lo </a:t>
            </a:r>
            <a:r>
              <a:rPr lang="en-US" sz="2400" dirty="0" err="1"/>
              <a:t>más</a:t>
            </a:r>
            <a:r>
              <a:rPr lang="en-US" sz="2400" dirty="0"/>
              <a:t> </a:t>
            </a:r>
            <a:r>
              <a:rPr lang="en-US" sz="2400" dirty="0" err="1"/>
              <a:t>importante</a:t>
            </a:r>
            <a:r>
              <a:rPr lang="en-US" sz="2400" dirty="0"/>
              <a:t> que </a:t>
            </a:r>
            <a:r>
              <a:rPr lang="en-US" sz="2400" dirty="0" err="1"/>
              <a:t>debería</a:t>
            </a:r>
            <a:r>
              <a:rPr lang="en-US" sz="2400" dirty="0"/>
              <a:t> saber para </a:t>
            </a:r>
            <a:r>
              <a:rPr lang="en-US" sz="2400" dirty="0" err="1"/>
              <a:t>prevenir</a:t>
            </a:r>
            <a:r>
              <a:rPr lang="en-US" sz="2400" dirty="0"/>
              <a:t> </a:t>
            </a:r>
            <a:r>
              <a:rPr lang="en-US" sz="2400" dirty="0" err="1"/>
              <a:t>el</a:t>
            </a:r>
            <a:r>
              <a:rPr lang="en-US" sz="2400" dirty="0"/>
              <a:t> </a:t>
            </a:r>
            <a:r>
              <a:rPr lang="en-US" sz="2400" dirty="0" err="1"/>
              <a:t>estrés</a:t>
            </a:r>
            <a:r>
              <a:rPr lang="en-US" sz="2400" dirty="0"/>
              <a:t> </a:t>
            </a:r>
            <a:r>
              <a:rPr lang="en-US" sz="2400" dirty="0" err="1"/>
              <a:t>por</a:t>
            </a:r>
            <a:r>
              <a:rPr lang="en-US" sz="2400" dirty="0"/>
              <a:t> </a:t>
            </a:r>
            <a:r>
              <a:rPr lang="en-US" sz="2400" dirty="0" err="1"/>
              <a:t>calor</a:t>
            </a:r>
            <a:r>
              <a:rPr lang="en-US" sz="2400" dirty="0"/>
              <a:t>?</a:t>
            </a:r>
          </a:p>
          <a:p>
            <a:pPr marL="0" indent="0">
              <a:buNone/>
            </a:pPr>
            <a:r>
              <a:rPr lang="en-US" sz="2400" dirty="0"/>
              <a:t>	- A. Agua B. Sombra C. Descanso D. Las </a:t>
            </a:r>
            <a:r>
              <a:rPr lang="en-US" sz="2400" dirty="0" err="1"/>
              <a:t>tres</a:t>
            </a:r>
            <a:r>
              <a:rPr lang="en-US" sz="2400" dirty="0"/>
              <a:t> </a:t>
            </a:r>
            <a:r>
              <a:rPr lang="en-US" sz="2400" dirty="0" err="1"/>
              <a:t>cosas</a:t>
            </a:r>
            <a:r>
              <a:rPr lang="en-US" sz="2400" dirty="0"/>
              <a:t> son </a:t>
            </a:r>
            <a:r>
              <a:rPr lang="en-US" sz="2400" dirty="0" err="1"/>
              <a:t>importantes</a:t>
            </a:r>
            <a:endParaRPr lang="en-US" sz="2400" dirty="0"/>
          </a:p>
          <a:p>
            <a:r>
              <a:rPr lang="en-US" sz="2400" dirty="0"/>
              <a:t>La </a:t>
            </a:r>
            <a:r>
              <a:rPr lang="en-US" sz="2400" dirty="0" err="1"/>
              <a:t>evaporación</a:t>
            </a:r>
            <a:r>
              <a:rPr lang="en-US" sz="2400" dirty="0"/>
              <a:t> del sudor es la forma </a:t>
            </a:r>
            <a:r>
              <a:rPr lang="en-US" sz="2400" dirty="0" err="1"/>
              <a:t>más</a:t>
            </a:r>
            <a:r>
              <a:rPr lang="en-US" sz="2400" dirty="0"/>
              <a:t> </a:t>
            </a:r>
            <a:r>
              <a:rPr lang="en-US" sz="2400" dirty="0" err="1"/>
              <a:t>importante</a:t>
            </a:r>
            <a:r>
              <a:rPr lang="en-US" sz="2400" dirty="0"/>
              <a:t> que </a:t>
            </a:r>
            <a:r>
              <a:rPr lang="en-US" sz="2400" dirty="0" err="1"/>
              <a:t>tiene</a:t>
            </a:r>
            <a:r>
              <a:rPr lang="en-US" sz="2400" dirty="0"/>
              <a:t> </a:t>
            </a:r>
            <a:r>
              <a:rPr lang="en-US" sz="2400" dirty="0" err="1"/>
              <a:t>nuestro</a:t>
            </a:r>
            <a:r>
              <a:rPr lang="en-US" sz="2400" dirty="0"/>
              <a:t> </a:t>
            </a:r>
            <a:r>
              <a:rPr lang="en-US" sz="2400" dirty="0" err="1"/>
              <a:t>cuerpo</a:t>
            </a:r>
            <a:r>
              <a:rPr lang="en-US" sz="2400" dirty="0"/>
              <a:t> de </a:t>
            </a:r>
            <a:r>
              <a:rPr lang="en-US" sz="2400" dirty="0" err="1"/>
              <a:t>deshacerse</a:t>
            </a:r>
            <a:r>
              <a:rPr lang="en-US" sz="2400" dirty="0"/>
              <a:t> del </a:t>
            </a:r>
            <a:r>
              <a:rPr lang="en-US" sz="2400" dirty="0" err="1"/>
              <a:t>calor</a:t>
            </a:r>
            <a:r>
              <a:rPr lang="en-US" sz="2400" dirty="0"/>
              <a:t>.</a:t>
            </a:r>
          </a:p>
          <a:p>
            <a:pPr marL="0" indent="0">
              <a:buNone/>
            </a:pPr>
            <a:r>
              <a:rPr lang="en-US" sz="2400" dirty="0"/>
              <a:t>	- ¿</a:t>
            </a:r>
            <a:r>
              <a:rPr lang="en-US" sz="2400" dirty="0" err="1"/>
              <a:t>Verdadero</a:t>
            </a:r>
            <a:r>
              <a:rPr lang="en-US" sz="2400" dirty="0"/>
              <a:t> o </a:t>
            </a:r>
            <a:r>
              <a:rPr lang="en-US" sz="2400" dirty="0" err="1"/>
              <a:t>falso</a:t>
            </a:r>
            <a:r>
              <a:rPr lang="en-US" sz="2400" dirty="0"/>
              <a:t>?</a:t>
            </a:r>
          </a:p>
          <a:p>
            <a:r>
              <a:rPr lang="en-US" sz="2400" dirty="0"/>
              <a:t>Más del 70% de </a:t>
            </a:r>
            <a:r>
              <a:rPr lang="en-US" sz="2400" dirty="0" err="1"/>
              <a:t>quienes</a:t>
            </a:r>
            <a:r>
              <a:rPr lang="en-US" sz="2400" dirty="0"/>
              <a:t> </a:t>
            </a:r>
            <a:r>
              <a:rPr lang="en-US" sz="2400" dirty="0" err="1"/>
              <a:t>sufren</a:t>
            </a:r>
            <a:r>
              <a:rPr lang="en-US" sz="2400" dirty="0"/>
              <a:t> un golpe de </a:t>
            </a:r>
            <a:r>
              <a:rPr lang="en-US" sz="2400" dirty="0" err="1"/>
              <a:t>calor</a:t>
            </a:r>
            <a:r>
              <a:rPr lang="en-US" sz="2400" dirty="0"/>
              <a:t> </a:t>
            </a:r>
            <a:r>
              <a:rPr lang="en-US" sz="2400" dirty="0" err="1"/>
              <a:t>mueren</a:t>
            </a:r>
            <a:r>
              <a:rPr lang="en-US" sz="2400" dirty="0"/>
              <a:t> </a:t>
            </a:r>
            <a:r>
              <a:rPr lang="en-US" sz="2400" dirty="0" err="1"/>
              <a:t>si</a:t>
            </a:r>
            <a:r>
              <a:rPr lang="en-US" sz="2400" dirty="0"/>
              <a:t> no son </a:t>
            </a:r>
            <a:r>
              <a:rPr lang="en-US" sz="2400" dirty="0" err="1"/>
              <a:t>atendidos</a:t>
            </a:r>
            <a:r>
              <a:rPr lang="en-US" sz="2400" dirty="0"/>
              <a:t> a </a:t>
            </a:r>
            <a:r>
              <a:rPr lang="en-US" sz="2400" dirty="0" err="1"/>
              <a:t>tiempo</a:t>
            </a:r>
            <a:r>
              <a:rPr lang="en-US" sz="2400" dirty="0"/>
              <a:t>. </a:t>
            </a:r>
          </a:p>
          <a:p>
            <a:pPr marL="0" indent="0">
              <a:buNone/>
            </a:pPr>
            <a:r>
              <a:rPr lang="en-US" sz="2400" dirty="0"/>
              <a:t>	- ¿</a:t>
            </a:r>
            <a:r>
              <a:rPr lang="en-US" sz="2400" dirty="0" err="1"/>
              <a:t>Verdadero</a:t>
            </a:r>
            <a:r>
              <a:rPr lang="en-US" sz="2400" dirty="0"/>
              <a:t> o </a:t>
            </a:r>
            <a:r>
              <a:rPr lang="en-US" sz="2400" dirty="0" err="1"/>
              <a:t>falso</a:t>
            </a:r>
            <a:r>
              <a:rPr lang="en-US" sz="2400" dirty="0"/>
              <a:t>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91095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2AF498B-1C2B-C592-0131-A2080A457D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¿Por </a:t>
            </a:r>
            <a:r>
              <a:rPr lang="en-US" err="1"/>
              <a:t>qué</a:t>
            </a:r>
            <a:r>
              <a:rPr lang="en-US"/>
              <a:t> </a:t>
            </a:r>
            <a:r>
              <a:rPr lang="en-US" err="1"/>
              <a:t>debemos</a:t>
            </a:r>
            <a:r>
              <a:rPr lang="en-US"/>
              <a:t> </a:t>
            </a:r>
            <a:r>
              <a:rPr lang="en-US" err="1"/>
              <a:t>preocuparnos</a:t>
            </a:r>
            <a:r>
              <a:rPr lang="en-US"/>
              <a:t>? 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BD956FC-73E1-5B87-2E71-E7365F36B8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215485"/>
            <a:ext cx="8972550" cy="4225650"/>
          </a:xfrm>
        </p:spPr>
        <p:txBody>
          <a:bodyPr/>
          <a:lstStyle/>
          <a:p>
            <a:r>
              <a:rPr lang="en-US" sz="2000" dirty="0"/>
              <a:t>Gabriel Infante, 24 </a:t>
            </a:r>
            <a:r>
              <a:rPr lang="en-US" sz="2000" dirty="0" err="1"/>
              <a:t>años</a:t>
            </a:r>
            <a:endParaRPr lang="en-US" sz="2000" dirty="0"/>
          </a:p>
          <a:p>
            <a:pPr marL="300038" lvl="1" indent="0">
              <a:buNone/>
            </a:pPr>
            <a:r>
              <a:rPr lang="en-US" sz="1700" dirty="0"/>
              <a:t>	</a:t>
            </a:r>
            <a:r>
              <a:rPr lang="en-US" sz="2000" dirty="0"/>
              <a:t>- </a:t>
            </a:r>
            <a:r>
              <a:rPr lang="en-US" sz="2000" dirty="0" err="1"/>
              <a:t>Instalando</a:t>
            </a:r>
            <a:r>
              <a:rPr lang="en-US" sz="2000" dirty="0"/>
              <a:t> cables de </a:t>
            </a:r>
            <a:r>
              <a:rPr lang="en-US" sz="2000" dirty="0" err="1"/>
              <a:t>fibra</a:t>
            </a:r>
            <a:r>
              <a:rPr lang="en-US" sz="2000" dirty="0"/>
              <a:t> </a:t>
            </a:r>
            <a:r>
              <a:rPr lang="en-US" sz="2000" dirty="0" err="1"/>
              <a:t>óptica</a:t>
            </a:r>
            <a:r>
              <a:rPr lang="en-US" sz="2000" dirty="0"/>
              <a:t> </a:t>
            </a:r>
            <a:r>
              <a:rPr lang="en-US" sz="2000" dirty="0" err="1"/>
              <a:t>en</a:t>
            </a:r>
            <a:r>
              <a:rPr lang="en-US" sz="2000" dirty="0"/>
              <a:t> San Antonio, TX - 5º día de </a:t>
            </a:r>
            <a:r>
              <a:rPr lang="en-US" sz="2000" dirty="0" err="1"/>
              <a:t>trabajo</a:t>
            </a:r>
            <a:endParaRPr lang="en-US" sz="2000" dirty="0"/>
          </a:p>
          <a:p>
            <a:pPr marL="300038" lvl="1" indent="0">
              <a:buNone/>
            </a:pPr>
            <a:r>
              <a:rPr lang="en-US" sz="2000" dirty="0"/>
              <a:t>	- El </a:t>
            </a:r>
            <a:r>
              <a:rPr lang="en-US" sz="2000" dirty="0" err="1"/>
              <a:t>índice</a:t>
            </a:r>
            <a:r>
              <a:rPr lang="en-US" sz="2000" dirty="0"/>
              <a:t> de </a:t>
            </a:r>
            <a:r>
              <a:rPr lang="en-US" sz="2000" dirty="0" err="1"/>
              <a:t>calor</a:t>
            </a:r>
            <a:r>
              <a:rPr lang="en-US" sz="2000" dirty="0"/>
              <a:t> era de </a:t>
            </a:r>
            <a:r>
              <a:rPr lang="en-US" sz="2000" dirty="0" err="1"/>
              <a:t>más</a:t>
            </a:r>
            <a:r>
              <a:rPr lang="en-US" sz="2000" dirty="0"/>
              <a:t> de 100 </a:t>
            </a:r>
            <a:r>
              <a:rPr lang="en-US" sz="2000" dirty="0" err="1"/>
              <a:t>grados</a:t>
            </a:r>
            <a:r>
              <a:rPr lang="en-US" sz="2000" dirty="0"/>
              <a:t> F</a:t>
            </a:r>
          </a:p>
          <a:p>
            <a:pPr marL="300038" lvl="1" indent="0">
              <a:buNone/>
            </a:pPr>
            <a:r>
              <a:rPr lang="en-US" sz="2000" dirty="0"/>
              <a:t>	- Se </a:t>
            </a:r>
            <a:r>
              <a:rPr lang="en-US" sz="2000" dirty="0" err="1"/>
              <a:t>quejaba</a:t>
            </a:r>
            <a:r>
              <a:rPr lang="en-US" sz="2000" dirty="0"/>
              <a:t> de </a:t>
            </a:r>
            <a:r>
              <a:rPr lang="en-US" sz="2000" dirty="0" err="1"/>
              <a:t>fatiga</a:t>
            </a:r>
            <a:r>
              <a:rPr lang="en-US" sz="2000" dirty="0"/>
              <a:t> y </a:t>
            </a:r>
            <a:r>
              <a:rPr lang="en-US" sz="2000" dirty="0" err="1"/>
              <a:t>calambres</a:t>
            </a:r>
            <a:endParaRPr lang="en-US" sz="2000" dirty="0"/>
          </a:p>
          <a:p>
            <a:pPr marL="300038" lvl="1" indent="0">
              <a:buNone/>
            </a:pPr>
            <a:r>
              <a:rPr lang="en-US" sz="2000" dirty="0"/>
              <a:t>	- </a:t>
            </a:r>
            <a:r>
              <a:rPr lang="en-US" sz="2000" dirty="0" err="1"/>
              <a:t>Fue</a:t>
            </a:r>
            <a:r>
              <a:rPr lang="en-US" sz="2000" dirty="0"/>
              <a:t> </a:t>
            </a:r>
            <a:r>
              <a:rPr lang="en-US" sz="2000" dirty="0" err="1"/>
              <a:t>trasladado</a:t>
            </a:r>
            <a:r>
              <a:rPr lang="en-US" sz="2000" dirty="0"/>
              <a:t> de </a:t>
            </a:r>
            <a:r>
              <a:rPr lang="en-US" sz="2000" dirty="0" err="1"/>
              <a:t>su</a:t>
            </a:r>
            <a:r>
              <a:rPr lang="en-US" sz="2000" dirty="0"/>
              <a:t> </a:t>
            </a:r>
            <a:r>
              <a:rPr lang="en-US" sz="2000" dirty="0" err="1"/>
              <a:t>equipo</a:t>
            </a:r>
            <a:r>
              <a:rPr lang="en-US" sz="2000" dirty="0"/>
              <a:t> de </a:t>
            </a:r>
            <a:r>
              <a:rPr lang="en-US" sz="2000" dirty="0" err="1"/>
              <a:t>excavación</a:t>
            </a:r>
            <a:r>
              <a:rPr lang="en-US" sz="2000" dirty="0"/>
              <a:t> para </a:t>
            </a:r>
            <a:r>
              <a:rPr lang="en-US" sz="2000" dirty="0" err="1"/>
              <a:t>bajar</a:t>
            </a:r>
            <a:r>
              <a:rPr lang="en-US" sz="2000" dirty="0"/>
              <a:t> un </a:t>
            </a:r>
            <a:r>
              <a:rPr lang="en-US" sz="2000" dirty="0" err="1"/>
              <a:t>cargamento</a:t>
            </a:r>
            <a:r>
              <a:rPr lang="en-US" sz="2000" dirty="0"/>
              <a:t> y </a:t>
            </a:r>
            <a:r>
              <a:rPr lang="en-US" sz="2000" dirty="0" err="1"/>
              <a:t>luego</a:t>
            </a:r>
            <a:r>
              <a:rPr lang="en-US" sz="2000" dirty="0"/>
              <a:t> </a:t>
            </a:r>
            <a:r>
              <a:rPr lang="en-US" sz="2000" dirty="0" err="1"/>
              <a:t>regresó</a:t>
            </a:r>
            <a:r>
              <a:rPr lang="en-US" sz="2000" dirty="0"/>
              <a:t> al </a:t>
            </a:r>
            <a:r>
              <a:rPr lang="en-US" sz="2000" dirty="0" err="1"/>
              <a:t>equipo</a:t>
            </a:r>
            <a:r>
              <a:rPr lang="en-US" sz="2000" dirty="0"/>
              <a:t> de </a:t>
            </a:r>
            <a:r>
              <a:rPr lang="en-US" sz="2000" dirty="0" err="1"/>
              <a:t>excavación</a:t>
            </a:r>
            <a:endParaRPr lang="en-US" sz="2000" dirty="0"/>
          </a:p>
          <a:p>
            <a:pPr marL="300038" lvl="1" indent="0">
              <a:buNone/>
            </a:pPr>
            <a:r>
              <a:rPr lang="en-US" sz="2000" dirty="0"/>
              <a:t>	- Se </a:t>
            </a:r>
            <a:r>
              <a:rPr lang="en-US" sz="2000" dirty="0" err="1"/>
              <a:t>lanzó</a:t>
            </a:r>
            <a:r>
              <a:rPr lang="en-US" sz="2000" dirty="0"/>
              <a:t> </a:t>
            </a:r>
            <a:r>
              <a:rPr lang="en-US" sz="2000" dirty="0" err="1"/>
              <a:t>sobre</a:t>
            </a:r>
            <a:r>
              <a:rPr lang="en-US" sz="2000" dirty="0"/>
              <a:t> un </a:t>
            </a:r>
            <a:r>
              <a:rPr lang="en-US" sz="2000" dirty="0" err="1"/>
              <a:t>compañero</a:t>
            </a:r>
            <a:r>
              <a:rPr lang="en-US" sz="2000" dirty="0"/>
              <a:t> </a:t>
            </a:r>
            <a:r>
              <a:rPr lang="en-US" sz="2000" dirty="0" err="1"/>
              <a:t>en</a:t>
            </a:r>
            <a:r>
              <a:rPr lang="en-US" sz="2000" dirty="0"/>
              <a:t> un </a:t>
            </a:r>
            <a:r>
              <a:rPr lang="en-US" sz="2000" dirty="0" err="1"/>
              <a:t>ataque</a:t>
            </a:r>
            <a:r>
              <a:rPr lang="en-US" sz="2000" dirty="0"/>
              <a:t> de </a:t>
            </a:r>
            <a:r>
              <a:rPr lang="en-US" sz="2000" dirty="0" err="1"/>
              <a:t>delirio</a:t>
            </a:r>
            <a:r>
              <a:rPr lang="en-US" sz="2000" dirty="0"/>
              <a:t>; </a:t>
            </a:r>
            <a:r>
              <a:rPr lang="en-US" sz="2000" dirty="0" err="1"/>
              <a:t>pensó</a:t>
            </a:r>
            <a:r>
              <a:rPr lang="en-US" sz="2000" dirty="0"/>
              <a:t> que sus </a:t>
            </a:r>
            <a:r>
              <a:rPr lang="en-US" sz="2000" dirty="0" err="1"/>
              <a:t>compañeros</a:t>
            </a:r>
            <a:r>
              <a:rPr lang="en-US" sz="2000" dirty="0"/>
              <a:t> ”lo </a:t>
            </a:r>
            <a:r>
              <a:rPr lang="en-US" sz="2000" dirty="0" err="1"/>
              <a:t>iban</a:t>
            </a:r>
            <a:r>
              <a:rPr lang="en-US" sz="2000" dirty="0"/>
              <a:t> a </a:t>
            </a:r>
            <a:r>
              <a:rPr lang="en-US" sz="2000" dirty="0" err="1"/>
              <a:t>matar</a:t>
            </a:r>
            <a:r>
              <a:rPr lang="en-US" sz="2000" dirty="0"/>
              <a:t>"</a:t>
            </a:r>
          </a:p>
          <a:p>
            <a:pPr marL="300038" lvl="1" indent="0">
              <a:buNone/>
            </a:pPr>
            <a:r>
              <a:rPr lang="en-US" sz="2000" dirty="0"/>
              <a:t>	- Se </a:t>
            </a:r>
            <a:r>
              <a:rPr lang="en-US" sz="2000" dirty="0" err="1"/>
              <a:t>cayó</a:t>
            </a:r>
            <a:r>
              <a:rPr lang="en-US" sz="2000" dirty="0"/>
              <a:t>, se </a:t>
            </a:r>
            <a:r>
              <a:rPr lang="en-US" sz="2000" dirty="0" err="1"/>
              <a:t>golpeó</a:t>
            </a:r>
            <a:r>
              <a:rPr lang="en-US" sz="2000" dirty="0"/>
              <a:t> la cabeza y </a:t>
            </a:r>
            <a:r>
              <a:rPr lang="en-US" sz="2000" dirty="0" err="1"/>
              <a:t>quedó</a:t>
            </a:r>
            <a:r>
              <a:rPr lang="en-US" sz="2000" dirty="0"/>
              <a:t> </a:t>
            </a:r>
            <a:r>
              <a:rPr lang="en-US" sz="2000" dirty="0" err="1"/>
              <a:t>inconsciente</a:t>
            </a:r>
            <a:endParaRPr lang="en-US" sz="2000" dirty="0"/>
          </a:p>
          <a:p>
            <a:pPr marL="300038" lvl="1" indent="0">
              <a:buNone/>
            </a:pPr>
            <a:r>
              <a:rPr lang="en-US" sz="2000" dirty="0"/>
              <a:t>	- </a:t>
            </a:r>
            <a:r>
              <a:rPr lang="en-US" sz="2000" dirty="0" err="1"/>
              <a:t>Llegó</a:t>
            </a:r>
            <a:r>
              <a:rPr lang="en-US" sz="2000" dirty="0"/>
              <a:t> a la </a:t>
            </a:r>
            <a:r>
              <a:rPr lang="en-US" sz="2000" dirty="0" err="1"/>
              <a:t>sala</a:t>
            </a:r>
            <a:r>
              <a:rPr lang="en-US" sz="2000" dirty="0"/>
              <a:t> de </a:t>
            </a:r>
            <a:r>
              <a:rPr lang="en-US" sz="2000" dirty="0" err="1"/>
              <a:t>emergencias</a:t>
            </a:r>
            <a:r>
              <a:rPr lang="en-US" sz="2000" dirty="0"/>
              <a:t> con </a:t>
            </a:r>
            <a:r>
              <a:rPr lang="en-US" sz="2000" dirty="0" err="1"/>
              <a:t>una</a:t>
            </a:r>
            <a:r>
              <a:rPr lang="en-US" sz="2000" dirty="0"/>
              <a:t> </a:t>
            </a:r>
            <a:r>
              <a:rPr lang="en-US" sz="2000" dirty="0" err="1"/>
              <a:t>temperatura</a:t>
            </a:r>
            <a:r>
              <a:rPr lang="en-US" sz="2000" dirty="0"/>
              <a:t> de </a:t>
            </a:r>
            <a:r>
              <a:rPr lang="en-US" sz="2000" dirty="0" err="1"/>
              <a:t>casi</a:t>
            </a:r>
            <a:r>
              <a:rPr lang="en-US" sz="2000" dirty="0"/>
              <a:t> 110 </a:t>
            </a:r>
            <a:r>
              <a:rPr lang="en-US" sz="2000" dirty="0" err="1"/>
              <a:t>grados</a:t>
            </a:r>
            <a:endParaRPr lang="en-US" sz="2000" dirty="0"/>
          </a:p>
          <a:p>
            <a:pPr marL="300038" lvl="1" indent="0">
              <a:buNone/>
            </a:pPr>
            <a:r>
              <a:rPr lang="en-US" sz="2000" dirty="0"/>
              <a:t>	- </a:t>
            </a:r>
            <a:r>
              <a:rPr lang="en-US" sz="2000" dirty="0" err="1"/>
              <a:t>Murió</a:t>
            </a:r>
            <a:r>
              <a:rPr lang="en-US" sz="2000" dirty="0"/>
              <a:t> </a:t>
            </a:r>
            <a:r>
              <a:rPr lang="en-US" sz="2000" dirty="0" err="1"/>
              <a:t>en</a:t>
            </a:r>
            <a:r>
              <a:rPr lang="en-US" sz="2000" dirty="0"/>
              <a:t> </a:t>
            </a:r>
            <a:r>
              <a:rPr lang="en-US" sz="2000" dirty="0" err="1"/>
              <a:t>el</a:t>
            </a:r>
            <a:r>
              <a:rPr lang="en-US" sz="2000" dirty="0"/>
              <a:t> hospital</a:t>
            </a:r>
          </a:p>
        </p:txBody>
      </p:sp>
      <p:pic>
        <p:nvPicPr>
          <p:cNvPr id="6" name="Picture 5" descr="This is a photo of Gabriel Infante. He was a victim of heat stroke while installing fiber optic cables. ">
            <a:extLst>
              <a:ext uri="{FF2B5EF4-FFF2-40B4-BE49-F238E27FC236}">
                <a16:creationId xmlns:a16="http://schemas.microsoft.com/office/drawing/2014/main" id="{86BB3A38-6773-80CB-5B24-108E96176B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53550" y="1215485"/>
            <a:ext cx="2457450" cy="459105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778AEAB-F632-40A4-E8D7-FC943505FCAE}"/>
              </a:ext>
            </a:extLst>
          </p:cNvPr>
          <p:cNvSpPr txBox="1"/>
          <p:nvPr/>
        </p:nvSpPr>
        <p:spPr>
          <a:xfrm>
            <a:off x="381000" y="6334780"/>
            <a:ext cx="609337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1" indent="0">
              <a:buNone/>
            </a:pPr>
            <a:r>
              <a:rPr lang="en-US" sz="1400"/>
              <a:t>Source: OSHA News Clips Aug. 19-21, 2023</a:t>
            </a:r>
          </a:p>
          <a:p>
            <a:pPr marL="342900" lvl="1" indent="0">
              <a:buNone/>
            </a:pPr>
            <a:r>
              <a:rPr lang="en-US" sz="1400"/>
              <a:t>CNN, August 19, 2023</a:t>
            </a:r>
          </a:p>
        </p:txBody>
      </p:sp>
    </p:spTree>
    <p:extLst>
      <p:ext uri="{BB962C8B-B14F-4D97-AF65-F5344CB8AC3E}">
        <p14:creationId xmlns:p14="http://schemas.microsoft.com/office/powerpoint/2010/main" val="13567778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636C394-E4F6-234F-5BB8-658F91A979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106955"/>
            <a:ext cx="11430000" cy="4225650"/>
          </a:xfrm>
        </p:spPr>
        <p:txBody>
          <a:bodyPr/>
          <a:lstStyle/>
          <a:p>
            <a:r>
              <a:rPr lang="en-US" sz="2400" dirty="0"/>
              <a:t>2011-2021: </a:t>
            </a:r>
            <a:r>
              <a:rPr lang="en-US" sz="2400" b="1" dirty="0"/>
              <a:t>436</a:t>
            </a:r>
            <a:r>
              <a:rPr lang="en-US" sz="2400" dirty="0"/>
              <a:t> </a:t>
            </a:r>
            <a:r>
              <a:rPr lang="en-US" sz="2400" dirty="0" err="1"/>
              <a:t>muertes</a:t>
            </a:r>
            <a:r>
              <a:rPr lang="en-US" sz="2400" dirty="0"/>
              <a:t> </a:t>
            </a:r>
            <a:r>
              <a:rPr lang="en-US" sz="2400" dirty="0" err="1"/>
              <a:t>debido</a:t>
            </a:r>
            <a:r>
              <a:rPr lang="en-US" sz="2400" dirty="0"/>
              <a:t> a la </a:t>
            </a:r>
            <a:r>
              <a:rPr lang="en-US" sz="2400" dirty="0" err="1"/>
              <a:t>exposición</a:t>
            </a:r>
            <a:r>
              <a:rPr lang="en-US" sz="2400" dirty="0"/>
              <a:t> al </a:t>
            </a:r>
            <a:r>
              <a:rPr lang="en-US" sz="2400" dirty="0" err="1"/>
              <a:t>calor</a:t>
            </a:r>
            <a:r>
              <a:rPr lang="en-US" sz="2400" dirty="0"/>
              <a:t> </a:t>
            </a:r>
            <a:r>
              <a:rPr lang="en-US" sz="2400" dirty="0" err="1"/>
              <a:t>en</a:t>
            </a:r>
            <a:r>
              <a:rPr lang="en-US" sz="2400" dirty="0"/>
              <a:t> </a:t>
            </a:r>
            <a:r>
              <a:rPr lang="en-US" sz="2400" dirty="0" err="1"/>
              <a:t>el</a:t>
            </a:r>
            <a:r>
              <a:rPr lang="en-US" sz="2400" dirty="0"/>
              <a:t> </a:t>
            </a:r>
            <a:r>
              <a:rPr lang="en-US" sz="2400" dirty="0" err="1"/>
              <a:t>trabajo</a:t>
            </a:r>
            <a:endParaRPr lang="en-US" sz="2400" dirty="0"/>
          </a:p>
          <a:p>
            <a:r>
              <a:rPr lang="en-US" sz="2400" b="1" dirty="0"/>
              <a:t>35 </a:t>
            </a:r>
            <a:r>
              <a:rPr lang="en-US" sz="2400" b="1" dirty="0" err="1"/>
              <a:t>empleados</a:t>
            </a:r>
            <a:r>
              <a:rPr lang="en-US" sz="2400" b="1" dirty="0"/>
              <a:t> </a:t>
            </a:r>
            <a:r>
              <a:rPr lang="en-US" sz="2400" dirty="0" err="1"/>
              <a:t>murieron</a:t>
            </a:r>
            <a:r>
              <a:rPr lang="en-US" sz="2400" dirty="0"/>
              <a:t> </a:t>
            </a:r>
            <a:r>
              <a:rPr lang="en-US" sz="2400" dirty="0" err="1"/>
              <a:t>cada</a:t>
            </a:r>
            <a:r>
              <a:rPr lang="en-US" sz="2400" dirty="0"/>
              <a:t> </a:t>
            </a:r>
            <a:r>
              <a:rPr lang="en-US" sz="2400" dirty="0" err="1"/>
              <a:t>año</a:t>
            </a:r>
            <a:r>
              <a:rPr lang="en-US" sz="2400" dirty="0"/>
              <a:t> entre 2015-2019 </a:t>
            </a:r>
            <a:r>
              <a:rPr lang="en-US" sz="2400" dirty="0" err="1"/>
              <a:t>debido</a:t>
            </a:r>
            <a:r>
              <a:rPr lang="en-US" sz="2400" dirty="0"/>
              <a:t> a la </a:t>
            </a:r>
            <a:r>
              <a:rPr lang="en-US" sz="2400" dirty="0" err="1"/>
              <a:t>exposición</a:t>
            </a:r>
            <a:r>
              <a:rPr lang="en-US" sz="2400" dirty="0"/>
              <a:t> al </a:t>
            </a:r>
            <a:r>
              <a:rPr lang="en-US" sz="2400" dirty="0" err="1"/>
              <a:t>calor</a:t>
            </a:r>
            <a:r>
              <a:rPr lang="en-US" sz="2400" dirty="0"/>
              <a:t> </a:t>
            </a:r>
            <a:r>
              <a:rPr lang="en-US" sz="2400" dirty="0" err="1"/>
              <a:t>en</a:t>
            </a:r>
            <a:r>
              <a:rPr lang="en-US" sz="2400" dirty="0"/>
              <a:t> </a:t>
            </a:r>
            <a:r>
              <a:rPr lang="en-US" sz="2400" dirty="0" err="1"/>
              <a:t>el</a:t>
            </a:r>
            <a:r>
              <a:rPr lang="en-US" sz="2400" dirty="0"/>
              <a:t> </a:t>
            </a:r>
            <a:r>
              <a:rPr lang="en-US" sz="2400" dirty="0" err="1"/>
              <a:t>trabajo</a:t>
            </a:r>
            <a:endParaRPr lang="en-US" sz="2400" dirty="0"/>
          </a:p>
          <a:p>
            <a:pPr lvl="1"/>
            <a:r>
              <a:rPr lang="en-US" sz="2400" dirty="0" err="1"/>
              <a:t>Cada</a:t>
            </a:r>
            <a:r>
              <a:rPr lang="en-US" sz="2400" dirty="0"/>
              <a:t> </a:t>
            </a:r>
            <a:r>
              <a:rPr lang="en-US" sz="2400" dirty="0" err="1"/>
              <a:t>año</a:t>
            </a:r>
            <a:r>
              <a:rPr lang="en-US" sz="2400" dirty="0"/>
              <a:t>, un </a:t>
            </a:r>
            <a:r>
              <a:rPr lang="en-US" sz="2400" dirty="0" err="1"/>
              <a:t>promedio</a:t>
            </a:r>
            <a:r>
              <a:rPr lang="en-US" sz="2400" dirty="0"/>
              <a:t> de 2,700 </a:t>
            </a:r>
            <a:r>
              <a:rPr lang="en-US" sz="2400" dirty="0" err="1"/>
              <a:t>casos</a:t>
            </a:r>
            <a:r>
              <a:rPr lang="en-US" sz="2400" dirty="0"/>
              <a:t> de </a:t>
            </a:r>
            <a:r>
              <a:rPr lang="en-US" sz="2400" dirty="0" err="1"/>
              <a:t>calor</a:t>
            </a:r>
            <a:r>
              <a:rPr lang="en-US" sz="2400" dirty="0"/>
              <a:t> </a:t>
            </a:r>
            <a:r>
              <a:rPr lang="en-US" sz="2400" dirty="0" err="1"/>
              <a:t>ambiental</a:t>
            </a:r>
            <a:r>
              <a:rPr lang="en-US" sz="2400" dirty="0"/>
              <a:t> </a:t>
            </a:r>
            <a:r>
              <a:rPr lang="en-US" sz="2400" dirty="0" err="1"/>
              <a:t>resultaron</a:t>
            </a:r>
            <a:r>
              <a:rPr lang="en-US" sz="2400" dirty="0"/>
              <a:t> </a:t>
            </a:r>
            <a:r>
              <a:rPr lang="en-US" sz="2400" dirty="0" err="1"/>
              <a:t>en</a:t>
            </a:r>
            <a:r>
              <a:rPr lang="en-US" sz="2400" dirty="0"/>
              <a:t> días de </a:t>
            </a:r>
            <a:r>
              <a:rPr lang="en-US" sz="2400" dirty="0" err="1"/>
              <a:t>ausentismo</a:t>
            </a:r>
            <a:r>
              <a:rPr lang="en-US" sz="2400" dirty="0"/>
              <a:t> </a:t>
            </a:r>
            <a:r>
              <a:rPr lang="en-US" sz="2400" dirty="0" err="1"/>
              <a:t>laboral</a:t>
            </a:r>
            <a:endParaRPr lang="en-US" sz="2400" dirty="0"/>
          </a:p>
          <a:p>
            <a:r>
              <a:rPr lang="en-US" sz="2400" b="1" dirty="0"/>
              <a:t>Se </a:t>
            </a:r>
            <a:r>
              <a:rPr lang="en-US" sz="2400" b="1" dirty="0" err="1"/>
              <a:t>desconoce</a:t>
            </a:r>
            <a:r>
              <a:rPr lang="en-US" sz="2400" b="1" dirty="0"/>
              <a:t> </a:t>
            </a:r>
            <a:r>
              <a:rPr lang="en-US" sz="2400" b="1" dirty="0" err="1"/>
              <a:t>el</a:t>
            </a:r>
            <a:r>
              <a:rPr lang="en-US" sz="2400" b="1" dirty="0"/>
              <a:t> </a:t>
            </a:r>
            <a:r>
              <a:rPr lang="en-US" sz="2400" b="1" dirty="0" err="1"/>
              <a:t>número</a:t>
            </a:r>
            <a:r>
              <a:rPr lang="en-US" sz="2400" b="1" dirty="0"/>
              <a:t> </a:t>
            </a:r>
            <a:r>
              <a:rPr lang="en-US" sz="2400" b="1" dirty="0" err="1"/>
              <a:t>exacto</a:t>
            </a:r>
            <a:r>
              <a:rPr lang="en-US" sz="2400" b="1" dirty="0"/>
              <a:t> de </a:t>
            </a:r>
            <a:r>
              <a:rPr lang="en-US" sz="2400" b="1" dirty="0" err="1"/>
              <a:t>enfermedades</a:t>
            </a:r>
            <a:r>
              <a:rPr lang="en-US" sz="2400" b="1" dirty="0"/>
              <a:t> y </a:t>
            </a:r>
            <a:r>
              <a:rPr lang="en-US" sz="2400" b="1" dirty="0" err="1"/>
              <a:t>muertes</a:t>
            </a:r>
            <a:r>
              <a:rPr lang="en-US" sz="2400" b="1" dirty="0"/>
              <a:t> </a:t>
            </a:r>
            <a:r>
              <a:rPr lang="en-US" sz="2400" b="1" dirty="0" err="1"/>
              <a:t>causadas</a:t>
            </a:r>
            <a:r>
              <a:rPr lang="en-US" sz="2400" b="1" dirty="0"/>
              <a:t> </a:t>
            </a:r>
            <a:r>
              <a:rPr lang="en-US" sz="2400" b="1" dirty="0" err="1"/>
              <a:t>por</a:t>
            </a:r>
            <a:r>
              <a:rPr lang="en-US" sz="2400" b="1" dirty="0"/>
              <a:t> </a:t>
            </a:r>
            <a:r>
              <a:rPr lang="en-US" sz="2400" b="1" dirty="0" err="1"/>
              <a:t>el</a:t>
            </a:r>
            <a:r>
              <a:rPr lang="en-US" sz="2400" b="1" dirty="0"/>
              <a:t> </a:t>
            </a:r>
            <a:r>
              <a:rPr lang="en-US" sz="2400" b="1" dirty="0" err="1"/>
              <a:t>calor</a:t>
            </a:r>
            <a:endParaRPr lang="en-US" sz="2400" b="1" dirty="0"/>
          </a:p>
          <a:p>
            <a:pPr lvl="1"/>
            <a:r>
              <a:rPr lang="en-US" sz="2400" dirty="0" err="1"/>
              <a:t>Muchas</a:t>
            </a:r>
            <a:r>
              <a:rPr lang="en-US" sz="2400" dirty="0"/>
              <a:t> </a:t>
            </a:r>
            <a:r>
              <a:rPr lang="en-US" sz="2400" dirty="0" err="1"/>
              <a:t>veces</a:t>
            </a:r>
            <a:r>
              <a:rPr lang="en-US" sz="2400" dirty="0"/>
              <a:t> no se </a:t>
            </a:r>
            <a:r>
              <a:rPr lang="en-US" sz="2400" dirty="0" err="1"/>
              <a:t>reconocen</a:t>
            </a:r>
            <a:r>
              <a:rPr lang="en-US" sz="2400" dirty="0"/>
              <a:t> las </a:t>
            </a:r>
            <a:r>
              <a:rPr lang="en-US" sz="2400" dirty="0" err="1"/>
              <a:t>enfermedades</a:t>
            </a:r>
            <a:r>
              <a:rPr lang="en-US" sz="2400" dirty="0"/>
              <a:t> </a:t>
            </a:r>
            <a:r>
              <a:rPr lang="en-US" sz="2400" dirty="0" err="1"/>
              <a:t>por</a:t>
            </a:r>
            <a:r>
              <a:rPr lang="en-US" sz="2400" dirty="0"/>
              <a:t> </a:t>
            </a:r>
            <a:r>
              <a:rPr lang="en-US" sz="2400" dirty="0" err="1"/>
              <a:t>calor</a:t>
            </a:r>
            <a:r>
              <a:rPr lang="en-US" sz="2400" dirty="0"/>
              <a:t> </a:t>
            </a:r>
          </a:p>
          <a:p>
            <a:pPr lvl="1"/>
            <a:r>
              <a:rPr lang="en-US" sz="2400" dirty="0"/>
              <a:t>A menudo, la causa de la </a:t>
            </a:r>
            <a:r>
              <a:rPr lang="en-US" sz="2400" dirty="0" err="1"/>
              <a:t>muerte</a:t>
            </a:r>
            <a:r>
              <a:rPr lang="en-US" sz="2400" dirty="0"/>
              <a:t> se </a:t>
            </a:r>
            <a:r>
              <a:rPr lang="en-US" sz="2400" dirty="0" err="1"/>
              <a:t>registra</a:t>
            </a:r>
            <a:r>
              <a:rPr lang="en-US" sz="2400" dirty="0"/>
              <a:t> </a:t>
            </a:r>
            <a:r>
              <a:rPr lang="en-US" sz="2400" dirty="0" err="1"/>
              <a:t>como</a:t>
            </a:r>
            <a:r>
              <a:rPr lang="en-US" sz="2400" dirty="0"/>
              <a:t> </a:t>
            </a:r>
            <a:r>
              <a:rPr lang="en-US" sz="2400" dirty="0" err="1"/>
              <a:t>ataque</a:t>
            </a:r>
            <a:r>
              <a:rPr lang="en-US" sz="2400" dirty="0"/>
              <a:t> al </a:t>
            </a:r>
            <a:r>
              <a:rPr lang="en-US" sz="2400" dirty="0" err="1"/>
              <a:t>corazón</a:t>
            </a:r>
            <a:endParaRPr lang="en-US" sz="2400" dirty="0"/>
          </a:p>
          <a:p>
            <a:pPr lvl="1"/>
            <a:r>
              <a:rPr lang="en-US" sz="2400" dirty="0"/>
              <a:t>Las personas que </a:t>
            </a:r>
            <a:r>
              <a:rPr lang="en-US" sz="2400" dirty="0" err="1"/>
              <a:t>trabajan</a:t>
            </a:r>
            <a:r>
              <a:rPr lang="en-US" sz="2400" dirty="0"/>
              <a:t> </a:t>
            </a:r>
            <a:r>
              <a:rPr lang="en-US" sz="2400" dirty="0" err="1"/>
              <a:t>en</a:t>
            </a:r>
            <a:r>
              <a:rPr lang="en-US" sz="2400" dirty="0"/>
              <a:t> </a:t>
            </a:r>
            <a:r>
              <a:rPr lang="en-US" sz="2400" dirty="0" err="1"/>
              <a:t>entornos</a:t>
            </a:r>
            <a:r>
              <a:rPr lang="en-US" sz="2400" dirty="0"/>
              <a:t> </a:t>
            </a:r>
            <a:r>
              <a:rPr lang="en-US" sz="2400" dirty="0" err="1"/>
              <a:t>calurosos</a:t>
            </a:r>
            <a:r>
              <a:rPr lang="en-US" sz="2400" dirty="0"/>
              <a:t> </a:t>
            </a:r>
            <a:r>
              <a:rPr lang="en-US" sz="2400" dirty="0" err="1"/>
              <a:t>corren</a:t>
            </a:r>
            <a:r>
              <a:rPr lang="en-US" sz="2400" dirty="0"/>
              <a:t> </a:t>
            </a:r>
            <a:r>
              <a:rPr lang="en-US" sz="2400" dirty="0" err="1"/>
              <a:t>mucho</a:t>
            </a:r>
            <a:r>
              <a:rPr lang="en-US" sz="2400" dirty="0"/>
              <a:t> </a:t>
            </a:r>
            <a:r>
              <a:rPr lang="en-US" sz="2400" dirty="0" err="1"/>
              <a:t>más</a:t>
            </a:r>
            <a:r>
              <a:rPr lang="en-US" sz="2400" dirty="0"/>
              <a:t> </a:t>
            </a:r>
            <a:r>
              <a:rPr lang="en-US" sz="2400" dirty="0" err="1"/>
              <a:t>riesgo</a:t>
            </a:r>
            <a:r>
              <a:rPr lang="en-US" sz="2400" dirty="0"/>
              <a:t> de </a:t>
            </a:r>
            <a:r>
              <a:rPr lang="en-US" sz="2400" dirty="0" err="1"/>
              <a:t>sufrir</a:t>
            </a:r>
            <a:r>
              <a:rPr lang="en-US" sz="2400" dirty="0"/>
              <a:t> </a:t>
            </a:r>
            <a:r>
              <a:rPr lang="en-US" sz="2400" dirty="0" err="1"/>
              <a:t>lesiones</a:t>
            </a:r>
            <a:endParaRPr lang="en-US" sz="2400" dirty="0"/>
          </a:p>
          <a:p>
            <a:pPr marL="342900" lvl="1" indent="0">
              <a:buNone/>
            </a:pPr>
            <a:endParaRPr lang="en-US" sz="24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2454352-A855-B959-3FE6-364BBFF447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24328"/>
            <a:ext cx="11430000" cy="1014761"/>
          </a:xfrm>
        </p:spPr>
        <p:txBody>
          <a:bodyPr/>
          <a:lstStyle/>
          <a:p>
            <a:r>
              <a:rPr lang="en-US" dirty="0"/>
              <a:t>¿Por </a:t>
            </a:r>
            <a:r>
              <a:rPr lang="en-US" dirty="0" err="1"/>
              <a:t>qué</a:t>
            </a:r>
            <a:r>
              <a:rPr lang="en-US" dirty="0"/>
              <a:t> </a:t>
            </a:r>
            <a:r>
              <a:rPr lang="en-US" dirty="0" err="1"/>
              <a:t>debemos</a:t>
            </a:r>
            <a:r>
              <a:rPr lang="en-US" dirty="0"/>
              <a:t> </a:t>
            </a:r>
            <a:r>
              <a:rPr lang="en-US" dirty="0" err="1"/>
              <a:t>preocuparnos</a:t>
            </a:r>
            <a:r>
              <a:rPr lang="en-US" dirty="0"/>
              <a:t>? (</a:t>
            </a:r>
            <a:r>
              <a:rPr lang="en-US" dirty="0" err="1"/>
              <a:t>Continuación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1882304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CA0DD98-4002-9E13-0249-A29741E176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 </a:t>
            </a:r>
            <a:r>
              <a:rPr lang="en-US" dirty="0" err="1"/>
              <a:t>efecto</a:t>
            </a:r>
            <a:r>
              <a:rPr lang="en-US" dirty="0"/>
              <a:t> del </a:t>
            </a:r>
            <a:r>
              <a:rPr lang="en-US" dirty="0" err="1"/>
              <a:t>calor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lugar</a:t>
            </a:r>
            <a:r>
              <a:rPr lang="en-US" dirty="0"/>
              <a:t> de </a:t>
            </a:r>
            <a:r>
              <a:rPr lang="en-US" dirty="0" err="1"/>
              <a:t>trabajo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889DB3D-3552-6169-F131-BB9CE72F4B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1" y="1215485"/>
            <a:ext cx="7071985" cy="4225650"/>
          </a:xfrm>
        </p:spPr>
        <p:txBody>
          <a:bodyPr/>
          <a:lstStyle/>
          <a:p>
            <a:r>
              <a:rPr lang="en-US" dirty="0" err="1"/>
              <a:t>Trabajar</a:t>
            </a:r>
            <a:r>
              <a:rPr lang="en-US" dirty="0"/>
              <a:t> </a:t>
            </a:r>
            <a:r>
              <a:rPr lang="en-US" dirty="0" err="1"/>
              <a:t>expuesto</a:t>
            </a:r>
            <a:r>
              <a:rPr lang="en-US" dirty="0"/>
              <a:t> al </a:t>
            </a:r>
            <a:r>
              <a:rPr lang="en-US" dirty="0" err="1"/>
              <a:t>calor</a:t>
            </a:r>
            <a:r>
              <a:rPr lang="en-US" dirty="0"/>
              <a:t> </a:t>
            </a:r>
            <a:r>
              <a:rPr lang="en-US" dirty="0" err="1"/>
              <a:t>puede</a:t>
            </a:r>
            <a:r>
              <a:rPr lang="en-US" dirty="0"/>
              <a:t> </a:t>
            </a:r>
            <a:r>
              <a:rPr lang="en-US" dirty="0" err="1"/>
              <a:t>reducir</a:t>
            </a:r>
            <a:r>
              <a:rPr lang="en-US" dirty="0"/>
              <a:t> la </a:t>
            </a:r>
            <a:r>
              <a:rPr lang="en-US" dirty="0" err="1"/>
              <a:t>productividad</a:t>
            </a:r>
            <a:r>
              <a:rPr lang="en-US" dirty="0"/>
              <a:t>, </a:t>
            </a:r>
            <a:r>
              <a:rPr lang="en-US" dirty="0" err="1"/>
              <a:t>causar</a:t>
            </a:r>
            <a:r>
              <a:rPr lang="en-US" dirty="0"/>
              <a:t> </a:t>
            </a:r>
            <a:r>
              <a:rPr lang="en-US" dirty="0" err="1"/>
              <a:t>heridas</a:t>
            </a:r>
            <a:r>
              <a:rPr lang="en-US" dirty="0"/>
              <a:t>, </a:t>
            </a:r>
            <a:r>
              <a:rPr lang="en-US" dirty="0" err="1"/>
              <a:t>trastornos</a:t>
            </a:r>
            <a:r>
              <a:rPr lang="en-US" dirty="0"/>
              <a:t> y </a:t>
            </a:r>
            <a:r>
              <a:rPr lang="en-US" dirty="0" err="1"/>
              <a:t>incluso</a:t>
            </a:r>
            <a:r>
              <a:rPr lang="en-US" dirty="0"/>
              <a:t> la </a:t>
            </a:r>
            <a:r>
              <a:rPr lang="en-US" dirty="0" err="1"/>
              <a:t>muerte</a:t>
            </a:r>
            <a:endParaRPr lang="en-US" dirty="0"/>
          </a:p>
          <a:p>
            <a:r>
              <a:rPr lang="en-US" dirty="0"/>
              <a:t>Las personas que </a:t>
            </a:r>
            <a:r>
              <a:rPr lang="en-US" dirty="0" err="1"/>
              <a:t>trabajan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entornos</a:t>
            </a:r>
            <a:r>
              <a:rPr lang="en-US" dirty="0"/>
              <a:t> </a:t>
            </a:r>
            <a:r>
              <a:rPr lang="en-US" dirty="0" err="1"/>
              <a:t>calurosos</a:t>
            </a:r>
            <a:r>
              <a:rPr lang="en-US" dirty="0"/>
              <a:t> </a:t>
            </a:r>
            <a:r>
              <a:rPr lang="en-US" dirty="0" err="1"/>
              <a:t>corren</a:t>
            </a:r>
            <a:r>
              <a:rPr lang="en-US" dirty="0"/>
              <a:t> un mayor </a:t>
            </a:r>
            <a:r>
              <a:rPr lang="en-US" dirty="0" err="1"/>
              <a:t>riesgo</a:t>
            </a:r>
            <a:r>
              <a:rPr lang="en-US" dirty="0"/>
              <a:t> de </a:t>
            </a:r>
            <a:r>
              <a:rPr lang="en-US" dirty="0" err="1"/>
              <a:t>sufrir</a:t>
            </a:r>
            <a:r>
              <a:rPr lang="en-US" dirty="0"/>
              <a:t> </a:t>
            </a:r>
            <a:r>
              <a:rPr lang="en-US" dirty="0" err="1"/>
              <a:t>lesiones</a:t>
            </a:r>
            <a:endParaRPr lang="en-US" dirty="0"/>
          </a:p>
          <a:p>
            <a:pPr lvl="1"/>
            <a:r>
              <a:rPr lang="en-US" dirty="0"/>
              <a:t>Palmas </a:t>
            </a:r>
            <a:r>
              <a:rPr lang="en-US" dirty="0" err="1"/>
              <a:t>sudorosas</a:t>
            </a:r>
            <a:r>
              <a:rPr lang="en-US" dirty="0"/>
              <a:t>, </a:t>
            </a:r>
            <a:r>
              <a:rPr lang="en-US" dirty="0" err="1"/>
              <a:t>lentes</a:t>
            </a:r>
            <a:r>
              <a:rPr lang="en-US" dirty="0"/>
              <a:t> de </a:t>
            </a:r>
            <a:r>
              <a:rPr lang="en-US" dirty="0" err="1"/>
              <a:t>seguridad</a:t>
            </a:r>
            <a:r>
              <a:rPr lang="en-US" dirty="0"/>
              <a:t> </a:t>
            </a:r>
            <a:r>
              <a:rPr lang="en-US" dirty="0" err="1"/>
              <a:t>empañados</a:t>
            </a:r>
            <a:r>
              <a:rPr lang="en-US" dirty="0"/>
              <a:t> </a:t>
            </a:r>
          </a:p>
          <a:p>
            <a:pPr lvl="1"/>
            <a:r>
              <a:rPr lang="en-US" dirty="0" err="1"/>
              <a:t>Mareos</a:t>
            </a:r>
            <a:r>
              <a:rPr lang="en-US" dirty="0"/>
              <a:t> </a:t>
            </a:r>
          </a:p>
          <a:p>
            <a:pPr lvl="1"/>
            <a:r>
              <a:rPr lang="en-US" dirty="0" err="1"/>
              <a:t>Disminución</a:t>
            </a:r>
            <a:r>
              <a:rPr lang="en-US" dirty="0"/>
              <a:t> de las </a:t>
            </a:r>
            <a:r>
              <a:rPr lang="en-US" dirty="0" err="1"/>
              <a:t>funciones</a:t>
            </a:r>
            <a:r>
              <a:rPr lang="en-US" dirty="0"/>
              <a:t> </a:t>
            </a:r>
            <a:r>
              <a:rPr lang="en-US" dirty="0" err="1"/>
              <a:t>cerebrales</a:t>
            </a:r>
            <a:r>
              <a:rPr lang="en-US" dirty="0"/>
              <a:t> </a:t>
            </a:r>
          </a:p>
          <a:p>
            <a:endParaRPr lang="en-US" dirty="0"/>
          </a:p>
        </p:txBody>
      </p:sp>
      <p:pic>
        <p:nvPicPr>
          <p:cNvPr id="7" name="Picture 6" descr="An employee in a manufacturing facility wiping sweat off of his forehead. ">
            <a:extLst>
              <a:ext uri="{FF2B5EF4-FFF2-40B4-BE49-F238E27FC236}">
                <a16:creationId xmlns:a16="http://schemas.microsoft.com/office/drawing/2014/main" id="{F2A86B6E-4803-051F-D1D4-DABC5C8272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3685" y="1679912"/>
            <a:ext cx="4417314" cy="2944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67959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C536837-7954-F471-B12D-4A07FE756F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Enfermedades</a:t>
            </a:r>
            <a:r>
              <a:rPr lang="en-US"/>
              <a:t> </a:t>
            </a:r>
            <a:r>
              <a:rPr lang="en-US" err="1"/>
              <a:t>por</a:t>
            </a:r>
            <a:r>
              <a:rPr lang="en-US"/>
              <a:t> </a:t>
            </a:r>
            <a:r>
              <a:rPr lang="en-US" err="1"/>
              <a:t>calor</a:t>
            </a:r>
            <a:r>
              <a:rPr lang="en-US"/>
              <a:t>: </a:t>
            </a:r>
            <a:r>
              <a:rPr lang="en-US" err="1"/>
              <a:t>Asunto</a:t>
            </a:r>
            <a:r>
              <a:rPr lang="en-US"/>
              <a:t> de </a:t>
            </a:r>
            <a:r>
              <a:rPr lang="en-US" err="1"/>
              <a:t>vida</a:t>
            </a:r>
            <a:r>
              <a:rPr lang="en-US"/>
              <a:t> o </a:t>
            </a:r>
            <a:r>
              <a:rPr lang="en-US" err="1"/>
              <a:t>muerte</a:t>
            </a:r>
            <a:r>
              <a:rPr lang="en-US"/>
              <a:t> 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A08BEFE-9088-3E8F-8669-D945D80E1D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>
                <a:ea typeface="Roboto Regular"/>
              </a:rPr>
              <a:t>Las </a:t>
            </a:r>
            <a:r>
              <a:rPr lang="en-US" altLang="en-US" err="1">
                <a:ea typeface="Roboto Regular"/>
              </a:rPr>
              <a:t>enfermedades</a:t>
            </a:r>
            <a:r>
              <a:rPr lang="en-US" altLang="en-US">
                <a:ea typeface="Roboto Regular"/>
              </a:rPr>
              <a:t> </a:t>
            </a:r>
            <a:r>
              <a:rPr lang="en-US" altLang="en-US" err="1">
                <a:ea typeface="Roboto Regular"/>
              </a:rPr>
              <a:t>causadas</a:t>
            </a:r>
            <a:r>
              <a:rPr lang="en-US" altLang="en-US">
                <a:ea typeface="Roboto Regular"/>
              </a:rPr>
              <a:t> </a:t>
            </a:r>
            <a:r>
              <a:rPr lang="en-US" altLang="en-US" err="1">
                <a:ea typeface="Roboto Regular"/>
              </a:rPr>
              <a:t>por</a:t>
            </a:r>
            <a:r>
              <a:rPr lang="en-US" altLang="en-US">
                <a:ea typeface="Roboto Regular"/>
              </a:rPr>
              <a:t> </a:t>
            </a:r>
            <a:r>
              <a:rPr lang="en-US" altLang="en-US" err="1">
                <a:ea typeface="Roboto Regular"/>
              </a:rPr>
              <a:t>el</a:t>
            </a:r>
            <a:r>
              <a:rPr lang="en-US" altLang="en-US">
                <a:ea typeface="Roboto Regular"/>
              </a:rPr>
              <a:t> </a:t>
            </a:r>
            <a:r>
              <a:rPr lang="en-US" altLang="en-US" err="1">
                <a:ea typeface="Roboto Regular"/>
              </a:rPr>
              <a:t>calor</a:t>
            </a:r>
            <a:r>
              <a:rPr lang="en-US" altLang="en-US">
                <a:ea typeface="Roboto Regular"/>
              </a:rPr>
              <a:t> </a:t>
            </a:r>
            <a:r>
              <a:rPr lang="en-US" altLang="en-US" err="1">
                <a:ea typeface="Roboto Regular"/>
              </a:rPr>
              <a:t>pueden</a:t>
            </a:r>
            <a:r>
              <a:rPr lang="en-US" altLang="en-US">
                <a:ea typeface="Roboto Regular"/>
              </a:rPr>
              <a:t> ser </a:t>
            </a:r>
            <a:r>
              <a:rPr lang="en-US" altLang="en-US" err="1">
                <a:ea typeface="Roboto Regular"/>
              </a:rPr>
              <a:t>cuestión</a:t>
            </a:r>
            <a:r>
              <a:rPr lang="en-US" altLang="en-US">
                <a:ea typeface="Roboto Regular"/>
              </a:rPr>
              <a:t> de </a:t>
            </a:r>
            <a:r>
              <a:rPr lang="en-US" altLang="en-US" err="1">
                <a:ea typeface="Roboto Regular"/>
              </a:rPr>
              <a:t>vida</a:t>
            </a:r>
            <a:r>
              <a:rPr lang="en-US" altLang="en-US">
                <a:ea typeface="Roboto Regular"/>
              </a:rPr>
              <a:t> o </a:t>
            </a:r>
            <a:r>
              <a:rPr lang="en-US" altLang="en-US" err="1">
                <a:ea typeface="Roboto Regular"/>
              </a:rPr>
              <a:t>muerte</a:t>
            </a:r>
            <a:r>
              <a:rPr lang="en-US" altLang="en-US">
                <a:ea typeface="Roboto Regular"/>
              </a:rPr>
              <a:t>. </a:t>
            </a:r>
            <a:r>
              <a:rPr lang="en-US" altLang="en-US" err="1">
                <a:ea typeface="Roboto Regular"/>
              </a:rPr>
              <a:t>Todos</a:t>
            </a:r>
            <a:r>
              <a:rPr lang="en-US" altLang="en-US">
                <a:ea typeface="Roboto Regular"/>
              </a:rPr>
              <a:t> </a:t>
            </a:r>
            <a:r>
              <a:rPr lang="en-US" altLang="en-US" err="1">
                <a:ea typeface="Roboto Regular"/>
              </a:rPr>
              <a:t>los</a:t>
            </a:r>
            <a:r>
              <a:rPr lang="en-US" altLang="en-US">
                <a:ea typeface="Roboto Regular"/>
              </a:rPr>
              <a:t> </a:t>
            </a:r>
            <a:r>
              <a:rPr lang="en-US" altLang="en-US" err="1">
                <a:ea typeface="Roboto Regular"/>
              </a:rPr>
              <a:t>veranos</a:t>
            </a:r>
            <a:r>
              <a:rPr lang="en-US" altLang="en-US">
                <a:ea typeface="Roboto Regular"/>
              </a:rPr>
              <a:t> </a:t>
            </a:r>
            <a:r>
              <a:rPr lang="en-US" altLang="en-US" err="1">
                <a:ea typeface="Roboto Regular"/>
              </a:rPr>
              <a:t>mueren</a:t>
            </a:r>
            <a:r>
              <a:rPr lang="en-US" altLang="en-US">
                <a:ea typeface="Roboto Regular"/>
              </a:rPr>
              <a:t> </a:t>
            </a:r>
            <a:r>
              <a:rPr lang="en-US" altLang="en-US" err="1">
                <a:ea typeface="Roboto Regular"/>
              </a:rPr>
              <a:t>trabajadores</a:t>
            </a:r>
            <a:r>
              <a:rPr lang="en-US" altLang="en-US">
                <a:ea typeface="Roboto Regular"/>
              </a:rPr>
              <a:t> </a:t>
            </a:r>
            <a:r>
              <a:rPr lang="en-US" altLang="en-US" err="1">
                <a:ea typeface="Roboto Regular"/>
              </a:rPr>
              <a:t>por</a:t>
            </a:r>
            <a:r>
              <a:rPr lang="en-US" altLang="en-US">
                <a:ea typeface="Roboto Regular"/>
              </a:rPr>
              <a:t> </a:t>
            </a:r>
            <a:r>
              <a:rPr lang="en-US" altLang="en-US" err="1">
                <a:ea typeface="Roboto Regular"/>
              </a:rPr>
              <a:t>estrés</a:t>
            </a:r>
            <a:r>
              <a:rPr lang="en-US" altLang="en-US">
                <a:ea typeface="Roboto Regular"/>
              </a:rPr>
              <a:t> </a:t>
            </a:r>
            <a:r>
              <a:rPr lang="en-US" altLang="en-US" err="1">
                <a:ea typeface="Roboto Regular"/>
              </a:rPr>
              <a:t>por</a:t>
            </a:r>
            <a:r>
              <a:rPr lang="en-US" altLang="en-US">
                <a:ea typeface="Roboto Regular"/>
              </a:rPr>
              <a:t> </a:t>
            </a:r>
            <a:r>
              <a:rPr lang="en-US" altLang="en-US" err="1">
                <a:ea typeface="Roboto Regular"/>
              </a:rPr>
              <a:t>calor</a:t>
            </a:r>
            <a:r>
              <a:rPr lang="en-US" altLang="en-US">
                <a:ea typeface="Roboto Regular"/>
              </a:rPr>
              <a:t>, y </a:t>
            </a:r>
            <a:r>
              <a:rPr lang="en-US" altLang="en-US" err="1">
                <a:ea typeface="Roboto Regular"/>
              </a:rPr>
              <a:t>todas</a:t>
            </a:r>
            <a:r>
              <a:rPr lang="en-US" altLang="en-US">
                <a:ea typeface="Roboto Regular"/>
              </a:rPr>
              <a:t> las </a:t>
            </a:r>
            <a:r>
              <a:rPr lang="en-US" altLang="en-US" err="1">
                <a:ea typeface="Roboto Regular"/>
              </a:rPr>
              <a:t>muertes</a:t>
            </a:r>
            <a:r>
              <a:rPr lang="en-US" altLang="en-US">
                <a:ea typeface="Roboto Regular"/>
              </a:rPr>
              <a:t> son </a:t>
            </a:r>
            <a:r>
              <a:rPr lang="en-US" altLang="en-US" err="1">
                <a:ea typeface="Roboto Regular"/>
              </a:rPr>
              <a:t>evitables</a:t>
            </a:r>
            <a:r>
              <a:rPr lang="en-US" altLang="en-US">
                <a:ea typeface="Roboto Regular"/>
              </a:rPr>
              <a:t>.</a:t>
            </a:r>
          </a:p>
          <a:p>
            <a:r>
              <a:rPr lang="en-US" altLang="en-US" err="1">
                <a:ea typeface="Roboto Regular"/>
              </a:rPr>
              <a:t>Cuando</a:t>
            </a:r>
            <a:r>
              <a:rPr lang="en-US" altLang="en-US">
                <a:ea typeface="Roboto Regular"/>
              </a:rPr>
              <a:t> </a:t>
            </a:r>
            <a:r>
              <a:rPr lang="en-US" altLang="en-US" err="1">
                <a:ea typeface="Roboto Regular"/>
              </a:rPr>
              <a:t>el</a:t>
            </a:r>
            <a:r>
              <a:rPr lang="en-US" altLang="en-US">
                <a:ea typeface="Roboto Regular"/>
              </a:rPr>
              <a:t> </a:t>
            </a:r>
            <a:r>
              <a:rPr lang="en-US" altLang="en-US" err="1">
                <a:ea typeface="Roboto Regular"/>
              </a:rPr>
              <a:t>estrés</a:t>
            </a:r>
            <a:r>
              <a:rPr lang="en-US" altLang="en-US">
                <a:ea typeface="Roboto Regular"/>
              </a:rPr>
              <a:t> </a:t>
            </a:r>
            <a:r>
              <a:rPr lang="en-US" altLang="en-US" err="1">
                <a:ea typeface="Roboto Regular"/>
              </a:rPr>
              <a:t>por</a:t>
            </a:r>
            <a:r>
              <a:rPr lang="en-US" altLang="en-US">
                <a:ea typeface="Roboto Regular"/>
              </a:rPr>
              <a:t> </a:t>
            </a:r>
            <a:r>
              <a:rPr lang="en-US" altLang="en-US" err="1">
                <a:ea typeface="Roboto Regular"/>
              </a:rPr>
              <a:t>calor</a:t>
            </a:r>
            <a:r>
              <a:rPr lang="en-US" altLang="en-US">
                <a:ea typeface="Roboto Regular"/>
              </a:rPr>
              <a:t> no </a:t>
            </a:r>
            <a:r>
              <a:rPr lang="en-US" altLang="en-US" err="1">
                <a:ea typeface="Roboto Regular"/>
              </a:rPr>
              <a:t>mata</a:t>
            </a:r>
            <a:r>
              <a:rPr lang="en-US" altLang="en-US">
                <a:ea typeface="Roboto Regular"/>
              </a:rPr>
              <a:t> de </a:t>
            </a:r>
            <a:r>
              <a:rPr lang="en-US" altLang="en-US" err="1">
                <a:ea typeface="Roboto Regular"/>
              </a:rPr>
              <a:t>inmediato</a:t>
            </a:r>
            <a:r>
              <a:rPr lang="en-US" altLang="en-US">
                <a:ea typeface="Roboto Regular"/>
              </a:rPr>
              <a:t>, </a:t>
            </a:r>
            <a:r>
              <a:rPr lang="en-US" altLang="en-US" err="1">
                <a:ea typeface="Roboto Regular"/>
              </a:rPr>
              <a:t>puede</a:t>
            </a:r>
            <a:r>
              <a:rPr lang="en-US" altLang="en-US">
                <a:ea typeface="Roboto Regular"/>
              </a:rPr>
              <a:t> </a:t>
            </a:r>
            <a:r>
              <a:rPr lang="en-US" altLang="en-US" err="1">
                <a:ea typeface="Roboto Regular"/>
              </a:rPr>
              <a:t>paralizar</a:t>
            </a:r>
            <a:r>
              <a:rPr lang="en-US" altLang="en-US">
                <a:ea typeface="Roboto Regular"/>
              </a:rPr>
              <a:t> </a:t>
            </a:r>
            <a:r>
              <a:rPr lang="en-US" altLang="en-US" err="1">
                <a:ea typeface="Roboto Regular"/>
              </a:rPr>
              <a:t>los</a:t>
            </a:r>
            <a:r>
              <a:rPr lang="en-US" altLang="en-US">
                <a:ea typeface="Roboto Regular"/>
              </a:rPr>
              <a:t> </a:t>
            </a:r>
            <a:r>
              <a:rPr lang="en-US" altLang="en-US" err="1">
                <a:ea typeface="Roboto Regular"/>
              </a:rPr>
              <a:t>órganos</a:t>
            </a:r>
            <a:r>
              <a:rPr lang="en-US" altLang="en-US">
                <a:ea typeface="Roboto Regular"/>
              </a:rPr>
              <a:t> </a:t>
            </a:r>
            <a:r>
              <a:rPr lang="en-US" altLang="en-US" err="1">
                <a:ea typeface="Roboto Regular"/>
              </a:rPr>
              <a:t>principales</a:t>
            </a:r>
            <a:r>
              <a:rPr lang="en-US" altLang="en-US">
                <a:ea typeface="Roboto Regular"/>
              </a:rPr>
              <a:t> del </a:t>
            </a:r>
            <a:r>
              <a:rPr lang="en-US" altLang="en-US" err="1">
                <a:ea typeface="Roboto Regular"/>
              </a:rPr>
              <a:t>cuerpo</a:t>
            </a:r>
            <a:r>
              <a:rPr lang="en-US" altLang="en-US">
                <a:ea typeface="Roboto Regular"/>
              </a:rPr>
              <a:t> </a:t>
            </a:r>
            <a:r>
              <a:rPr lang="en-US" altLang="en-US" err="1">
                <a:ea typeface="Roboto Regular"/>
              </a:rPr>
              <a:t>causando</a:t>
            </a:r>
            <a:r>
              <a:rPr lang="en-US" altLang="en-US">
                <a:ea typeface="Roboto Regular"/>
              </a:rPr>
              <a:t> </a:t>
            </a:r>
            <a:r>
              <a:rPr lang="en-US" altLang="en-US" err="1">
                <a:ea typeface="Roboto Regular"/>
              </a:rPr>
              <a:t>daños</a:t>
            </a:r>
            <a:r>
              <a:rPr lang="en-US" altLang="en-US">
                <a:ea typeface="Roboto Regular"/>
              </a:rPr>
              <a:t> </a:t>
            </a:r>
            <a:r>
              <a:rPr lang="en-US" altLang="en-US" err="1">
                <a:ea typeface="Roboto Regular"/>
              </a:rPr>
              <a:t>agudos</a:t>
            </a:r>
            <a:r>
              <a:rPr lang="en-US" altLang="en-US">
                <a:ea typeface="Roboto Regular"/>
              </a:rPr>
              <a:t> </a:t>
            </a:r>
            <a:r>
              <a:rPr lang="en-US" altLang="en-US" err="1">
                <a:ea typeface="Roboto Regular"/>
              </a:rPr>
              <a:t>en</a:t>
            </a:r>
            <a:r>
              <a:rPr lang="en-US" altLang="en-US">
                <a:ea typeface="Roboto Regular"/>
              </a:rPr>
              <a:t> </a:t>
            </a:r>
            <a:r>
              <a:rPr lang="en-US" altLang="en-US" err="1">
                <a:ea typeface="Roboto Regular"/>
              </a:rPr>
              <a:t>el</a:t>
            </a:r>
            <a:r>
              <a:rPr lang="en-US" altLang="en-US">
                <a:ea typeface="Roboto Regular"/>
              </a:rPr>
              <a:t> </a:t>
            </a:r>
            <a:r>
              <a:rPr lang="en-US" altLang="en-US" err="1">
                <a:ea typeface="Roboto Regular"/>
              </a:rPr>
              <a:t>corazón</a:t>
            </a:r>
            <a:r>
              <a:rPr lang="en-US" altLang="en-US">
                <a:ea typeface="Roboto Regular"/>
              </a:rPr>
              <a:t>, </a:t>
            </a:r>
            <a:r>
              <a:rPr lang="en-US" altLang="en-US" err="1">
                <a:ea typeface="Roboto Regular"/>
              </a:rPr>
              <a:t>el</a:t>
            </a:r>
            <a:r>
              <a:rPr lang="en-US" altLang="en-US">
                <a:ea typeface="Roboto Regular"/>
              </a:rPr>
              <a:t> </a:t>
            </a:r>
            <a:r>
              <a:rPr lang="en-US" altLang="en-US" err="1">
                <a:ea typeface="Roboto Regular"/>
              </a:rPr>
              <a:t>hígado</a:t>
            </a:r>
            <a:r>
              <a:rPr lang="en-US" altLang="en-US">
                <a:ea typeface="Roboto Regular"/>
              </a:rPr>
              <a:t>, </a:t>
            </a:r>
            <a:r>
              <a:rPr lang="en-US" altLang="en-US" err="1">
                <a:ea typeface="Roboto Regular"/>
              </a:rPr>
              <a:t>los</a:t>
            </a:r>
            <a:r>
              <a:rPr lang="en-US" altLang="en-US">
                <a:ea typeface="Roboto Regular"/>
              </a:rPr>
              <a:t> </a:t>
            </a:r>
            <a:r>
              <a:rPr lang="en-US" altLang="en-US" err="1">
                <a:ea typeface="Roboto Regular"/>
              </a:rPr>
              <a:t>riñones</a:t>
            </a:r>
            <a:r>
              <a:rPr lang="en-US" altLang="en-US">
                <a:ea typeface="Roboto Regular"/>
              </a:rPr>
              <a:t> y </a:t>
            </a:r>
            <a:r>
              <a:rPr lang="en-US" altLang="en-US" err="1">
                <a:ea typeface="Roboto Regular"/>
              </a:rPr>
              <a:t>los</a:t>
            </a:r>
            <a:r>
              <a:rPr lang="en-US" altLang="en-US">
                <a:ea typeface="Roboto Regular"/>
              </a:rPr>
              <a:t> </a:t>
            </a:r>
            <a:r>
              <a:rPr lang="en-US" altLang="en-US" err="1">
                <a:ea typeface="Roboto Regular"/>
              </a:rPr>
              <a:t>músculos</a:t>
            </a:r>
            <a:r>
              <a:rPr lang="en-US" altLang="en-US">
                <a:ea typeface="Roboto Regular"/>
              </a:rPr>
              <a:t>, </a:t>
            </a:r>
            <a:r>
              <a:rPr lang="en-US" altLang="en-US" err="1">
                <a:ea typeface="Roboto Regular"/>
              </a:rPr>
              <a:t>problemas</a:t>
            </a:r>
            <a:r>
              <a:rPr lang="en-US" altLang="en-US">
                <a:ea typeface="Roboto Regular"/>
              </a:rPr>
              <a:t> </a:t>
            </a:r>
            <a:r>
              <a:rPr lang="en-US" altLang="en-US" err="1">
                <a:ea typeface="Roboto Regular"/>
              </a:rPr>
              <a:t>en</a:t>
            </a:r>
            <a:r>
              <a:rPr lang="en-US" altLang="en-US">
                <a:ea typeface="Roboto Regular"/>
              </a:rPr>
              <a:t> </a:t>
            </a:r>
            <a:r>
              <a:rPr lang="en-US" altLang="en-US" err="1">
                <a:ea typeface="Roboto Regular"/>
              </a:rPr>
              <a:t>el</a:t>
            </a:r>
            <a:r>
              <a:rPr lang="en-US" altLang="en-US">
                <a:ea typeface="Roboto Regular"/>
              </a:rPr>
              <a:t> </a:t>
            </a:r>
            <a:r>
              <a:rPr lang="en-US" altLang="en-US" err="1">
                <a:ea typeface="Roboto Regular"/>
              </a:rPr>
              <a:t>sistema</a:t>
            </a:r>
            <a:r>
              <a:rPr lang="en-US" altLang="en-US">
                <a:ea typeface="Roboto Regular"/>
              </a:rPr>
              <a:t> </a:t>
            </a:r>
            <a:r>
              <a:rPr lang="en-US" altLang="en-US" err="1">
                <a:ea typeface="Roboto Regular"/>
              </a:rPr>
              <a:t>nervioso</a:t>
            </a:r>
            <a:r>
              <a:rPr lang="en-US" altLang="en-US">
                <a:ea typeface="Roboto Regular"/>
              </a:rPr>
              <a:t> y </a:t>
            </a:r>
            <a:r>
              <a:rPr lang="en-US" altLang="en-US" err="1">
                <a:ea typeface="Roboto Regular"/>
              </a:rPr>
              <a:t>trastornos</a:t>
            </a:r>
            <a:r>
              <a:rPr lang="en-US" altLang="en-US">
                <a:ea typeface="Roboto Regular"/>
              </a:rPr>
              <a:t> </a:t>
            </a:r>
            <a:r>
              <a:rPr lang="en-US" altLang="en-US" err="1">
                <a:ea typeface="Roboto Regular"/>
              </a:rPr>
              <a:t>sanguíneos</a:t>
            </a:r>
            <a:r>
              <a:rPr lang="en-US" altLang="en-US">
                <a:ea typeface="Roboto Regular"/>
              </a:rPr>
              <a:t>.</a:t>
            </a:r>
          </a:p>
          <a:p>
            <a:endParaRPr lang="en-US" altLang="en-US">
              <a:ea typeface="Roboto Regular"/>
            </a:endParaRPr>
          </a:p>
          <a:p>
            <a:r>
              <a:rPr lang="en-US" altLang="en-US">
                <a:ea typeface="Roboto Regular"/>
              </a:rPr>
              <a:t>Las </a:t>
            </a:r>
            <a:r>
              <a:rPr lang="en-US" altLang="en-US" err="1">
                <a:ea typeface="Roboto Regular"/>
              </a:rPr>
              <a:t>lesiones</a:t>
            </a:r>
            <a:r>
              <a:rPr lang="en-US" altLang="en-US">
                <a:ea typeface="Roboto Regular"/>
              </a:rPr>
              <a:t> graves o la </a:t>
            </a:r>
            <a:r>
              <a:rPr lang="en-US" altLang="en-US" err="1">
                <a:ea typeface="Roboto Regular"/>
              </a:rPr>
              <a:t>muerte</a:t>
            </a:r>
            <a:r>
              <a:rPr lang="en-US" altLang="en-US">
                <a:ea typeface="Roboto Regular"/>
              </a:rPr>
              <a:t> </a:t>
            </a:r>
            <a:r>
              <a:rPr lang="en-US" altLang="en-US" err="1">
                <a:ea typeface="Roboto Regular"/>
              </a:rPr>
              <a:t>en</a:t>
            </a:r>
            <a:r>
              <a:rPr lang="en-US" altLang="en-US">
                <a:ea typeface="Roboto Regular"/>
              </a:rPr>
              <a:t> </a:t>
            </a:r>
            <a:r>
              <a:rPr lang="en-US" altLang="en-US" err="1">
                <a:ea typeface="Roboto Regular"/>
              </a:rPr>
              <a:t>el</a:t>
            </a:r>
            <a:r>
              <a:rPr lang="en-US" altLang="en-US">
                <a:ea typeface="Roboto Regular"/>
              </a:rPr>
              <a:t> </a:t>
            </a:r>
            <a:r>
              <a:rPr lang="en-US" altLang="en-US" err="1">
                <a:ea typeface="Roboto Regular"/>
              </a:rPr>
              <a:t>trabajo</a:t>
            </a:r>
            <a:r>
              <a:rPr lang="en-US" altLang="en-US">
                <a:ea typeface="Roboto Regular"/>
              </a:rPr>
              <a:t> </a:t>
            </a:r>
            <a:r>
              <a:rPr lang="en-US" altLang="en-US" err="1">
                <a:ea typeface="Roboto Regular"/>
              </a:rPr>
              <a:t>afectan</a:t>
            </a:r>
            <a:r>
              <a:rPr lang="en-US" altLang="en-US">
                <a:ea typeface="Roboto Regular"/>
              </a:rPr>
              <a:t> a </a:t>
            </a:r>
            <a:r>
              <a:rPr lang="en-US" altLang="en-US" err="1">
                <a:ea typeface="Roboto Regular"/>
              </a:rPr>
              <a:t>todos</a:t>
            </a:r>
            <a:r>
              <a:rPr lang="en-US" altLang="en-US">
                <a:ea typeface="Roboto Regular"/>
              </a:rPr>
              <a:t> </a:t>
            </a:r>
            <a:r>
              <a:rPr lang="en-US" altLang="en-US" err="1">
                <a:ea typeface="Roboto Regular"/>
              </a:rPr>
              <a:t>los</a:t>
            </a:r>
            <a:r>
              <a:rPr lang="en-US" altLang="en-US">
                <a:ea typeface="Roboto Regular"/>
              </a:rPr>
              <a:t> </a:t>
            </a:r>
            <a:r>
              <a:rPr lang="en-US" altLang="en-US" err="1">
                <a:ea typeface="Roboto Regular"/>
              </a:rPr>
              <a:t>trabajadores</a:t>
            </a:r>
            <a:r>
              <a:rPr lang="en-US" altLang="en-US">
                <a:ea typeface="Roboto Regular"/>
              </a:rPr>
              <a:t>.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628086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D90A342-086A-1E79-7FB3-F0D93A1A64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Seguimiento</a:t>
            </a:r>
            <a:r>
              <a:rPr lang="en-US" dirty="0"/>
              <a:t> del </a:t>
            </a:r>
            <a:r>
              <a:rPr lang="en-US" dirty="0" err="1"/>
              <a:t>calor</a:t>
            </a:r>
            <a:r>
              <a:rPr lang="en-US" dirty="0"/>
              <a:t> y la </a:t>
            </a:r>
            <a:r>
              <a:rPr lang="en-US" dirty="0" err="1"/>
              <a:t>salud</a:t>
            </a:r>
            <a:r>
              <a:rPr lang="en-US" dirty="0"/>
              <a:t> de </a:t>
            </a:r>
            <a:r>
              <a:rPr lang="en-US" dirty="0" err="1"/>
              <a:t>los</a:t>
            </a:r>
            <a:r>
              <a:rPr lang="en-US" dirty="0"/>
              <a:t> CDC</a:t>
            </a:r>
          </a:p>
        </p:txBody>
      </p:sp>
      <p:pic>
        <p:nvPicPr>
          <p:cNvPr id="4" name="Content Placeholder 4" descr="The is a screenshot of the CDC’s Heat-Related Illness and Temperature Map for July 24, 2023. The map shows the areas throughout the country that were most affected by heat-related illness on that date. The colors on the map show the average maximum temperature by county for the same day and year. ">
            <a:extLst>
              <a:ext uri="{FF2B5EF4-FFF2-40B4-BE49-F238E27FC236}">
                <a16:creationId xmlns:a16="http://schemas.microsoft.com/office/drawing/2014/main" id="{599FF8C7-7D62-FF97-C252-629140602C9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b="6486"/>
          <a:stretch/>
        </p:blipFill>
        <p:spPr>
          <a:xfrm>
            <a:off x="685800" y="1054691"/>
            <a:ext cx="10820400" cy="5803309"/>
          </a:xfrm>
        </p:spPr>
      </p:pic>
    </p:spTree>
    <p:extLst>
      <p:ext uri="{BB962C8B-B14F-4D97-AF65-F5344CB8AC3E}">
        <p14:creationId xmlns:p14="http://schemas.microsoft.com/office/powerpoint/2010/main" val="35867558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AD4AD79-681D-0E6E-3702-74272C3400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200722"/>
            <a:ext cx="11430000" cy="1014761"/>
          </a:xfrm>
        </p:spPr>
        <p:txBody>
          <a:bodyPr anchor="t">
            <a:normAutofit/>
          </a:bodyPr>
          <a:lstStyle/>
          <a:p>
            <a:r>
              <a:rPr lang="en-US" err="1"/>
              <a:t>Índice</a:t>
            </a:r>
            <a:r>
              <a:rPr lang="en-US"/>
              <a:t> de </a:t>
            </a:r>
            <a:r>
              <a:rPr lang="en-US" err="1"/>
              <a:t>calor</a:t>
            </a:r>
            <a:r>
              <a:rPr lang="en-US"/>
              <a:t> 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1D11CAE-21F3-E010-56CC-A23CC14257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215485"/>
            <a:ext cx="5619750" cy="4225650"/>
          </a:xfrm>
        </p:spPr>
        <p:txBody>
          <a:bodyPr>
            <a:normAutofit/>
          </a:bodyPr>
          <a:lstStyle/>
          <a:p>
            <a:pPr lvl="1"/>
            <a:r>
              <a:rPr lang="en-US" dirty="0" err="1"/>
              <a:t>Mide</a:t>
            </a:r>
            <a:r>
              <a:rPr lang="en-US" dirty="0"/>
              <a:t> la </a:t>
            </a:r>
            <a:r>
              <a:rPr lang="en-US" dirty="0" err="1"/>
              <a:t>temperatura</a:t>
            </a:r>
            <a:r>
              <a:rPr lang="en-US" dirty="0"/>
              <a:t> </a:t>
            </a:r>
            <a:r>
              <a:rPr lang="en-US" dirty="0" err="1"/>
              <a:t>percibida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cuerpo</a:t>
            </a:r>
            <a:r>
              <a:rPr lang="en-US" dirty="0"/>
              <a:t> </a:t>
            </a:r>
            <a:r>
              <a:rPr lang="en-US" dirty="0" err="1"/>
              <a:t>humano</a:t>
            </a:r>
            <a:endParaRPr lang="en-US" dirty="0"/>
          </a:p>
          <a:p>
            <a:pPr lvl="1"/>
            <a:r>
              <a:rPr lang="en-US" dirty="0"/>
              <a:t>El </a:t>
            </a:r>
            <a:r>
              <a:rPr lang="en-US" dirty="0" err="1"/>
              <a:t>cuerpo</a:t>
            </a:r>
            <a:r>
              <a:rPr lang="en-US" dirty="0"/>
              <a:t> </a:t>
            </a:r>
            <a:r>
              <a:rPr lang="en-US" dirty="0" err="1"/>
              <a:t>humano</a:t>
            </a:r>
            <a:r>
              <a:rPr lang="en-US" dirty="0"/>
              <a:t> se </a:t>
            </a:r>
            <a:r>
              <a:rPr lang="en-US" dirty="0" err="1"/>
              <a:t>siente</a:t>
            </a:r>
            <a:r>
              <a:rPr lang="en-US" dirty="0"/>
              <a:t> </a:t>
            </a:r>
            <a:r>
              <a:rPr lang="en-US" dirty="0" err="1"/>
              <a:t>más</a:t>
            </a:r>
            <a:r>
              <a:rPr lang="en-US" dirty="0"/>
              <a:t> caliente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condiciones</a:t>
            </a:r>
            <a:r>
              <a:rPr lang="en-US" dirty="0"/>
              <a:t> </a:t>
            </a:r>
            <a:r>
              <a:rPr lang="en-US" dirty="0" err="1"/>
              <a:t>húmedas</a:t>
            </a:r>
            <a:endParaRPr lang="en-US" dirty="0"/>
          </a:p>
          <a:p>
            <a:pPr lvl="1"/>
            <a:r>
              <a:rPr lang="en-US" dirty="0"/>
              <a:t>A </a:t>
            </a:r>
            <a:r>
              <a:rPr lang="en-US" dirty="0" err="1"/>
              <a:t>medida</a:t>
            </a:r>
            <a:r>
              <a:rPr lang="en-US" dirty="0"/>
              <a:t> que </a:t>
            </a:r>
            <a:r>
              <a:rPr lang="en-US" dirty="0" err="1"/>
              <a:t>aumentan</a:t>
            </a:r>
            <a:r>
              <a:rPr lang="en-US" dirty="0"/>
              <a:t> la </a:t>
            </a:r>
            <a:r>
              <a:rPr lang="en-US" dirty="0" err="1"/>
              <a:t>temperatura</a:t>
            </a:r>
            <a:r>
              <a:rPr lang="en-US" dirty="0"/>
              <a:t> y la </a:t>
            </a:r>
            <a:r>
              <a:rPr lang="en-US" dirty="0" err="1"/>
              <a:t>humedad</a:t>
            </a:r>
            <a:r>
              <a:rPr lang="en-US" dirty="0"/>
              <a:t> del </a:t>
            </a:r>
            <a:r>
              <a:rPr lang="en-US" dirty="0" err="1"/>
              <a:t>aire</a:t>
            </a:r>
            <a:r>
              <a:rPr lang="en-US" dirty="0"/>
              <a:t>, </a:t>
            </a:r>
            <a:r>
              <a:rPr lang="en-US" dirty="0" err="1"/>
              <a:t>aumenta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índice</a:t>
            </a:r>
            <a:r>
              <a:rPr lang="en-US" dirty="0"/>
              <a:t> de </a:t>
            </a:r>
            <a:r>
              <a:rPr lang="en-US" dirty="0" err="1"/>
              <a:t>calor</a:t>
            </a:r>
            <a:r>
              <a:rPr lang="en-US" dirty="0"/>
              <a:t> </a:t>
            </a:r>
          </a:p>
          <a:p>
            <a:endParaRPr lang="en-US" dirty="0"/>
          </a:p>
        </p:txBody>
      </p:sp>
      <p:pic>
        <p:nvPicPr>
          <p:cNvPr id="5" name="Picture 2" descr="The National Weather Service’s Heat Index Chart&#10;">
            <a:extLst>
              <a:ext uri="{FF2B5EF4-FFF2-40B4-BE49-F238E27FC236}">
                <a16:creationId xmlns:a16="http://schemas.microsoft.com/office/drawing/2014/main" id="{6F4735B3-BFFF-FD4D-C223-FE02D95792E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1" t="3773" r="4425" b="4252"/>
          <a:stretch/>
        </p:blipFill>
        <p:spPr bwMode="auto">
          <a:xfrm>
            <a:off x="5934802" y="1215483"/>
            <a:ext cx="5942146" cy="375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64431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318E102-07E9-F2E5-844A-F96F111B99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215485"/>
            <a:ext cx="6196263" cy="4225650"/>
          </a:xfrm>
        </p:spPr>
        <p:txBody>
          <a:bodyPr/>
          <a:lstStyle/>
          <a:p>
            <a:r>
              <a:rPr lang="en-US" err="1"/>
              <a:t>Construcción</a:t>
            </a:r>
            <a:endParaRPr lang="en-US"/>
          </a:p>
          <a:p>
            <a:pPr lvl="1"/>
            <a:r>
              <a:rPr lang="en-US" err="1"/>
              <a:t>Tejados</a:t>
            </a:r>
            <a:r>
              <a:rPr lang="en-US"/>
              <a:t>, </a:t>
            </a:r>
            <a:r>
              <a:rPr lang="en-US" err="1"/>
              <a:t>carreteras</a:t>
            </a:r>
            <a:r>
              <a:rPr lang="en-US"/>
              <a:t>, </a:t>
            </a:r>
            <a:r>
              <a:rPr lang="en-US" err="1"/>
              <a:t>obras</a:t>
            </a:r>
            <a:r>
              <a:rPr lang="en-US"/>
              <a:t> al </a:t>
            </a:r>
            <a:r>
              <a:rPr lang="en-US" err="1"/>
              <a:t>aire</a:t>
            </a:r>
            <a:r>
              <a:rPr lang="en-US"/>
              <a:t> libre</a:t>
            </a:r>
          </a:p>
          <a:p>
            <a:r>
              <a:rPr lang="en-US" err="1"/>
              <a:t>Fabricación</a:t>
            </a:r>
            <a:endParaRPr lang="en-US"/>
          </a:p>
          <a:p>
            <a:pPr lvl="1"/>
            <a:r>
              <a:rPr lang="en-US"/>
              <a:t>Fuentes locales de </a:t>
            </a:r>
            <a:r>
              <a:rPr lang="en-US" err="1"/>
              <a:t>calor</a:t>
            </a:r>
            <a:r>
              <a:rPr lang="en-US"/>
              <a:t> (</a:t>
            </a:r>
            <a:r>
              <a:rPr lang="en-US" err="1"/>
              <a:t>por</a:t>
            </a:r>
            <a:r>
              <a:rPr lang="en-US"/>
              <a:t> </a:t>
            </a:r>
            <a:r>
              <a:rPr lang="en-US" err="1"/>
              <a:t>ejemplo</a:t>
            </a:r>
            <a:r>
              <a:rPr lang="en-US"/>
              <a:t>, </a:t>
            </a:r>
            <a:r>
              <a:rPr lang="en-US" err="1"/>
              <a:t>productos</a:t>
            </a:r>
            <a:r>
              <a:rPr lang="en-US"/>
              <a:t> de </a:t>
            </a:r>
            <a:r>
              <a:rPr lang="en-US" err="1"/>
              <a:t>papel</a:t>
            </a:r>
            <a:r>
              <a:rPr lang="en-US"/>
              <a:t>, </a:t>
            </a:r>
            <a:r>
              <a:rPr lang="en-US" err="1"/>
              <a:t>asfalto</a:t>
            </a:r>
            <a:r>
              <a:rPr lang="en-US"/>
              <a:t>, </a:t>
            </a:r>
            <a:r>
              <a:rPr lang="en-US" err="1"/>
              <a:t>cemento</a:t>
            </a:r>
            <a:r>
              <a:rPr lang="en-US"/>
              <a:t>)</a:t>
            </a:r>
          </a:p>
          <a:p>
            <a:r>
              <a:rPr lang="en-US" err="1"/>
              <a:t>Panaderías</a:t>
            </a:r>
            <a:r>
              <a:rPr lang="en-US"/>
              <a:t>, </a:t>
            </a:r>
            <a:r>
              <a:rPr lang="en-US" err="1"/>
              <a:t>cocinas</a:t>
            </a:r>
            <a:r>
              <a:rPr lang="en-US"/>
              <a:t>, </a:t>
            </a:r>
            <a:r>
              <a:rPr lang="en-US" err="1"/>
              <a:t>lavanderías</a:t>
            </a:r>
            <a:r>
              <a:rPr lang="en-US"/>
              <a:t> </a:t>
            </a:r>
          </a:p>
          <a:p>
            <a:r>
              <a:rPr lang="en-US"/>
              <a:t>Agricultura</a:t>
            </a:r>
          </a:p>
          <a:p>
            <a:r>
              <a:rPr lang="en-US" err="1"/>
              <a:t>Jardinería</a:t>
            </a:r>
            <a:endParaRPr lang="en-US"/>
          </a:p>
          <a:p>
            <a:endParaRPr lang="en-US"/>
          </a:p>
          <a:p>
            <a:pPr lvl="1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7A08816-86CD-1F1B-4CF7-68FD23154B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¿</a:t>
            </a:r>
            <a:r>
              <a:rPr lang="en-US" err="1"/>
              <a:t>Quién</a:t>
            </a:r>
            <a:r>
              <a:rPr lang="en-US"/>
              <a:t> </a:t>
            </a:r>
            <a:r>
              <a:rPr lang="en-US" err="1"/>
              <a:t>corre</a:t>
            </a:r>
            <a:r>
              <a:rPr lang="en-US"/>
              <a:t> </a:t>
            </a:r>
            <a:r>
              <a:rPr lang="en-US" err="1"/>
              <a:t>el</a:t>
            </a:r>
            <a:r>
              <a:rPr lang="en-US"/>
              <a:t> </a:t>
            </a:r>
            <a:r>
              <a:rPr lang="en-US" err="1"/>
              <a:t>riesgo</a:t>
            </a:r>
            <a:r>
              <a:rPr lang="en-US"/>
              <a:t>?</a:t>
            </a:r>
          </a:p>
        </p:txBody>
      </p:sp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2B93BA1D-AC7B-5A30-0A4F-66EF052C63DC}"/>
              </a:ext>
            </a:extLst>
          </p:cNvPr>
          <p:cNvSpPr txBox="1">
            <a:spLocks/>
          </p:cNvSpPr>
          <p:nvPr/>
        </p:nvSpPr>
        <p:spPr>
          <a:xfrm>
            <a:off x="6753726" y="1203417"/>
            <a:ext cx="6196263" cy="4225650"/>
          </a:xfrm>
          <a:prstGeom prst="rect">
            <a:avLst/>
          </a:prstGeom>
        </p:spPr>
        <p:txBody>
          <a:bodyPr/>
          <a:lstStyle>
            <a:lvl1pPr marL="257175" indent="-257175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Roboto Regular"/>
                <a:ea typeface="+mn-ea"/>
                <a:cs typeface="Roboto Regular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Roboto Regular"/>
                <a:ea typeface="+mn-ea"/>
                <a:cs typeface="Roboto Regular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Roboto Regular"/>
                <a:ea typeface="+mn-ea"/>
                <a:cs typeface="Roboto Regular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Roboto Regular"/>
                <a:ea typeface="+mn-ea"/>
                <a:cs typeface="Roboto Regular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Roboto Regular"/>
                <a:ea typeface="+mn-ea"/>
                <a:cs typeface="Roboto Regular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err="1"/>
              <a:t>Marítimo</a:t>
            </a:r>
            <a:r>
              <a:rPr lang="en-US" sz="2800"/>
              <a:t> </a:t>
            </a:r>
          </a:p>
          <a:p>
            <a:r>
              <a:rPr lang="en-US" sz="2800" err="1"/>
              <a:t>Fábricas</a:t>
            </a:r>
            <a:r>
              <a:rPr lang="en-US" sz="2800"/>
              <a:t> de </a:t>
            </a:r>
            <a:r>
              <a:rPr lang="en-US" sz="2800" err="1"/>
              <a:t>hierro</a:t>
            </a:r>
            <a:r>
              <a:rPr lang="en-US" sz="2800"/>
              <a:t> y </a:t>
            </a:r>
            <a:r>
              <a:rPr lang="en-US" sz="2800" err="1"/>
              <a:t>acero</a:t>
            </a:r>
            <a:r>
              <a:rPr lang="en-US" sz="2800"/>
              <a:t> </a:t>
            </a:r>
          </a:p>
          <a:p>
            <a:r>
              <a:rPr lang="en-US" sz="2800" err="1"/>
              <a:t>Fundiciones</a:t>
            </a:r>
            <a:endParaRPr lang="en-US" sz="2800"/>
          </a:p>
          <a:p>
            <a:r>
              <a:rPr lang="en-US" sz="2800" err="1"/>
              <a:t>Correo</a:t>
            </a:r>
            <a:r>
              <a:rPr lang="en-US" sz="2800"/>
              <a:t> y </a:t>
            </a:r>
            <a:r>
              <a:rPr lang="en-US" sz="2800" err="1"/>
              <a:t>envíos</a:t>
            </a:r>
            <a:r>
              <a:rPr lang="en-US" sz="2800"/>
              <a:t> de </a:t>
            </a:r>
            <a:r>
              <a:rPr lang="en-US" sz="2800" err="1"/>
              <a:t>paquetes</a:t>
            </a:r>
            <a:r>
              <a:rPr lang="en-US" sz="2800"/>
              <a:t> </a:t>
            </a:r>
          </a:p>
          <a:p>
            <a:r>
              <a:rPr lang="en-US" sz="2800" err="1"/>
              <a:t>Almacenamiento</a:t>
            </a:r>
            <a:endParaRPr lang="en-US" sz="2800"/>
          </a:p>
          <a:p>
            <a:r>
              <a:rPr lang="en-US" sz="2800" err="1"/>
              <a:t>Servicios</a:t>
            </a:r>
            <a:r>
              <a:rPr lang="en-US" sz="2800"/>
              <a:t> </a:t>
            </a:r>
            <a:r>
              <a:rPr lang="en-US" sz="2800" err="1"/>
              <a:t>eléctricos</a:t>
            </a:r>
            <a:endParaRPr lang="en-US" sz="2800"/>
          </a:p>
          <a:p>
            <a:r>
              <a:rPr lang="en-US" sz="2800" err="1"/>
              <a:t>Servicios</a:t>
            </a:r>
            <a:r>
              <a:rPr lang="en-US" sz="2800"/>
              <a:t> de </a:t>
            </a:r>
            <a:r>
              <a:rPr lang="en-US" sz="2800" err="1"/>
              <a:t>bomberos</a:t>
            </a:r>
            <a:r>
              <a:rPr lang="en-US" sz="2800"/>
              <a:t> </a:t>
            </a:r>
          </a:p>
          <a:p>
            <a:endParaRPr lang="en-US"/>
          </a:p>
          <a:p>
            <a:pPr lvl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174702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BC445B-BF1F-14FA-B793-CB510237004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Estrés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calor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041321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D4F1780-F354-BC87-731F-79FBEDF0E9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Cómo</a:t>
            </a:r>
            <a:r>
              <a:rPr lang="en-US"/>
              <a:t> se </a:t>
            </a:r>
            <a:r>
              <a:rPr lang="en-US" err="1"/>
              <a:t>enfría</a:t>
            </a:r>
            <a:r>
              <a:rPr lang="en-US"/>
              <a:t> </a:t>
            </a:r>
            <a:r>
              <a:rPr lang="en-US" err="1"/>
              <a:t>el</a:t>
            </a:r>
            <a:r>
              <a:rPr lang="en-US"/>
              <a:t> </a:t>
            </a:r>
            <a:r>
              <a:rPr lang="en-US" err="1"/>
              <a:t>cuerpo</a:t>
            </a:r>
            <a:r>
              <a:rPr lang="en-US"/>
              <a:t> </a:t>
            </a:r>
          </a:p>
        </p:txBody>
      </p:sp>
      <p:pic>
        <p:nvPicPr>
          <p:cNvPr id="6" name="Picture 5" descr="A human body with the circulatory system (veins and arteries). ">
            <a:extLst>
              <a:ext uri="{FF2B5EF4-FFF2-40B4-BE49-F238E27FC236}">
                <a16:creationId xmlns:a16="http://schemas.microsoft.com/office/drawing/2014/main" id="{CFCC3C21-25A0-491E-8C2F-2234BF73013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87292" y="978141"/>
            <a:ext cx="3323708" cy="4700337"/>
          </a:xfrm>
          <a:prstGeom prst="rect">
            <a:avLst/>
          </a:prstGeom>
        </p:spPr>
      </p:pic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0064FBC-92D0-3AFE-B415-D073925871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999" y="1215485"/>
            <a:ext cx="9122229" cy="4225650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ts val="1200"/>
              </a:spcBef>
            </a:pPr>
            <a:r>
              <a:rPr lang="en-US" altLang="en-US" sz="2800" dirty="0"/>
              <a:t>La </a:t>
            </a:r>
            <a:r>
              <a:rPr lang="en-US" altLang="en-US" sz="2800" dirty="0" err="1"/>
              <a:t>sangre</a:t>
            </a:r>
            <a:r>
              <a:rPr lang="en-US" altLang="en-US" sz="2800" dirty="0"/>
              <a:t> </a:t>
            </a:r>
            <a:r>
              <a:rPr lang="en-US" altLang="en-US" sz="2800" dirty="0" err="1"/>
              <a:t>circula</a:t>
            </a:r>
            <a:r>
              <a:rPr lang="en-US" altLang="en-US" sz="2800" dirty="0"/>
              <a:t> </a:t>
            </a:r>
            <a:r>
              <a:rPr lang="en-US" altLang="en-US" sz="2800" dirty="0" err="1"/>
              <a:t>desde</a:t>
            </a:r>
            <a:r>
              <a:rPr lang="en-US" altLang="en-US" sz="2800" dirty="0"/>
              <a:t> </a:t>
            </a:r>
            <a:r>
              <a:rPr lang="en-US" altLang="en-US" sz="2800" dirty="0" err="1"/>
              <a:t>el</a:t>
            </a:r>
            <a:r>
              <a:rPr lang="en-US" altLang="en-US" sz="2800" dirty="0"/>
              <a:t> </a:t>
            </a:r>
            <a:r>
              <a:rPr lang="en-US" altLang="en-US" sz="2800" dirty="0" err="1"/>
              <a:t>corazón</a:t>
            </a:r>
            <a:r>
              <a:rPr lang="en-US" altLang="en-US" sz="2800" dirty="0"/>
              <a:t> hasta </a:t>
            </a:r>
            <a:r>
              <a:rPr lang="en-US" altLang="en-US" sz="2800" dirty="0" err="1"/>
              <a:t>los</a:t>
            </a:r>
            <a:r>
              <a:rPr lang="en-US" altLang="en-US" sz="2800" dirty="0"/>
              <a:t> </a:t>
            </a:r>
            <a:r>
              <a:rPr lang="en-US" altLang="en-US" sz="2800" dirty="0" err="1"/>
              <a:t>vasos</a:t>
            </a:r>
            <a:r>
              <a:rPr lang="en-US" altLang="en-US" sz="2800" dirty="0"/>
              <a:t> </a:t>
            </a:r>
            <a:r>
              <a:rPr lang="en-US" altLang="en-US" sz="2800" dirty="0" err="1"/>
              <a:t>sanguíneos</a:t>
            </a:r>
            <a:r>
              <a:rPr lang="en-US" altLang="en-US" sz="2800" dirty="0"/>
              <a:t> </a:t>
            </a:r>
            <a:r>
              <a:rPr lang="en-US" altLang="en-US" sz="2800" dirty="0" err="1"/>
              <a:t>situados</a:t>
            </a:r>
            <a:r>
              <a:rPr lang="en-US" altLang="en-US" sz="2800" dirty="0"/>
              <a:t> bajo la </a:t>
            </a:r>
            <a:r>
              <a:rPr lang="en-US" altLang="en-US" sz="2800" dirty="0" err="1"/>
              <a:t>piel</a:t>
            </a:r>
            <a:endParaRPr lang="en-US" altLang="en-US" sz="2800" dirty="0"/>
          </a:p>
          <a:p>
            <a:pPr lvl="1">
              <a:lnSpc>
                <a:spcPct val="90000"/>
              </a:lnSpc>
              <a:spcBef>
                <a:spcPts val="1200"/>
              </a:spcBef>
            </a:pPr>
            <a:r>
              <a:rPr lang="en-US" altLang="en-US" dirty="0" err="1"/>
              <a:t>pierde</a:t>
            </a:r>
            <a:r>
              <a:rPr lang="en-US" altLang="en-US" dirty="0"/>
              <a:t> </a:t>
            </a:r>
            <a:r>
              <a:rPr lang="en-US" altLang="en-US" dirty="0" err="1"/>
              <a:t>calor</a:t>
            </a:r>
            <a:r>
              <a:rPr lang="en-US" altLang="en-US" dirty="0"/>
              <a:t> </a:t>
            </a:r>
            <a:r>
              <a:rPr lang="en-US" altLang="en-US" dirty="0" err="1"/>
              <a:t>por</a:t>
            </a:r>
            <a:r>
              <a:rPr lang="en-US" altLang="en-US" dirty="0"/>
              <a:t> </a:t>
            </a:r>
            <a:r>
              <a:rPr lang="en-US" altLang="en-US" dirty="0" err="1"/>
              <a:t>convección</a:t>
            </a:r>
            <a:endParaRPr lang="en-US" altLang="en-US" dirty="0"/>
          </a:p>
          <a:p>
            <a:pPr>
              <a:lnSpc>
                <a:spcPct val="90000"/>
              </a:lnSpc>
              <a:spcBef>
                <a:spcPts val="1200"/>
              </a:spcBef>
            </a:pPr>
            <a:r>
              <a:rPr lang="en-US" altLang="en-US" sz="2800" dirty="0" err="1"/>
              <a:t>Suda</a:t>
            </a:r>
            <a:r>
              <a:rPr lang="en-US" altLang="en-US" sz="2800" dirty="0"/>
              <a:t> </a:t>
            </a:r>
            <a:r>
              <a:rPr lang="en-US" altLang="en-US" sz="2800" dirty="0" err="1"/>
              <a:t>más</a:t>
            </a:r>
            <a:r>
              <a:rPr lang="en-US" altLang="en-US" sz="2800" dirty="0"/>
              <a:t> </a:t>
            </a:r>
          </a:p>
          <a:p>
            <a:pPr lvl="1">
              <a:lnSpc>
                <a:spcPct val="90000"/>
              </a:lnSpc>
              <a:spcBef>
                <a:spcPts val="1200"/>
              </a:spcBef>
            </a:pPr>
            <a:r>
              <a:rPr lang="en-US" altLang="en-US" dirty="0" err="1"/>
              <a:t>pierde</a:t>
            </a:r>
            <a:r>
              <a:rPr lang="en-US" altLang="en-US" dirty="0"/>
              <a:t> </a:t>
            </a:r>
            <a:r>
              <a:rPr lang="en-US" altLang="en-US" dirty="0" err="1"/>
              <a:t>calor</a:t>
            </a:r>
            <a:r>
              <a:rPr lang="en-US" altLang="en-US" dirty="0"/>
              <a:t> </a:t>
            </a:r>
            <a:r>
              <a:rPr lang="en-US" altLang="en-US" dirty="0" err="1"/>
              <a:t>por</a:t>
            </a:r>
            <a:r>
              <a:rPr lang="en-US" altLang="en-US" dirty="0"/>
              <a:t> </a:t>
            </a:r>
            <a:r>
              <a:rPr lang="en-US" altLang="en-US" dirty="0" err="1"/>
              <a:t>evaporación</a:t>
            </a:r>
            <a:endParaRPr lang="en-US" altLang="en-US" dirty="0"/>
          </a:p>
          <a:p>
            <a:pPr lvl="1">
              <a:lnSpc>
                <a:spcPct val="90000"/>
              </a:lnSpc>
              <a:spcBef>
                <a:spcPts val="1200"/>
              </a:spcBef>
            </a:pPr>
            <a:r>
              <a:rPr lang="en-US" altLang="en-US" dirty="0"/>
              <a:t>PERO: </a:t>
            </a:r>
            <a:r>
              <a:rPr lang="en-US" altLang="en-US" dirty="0" err="1"/>
              <a:t>el</a:t>
            </a:r>
            <a:r>
              <a:rPr lang="en-US" altLang="en-US" dirty="0"/>
              <a:t> </a:t>
            </a:r>
            <a:r>
              <a:rPr lang="en-US" altLang="en-US" dirty="0" err="1"/>
              <a:t>mecanismo</a:t>
            </a:r>
            <a:r>
              <a:rPr lang="en-US" altLang="en-US" dirty="0"/>
              <a:t> del sudor </a:t>
            </a:r>
            <a:r>
              <a:rPr lang="en-US" altLang="en-US" dirty="0" err="1"/>
              <a:t>puede</a:t>
            </a:r>
            <a:r>
              <a:rPr lang="en-US" altLang="en-US" dirty="0"/>
              <a:t> </a:t>
            </a:r>
            <a:r>
              <a:rPr lang="en-US" altLang="en-US" dirty="0" err="1"/>
              <a:t>fallar</a:t>
            </a:r>
            <a:endParaRPr lang="en-US" altLang="en-US" dirty="0"/>
          </a:p>
          <a:p>
            <a:pPr>
              <a:lnSpc>
                <a:spcPct val="90000"/>
              </a:lnSpc>
              <a:spcBef>
                <a:spcPts val="1200"/>
              </a:spcBef>
            </a:pPr>
            <a:r>
              <a:rPr lang="en-US" altLang="en-US" sz="2800" dirty="0"/>
              <a:t>El </a:t>
            </a:r>
            <a:r>
              <a:rPr lang="en-US" altLang="en-US" sz="2800" dirty="0" err="1"/>
              <a:t>corazón</a:t>
            </a:r>
            <a:r>
              <a:rPr lang="en-US" altLang="en-US" sz="2800" dirty="0"/>
              <a:t> late </a:t>
            </a:r>
            <a:r>
              <a:rPr lang="en-US" altLang="en-US" sz="2800" dirty="0" err="1"/>
              <a:t>más</a:t>
            </a:r>
            <a:r>
              <a:rPr lang="en-US" altLang="en-US" sz="2800" dirty="0"/>
              <a:t> </a:t>
            </a:r>
            <a:r>
              <a:rPr lang="en-US" altLang="en-US" sz="2800" dirty="0" err="1"/>
              <a:t>rápido</a:t>
            </a:r>
            <a:r>
              <a:rPr lang="en-US" altLang="en-US" sz="2800" dirty="0"/>
              <a:t> para </a:t>
            </a:r>
            <a:r>
              <a:rPr lang="en-US" altLang="en-US" sz="2800" dirty="0" err="1"/>
              <a:t>intentar</a:t>
            </a:r>
            <a:r>
              <a:rPr lang="en-US" altLang="en-US" sz="2800" dirty="0"/>
              <a:t> </a:t>
            </a:r>
            <a:r>
              <a:rPr lang="en-US" altLang="en-US" sz="2800" dirty="0" err="1"/>
              <a:t>enfriar</a:t>
            </a:r>
            <a:r>
              <a:rPr lang="en-US" altLang="en-US" sz="2800" dirty="0"/>
              <a:t> </a:t>
            </a:r>
            <a:r>
              <a:rPr lang="en-US" altLang="en-US" sz="2800" dirty="0" err="1"/>
              <a:t>el</a:t>
            </a:r>
            <a:r>
              <a:rPr lang="en-US" altLang="en-US" sz="2800" dirty="0"/>
              <a:t> </a:t>
            </a:r>
            <a:r>
              <a:rPr lang="en-US" altLang="en-US" sz="2800" dirty="0" err="1"/>
              <a:t>cuerpo</a:t>
            </a:r>
            <a:endParaRPr lang="en-US" altLang="en-US" sz="2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266286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47DD5A-DF7C-BA6B-C495-1F786F5CBF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Factores</a:t>
            </a:r>
            <a:r>
              <a:rPr lang="en-US" dirty="0"/>
              <a:t> que </a:t>
            </a:r>
            <a:r>
              <a:rPr lang="en-US" dirty="0" err="1"/>
              <a:t>reducen</a:t>
            </a:r>
            <a:r>
              <a:rPr lang="en-US" dirty="0"/>
              <a:t> la </a:t>
            </a:r>
            <a:r>
              <a:rPr lang="en-US" dirty="0" err="1"/>
              <a:t>tolerancia</a:t>
            </a:r>
            <a:r>
              <a:rPr lang="en-US" dirty="0"/>
              <a:t> al </a:t>
            </a:r>
            <a:r>
              <a:rPr lang="en-US" dirty="0" err="1"/>
              <a:t>calor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9F707B-4C5F-D03E-9C67-919A37B300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800" dirty="0" err="1"/>
              <a:t>Edad</a:t>
            </a:r>
            <a:r>
              <a:rPr lang="en-US" altLang="en-US" sz="2800" dirty="0"/>
              <a:t> </a:t>
            </a:r>
          </a:p>
          <a:p>
            <a:r>
              <a:rPr lang="en-US" altLang="en-US" sz="2800" dirty="0"/>
              <a:t>Peso</a:t>
            </a:r>
          </a:p>
          <a:p>
            <a:r>
              <a:rPr lang="en-US" altLang="en-US" sz="2800" dirty="0" err="1"/>
              <a:t>Condición</a:t>
            </a:r>
            <a:r>
              <a:rPr lang="en-US" altLang="en-US" sz="2800" dirty="0"/>
              <a:t> </a:t>
            </a:r>
            <a:r>
              <a:rPr lang="en-US" altLang="en-US" sz="2800" dirty="0" err="1"/>
              <a:t>física</a:t>
            </a:r>
            <a:endParaRPr lang="en-US" altLang="en-US" sz="2800" dirty="0"/>
          </a:p>
          <a:p>
            <a:r>
              <a:rPr lang="en-US" altLang="en-US" sz="2800" dirty="0" err="1"/>
              <a:t>Aclimatación</a:t>
            </a:r>
            <a:r>
              <a:rPr lang="en-US" altLang="en-US" sz="2800" dirty="0"/>
              <a:t> a </a:t>
            </a:r>
            <a:r>
              <a:rPr lang="en-US" altLang="en-US" sz="2800" dirty="0" err="1"/>
              <a:t>los</a:t>
            </a:r>
            <a:r>
              <a:rPr lang="en-US" altLang="en-US" sz="2800" dirty="0"/>
              <a:t> ambientes </a:t>
            </a:r>
            <a:r>
              <a:rPr lang="en-US" altLang="en-US" sz="2800" dirty="0" err="1"/>
              <a:t>calurosos</a:t>
            </a:r>
            <a:endParaRPr lang="en-US" altLang="en-US" sz="2800" dirty="0"/>
          </a:p>
          <a:p>
            <a:r>
              <a:rPr lang="en-US" altLang="en-US" sz="2800" dirty="0" err="1"/>
              <a:t>Otras</a:t>
            </a:r>
            <a:r>
              <a:rPr lang="en-US" altLang="en-US" sz="2800" dirty="0"/>
              <a:t> </a:t>
            </a:r>
            <a:r>
              <a:rPr lang="en-US" altLang="en-US" sz="2800" dirty="0" err="1"/>
              <a:t>condiciones</a:t>
            </a:r>
            <a:r>
              <a:rPr lang="en-US" altLang="en-US" sz="2800" dirty="0"/>
              <a:t> de </a:t>
            </a:r>
            <a:r>
              <a:rPr lang="en-US" altLang="en-US" sz="2800" dirty="0" err="1"/>
              <a:t>salud</a:t>
            </a:r>
            <a:endParaRPr lang="en-US" altLang="en-US" sz="2800" dirty="0"/>
          </a:p>
          <a:p>
            <a:r>
              <a:rPr lang="en-US" altLang="en-US" sz="2800" dirty="0" err="1"/>
              <a:t>Consumo</a:t>
            </a:r>
            <a:r>
              <a:rPr lang="en-US" altLang="en-US" sz="2800" dirty="0"/>
              <a:t> de alcohol/</a:t>
            </a:r>
            <a:r>
              <a:rPr lang="en-US" altLang="en-US" sz="2800" dirty="0" err="1"/>
              <a:t>drogas</a:t>
            </a:r>
            <a:r>
              <a:rPr lang="en-US" altLang="en-US" sz="2800" dirty="0"/>
              <a:t>/</a:t>
            </a:r>
            <a:r>
              <a:rPr lang="en-US" altLang="en-US" sz="2800" dirty="0" err="1"/>
              <a:t>cafeína</a:t>
            </a:r>
            <a:endParaRPr lang="en-US" altLang="en-US" sz="2800" dirty="0"/>
          </a:p>
          <a:p>
            <a:r>
              <a:rPr lang="en-US" altLang="en-US" sz="2800" dirty="0" err="1"/>
              <a:t>Ropa</a:t>
            </a:r>
            <a:r>
              <a:rPr lang="en-US" altLang="en-US" sz="2800" dirty="0"/>
              <a:t>/EPP</a:t>
            </a:r>
          </a:p>
          <a:p>
            <a:r>
              <a:rPr lang="en-US" altLang="en-US" sz="2800" dirty="0" err="1"/>
              <a:t>Medicamentos</a:t>
            </a:r>
            <a:endParaRPr lang="en-US" altLang="en-US" sz="2800" dirty="0"/>
          </a:p>
          <a:p>
            <a:endParaRPr lang="en-US" dirty="0"/>
          </a:p>
        </p:txBody>
      </p:sp>
      <p:sp>
        <p:nvSpPr>
          <p:cNvPr id="9" name="Right Arrow 2" descr="Yellow arrow pointing to text box. ">
            <a:extLst>
              <a:ext uri="{FF2B5EF4-FFF2-40B4-BE49-F238E27FC236}">
                <a16:creationId xmlns:a16="http://schemas.microsoft.com/office/drawing/2014/main" id="{A29C50FE-9B0B-B28D-1DE9-4A59120A0A41}"/>
              </a:ext>
            </a:extLst>
          </p:cNvPr>
          <p:cNvSpPr/>
          <p:nvPr/>
        </p:nvSpPr>
        <p:spPr>
          <a:xfrm>
            <a:off x="2848122" y="5333864"/>
            <a:ext cx="1550838" cy="381000"/>
          </a:xfrm>
          <a:prstGeom prst="rightArrow">
            <a:avLst/>
          </a:prstGeom>
          <a:solidFill>
            <a:srgbClr val="FF99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latin typeface="Roboto Regular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E811322-F054-9142-B239-D22AE24EE0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92746" y="4647201"/>
            <a:ext cx="3100296" cy="1754326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err="1">
                <a:latin typeface="Roboto Regular"/>
              </a:rPr>
              <a:t>Diuréticos</a:t>
            </a:r>
            <a:endParaRPr lang="en-US" altLang="en-US" sz="1800">
              <a:latin typeface="Roboto Regular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err="1">
                <a:latin typeface="Roboto Regular"/>
              </a:rPr>
              <a:t>Antihipertensivos</a:t>
            </a:r>
            <a:r>
              <a:rPr lang="en-US" altLang="en-US" sz="1800">
                <a:latin typeface="Roboto Regular"/>
              </a:rPr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err="1">
                <a:latin typeface="Roboto Regular"/>
              </a:rPr>
              <a:t>Antihistamínicos</a:t>
            </a:r>
            <a:endParaRPr lang="en-US" altLang="en-US" sz="1800">
              <a:latin typeface="Roboto Regular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err="1">
                <a:latin typeface="Roboto Regular"/>
              </a:rPr>
              <a:t>Anticolinérgicos</a:t>
            </a:r>
            <a:r>
              <a:rPr lang="en-US" altLang="en-US" sz="1800">
                <a:latin typeface="Roboto Regular"/>
              </a:rPr>
              <a:t> (para EPOC)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err="1">
                <a:latin typeface="Roboto Regular"/>
              </a:rPr>
              <a:t>Condiciones</a:t>
            </a:r>
            <a:r>
              <a:rPr lang="en-US" altLang="en-US" sz="1800">
                <a:latin typeface="Roboto Regular"/>
              </a:rPr>
              <a:t> </a:t>
            </a:r>
            <a:r>
              <a:rPr lang="en-US" altLang="en-US" sz="1800" err="1">
                <a:latin typeface="Roboto Regular"/>
              </a:rPr>
              <a:t>psiquiátricas</a:t>
            </a:r>
            <a:endParaRPr lang="en-US" altLang="en-US" sz="1800">
              <a:latin typeface="Roboto Regular"/>
            </a:endParaRPr>
          </a:p>
        </p:txBody>
      </p:sp>
      <p:pic>
        <p:nvPicPr>
          <p:cNvPr id="11" name="Picture Placeholder 10" descr="A bottle of prescription medication to represent how medications may affect the body's ability to cool. &#10;">
            <a:extLst>
              <a:ext uri="{FF2B5EF4-FFF2-40B4-BE49-F238E27FC236}">
                <a16:creationId xmlns:a16="http://schemas.microsoft.com/office/drawing/2014/main" id="{C6F4106B-2DF8-D88B-9CC4-9081008706C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13" name="Picture Placeholder 12" descr="An energy drink to demonstrate that caffeine may affect the body's ability to cool. ">
            <a:extLst>
              <a:ext uri="{FF2B5EF4-FFF2-40B4-BE49-F238E27FC236}">
                <a16:creationId xmlns:a16="http://schemas.microsoft.com/office/drawing/2014/main" id="{D50FD75E-11E6-7995-9191-4146FA1983B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15" name="Picture Placeholder 14" descr="Two workers in a foundry wearing PPE and working near heat-producing equipment. Used to demonstrate the effect PPE/clothing may have on the body's ability to cool. ">
            <a:extLst>
              <a:ext uri="{FF2B5EF4-FFF2-40B4-BE49-F238E27FC236}">
                <a16:creationId xmlns:a16="http://schemas.microsoft.com/office/drawing/2014/main" id="{44A76034-3E5D-4BE1-616F-67846BA88419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</p:spTree>
    <p:extLst>
      <p:ext uri="{BB962C8B-B14F-4D97-AF65-F5344CB8AC3E}">
        <p14:creationId xmlns:p14="http://schemas.microsoft.com/office/powerpoint/2010/main" val="130566706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54BB96-29B2-044F-F8EC-7653F927E7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Factores</a:t>
            </a:r>
            <a:r>
              <a:rPr lang="en-US"/>
              <a:t> de </a:t>
            </a:r>
            <a:r>
              <a:rPr lang="en-US" err="1"/>
              <a:t>riesgo</a:t>
            </a:r>
            <a:r>
              <a:rPr lang="en-US"/>
              <a:t> </a:t>
            </a:r>
            <a:r>
              <a:rPr lang="en-US" err="1"/>
              <a:t>personales</a:t>
            </a:r>
            <a:r>
              <a:rPr lang="en-US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529D25-CA2B-7393-3517-ECF2EFE75B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215485"/>
            <a:ext cx="5715000" cy="3994870"/>
          </a:xfrm>
        </p:spPr>
        <p:txBody>
          <a:bodyPr/>
          <a:lstStyle/>
          <a:p>
            <a:r>
              <a:rPr lang="en-US" sz="2000" dirty="0" err="1"/>
              <a:t>Condiciones</a:t>
            </a:r>
            <a:r>
              <a:rPr lang="en-US" sz="2000" dirty="0"/>
              <a:t> de </a:t>
            </a:r>
            <a:r>
              <a:rPr lang="en-US" sz="2000" dirty="0" err="1"/>
              <a:t>salud</a:t>
            </a:r>
            <a:endParaRPr lang="en-US" sz="2000" dirty="0"/>
          </a:p>
          <a:p>
            <a:pPr lvl="1"/>
            <a:r>
              <a:rPr lang="en-US" sz="2000" dirty="0"/>
              <a:t>Diabetes</a:t>
            </a:r>
          </a:p>
          <a:p>
            <a:pPr lvl="1"/>
            <a:r>
              <a:rPr lang="en-US" sz="2000" dirty="0" err="1"/>
              <a:t>Presión</a:t>
            </a:r>
            <a:r>
              <a:rPr lang="en-US" sz="2000" dirty="0"/>
              <a:t> arterial </a:t>
            </a:r>
            <a:r>
              <a:rPr lang="en-US" sz="2000" dirty="0" err="1"/>
              <a:t>alta</a:t>
            </a:r>
            <a:endParaRPr lang="en-US" sz="2000" dirty="0"/>
          </a:p>
          <a:p>
            <a:pPr lvl="1"/>
            <a:r>
              <a:rPr lang="en-US" sz="2000" dirty="0" err="1"/>
              <a:t>Cardiopatía</a:t>
            </a:r>
            <a:endParaRPr lang="en-US" sz="2000" dirty="0"/>
          </a:p>
          <a:p>
            <a:pPr lvl="1"/>
            <a:r>
              <a:rPr lang="en-US" sz="2000" dirty="0" err="1"/>
              <a:t>Enfermedad</a:t>
            </a:r>
            <a:r>
              <a:rPr lang="en-US" sz="2000" dirty="0"/>
              <a:t> renal</a:t>
            </a:r>
          </a:p>
          <a:p>
            <a:pPr lvl="1"/>
            <a:r>
              <a:rPr lang="en-US" sz="2000" dirty="0" err="1"/>
              <a:t>Enfermedades</a:t>
            </a:r>
            <a:r>
              <a:rPr lang="en-US" sz="2000" dirty="0"/>
              <a:t> </a:t>
            </a:r>
            <a:r>
              <a:rPr lang="en-US" sz="2000" dirty="0" err="1"/>
              <a:t>respiratorias</a:t>
            </a:r>
            <a:r>
              <a:rPr lang="en-US" sz="2000" dirty="0"/>
              <a:t> </a:t>
            </a:r>
          </a:p>
          <a:p>
            <a:r>
              <a:rPr lang="en-US" sz="2000" dirty="0" err="1"/>
              <a:t>Medicamentos</a:t>
            </a:r>
            <a:r>
              <a:rPr lang="en-US" sz="2000" dirty="0"/>
              <a:t> </a:t>
            </a:r>
          </a:p>
          <a:p>
            <a:pPr lvl="1"/>
            <a:r>
              <a:rPr lang="en-US" sz="2000" dirty="0" err="1"/>
              <a:t>Antihistamínicos</a:t>
            </a:r>
            <a:endParaRPr lang="en-US" sz="2000" dirty="0"/>
          </a:p>
          <a:p>
            <a:pPr lvl="1"/>
            <a:r>
              <a:rPr lang="en-US" sz="2000" dirty="0" err="1"/>
              <a:t>Medicamentos</a:t>
            </a:r>
            <a:r>
              <a:rPr lang="en-US" sz="2000" dirty="0"/>
              <a:t> para la </a:t>
            </a:r>
            <a:r>
              <a:rPr lang="en-US" sz="2000" dirty="0" err="1"/>
              <a:t>presión</a:t>
            </a:r>
            <a:r>
              <a:rPr lang="en-US" sz="2000" dirty="0"/>
              <a:t> arterial</a:t>
            </a:r>
          </a:p>
          <a:p>
            <a:pPr lvl="1"/>
            <a:r>
              <a:rPr lang="en-US" sz="2000" dirty="0" err="1"/>
              <a:t>Relajantes</a:t>
            </a:r>
            <a:r>
              <a:rPr lang="en-US" sz="2000" dirty="0"/>
              <a:t> </a:t>
            </a:r>
            <a:r>
              <a:rPr lang="en-US" sz="2000" dirty="0" err="1"/>
              <a:t>musculares</a:t>
            </a:r>
            <a:endParaRPr lang="en-US" sz="2000" dirty="0"/>
          </a:p>
          <a:p>
            <a:pPr lvl="1"/>
            <a:r>
              <a:rPr lang="en-US" sz="2000" dirty="0" err="1"/>
              <a:t>Medicamentos</a:t>
            </a:r>
            <a:r>
              <a:rPr lang="en-US" sz="2000" dirty="0"/>
              <a:t> </a:t>
            </a:r>
            <a:r>
              <a:rPr lang="en-US" sz="2000" dirty="0" err="1"/>
              <a:t>psiquiátricos</a:t>
            </a:r>
            <a:endParaRPr lang="en-US" sz="2000" dirty="0"/>
          </a:p>
          <a:p>
            <a:pPr lvl="1"/>
            <a:r>
              <a:rPr lang="en-US" sz="2000" dirty="0" err="1"/>
              <a:t>Diuréticos</a:t>
            </a:r>
            <a:endParaRPr lang="en-US" sz="2000" dirty="0"/>
          </a:p>
        </p:txBody>
      </p:sp>
      <p:sp>
        <p:nvSpPr>
          <p:cNvPr id="9" name="Content Placeholder 1">
            <a:extLst>
              <a:ext uri="{FF2B5EF4-FFF2-40B4-BE49-F238E27FC236}">
                <a16:creationId xmlns:a16="http://schemas.microsoft.com/office/drawing/2014/main" id="{C94190C9-8DA5-065E-2871-95E3FCF15BE7}"/>
              </a:ext>
            </a:extLst>
          </p:cNvPr>
          <p:cNvSpPr txBox="1">
            <a:spLocks/>
          </p:cNvSpPr>
          <p:nvPr/>
        </p:nvSpPr>
        <p:spPr>
          <a:xfrm>
            <a:off x="5753319" y="1215483"/>
            <a:ext cx="6082862" cy="4225650"/>
          </a:xfrm>
          <a:prstGeom prst="rect">
            <a:avLst/>
          </a:prstGeom>
        </p:spPr>
        <p:txBody>
          <a:bodyPr/>
          <a:lstStyle>
            <a:lvl1pPr marL="257175" indent="-257175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Roboto Regular"/>
                <a:ea typeface="+mn-ea"/>
                <a:cs typeface="Roboto Regular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Roboto Regular"/>
                <a:ea typeface="+mn-ea"/>
                <a:cs typeface="Roboto Regular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Roboto Regular"/>
                <a:ea typeface="+mn-ea"/>
                <a:cs typeface="Roboto Regular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Roboto Regular"/>
                <a:ea typeface="+mn-ea"/>
                <a:cs typeface="Roboto Regular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Roboto Regular"/>
                <a:ea typeface="+mn-ea"/>
                <a:cs typeface="Roboto Regular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/>
              <a:t>Rasgos</a:t>
            </a:r>
            <a:r>
              <a:rPr lang="en-US" dirty="0"/>
              <a:t> </a:t>
            </a:r>
            <a:r>
              <a:rPr lang="en-US" dirty="0" err="1"/>
              <a:t>físicos</a:t>
            </a:r>
            <a:endParaRPr lang="en-US" dirty="0"/>
          </a:p>
          <a:p>
            <a:pPr lvl="1"/>
            <a:r>
              <a:rPr lang="en-US" dirty="0" err="1"/>
              <a:t>Edad</a:t>
            </a:r>
            <a:r>
              <a:rPr lang="en-US" dirty="0"/>
              <a:t> </a:t>
            </a:r>
            <a:r>
              <a:rPr lang="en-US" dirty="0" err="1"/>
              <a:t>avanzada</a:t>
            </a:r>
            <a:endParaRPr lang="en-US" dirty="0"/>
          </a:p>
          <a:p>
            <a:pPr lvl="1"/>
            <a:r>
              <a:rPr lang="en-US" dirty="0"/>
              <a:t>Poco </a:t>
            </a:r>
            <a:r>
              <a:rPr lang="en-US" dirty="0" err="1"/>
              <a:t>activo</a:t>
            </a:r>
            <a:endParaRPr lang="en-US" dirty="0"/>
          </a:p>
          <a:p>
            <a:pPr lvl="1"/>
            <a:r>
              <a:rPr lang="en-US" dirty="0" err="1"/>
              <a:t>Embarazo</a:t>
            </a:r>
            <a:endParaRPr lang="en-US" dirty="0"/>
          </a:p>
          <a:p>
            <a:pPr lvl="1"/>
            <a:r>
              <a:rPr lang="en-US" dirty="0" err="1"/>
              <a:t>Historial</a:t>
            </a:r>
            <a:r>
              <a:rPr lang="en-US" dirty="0"/>
              <a:t> de </a:t>
            </a:r>
            <a:r>
              <a:rPr lang="en-US" dirty="0" err="1"/>
              <a:t>enfermedades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calor</a:t>
            </a:r>
            <a:endParaRPr lang="en-US" dirty="0"/>
          </a:p>
          <a:p>
            <a:pPr lvl="1"/>
            <a:r>
              <a:rPr lang="en-US" dirty="0"/>
              <a:t>Estado de </a:t>
            </a:r>
            <a:r>
              <a:rPr lang="en-US" dirty="0" err="1"/>
              <a:t>aclimatación</a:t>
            </a:r>
            <a:r>
              <a:rPr lang="en-US" dirty="0"/>
              <a:t> </a:t>
            </a:r>
          </a:p>
          <a:p>
            <a:r>
              <a:rPr lang="en-US" dirty="0" err="1"/>
              <a:t>Rasgos</a:t>
            </a:r>
            <a:r>
              <a:rPr lang="en-US" dirty="0"/>
              <a:t> de </a:t>
            </a:r>
            <a:r>
              <a:rPr lang="en-US" dirty="0" err="1"/>
              <a:t>comportamiento</a:t>
            </a:r>
            <a:r>
              <a:rPr lang="en-US" dirty="0"/>
              <a:t> </a:t>
            </a:r>
          </a:p>
          <a:p>
            <a:pPr lvl="1"/>
            <a:r>
              <a:rPr lang="en-US" dirty="0" err="1"/>
              <a:t>Consumo</a:t>
            </a:r>
            <a:r>
              <a:rPr lang="en-US" dirty="0"/>
              <a:t> de alcohol </a:t>
            </a:r>
            <a:r>
              <a:rPr lang="en-US" dirty="0" err="1"/>
              <a:t>en</a:t>
            </a:r>
            <a:r>
              <a:rPr lang="en-US" dirty="0"/>
              <a:t> las 24 horas </a:t>
            </a:r>
            <a:r>
              <a:rPr lang="en-US" dirty="0" err="1"/>
              <a:t>anteriores</a:t>
            </a:r>
            <a:r>
              <a:rPr lang="en-US" dirty="0"/>
              <a:t> al </a:t>
            </a:r>
            <a:r>
              <a:rPr lang="en-US" dirty="0" err="1"/>
              <a:t>inicio</a:t>
            </a:r>
            <a:r>
              <a:rPr lang="en-US" dirty="0"/>
              <a:t> del </a:t>
            </a:r>
            <a:r>
              <a:rPr lang="en-US" dirty="0" err="1"/>
              <a:t>trabajo</a:t>
            </a:r>
            <a:endParaRPr lang="en-US" dirty="0"/>
          </a:p>
          <a:p>
            <a:pPr lvl="1"/>
            <a:r>
              <a:rPr lang="en-US" dirty="0"/>
              <a:t>No </a:t>
            </a:r>
            <a:r>
              <a:rPr lang="en-US" dirty="0" err="1"/>
              <a:t>beber</a:t>
            </a:r>
            <a:r>
              <a:rPr lang="en-US" dirty="0"/>
              <a:t> </a:t>
            </a:r>
            <a:r>
              <a:rPr lang="en-US" dirty="0" err="1"/>
              <a:t>suficiente</a:t>
            </a:r>
            <a:r>
              <a:rPr lang="en-US" dirty="0"/>
              <a:t> </a:t>
            </a:r>
            <a:r>
              <a:rPr lang="en-US" dirty="0" err="1"/>
              <a:t>agua</a:t>
            </a:r>
            <a:endParaRPr lang="en-US" dirty="0"/>
          </a:p>
          <a:p>
            <a:pPr lvl="1"/>
            <a:r>
              <a:rPr lang="en-US" dirty="0" err="1"/>
              <a:t>Consumo</a:t>
            </a:r>
            <a:r>
              <a:rPr lang="en-US" dirty="0"/>
              <a:t> de </a:t>
            </a:r>
            <a:r>
              <a:rPr lang="en-US" dirty="0" err="1"/>
              <a:t>drogas</a:t>
            </a:r>
            <a:r>
              <a:rPr lang="en-US" dirty="0"/>
              <a:t> </a:t>
            </a:r>
            <a:r>
              <a:rPr lang="en-US" dirty="0" err="1"/>
              <a:t>ilegales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821407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9BF852C-B2AC-E8CF-B914-D3BD4E3F67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¿</a:t>
            </a:r>
            <a:r>
              <a:rPr lang="en-US" dirty="0" err="1"/>
              <a:t>Qué</a:t>
            </a:r>
            <a:r>
              <a:rPr lang="en-US" dirty="0"/>
              <a:t> es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estrés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calor</a:t>
            </a:r>
            <a:r>
              <a:rPr lang="en-US" dirty="0"/>
              <a:t>? 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E019739-1E52-6EAC-57BF-49DE521C80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err="1"/>
              <a:t>Acumulación</a:t>
            </a:r>
            <a:r>
              <a:rPr lang="en-US" sz="2800" dirty="0"/>
              <a:t> de </a:t>
            </a:r>
            <a:r>
              <a:rPr lang="en-US" sz="2800" dirty="0" err="1"/>
              <a:t>calor</a:t>
            </a:r>
            <a:r>
              <a:rPr lang="en-US" sz="2800" dirty="0"/>
              <a:t> </a:t>
            </a:r>
            <a:r>
              <a:rPr lang="en-US" sz="2800" dirty="0" err="1"/>
              <a:t>en</a:t>
            </a:r>
            <a:r>
              <a:rPr lang="en-US" sz="2800" dirty="0"/>
              <a:t> </a:t>
            </a:r>
            <a:r>
              <a:rPr lang="en-US" sz="2800" dirty="0" err="1"/>
              <a:t>el</a:t>
            </a:r>
            <a:r>
              <a:rPr lang="en-US" sz="2800" dirty="0"/>
              <a:t> </a:t>
            </a:r>
            <a:r>
              <a:rPr lang="en-US" sz="2800" dirty="0" err="1"/>
              <a:t>cuerpo</a:t>
            </a:r>
            <a:r>
              <a:rPr lang="en-US" sz="2800" dirty="0"/>
              <a:t> que no </a:t>
            </a:r>
            <a:r>
              <a:rPr lang="en-US" sz="2800" dirty="0" err="1"/>
              <a:t>puede</a:t>
            </a:r>
            <a:r>
              <a:rPr lang="en-US" sz="2800" dirty="0"/>
              <a:t> </a:t>
            </a:r>
            <a:r>
              <a:rPr lang="en-US" sz="2800" dirty="0" err="1"/>
              <a:t>eliminarse</a:t>
            </a:r>
            <a:r>
              <a:rPr lang="en-US" sz="2800" dirty="0"/>
              <a:t> </a:t>
            </a:r>
            <a:r>
              <a:rPr lang="en-US" sz="2800" dirty="0" err="1"/>
              <a:t>por</a:t>
            </a:r>
            <a:r>
              <a:rPr lang="en-US" sz="2800" dirty="0"/>
              <a:t> </a:t>
            </a:r>
            <a:r>
              <a:rPr lang="en-US" sz="2800" dirty="0" err="1"/>
              <a:t>métodos</a:t>
            </a:r>
            <a:r>
              <a:rPr lang="en-US" sz="2800" dirty="0"/>
              <a:t> naturales</a:t>
            </a:r>
          </a:p>
          <a:p>
            <a:r>
              <a:rPr lang="en-US" sz="2800" dirty="0" err="1"/>
              <a:t>Consecuencia</a:t>
            </a:r>
            <a:r>
              <a:rPr lang="en-US" sz="2800" dirty="0"/>
              <a:t> del </a:t>
            </a:r>
            <a:r>
              <a:rPr lang="en-US" sz="2800" dirty="0" err="1"/>
              <a:t>exceso</a:t>
            </a:r>
            <a:r>
              <a:rPr lang="en-US" sz="2800" dirty="0"/>
              <a:t> de </a:t>
            </a:r>
            <a:r>
              <a:rPr lang="en-US" sz="2800" dirty="0" err="1"/>
              <a:t>calor</a:t>
            </a:r>
            <a:r>
              <a:rPr lang="en-US" sz="2800" dirty="0"/>
              <a:t> </a:t>
            </a:r>
            <a:r>
              <a:rPr lang="en-US" sz="2800" dirty="0" err="1"/>
              <a:t>interno</a:t>
            </a:r>
            <a:r>
              <a:rPr lang="en-US" sz="2800" dirty="0"/>
              <a:t> </a:t>
            </a:r>
            <a:r>
              <a:rPr lang="en-US" sz="2800" dirty="0" err="1"/>
              <a:t>generado</a:t>
            </a:r>
            <a:r>
              <a:rPr lang="en-US" sz="2800" dirty="0"/>
              <a:t> </a:t>
            </a:r>
            <a:r>
              <a:rPr lang="en-US" sz="2800" dirty="0" err="1"/>
              <a:t>por</a:t>
            </a:r>
            <a:r>
              <a:rPr lang="en-US" sz="2800" dirty="0"/>
              <a:t> </a:t>
            </a:r>
            <a:r>
              <a:rPr lang="en-US" sz="2800" dirty="0" err="1"/>
              <a:t>el</a:t>
            </a:r>
            <a:r>
              <a:rPr lang="en-US" sz="2800" dirty="0"/>
              <a:t> </a:t>
            </a:r>
            <a:r>
              <a:rPr lang="en-US" sz="2800" dirty="0" err="1"/>
              <a:t>cuerpo</a:t>
            </a:r>
            <a:r>
              <a:rPr lang="en-US" sz="2800" dirty="0"/>
              <a:t> (carga </a:t>
            </a:r>
            <a:r>
              <a:rPr lang="en-US" sz="2800" dirty="0" err="1"/>
              <a:t>metabólica</a:t>
            </a:r>
            <a:r>
              <a:rPr lang="en-US" sz="2800" dirty="0"/>
              <a:t>) y del </a:t>
            </a:r>
            <a:r>
              <a:rPr lang="en-US" sz="2800" dirty="0" err="1"/>
              <a:t>calor</a:t>
            </a:r>
            <a:r>
              <a:rPr lang="en-US" sz="2800" dirty="0"/>
              <a:t> </a:t>
            </a:r>
            <a:r>
              <a:rPr lang="en-US" sz="2800" dirty="0" err="1"/>
              <a:t>ambiental</a:t>
            </a:r>
            <a:r>
              <a:rPr lang="en-US" sz="2800" dirty="0"/>
              <a:t> </a:t>
            </a:r>
            <a:r>
              <a:rPr lang="en-US" sz="2800" dirty="0" err="1"/>
              <a:t>procedente</a:t>
            </a:r>
            <a:r>
              <a:rPr lang="en-US" sz="2800" dirty="0"/>
              <a:t> del </a:t>
            </a:r>
            <a:r>
              <a:rPr lang="en-US" sz="2800" dirty="0" err="1"/>
              <a:t>entorno</a:t>
            </a:r>
            <a:r>
              <a:rPr lang="en-US" sz="2800" dirty="0"/>
              <a:t> de </a:t>
            </a:r>
            <a:r>
              <a:rPr lang="en-US" sz="2800" dirty="0" err="1"/>
              <a:t>trabajo</a:t>
            </a:r>
            <a:endParaRPr lang="en-US" sz="2800" dirty="0"/>
          </a:p>
        </p:txBody>
      </p:sp>
      <p:pic>
        <p:nvPicPr>
          <p:cNvPr id="5" name="Picture 4" descr="A person in a hard hat with his hand on his forehead and sweating. A sun is in the background. Image includes a graphic insert of a heart that is in distress and a graphic of a thermostat with the temperature increasing. ">
            <a:extLst>
              <a:ext uri="{FF2B5EF4-FFF2-40B4-BE49-F238E27FC236}">
                <a16:creationId xmlns:a16="http://schemas.microsoft.com/office/drawing/2014/main" id="{622C9C5B-429D-D3CD-8CD0-6F03B0AE7D9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95140" y="3295817"/>
            <a:ext cx="4401720" cy="3080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487964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E0B0F3E-D3A2-92BE-C5D9-BFFD5D26D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err="1"/>
              <a:t>Mostrando</a:t>
            </a:r>
            <a:r>
              <a:rPr lang="en-US"/>
              <a:t> </a:t>
            </a:r>
            <a:r>
              <a:rPr lang="en-US" err="1"/>
              <a:t>signos</a:t>
            </a:r>
            <a:r>
              <a:rPr lang="en-US"/>
              <a:t> de </a:t>
            </a:r>
            <a:r>
              <a:rPr lang="en-US" err="1"/>
              <a:t>estrés</a:t>
            </a:r>
            <a:r>
              <a:rPr lang="en-US"/>
              <a:t> </a:t>
            </a:r>
            <a:r>
              <a:rPr lang="en-US" err="1"/>
              <a:t>por</a:t>
            </a:r>
            <a:r>
              <a:rPr lang="en-US"/>
              <a:t> </a:t>
            </a:r>
            <a:r>
              <a:rPr lang="en-US" err="1"/>
              <a:t>calor</a:t>
            </a:r>
            <a:r>
              <a:rPr lang="en-US"/>
              <a:t> 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1B6EECA-BFE7-19E1-7097-6BAB12867F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/>
              <a:t>Temblor de manos/ </a:t>
            </a:r>
            <a:r>
              <a:rPr lang="en-US" sz="2800" err="1"/>
              <a:t>extremidades</a:t>
            </a:r>
            <a:endParaRPr lang="en-US" sz="2800"/>
          </a:p>
          <a:p>
            <a:r>
              <a:rPr lang="en-US" sz="2800" err="1"/>
              <a:t>Disminución</a:t>
            </a:r>
            <a:r>
              <a:rPr lang="en-US" sz="2800"/>
              <a:t> de la </a:t>
            </a:r>
            <a:r>
              <a:rPr lang="en-US" sz="2800" err="1"/>
              <a:t>productividad</a:t>
            </a:r>
            <a:r>
              <a:rPr lang="en-US" sz="2800"/>
              <a:t> </a:t>
            </a:r>
            <a:r>
              <a:rPr lang="en-US" sz="2800" err="1"/>
              <a:t>durante</a:t>
            </a:r>
            <a:r>
              <a:rPr lang="en-US" sz="2800"/>
              <a:t> </a:t>
            </a:r>
            <a:r>
              <a:rPr lang="en-US" sz="2800" err="1"/>
              <a:t>los</a:t>
            </a:r>
            <a:r>
              <a:rPr lang="en-US" sz="2800"/>
              <a:t> </a:t>
            </a:r>
            <a:r>
              <a:rPr lang="en-US" sz="2800" err="1"/>
              <a:t>turnos</a:t>
            </a:r>
            <a:r>
              <a:rPr lang="en-US" sz="2800"/>
              <a:t> de </a:t>
            </a:r>
            <a:r>
              <a:rPr lang="en-US" sz="2800" err="1"/>
              <a:t>trabajo</a:t>
            </a:r>
            <a:endParaRPr lang="en-US" sz="2800"/>
          </a:p>
          <a:p>
            <a:r>
              <a:rPr lang="en-US" sz="2800" err="1"/>
              <a:t>Aumento</a:t>
            </a:r>
            <a:r>
              <a:rPr lang="en-US" sz="2800"/>
              <a:t> del </a:t>
            </a:r>
            <a:r>
              <a:rPr lang="en-US" sz="2800" err="1"/>
              <a:t>absentismo</a:t>
            </a:r>
            <a:endParaRPr lang="en-US" sz="2800"/>
          </a:p>
          <a:p>
            <a:r>
              <a:rPr lang="en-US" sz="2800" err="1"/>
              <a:t>Posturas</a:t>
            </a:r>
            <a:r>
              <a:rPr lang="en-US" sz="2800"/>
              <a:t> </a:t>
            </a:r>
            <a:r>
              <a:rPr lang="en-US" sz="2800" err="1"/>
              <a:t>incómodas</a:t>
            </a:r>
            <a:r>
              <a:rPr lang="en-US" sz="2800"/>
              <a:t> (para </a:t>
            </a:r>
            <a:r>
              <a:rPr lang="en-US" sz="2800" err="1"/>
              <a:t>combatir</a:t>
            </a:r>
            <a:r>
              <a:rPr lang="en-US" sz="2800"/>
              <a:t> la </a:t>
            </a:r>
            <a:r>
              <a:rPr lang="en-US" sz="2800" err="1"/>
              <a:t>fatiga</a:t>
            </a:r>
            <a:r>
              <a:rPr lang="en-US" sz="2800"/>
              <a:t>)</a:t>
            </a:r>
          </a:p>
          <a:p>
            <a:pPr marL="0" indent="0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867966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164621-7060-EB42-4515-C96CD4BE78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Tipos</a:t>
            </a:r>
            <a:r>
              <a:rPr lang="en-US"/>
              <a:t> de </a:t>
            </a:r>
            <a:r>
              <a:rPr lang="en-US" err="1"/>
              <a:t>trastornos</a:t>
            </a:r>
            <a:r>
              <a:rPr lang="en-US"/>
              <a:t> </a:t>
            </a:r>
            <a:r>
              <a:rPr lang="en-US" err="1"/>
              <a:t>por</a:t>
            </a:r>
            <a:r>
              <a:rPr lang="en-US"/>
              <a:t> </a:t>
            </a:r>
            <a:r>
              <a:rPr lang="en-US" err="1"/>
              <a:t>estrés</a:t>
            </a:r>
            <a:r>
              <a:rPr lang="en-US"/>
              <a:t> </a:t>
            </a:r>
            <a:r>
              <a:rPr lang="en-US" err="1"/>
              <a:t>por</a:t>
            </a:r>
            <a:r>
              <a:rPr lang="en-US"/>
              <a:t> </a:t>
            </a:r>
            <a:r>
              <a:rPr lang="en-US" err="1"/>
              <a:t>calor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38BD4E-34ED-52CE-BDE3-36DC594685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err="1"/>
              <a:t>Sarpullido</a:t>
            </a:r>
            <a:r>
              <a:rPr lang="en-US" sz="2800"/>
              <a:t> </a:t>
            </a:r>
            <a:r>
              <a:rPr lang="en-US" sz="2800" err="1"/>
              <a:t>por</a:t>
            </a:r>
            <a:r>
              <a:rPr lang="en-US" sz="2800"/>
              <a:t> </a:t>
            </a:r>
            <a:r>
              <a:rPr lang="en-US" sz="2800" err="1"/>
              <a:t>calor</a:t>
            </a:r>
            <a:r>
              <a:rPr lang="en-US" sz="2800"/>
              <a:t> </a:t>
            </a:r>
          </a:p>
          <a:p>
            <a:r>
              <a:rPr lang="en-US" sz="2800" err="1"/>
              <a:t>Calambres</a:t>
            </a:r>
            <a:r>
              <a:rPr lang="en-US" sz="2800"/>
              <a:t> </a:t>
            </a:r>
            <a:r>
              <a:rPr lang="en-US" sz="2800" err="1"/>
              <a:t>por</a:t>
            </a:r>
            <a:r>
              <a:rPr lang="en-US" sz="2800"/>
              <a:t> </a:t>
            </a:r>
            <a:r>
              <a:rPr lang="en-US" sz="2800" err="1"/>
              <a:t>calor</a:t>
            </a:r>
            <a:endParaRPr lang="en-US" sz="2800"/>
          </a:p>
          <a:p>
            <a:r>
              <a:rPr lang="en-US" sz="2800" err="1"/>
              <a:t>Síncope</a:t>
            </a:r>
            <a:r>
              <a:rPr lang="en-US" sz="2800"/>
              <a:t> </a:t>
            </a:r>
            <a:r>
              <a:rPr lang="en-US" sz="2800" err="1"/>
              <a:t>por</a:t>
            </a:r>
            <a:r>
              <a:rPr lang="en-US" sz="2800"/>
              <a:t> </a:t>
            </a:r>
            <a:r>
              <a:rPr lang="en-US" sz="2800" err="1"/>
              <a:t>calor</a:t>
            </a:r>
            <a:endParaRPr lang="en-US" sz="2800"/>
          </a:p>
          <a:p>
            <a:r>
              <a:rPr lang="en-US" sz="2800" err="1"/>
              <a:t>Agotamiento</a:t>
            </a:r>
            <a:r>
              <a:rPr lang="en-US" sz="2800"/>
              <a:t> </a:t>
            </a:r>
            <a:r>
              <a:rPr lang="en-US" sz="2800" err="1"/>
              <a:t>por</a:t>
            </a:r>
            <a:r>
              <a:rPr lang="en-US" sz="2800"/>
              <a:t> </a:t>
            </a:r>
            <a:r>
              <a:rPr lang="en-US" sz="2800" err="1"/>
              <a:t>calor</a:t>
            </a:r>
            <a:endParaRPr lang="en-US" sz="2800"/>
          </a:p>
          <a:p>
            <a:r>
              <a:rPr lang="en-US" sz="2800"/>
              <a:t>Golpe de </a:t>
            </a:r>
            <a:r>
              <a:rPr lang="en-US" sz="2800" err="1"/>
              <a:t>calor</a:t>
            </a:r>
            <a:r>
              <a:rPr lang="en-US" sz="2800"/>
              <a:t> </a:t>
            </a:r>
          </a:p>
          <a:p>
            <a:endParaRPr lang="en-US" sz="2800"/>
          </a:p>
          <a:p>
            <a:endParaRPr lang="en-US" sz="2800"/>
          </a:p>
          <a:p>
            <a:endParaRPr lang="en-US"/>
          </a:p>
        </p:txBody>
      </p:sp>
      <p:pic>
        <p:nvPicPr>
          <p:cNvPr id="10" name="Picture Placeholder 9" descr="An employee collapsed on the ground. The employee's hard hat is on the ground next to him. Victim of heat stroke. ">
            <a:extLst>
              <a:ext uri="{FF2B5EF4-FFF2-40B4-BE49-F238E27FC236}">
                <a16:creationId xmlns:a16="http://schemas.microsoft.com/office/drawing/2014/main" id="{EBCC5926-1DAB-F73B-B9C5-C543868AACC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12" name="Picture Placeholder 11" descr="Close-up of a heat rash on a person's skin.">
            <a:extLst>
              <a:ext uri="{FF2B5EF4-FFF2-40B4-BE49-F238E27FC236}">
                <a16:creationId xmlns:a16="http://schemas.microsoft.com/office/drawing/2014/main" id="{036F1DAD-329D-FC8C-69A9-8745F587E80B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/>
          <a:srcRect l="29146" r="29146"/>
          <a:stretch>
            <a:fillRect/>
          </a:stretch>
        </p:blipFill>
        <p:spPr/>
      </p:pic>
      <p:pic>
        <p:nvPicPr>
          <p:cNvPr id="8" name="Picture Placeholder 7" descr="An employee in a manufacturing facility with her hand to her forehead. She is showing signs of heat stress. ">
            <a:extLst>
              <a:ext uri="{FF2B5EF4-FFF2-40B4-BE49-F238E27FC236}">
                <a16:creationId xmlns:a16="http://schemas.microsoft.com/office/drawing/2014/main" id="{F26548A9-99E7-858A-9430-05DE0D529F4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5"/>
          <a:srcRect l="6299" r="629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00871313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6205872-D742-DE2A-976B-A941BE426F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091111"/>
            <a:ext cx="7752347" cy="4225650"/>
          </a:xfrm>
        </p:spPr>
        <p:txBody>
          <a:bodyPr/>
          <a:lstStyle/>
          <a:p>
            <a:r>
              <a:rPr lang="en-US" dirty="0" err="1"/>
              <a:t>Aparece</a:t>
            </a:r>
            <a:r>
              <a:rPr lang="en-US" dirty="0"/>
              <a:t> </a:t>
            </a:r>
            <a:r>
              <a:rPr lang="en-US" dirty="0" err="1"/>
              <a:t>cuando</a:t>
            </a:r>
            <a:r>
              <a:rPr lang="en-US" dirty="0"/>
              <a:t> las </a:t>
            </a:r>
            <a:r>
              <a:rPr lang="en-US" dirty="0" err="1"/>
              <a:t>glándulas</a:t>
            </a:r>
            <a:r>
              <a:rPr lang="en-US" dirty="0"/>
              <a:t> </a:t>
            </a:r>
            <a:r>
              <a:rPr lang="en-US" dirty="0" err="1"/>
              <a:t>sudoríparas</a:t>
            </a:r>
            <a:r>
              <a:rPr lang="en-US" dirty="0"/>
              <a:t> </a:t>
            </a:r>
            <a:r>
              <a:rPr lang="en-US" dirty="0" err="1"/>
              <a:t>están</a:t>
            </a:r>
            <a:r>
              <a:rPr lang="en-US" dirty="0"/>
              <a:t> </a:t>
            </a:r>
            <a:r>
              <a:rPr lang="en-US" dirty="0" err="1"/>
              <a:t>obstruidas</a:t>
            </a:r>
            <a:r>
              <a:rPr lang="en-US" dirty="0"/>
              <a:t> y se </a:t>
            </a:r>
            <a:r>
              <a:rPr lang="en-US" dirty="0" err="1"/>
              <a:t>inflaman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calor</a:t>
            </a:r>
            <a:r>
              <a:rPr lang="en-US" dirty="0"/>
              <a:t> </a:t>
            </a:r>
            <a:r>
              <a:rPr lang="en-US" dirty="0" err="1"/>
              <a:t>elevado</a:t>
            </a:r>
            <a:r>
              <a:rPr lang="en-US" dirty="0"/>
              <a:t> y las </a:t>
            </a:r>
            <a:r>
              <a:rPr lang="en-US" dirty="0" err="1"/>
              <a:t>condiciones</a:t>
            </a:r>
            <a:r>
              <a:rPr lang="en-US" dirty="0"/>
              <a:t> de </a:t>
            </a:r>
            <a:r>
              <a:rPr lang="en-US" dirty="0" err="1"/>
              <a:t>humedad</a:t>
            </a:r>
            <a:endParaRPr lang="en-US" dirty="0"/>
          </a:p>
          <a:p>
            <a:r>
              <a:rPr lang="en-US" dirty="0"/>
              <a:t>La </a:t>
            </a:r>
            <a:r>
              <a:rPr lang="en-US" dirty="0" err="1"/>
              <a:t>sudoración</a:t>
            </a:r>
            <a:r>
              <a:rPr lang="en-US" dirty="0"/>
              <a:t> </a:t>
            </a:r>
            <a:r>
              <a:rPr lang="en-US" dirty="0" err="1"/>
              <a:t>provoca</a:t>
            </a:r>
            <a:r>
              <a:rPr lang="en-US" dirty="0"/>
              <a:t> </a:t>
            </a:r>
            <a:r>
              <a:rPr lang="en-US" dirty="0" err="1"/>
              <a:t>manchas</a:t>
            </a:r>
            <a:r>
              <a:rPr lang="en-US" dirty="0"/>
              <a:t> </a:t>
            </a:r>
            <a:r>
              <a:rPr lang="en-US" dirty="0" err="1"/>
              <a:t>rojas</a:t>
            </a:r>
            <a:r>
              <a:rPr lang="en-US" dirty="0"/>
              <a:t> y </a:t>
            </a:r>
            <a:r>
              <a:rPr lang="en-US" dirty="0" err="1"/>
              <a:t>mucha</a:t>
            </a:r>
            <a:r>
              <a:rPr lang="en-US" dirty="0"/>
              <a:t> </a:t>
            </a:r>
            <a:r>
              <a:rPr lang="en-US" dirty="0" err="1"/>
              <a:t>sensación</a:t>
            </a:r>
            <a:r>
              <a:rPr lang="en-US" dirty="0"/>
              <a:t> de </a:t>
            </a:r>
            <a:r>
              <a:rPr lang="en-US" dirty="0" err="1"/>
              <a:t>picor</a:t>
            </a:r>
            <a:r>
              <a:rPr lang="en-US" dirty="0"/>
              <a:t> y </a:t>
            </a:r>
            <a:r>
              <a:rPr lang="en-US" dirty="0" err="1"/>
              <a:t>hormigueo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la </a:t>
            </a:r>
            <a:r>
              <a:rPr lang="en-US" dirty="0" err="1"/>
              <a:t>piel</a:t>
            </a:r>
            <a:endParaRPr lang="en-US" dirty="0"/>
          </a:p>
          <a:p>
            <a:r>
              <a:rPr lang="en-US" dirty="0"/>
              <a:t>El </a:t>
            </a:r>
            <a:r>
              <a:rPr lang="en-US" dirty="0" err="1"/>
              <a:t>mejor</a:t>
            </a:r>
            <a:r>
              <a:rPr lang="en-US" dirty="0"/>
              <a:t> </a:t>
            </a:r>
            <a:r>
              <a:rPr lang="en-US" dirty="0" err="1"/>
              <a:t>remedio</a:t>
            </a:r>
            <a:r>
              <a:rPr lang="en-US" dirty="0"/>
              <a:t> es </a:t>
            </a:r>
            <a:r>
              <a:rPr lang="en-US" dirty="0" err="1"/>
              <a:t>proporcionar</a:t>
            </a:r>
            <a:r>
              <a:rPr lang="en-US" dirty="0"/>
              <a:t> un </a:t>
            </a:r>
            <a:r>
              <a:rPr lang="en-US" dirty="0" err="1"/>
              <a:t>entorno</a:t>
            </a:r>
            <a:r>
              <a:rPr lang="en-US" dirty="0"/>
              <a:t> de </a:t>
            </a:r>
            <a:r>
              <a:rPr lang="en-US" dirty="0" err="1"/>
              <a:t>trabajo</a:t>
            </a:r>
            <a:r>
              <a:rPr lang="en-US" dirty="0"/>
              <a:t> </a:t>
            </a:r>
            <a:r>
              <a:rPr lang="en-US" dirty="0" err="1"/>
              <a:t>más</a:t>
            </a:r>
            <a:r>
              <a:rPr lang="en-US" dirty="0"/>
              <a:t> fresco y </a:t>
            </a:r>
            <a:r>
              <a:rPr lang="en-US" dirty="0" err="1"/>
              <a:t>menos</a:t>
            </a:r>
            <a:r>
              <a:rPr lang="en-US" dirty="0"/>
              <a:t> </a:t>
            </a:r>
            <a:r>
              <a:rPr lang="en-US" dirty="0" err="1"/>
              <a:t>húmedo</a:t>
            </a:r>
            <a:endParaRPr lang="en-US" dirty="0"/>
          </a:p>
          <a:p>
            <a:r>
              <a:rPr lang="en-US" dirty="0" err="1"/>
              <a:t>Primeros</a:t>
            </a:r>
            <a:r>
              <a:rPr lang="en-US" dirty="0"/>
              <a:t> </a:t>
            </a:r>
            <a:r>
              <a:rPr lang="en-US" dirty="0" err="1"/>
              <a:t>auxilios</a:t>
            </a:r>
            <a:r>
              <a:rPr lang="en-US" dirty="0"/>
              <a:t>: </a:t>
            </a:r>
          </a:p>
          <a:p>
            <a:r>
              <a:rPr lang="en-US" dirty="0" err="1"/>
              <a:t>Cremas</a:t>
            </a:r>
            <a:r>
              <a:rPr lang="en-US" dirty="0"/>
              <a:t> para </a:t>
            </a:r>
            <a:r>
              <a:rPr lang="en-US" dirty="0" err="1"/>
              <a:t>secar</a:t>
            </a:r>
            <a:r>
              <a:rPr lang="en-US" dirty="0"/>
              <a:t> la </a:t>
            </a:r>
            <a:r>
              <a:rPr lang="en-US" dirty="0" err="1"/>
              <a:t>piel</a:t>
            </a:r>
            <a:r>
              <a:rPr lang="en-US" dirty="0"/>
              <a:t> </a:t>
            </a:r>
          </a:p>
          <a:p>
            <a:r>
              <a:rPr lang="en-US" dirty="0" err="1"/>
              <a:t>Limpieza</a:t>
            </a:r>
            <a:r>
              <a:rPr lang="en-US" dirty="0"/>
              <a:t> de la </a:t>
            </a:r>
            <a:r>
              <a:rPr lang="en-US" dirty="0" err="1"/>
              <a:t>piel</a:t>
            </a: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C2B2F80-F399-2632-0703-7889CF6AD5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Sarpullido</a:t>
            </a:r>
            <a:r>
              <a:rPr lang="en-US"/>
              <a:t> </a:t>
            </a:r>
            <a:r>
              <a:rPr lang="en-US" err="1"/>
              <a:t>por</a:t>
            </a:r>
            <a:r>
              <a:rPr lang="en-US"/>
              <a:t> </a:t>
            </a:r>
            <a:r>
              <a:rPr lang="en-US" err="1"/>
              <a:t>calor</a:t>
            </a:r>
            <a:r>
              <a:rPr lang="en-US"/>
              <a:t> (</a:t>
            </a:r>
            <a:r>
              <a:rPr lang="en-US" err="1"/>
              <a:t>fiebre</a:t>
            </a:r>
            <a:r>
              <a:rPr lang="en-US"/>
              <a:t> miliaria)</a:t>
            </a:r>
          </a:p>
        </p:txBody>
      </p:sp>
      <p:pic>
        <p:nvPicPr>
          <p:cNvPr id="5" name="Picture 4" descr="A person with heat rash on their elbow.">
            <a:extLst>
              <a:ext uri="{FF2B5EF4-FFF2-40B4-BE49-F238E27FC236}">
                <a16:creationId xmlns:a16="http://schemas.microsoft.com/office/drawing/2014/main" id="{D0A22170-06C8-6316-ED2E-B131F3A44CA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65060" y="1603783"/>
            <a:ext cx="3776545" cy="3147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001620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55F6FDF-636C-6DA3-6083-2E042FF97E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200722"/>
            <a:ext cx="11430000" cy="1014761"/>
          </a:xfrm>
        </p:spPr>
        <p:txBody>
          <a:bodyPr anchor="ctr">
            <a:normAutofit/>
          </a:bodyPr>
          <a:lstStyle/>
          <a:p>
            <a:r>
              <a:rPr lang="en-US" err="1"/>
              <a:t>Calambres</a:t>
            </a:r>
            <a:r>
              <a:rPr lang="en-US"/>
              <a:t> </a:t>
            </a:r>
            <a:r>
              <a:rPr lang="en-US" err="1"/>
              <a:t>debidos</a:t>
            </a:r>
            <a:r>
              <a:rPr lang="en-US"/>
              <a:t> al </a:t>
            </a:r>
            <a:r>
              <a:rPr lang="en-US" err="1"/>
              <a:t>calor</a:t>
            </a:r>
            <a:endParaRPr lang="en-US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01CC36B-5668-5A25-7183-E98D0A54CF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999" y="1215485"/>
            <a:ext cx="8041106" cy="4225650"/>
          </a:xfrm>
        </p:spPr>
        <p:txBody>
          <a:bodyPr>
            <a:normAutofit/>
          </a:bodyPr>
          <a:lstStyle/>
          <a:p>
            <a:r>
              <a:rPr lang="en-US" sz="2800" dirty="0" err="1"/>
              <a:t>Normalmente</a:t>
            </a:r>
            <a:r>
              <a:rPr lang="en-US" sz="2800" dirty="0"/>
              <a:t> </a:t>
            </a:r>
            <a:r>
              <a:rPr lang="en-US" sz="2800" dirty="0" err="1"/>
              <a:t>afecta</a:t>
            </a:r>
            <a:r>
              <a:rPr lang="en-US" sz="2800" dirty="0"/>
              <a:t> a </a:t>
            </a:r>
            <a:r>
              <a:rPr lang="en-US" sz="2800" dirty="0" err="1"/>
              <a:t>los</a:t>
            </a:r>
            <a:r>
              <a:rPr lang="en-US" sz="2800" dirty="0"/>
              <a:t> </a:t>
            </a:r>
            <a:r>
              <a:rPr lang="en-US" sz="2800" dirty="0" err="1"/>
              <a:t>trabajadores</a:t>
            </a:r>
            <a:r>
              <a:rPr lang="en-US" sz="2800" dirty="0"/>
              <a:t> </a:t>
            </a:r>
            <a:r>
              <a:rPr lang="en-US" sz="2800" dirty="0" err="1"/>
              <a:t>quienes</a:t>
            </a:r>
            <a:r>
              <a:rPr lang="en-US" sz="2800" dirty="0"/>
              <a:t> </a:t>
            </a:r>
            <a:r>
              <a:rPr lang="en-US" sz="2800" dirty="0" err="1"/>
              <a:t>realizan</a:t>
            </a:r>
            <a:r>
              <a:rPr lang="en-US" sz="2800" dirty="0"/>
              <a:t> </a:t>
            </a:r>
            <a:r>
              <a:rPr lang="en-US" sz="2800" dirty="0" err="1"/>
              <a:t>actividades</a:t>
            </a:r>
            <a:r>
              <a:rPr lang="en-US" sz="2800" dirty="0"/>
              <a:t> </a:t>
            </a:r>
            <a:r>
              <a:rPr lang="en-US" sz="2800" dirty="0" err="1"/>
              <a:t>intensas</a:t>
            </a:r>
            <a:endParaRPr lang="en-US" sz="2800" dirty="0"/>
          </a:p>
          <a:p>
            <a:r>
              <a:rPr lang="en-US" sz="2800" dirty="0"/>
              <a:t>La </a:t>
            </a:r>
            <a:r>
              <a:rPr lang="en-US" sz="2800" dirty="0" err="1"/>
              <a:t>sudoración</a:t>
            </a:r>
            <a:r>
              <a:rPr lang="en-US" sz="2800" dirty="0"/>
              <a:t> </a:t>
            </a:r>
            <a:r>
              <a:rPr lang="en-US" sz="2800" dirty="0" err="1"/>
              <a:t>agota</a:t>
            </a:r>
            <a:r>
              <a:rPr lang="en-US" sz="2800" dirty="0"/>
              <a:t> </a:t>
            </a:r>
            <a:r>
              <a:rPr lang="en-US" sz="2800" dirty="0" err="1"/>
              <a:t>los</a:t>
            </a:r>
            <a:r>
              <a:rPr lang="en-US" sz="2800" dirty="0"/>
              <a:t> </a:t>
            </a:r>
            <a:r>
              <a:rPr lang="en-US" sz="2800" dirty="0" err="1"/>
              <a:t>niveles</a:t>
            </a:r>
            <a:r>
              <a:rPr lang="en-US" sz="2800" dirty="0"/>
              <a:t> de </a:t>
            </a:r>
            <a:r>
              <a:rPr lang="en-US" sz="2800" dirty="0" err="1"/>
              <a:t>sal</a:t>
            </a:r>
            <a:r>
              <a:rPr lang="en-US" sz="2800" dirty="0"/>
              <a:t> y </a:t>
            </a:r>
            <a:r>
              <a:rPr lang="en-US" sz="2800" dirty="0" err="1"/>
              <a:t>líquidos</a:t>
            </a:r>
            <a:r>
              <a:rPr lang="en-US" sz="2800" dirty="0"/>
              <a:t> del </a:t>
            </a:r>
            <a:r>
              <a:rPr lang="en-US" sz="2800" dirty="0" err="1"/>
              <a:t>cuerpo</a:t>
            </a:r>
            <a:r>
              <a:rPr lang="en-US" sz="2800" dirty="0"/>
              <a:t> </a:t>
            </a:r>
          </a:p>
          <a:p>
            <a:r>
              <a:rPr lang="en-US" sz="2800" dirty="0" err="1"/>
              <a:t>Cuando</a:t>
            </a:r>
            <a:r>
              <a:rPr lang="en-US" sz="2800" dirty="0"/>
              <a:t> </a:t>
            </a:r>
            <a:r>
              <a:rPr lang="en-US" sz="2800" dirty="0" err="1"/>
              <a:t>los</a:t>
            </a:r>
            <a:r>
              <a:rPr lang="en-US" sz="2800" dirty="0"/>
              <a:t> </a:t>
            </a:r>
            <a:r>
              <a:rPr lang="en-US" sz="2800" dirty="0" err="1"/>
              <a:t>niveles</a:t>
            </a:r>
            <a:r>
              <a:rPr lang="en-US" sz="2800" dirty="0"/>
              <a:t> de </a:t>
            </a:r>
            <a:r>
              <a:rPr lang="en-US" sz="2800" dirty="0" err="1"/>
              <a:t>sal</a:t>
            </a:r>
            <a:r>
              <a:rPr lang="en-US" sz="2800" dirty="0"/>
              <a:t> </a:t>
            </a:r>
            <a:r>
              <a:rPr lang="en-US" sz="2800" dirty="0" err="1"/>
              <a:t>en</a:t>
            </a:r>
            <a:r>
              <a:rPr lang="en-US" sz="2800" dirty="0"/>
              <a:t> </a:t>
            </a:r>
            <a:r>
              <a:rPr lang="en-US" sz="2800" dirty="0" err="1"/>
              <a:t>los</a:t>
            </a:r>
            <a:r>
              <a:rPr lang="en-US" sz="2800" dirty="0"/>
              <a:t> </a:t>
            </a:r>
            <a:r>
              <a:rPr lang="en-US" sz="2800" dirty="0" err="1"/>
              <a:t>músculos</a:t>
            </a:r>
            <a:r>
              <a:rPr lang="en-US" sz="2800" dirty="0"/>
              <a:t> </a:t>
            </a:r>
            <a:r>
              <a:rPr lang="en-US" sz="2800" dirty="0" err="1"/>
              <a:t>están</a:t>
            </a:r>
            <a:r>
              <a:rPr lang="en-US" sz="2800" dirty="0"/>
              <a:t> </a:t>
            </a:r>
            <a:r>
              <a:rPr lang="en-US" sz="2800" dirty="0" err="1"/>
              <a:t>bajos</a:t>
            </a:r>
            <a:r>
              <a:rPr lang="en-US" sz="2800" dirty="0"/>
              <a:t>, </a:t>
            </a:r>
            <a:r>
              <a:rPr lang="en-US" sz="2800" dirty="0" err="1"/>
              <a:t>ocurren</a:t>
            </a:r>
            <a:r>
              <a:rPr lang="en-US" sz="2800" dirty="0"/>
              <a:t> </a:t>
            </a:r>
            <a:r>
              <a:rPr lang="en-US" sz="2800" dirty="0" err="1"/>
              <a:t>calambres</a:t>
            </a:r>
            <a:r>
              <a:rPr lang="en-US" sz="2800" dirty="0"/>
              <a:t> </a:t>
            </a:r>
            <a:r>
              <a:rPr lang="en-US" sz="2800" dirty="0" err="1"/>
              <a:t>dolorosos</a:t>
            </a:r>
            <a:r>
              <a:rPr lang="en-US" sz="2800" dirty="0"/>
              <a:t>.</a:t>
            </a:r>
          </a:p>
          <a:p>
            <a:pPr lvl="1"/>
            <a:r>
              <a:rPr lang="en-US" sz="2500" dirty="0" err="1"/>
              <a:t>Suelen</a:t>
            </a:r>
            <a:r>
              <a:rPr lang="en-US" sz="2500" dirty="0"/>
              <a:t> </a:t>
            </a:r>
            <a:r>
              <a:rPr lang="en-US" sz="2500" dirty="0" err="1"/>
              <a:t>afectar</a:t>
            </a:r>
            <a:r>
              <a:rPr lang="en-US" sz="2500" dirty="0"/>
              <a:t> al abdomen, </a:t>
            </a:r>
            <a:r>
              <a:rPr lang="en-US" sz="2500" dirty="0" err="1"/>
              <a:t>los</a:t>
            </a:r>
            <a:r>
              <a:rPr lang="en-US" sz="2500" dirty="0"/>
              <a:t> </a:t>
            </a:r>
            <a:r>
              <a:rPr lang="en-US" sz="2500" dirty="0" err="1"/>
              <a:t>brazos</a:t>
            </a:r>
            <a:r>
              <a:rPr lang="en-US" sz="2500" dirty="0"/>
              <a:t> y las </a:t>
            </a:r>
            <a:r>
              <a:rPr lang="en-US" sz="2500" dirty="0" err="1"/>
              <a:t>piernas</a:t>
            </a:r>
            <a:r>
              <a:rPr lang="en-US" sz="2500" dirty="0"/>
              <a:t> </a:t>
            </a:r>
          </a:p>
          <a:p>
            <a:r>
              <a:rPr lang="en-US" sz="2800" dirty="0" err="1"/>
              <a:t>Puede</a:t>
            </a:r>
            <a:r>
              <a:rPr lang="en-US" sz="2800" dirty="0"/>
              <a:t> ser un </a:t>
            </a:r>
            <a:r>
              <a:rPr lang="en-US" sz="2800" dirty="0" err="1"/>
              <a:t>síntoma</a:t>
            </a:r>
            <a:r>
              <a:rPr lang="en-US" sz="2800" dirty="0"/>
              <a:t> de </a:t>
            </a:r>
            <a:r>
              <a:rPr lang="en-US" sz="2800" dirty="0" err="1"/>
              <a:t>agotamiento</a:t>
            </a:r>
            <a:r>
              <a:rPr lang="en-US" sz="2800" dirty="0"/>
              <a:t> </a:t>
            </a:r>
            <a:r>
              <a:rPr lang="en-US" sz="2800" dirty="0" err="1"/>
              <a:t>por</a:t>
            </a:r>
            <a:r>
              <a:rPr lang="en-US" sz="2800" dirty="0"/>
              <a:t> </a:t>
            </a:r>
            <a:r>
              <a:rPr lang="en-US" sz="2800" dirty="0" err="1"/>
              <a:t>calor</a:t>
            </a:r>
            <a:r>
              <a:rPr lang="en-US" sz="2800" dirty="0"/>
              <a:t> </a:t>
            </a:r>
          </a:p>
          <a:p>
            <a:endParaRPr lang="en-US" dirty="0"/>
          </a:p>
        </p:txBody>
      </p:sp>
      <p:pic>
        <p:nvPicPr>
          <p:cNvPr id="3074" name="Picture 2" descr="An athlete clutching their leg in pain due to a heat cramp. &#10;">
            <a:extLst>
              <a:ext uri="{FF2B5EF4-FFF2-40B4-BE49-F238E27FC236}">
                <a16:creationId xmlns:a16="http://schemas.microsoft.com/office/drawing/2014/main" id="{93192106-7807-5F45-D491-4A771B8CAAF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475427" y="2124635"/>
            <a:ext cx="3508632" cy="3896801"/>
          </a:xfrm>
          <a:custGeom>
            <a:avLst/>
            <a:gdLst>
              <a:gd name="connsiteX0" fmla="*/ 78164 w 2228297"/>
              <a:gd name="connsiteY0" fmla="*/ 738320 h 2474819"/>
              <a:gd name="connsiteX1" fmla="*/ 142747 w 2228297"/>
              <a:gd name="connsiteY1" fmla="*/ 764560 h 2474819"/>
              <a:gd name="connsiteX2" fmla="*/ 1028755 w 2228297"/>
              <a:gd name="connsiteY2" fmla="*/ 1268406 h 2474819"/>
              <a:gd name="connsiteX3" fmla="*/ 1066753 w 2228297"/>
              <a:gd name="connsiteY3" fmla="*/ 1387407 h 2474819"/>
              <a:gd name="connsiteX4" fmla="*/ 1065805 w 2228297"/>
              <a:gd name="connsiteY4" fmla="*/ 2386209 h 2474819"/>
              <a:gd name="connsiteX5" fmla="*/ 965134 w 2228297"/>
              <a:gd name="connsiteY5" fmla="*/ 2464996 h 2474819"/>
              <a:gd name="connsiteX6" fmla="*/ 63715 w 2228297"/>
              <a:gd name="connsiteY6" fmla="*/ 1945412 h 2474819"/>
              <a:gd name="connsiteX7" fmla="*/ 0 w 2228297"/>
              <a:gd name="connsiteY7" fmla="*/ 1821247 h 2474819"/>
              <a:gd name="connsiteX8" fmla="*/ 3515 w 2228297"/>
              <a:gd name="connsiteY8" fmla="*/ 806936 h 2474819"/>
              <a:gd name="connsiteX9" fmla="*/ 78164 w 2228297"/>
              <a:gd name="connsiteY9" fmla="*/ 738320 h 2474819"/>
              <a:gd name="connsiteX10" fmla="*/ 2148440 w 2228297"/>
              <a:gd name="connsiteY10" fmla="*/ 738131 h 2474819"/>
              <a:gd name="connsiteX11" fmla="*/ 2227177 w 2228297"/>
              <a:gd name="connsiteY11" fmla="*/ 816627 h 2474819"/>
              <a:gd name="connsiteX12" fmla="*/ 2228270 w 2228297"/>
              <a:gd name="connsiteY12" fmla="*/ 1824880 h 2474819"/>
              <a:gd name="connsiteX13" fmla="*/ 2157287 w 2228297"/>
              <a:gd name="connsiteY13" fmla="*/ 1953891 h 2474819"/>
              <a:gd name="connsiteX14" fmla="*/ 1266770 w 2228297"/>
              <a:gd name="connsiteY14" fmla="*/ 2463785 h 2474819"/>
              <a:gd name="connsiteX15" fmla="*/ 1161254 w 2228297"/>
              <a:gd name="connsiteY15" fmla="*/ 2389845 h 2474819"/>
              <a:gd name="connsiteX16" fmla="*/ 1161516 w 2228297"/>
              <a:gd name="connsiteY16" fmla="*/ 1383772 h 2474819"/>
              <a:gd name="connsiteX17" fmla="*/ 1193459 w 2228297"/>
              <a:gd name="connsiteY17" fmla="*/ 1272040 h 2474819"/>
              <a:gd name="connsiteX18" fmla="*/ 2081889 w 2228297"/>
              <a:gd name="connsiteY18" fmla="*/ 768193 h 2474819"/>
              <a:gd name="connsiteX19" fmla="*/ 2148440 w 2228297"/>
              <a:gd name="connsiteY19" fmla="*/ 738131 h 2474819"/>
              <a:gd name="connsiteX20" fmla="*/ 1134503 w 2228297"/>
              <a:gd name="connsiteY20" fmla="*/ 603 h 2474819"/>
              <a:gd name="connsiteX21" fmla="*/ 1200095 w 2228297"/>
              <a:gd name="connsiteY21" fmla="*/ 23753 h 2474819"/>
              <a:gd name="connsiteX22" fmla="*/ 2087477 w 2228297"/>
              <a:gd name="connsiteY22" fmla="*/ 540611 h 2474819"/>
              <a:gd name="connsiteX23" fmla="*/ 2077321 w 2228297"/>
              <a:gd name="connsiteY23" fmla="*/ 659564 h 2474819"/>
              <a:gd name="connsiteX24" fmla="*/ 1198577 w 2228297"/>
              <a:gd name="connsiteY24" fmla="*/ 1166034 h 2474819"/>
              <a:gd name="connsiteX25" fmla="*/ 1032498 w 2228297"/>
              <a:gd name="connsiteY25" fmla="*/ 1158324 h 2474819"/>
              <a:gd name="connsiteX26" fmla="*/ 167071 w 2228297"/>
              <a:gd name="connsiteY26" fmla="*/ 659858 h 2474819"/>
              <a:gd name="connsiteX27" fmla="*/ 176187 w 2228297"/>
              <a:gd name="connsiteY27" fmla="*/ 531540 h 2474819"/>
              <a:gd name="connsiteX28" fmla="*/ 1058142 w 2228297"/>
              <a:gd name="connsiteY28" fmla="*/ 18273 h 2474819"/>
              <a:gd name="connsiteX29" fmla="*/ 1134503 w 2228297"/>
              <a:gd name="connsiteY29" fmla="*/ 603 h 24748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2228297" h="2474819">
                <a:moveTo>
                  <a:pt x="78164" y="738320"/>
                </a:moveTo>
                <a:cubicBezTo>
                  <a:pt x="96207" y="740266"/>
                  <a:pt x="117675" y="748110"/>
                  <a:pt x="142747" y="764560"/>
                </a:cubicBezTo>
                <a:lnTo>
                  <a:pt x="1028755" y="1268406"/>
                </a:lnTo>
                <a:cubicBezTo>
                  <a:pt x="1065606" y="1293315"/>
                  <a:pt x="1065270" y="1321378"/>
                  <a:pt x="1066753" y="1387407"/>
                </a:cubicBezTo>
                <a:cubicBezTo>
                  <a:pt x="1071835" y="1898939"/>
                  <a:pt x="1065345" y="1867530"/>
                  <a:pt x="1065805" y="2386209"/>
                </a:cubicBezTo>
                <a:cubicBezTo>
                  <a:pt x="1067287" y="2457828"/>
                  <a:pt x="1021919" y="2492541"/>
                  <a:pt x="965134" y="2464996"/>
                </a:cubicBezTo>
                <a:cubicBezTo>
                  <a:pt x="664661" y="2291801"/>
                  <a:pt x="361764" y="2123451"/>
                  <a:pt x="63715" y="1945412"/>
                </a:cubicBezTo>
                <a:cubicBezTo>
                  <a:pt x="362" y="1915231"/>
                  <a:pt x="486" y="1889337"/>
                  <a:pt x="0" y="1821247"/>
                </a:cubicBezTo>
                <a:lnTo>
                  <a:pt x="3515" y="806936"/>
                </a:lnTo>
                <a:cubicBezTo>
                  <a:pt x="745" y="779728"/>
                  <a:pt x="24037" y="732483"/>
                  <a:pt x="78164" y="738320"/>
                </a:cubicBezTo>
                <a:close/>
                <a:moveTo>
                  <a:pt x="2148440" y="738131"/>
                </a:moveTo>
                <a:cubicBezTo>
                  <a:pt x="2203249" y="729455"/>
                  <a:pt x="2224497" y="777608"/>
                  <a:pt x="2227177" y="816627"/>
                </a:cubicBezTo>
                <a:lnTo>
                  <a:pt x="2228270" y="1824880"/>
                </a:lnTo>
                <a:cubicBezTo>
                  <a:pt x="2228995" y="1914775"/>
                  <a:pt x="2215793" y="1921288"/>
                  <a:pt x="2157287" y="1953891"/>
                </a:cubicBezTo>
                <a:lnTo>
                  <a:pt x="1266770" y="2463785"/>
                </a:lnTo>
                <a:cubicBezTo>
                  <a:pt x="1217253" y="2491333"/>
                  <a:pt x="1160981" y="2467522"/>
                  <a:pt x="1161254" y="2389845"/>
                </a:cubicBezTo>
                <a:cubicBezTo>
                  <a:pt x="1160502" y="2038326"/>
                  <a:pt x="1163704" y="1872290"/>
                  <a:pt x="1161516" y="1383772"/>
                </a:cubicBezTo>
                <a:cubicBezTo>
                  <a:pt x="1161789" y="1322588"/>
                  <a:pt x="1156607" y="1298161"/>
                  <a:pt x="1193459" y="1272040"/>
                </a:cubicBezTo>
                <a:lnTo>
                  <a:pt x="2081889" y="768193"/>
                </a:lnTo>
                <a:cubicBezTo>
                  <a:pt x="2108172" y="750229"/>
                  <a:pt x="2130171" y="741024"/>
                  <a:pt x="2148440" y="738131"/>
                </a:cubicBezTo>
                <a:close/>
                <a:moveTo>
                  <a:pt x="1134503" y="603"/>
                </a:moveTo>
                <a:cubicBezTo>
                  <a:pt x="1158216" y="2984"/>
                  <a:pt x="1180134" y="12167"/>
                  <a:pt x="1200095" y="23753"/>
                </a:cubicBezTo>
                <a:cubicBezTo>
                  <a:pt x="1660168" y="290792"/>
                  <a:pt x="1739443" y="333509"/>
                  <a:pt x="2087477" y="540611"/>
                </a:cubicBezTo>
                <a:cubicBezTo>
                  <a:pt x="2131633" y="569276"/>
                  <a:pt x="2128396" y="625410"/>
                  <a:pt x="2077321" y="659564"/>
                </a:cubicBezTo>
                <a:lnTo>
                  <a:pt x="1198577" y="1166034"/>
                </a:lnTo>
                <a:cubicBezTo>
                  <a:pt x="1148574" y="1194017"/>
                  <a:pt x="1104321" y="1199869"/>
                  <a:pt x="1032498" y="1158324"/>
                </a:cubicBezTo>
                <a:cubicBezTo>
                  <a:pt x="757758" y="999410"/>
                  <a:pt x="449554" y="826881"/>
                  <a:pt x="167071" y="659858"/>
                </a:cubicBezTo>
                <a:cubicBezTo>
                  <a:pt x="124139" y="632826"/>
                  <a:pt x="101843" y="581270"/>
                  <a:pt x="176187" y="531540"/>
                </a:cubicBezTo>
                <a:lnTo>
                  <a:pt x="1058142" y="18273"/>
                </a:lnTo>
                <a:cubicBezTo>
                  <a:pt x="1085282" y="2646"/>
                  <a:pt x="1110791" y="-1777"/>
                  <a:pt x="1134503" y="60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1136823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6C0C7EC-7A8C-ADE3-0553-2AD0D9F345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082482"/>
            <a:ext cx="11430000" cy="4225650"/>
          </a:xfrm>
        </p:spPr>
        <p:txBody>
          <a:bodyPr/>
          <a:lstStyle/>
          <a:p>
            <a:r>
              <a:rPr lang="en-US" sz="2400" dirty="0"/>
              <a:t>Pare </a:t>
            </a:r>
            <a:r>
              <a:rPr lang="en-US" sz="2400" dirty="0" err="1"/>
              <a:t>toda</a:t>
            </a:r>
            <a:r>
              <a:rPr lang="en-US" sz="2400" dirty="0"/>
              <a:t> </a:t>
            </a:r>
            <a:r>
              <a:rPr lang="en-US" sz="2400" dirty="0" err="1"/>
              <a:t>actividad</a:t>
            </a:r>
            <a:r>
              <a:rPr lang="en-US" sz="2400" dirty="0"/>
              <a:t> y </a:t>
            </a:r>
            <a:r>
              <a:rPr lang="en-US" sz="2400" dirty="0" err="1"/>
              <a:t>siéntese</a:t>
            </a:r>
            <a:r>
              <a:rPr lang="en-US" sz="2400" dirty="0"/>
              <a:t> </a:t>
            </a:r>
            <a:r>
              <a:rPr lang="en-US" sz="2400" dirty="0" err="1"/>
              <a:t>en</a:t>
            </a:r>
            <a:r>
              <a:rPr lang="en-US" sz="2400" dirty="0"/>
              <a:t> un </a:t>
            </a:r>
            <a:r>
              <a:rPr lang="en-US" sz="2400" dirty="0" err="1"/>
              <a:t>lugar</a:t>
            </a:r>
            <a:r>
              <a:rPr lang="en-US" sz="2400" dirty="0"/>
              <a:t> fresco</a:t>
            </a:r>
          </a:p>
          <a:p>
            <a:r>
              <a:rPr lang="en-US" sz="2400" dirty="0" err="1"/>
              <a:t>Beba</a:t>
            </a:r>
            <a:r>
              <a:rPr lang="en-US" sz="2400" dirty="0"/>
              <a:t> </a:t>
            </a:r>
            <a:r>
              <a:rPr lang="en-US" sz="2400" dirty="0" err="1"/>
              <a:t>agua</a:t>
            </a:r>
            <a:r>
              <a:rPr lang="en-US" sz="2400" dirty="0"/>
              <a:t>, coma algo y/o </a:t>
            </a:r>
            <a:r>
              <a:rPr lang="en-US" sz="2400" dirty="0" err="1"/>
              <a:t>beba</a:t>
            </a:r>
            <a:r>
              <a:rPr lang="en-US" sz="2400" dirty="0"/>
              <a:t> </a:t>
            </a:r>
            <a:r>
              <a:rPr lang="en-US" sz="2400" dirty="0" err="1"/>
              <a:t>una</a:t>
            </a:r>
            <a:r>
              <a:rPr lang="en-US" sz="2400" dirty="0"/>
              <a:t> </a:t>
            </a:r>
            <a:r>
              <a:rPr lang="en-US" sz="2400" dirty="0" err="1"/>
              <a:t>bebida</a:t>
            </a:r>
            <a:r>
              <a:rPr lang="en-US" sz="2400" dirty="0"/>
              <a:t> </a:t>
            </a:r>
            <a:r>
              <a:rPr lang="en-US" sz="2400" dirty="0" err="1"/>
              <a:t>deportiva</a:t>
            </a:r>
            <a:endParaRPr lang="en-US" sz="2400" dirty="0"/>
          </a:p>
          <a:p>
            <a:r>
              <a:rPr lang="en-US" sz="2400" dirty="0"/>
              <a:t>No </a:t>
            </a:r>
            <a:r>
              <a:rPr lang="en-US" sz="2400" dirty="0" err="1"/>
              <a:t>continúe</a:t>
            </a:r>
            <a:r>
              <a:rPr lang="en-US" sz="2400" dirty="0"/>
              <a:t> con </a:t>
            </a:r>
            <a:r>
              <a:rPr lang="en-US" sz="2400" dirty="0" err="1"/>
              <a:t>trabajos</a:t>
            </a:r>
            <a:r>
              <a:rPr lang="en-US" sz="2400" dirty="0"/>
              <a:t> </a:t>
            </a:r>
            <a:r>
              <a:rPr lang="en-US" sz="2400" dirty="0" err="1"/>
              <a:t>pesados</a:t>
            </a:r>
            <a:r>
              <a:rPr lang="en-US" sz="2400" dirty="0"/>
              <a:t> hasta </a:t>
            </a:r>
            <a:r>
              <a:rPr lang="en-US" sz="2400" dirty="0" err="1"/>
              <a:t>pasadas</a:t>
            </a:r>
            <a:r>
              <a:rPr lang="en-US" sz="2400" dirty="0"/>
              <a:t> </a:t>
            </a:r>
            <a:r>
              <a:rPr lang="en-US" sz="2400" dirty="0" err="1"/>
              <a:t>unas</a:t>
            </a:r>
            <a:r>
              <a:rPr lang="en-US" sz="2400" dirty="0"/>
              <a:t> horas </a:t>
            </a:r>
            <a:r>
              <a:rPr lang="en-US" sz="2400" dirty="0" err="1"/>
              <a:t>después</a:t>
            </a:r>
            <a:r>
              <a:rPr lang="en-US" sz="2400" dirty="0"/>
              <a:t> de que </a:t>
            </a:r>
            <a:r>
              <a:rPr lang="en-US" sz="2400" dirty="0" err="1"/>
              <a:t>hayan</a:t>
            </a:r>
            <a:r>
              <a:rPr lang="en-US" sz="2400" dirty="0"/>
              <a:t> </a:t>
            </a:r>
            <a:r>
              <a:rPr lang="en-US" sz="2400" dirty="0" err="1"/>
              <a:t>remitido</a:t>
            </a:r>
            <a:r>
              <a:rPr lang="en-US" sz="2400" dirty="0"/>
              <a:t> </a:t>
            </a:r>
            <a:r>
              <a:rPr lang="en-US" sz="2400" dirty="0" err="1"/>
              <a:t>los</a:t>
            </a:r>
            <a:r>
              <a:rPr lang="en-US" sz="2400" dirty="0"/>
              <a:t> </a:t>
            </a:r>
            <a:r>
              <a:rPr lang="en-US" sz="2400" dirty="0" err="1"/>
              <a:t>calambres</a:t>
            </a:r>
            <a:endParaRPr lang="en-US" sz="2400" dirty="0"/>
          </a:p>
          <a:p>
            <a:pPr lvl="1"/>
            <a:r>
              <a:rPr lang="en-US" sz="2400" dirty="0" err="1"/>
              <a:t>Esfuerzos</a:t>
            </a:r>
            <a:r>
              <a:rPr lang="en-US" sz="2400" dirty="0"/>
              <a:t> </a:t>
            </a:r>
            <a:r>
              <a:rPr lang="en-US" sz="2400" dirty="0" err="1"/>
              <a:t>adicionales</a:t>
            </a:r>
            <a:r>
              <a:rPr lang="en-US" sz="2400" dirty="0"/>
              <a:t> </a:t>
            </a:r>
            <a:r>
              <a:rPr lang="en-US" sz="2400" dirty="0" err="1"/>
              <a:t>pueden</a:t>
            </a:r>
            <a:r>
              <a:rPr lang="en-US" sz="2400" dirty="0"/>
              <a:t> </a:t>
            </a:r>
            <a:r>
              <a:rPr lang="en-US" sz="2400" dirty="0" err="1"/>
              <a:t>provocar</a:t>
            </a:r>
            <a:r>
              <a:rPr lang="en-US" sz="2400" dirty="0"/>
              <a:t> </a:t>
            </a:r>
            <a:r>
              <a:rPr lang="en-US" sz="2400" dirty="0" err="1"/>
              <a:t>agotamiento</a:t>
            </a:r>
            <a:r>
              <a:rPr lang="en-US" sz="2400" dirty="0"/>
              <a:t> </a:t>
            </a:r>
            <a:r>
              <a:rPr lang="en-US" sz="2400" dirty="0" err="1"/>
              <a:t>por</a:t>
            </a:r>
            <a:r>
              <a:rPr lang="en-US" sz="2400" dirty="0"/>
              <a:t> </a:t>
            </a:r>
            <a:r>
              <a:rPr lang="en-US" sz="2400" dirty="0" err="1"/>
              <a:t>calor</a:t>
            </a:r>
            <a:r>
              <a:rPr lang="en-US" sz="2400" dirty="0"/>
              <a:t> o </a:t>
            </a:r>
            <a:r>
              <a:rPr lang="en-US" sz="2400" dirty="0" err="1"/>
              <a:t>los</a:t>
            </a:r>
            <a:r>
              <a:rPr lang="en-US" sz="2400" dirty="0"/>
              <a:t> golpes de </a:t>
            </a:r>
            <a:r>
              <a:rPr lang="en-US" sz="2400" dirty="0" err="1"/>
              <a:t>calor</a:t>
            </a:r>
            <a:endParaRPr lang="en-US" sz="2400" dirty="0"/>
          </a:p>
          <a:p>
            <a:r>
              <a:rPr lang="en-US" sz="2400" dirty="0" err="1"/>
              <a:t>Puede</a:t>
            </a:r>
            <a:r>
              <a:rPr lang="en-US" sz="2400" dirty="0"/>
              <a:t> </a:t>
            </a:r>
            <a:r>
              <a:rPr lang="en-US" sz="2400" dirty="0" err="1"/>
              <a:t>estirarse</a:t>
            </a:r>
            <a:r>
              <a:rPr lang="en-US" sz="2400" dirty="0"/>
              <a:t> con </a:t>
            </a:r>
            <a:r>
              <a:rPr lang="en-US" sz="2400" dirty="0" err="1"/>
              <a:t>cuidado</a:t>
            </a:r>
            <a:r>
              <a:rPr lang="en-US" sz="2400" dirty="0"/>
              <a:t> para </a:t>
            </a:r>
            <a:r>
              <a:rPr lang="en-US" sz="2400" dirty="0" err="1"/>
              <a:t>aliviar</a:t>
            </a:r>
            <a:r>
              <a:rPr lang="en-US" sz="2400" dirty="0"/>
              <a:t> </a:t>
            </a:r>
            <a:r>
              <a:rPr lang="en-US" sz="2400" dirty="0" err="1"/>
              <a:t>el</a:t>
            </a:r>
            <a:r>
              <a:rPr lang="en-US" sz="2400" dirty="0"/>
              <a:t> dolor </a:t>
            </a:r>
          </a:p>
          <a:p>
            <a:r>
              <a:rPr lang="en-US" sz="2400" dirty="0"/>
              <a:t>Evite las pastillas de </a:t>
            </a:r>
            <a:r>
              <a:rPr lang="en-US" sz="2400" dirty="0" err="1"/>
              <a:t>sal</a:t>
            </a:r>
            <a:r>
              <a:rPr lang="en-US" sz="2400" dirty="0"/>
              <a:t> </a:t>
            </a:r>
          </a:p>
          <a:p>
            <a:r>
              <a:rPr lang="en-US" sz="2400" dirty="0" err="1"/>
              <a:t>Busque</a:t>
            </a:r>
            <a:r>
              <a:rPr lang="en-US" sz="2400" dirty="0"/>
              <a:t> </a:t>
            </a:r>
            <a:r>
              <a:rPr lang="en-US" sz="2400" dirty="0" err="1"/>
              <a:t>atención</a:t>
            </a:r>
            <a:r>
              <a:rPr lang="en-US" sz="2400" dirty="0"/>
              <a:t> </a:t>
            </a:r>
            <a:r>
              <a:rPr lang="en-US" sz="2400" dirty="0" err="1"/>
              <a:t>médica</a:t>
            </a:r>
            <a:r>
              <a:rPr lang="en-US" sz="2400" dirty="0"/>
              <a:t> </a:t>
            </a:r>
            <a:r>
              <a:rPr lang="en-US" sz="2400" dirty="0" err="1"/>
              <a:t>si</a:t>
            </a:r>
            <a:r>
              <a:rPr lang="en-US" sz="2400" dirty="0"/>
              <a:t> </a:t>
            </a:r>
            <a:r>
              <a:rPr lang="en-US" sz="2400" dirty="0" err="1"/>
              <a:t>ocurre</a:t>
            </a:r>
            <a:r>
              <a:rPr lang="en-US" sz="2400" dirty="0"/>
              <a:t> </a:t>
            </a:r>
            <a:r>
              <a:rPr lang="en-US" sz="2400" dirty="0" err="1"/>
              <a:t>alguna</a:t>
            </a:r>
            <a:r>
              <a:rPr lang="en-US" sz="2400" dirty="0"/>
              <a:t> de las </a:t>
            </a:r>
            <a:r>
              <a:rPr lang="en-US" sz="2400" dirty="0" err="1"/>
              <a:t>siguientes</a:t>
            </a:r>
            <a:r>
              <a:rPr lang="en-US" sz="2400" dirty="0"/>
              <a:t> </a:t>
            </a:r>
            <a:r>
              <a:rPr lang="en-US" sz="2400" dirty="0" err="1"/>
              <a:t>situaciones</a:t>
            </a:r>
            <a:r>
              <a:rPr lang="en-US" sz="2400" dirty="0"/>
              <a:t>: </a:t>
            </a:r>
          </a:p>
          <a:p>
            <a:pPr lvl="1"/>
            <a:r>
              <a:rPr lang="en-US" sz="2400" dirty="0"/>
              <a:t>Tiene </a:t>
            </a:r>
            <a:r>
              <a:rPr lang="en-US" sz="2400" dirty="0" err="1"/>
              <a:t>problemas</a:t>
            </a:r>
            <a:r>
              <a:rPr lang="en-US" sz="2400" dirty="0"/>
              <a:t> de </a:t>
            </a:r>
            <a:r>
              <a:rPr lang="en-US" sz="2400" dirty="0" err="1"/>
              <a:t>corazón</a:t>
            </a:r>
            <a:endParaRPr lang="en-US" sz="2400" dirty="0"/>
          </a:p>
          <a:p>
            <a:pPr lvl="1"/>
            <a:r>
              <a:rPr lang="en-US" sz="2400" dirty="0" err="1"/>
              <a:t>Sigue</a:t>
            </a:r>
            <a:r>
              <a:rPr lang="en-US" sz="2400" dirty="0"/>
              <a:t> </a:t>
            </a:r>
            <a:r>
              <a:rPr lang="en-US" sz="2400" dirty="0" err="1"/>
              <a:t>una</a:t>
            </a:r>
            <a:r>
              <a:rPr lang="en-US" sz="2400" dirty="0"/>
              <a:t> </a:t>
            </a:r>
            <a:r>
              <a:rPr lang="en-US" sz="2400" dirty="0" err="1"/>
              <a:t>dieta</a:t>
            </a:r>
            <a:r>
              <a:rPr lang="en-US" sz="2400" dirty="0"/>
              <a:t> </a:t>
            </a:r>
            <a:r>
              <a:rPr lang="en-US" sz="2400" dirty="0" err="1"/>
              <a:t>baja</a:t>
            </a:r>
            <a:r>
              <a:rPr lang="en-US" sz="2400" dirty="0"/>
              <a:t> </a:t>
            </a:r>
            <a:r>
              <a:rPr lang="en-US" sz="2400" dirty="0" err="1"/>
              <a:t>en</a:t>
            </a:r>
            <a:r>
              <a:rPr lang="en-US" sz="2400" dirty="0"/>
              <a:t> sodio</a:t>
            </a:r>
          </a:p>
          <a:p>
            <a:pPr lvl="1"/>
            <a:r>
              <a:rPr lang="en-US" sz="2400" dirty="0"/>
              <a:t>Los </a:t>
            </a:r>
            <a:r>
              <a:rPr lang="en-US" sz="2400" dirty="0" err="1"/>
              <a:t>calambres</a:t>
            </a:r>
            <a:r>
              <a:rPr lang="en-US" sz="2400" dirty="0"/>
              <a:t> no </a:t>
            </a:r>
            <a:r>
              <a:rPr lang="en-US" sz="2400" dirty="0" err="1"/>
              <a:t>ceden</a:t>
            </a:r>
            <a:r>
              <a:rPr lang="en-US" sz="2400" dirty="0"/>
              <a:t> </a:t>
            </a:r>
            <a:r>
              <a:rPr lang="en-US" sz="2400" dirty="0" err="1"/>
              <a:t>en</a:t>
            </a:r>
            <a:r>
              <a:rPr lang="en-US" sz="2400" dirty="0"/>
              <a:t> </a:t>
            </a:r>
            <a:r>
              <a:rPr lang="en-US" sz="2400" dirty="0" err="1"/>
              <a:t>una</a:t>
            </a:r>
            <a:r>
              <a:rPr lang="en-US" sz="2400" dirty="0"/>
              <a:t> hora</a:t>
            </a:r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47AAFA6-B151-7018-ADA5-80E34A7E41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93079"/>
            <a:ext cx="11430000" cy="1014761"/>
          </a:xfrm>
        </p:spPr>
        <p:txBody>
          <a:bodyPr/>
          <a:lstStyle/>
          <a:p>
            <a:r>
              <a:rPr lang="en-US" err="1"/>
              <a:t>Primeros</a:t>
            </a:r>
            <a:r>
              <a:rPr lang="en-US"/>
              <a:t> </a:t>
            </a:r>
            <a:r>
              <a:rPr lang="en-US" err="1"/>
              <a:t>auxilios</a:t>
            </a:r>
            <a:r>
              <a:rPr lang="en-US"/>
              <a:t> para </a:t>
            </a:r>
            <a:r>
              <a:rPr lang="en-US" err="1"/>
              <a:t>los</a:t>
            </a:r>
            <a:r>
              <a:rPr lang="en-US"/>
              <a:t> </a:t>
            </a:r>
            <a:r>
              <a:rPr lang="en-US" err="1"/>
              <a:t>calambres</a:t>
            </a:r>
            <a:r>
              <a:rPr lang="en-US"/>
              <a:t> </a:t>
            </a:r>
            <a:r>
              <a:rPr lang="en-US" err="1"/>
              <a:t>por</a:t>
            </a:r>
            <a:r>
              <a:rPr lang="en-US"/>
              <a:t> </a:t>
            </a:r>
            <a:r>
              <a:rPr lang="en-US" err="1"/>
              <a:t>calor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202794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3BFB9A1-437B-12B7-372A-0629F54B65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Síncope</a:t>
            </a:r>
            <a:r>
              <a:rPr lang="en-US"/>
              <a:t> </a:t>
            </a:r>
            <a:r>
              <a:rPr lang="en-US" err="1"/>
              <a:t>por</a:t>
            </a:r>
            <a:r>
              <a:rPr lang="en-US"/>
              <a:t> </a:t>
            </a:r>
            <a:r>
              <a:rPr lang="en-US" err="1"/>
              <a:t>calor</a:t>
            </a:r>
            <a:r>
              <a:rPr lang="en-US"/>
              <a:t> 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5DC5957-4185-1A80-0EB3-4186CB5BDA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Debilidad</a:t>
            </a:r>
            <a:r>
              <a:rPr lang="en-US" dirty="0"/>
              <a:t>, </a:t>
            </a:r>
            <a:r>
              <a:rPr lang="en-US" dirty="0" err="1"/>
              <a:t>fatiga</a:t>
            </a:r>
            <a:r>
              <a:rPr lang="en-US" dirty="0"/>
              <a:t> o </a:t>
            </a:r>
            <a:r>
              <a:rPr lang="en-US" dirty="0" err="1"/>
              <a:t>desmayo</a:t>
            </a:r>
            <a:r>
              <a:rPr lang="en-US" dirty="0"/>
              <a:t> </a:t>
            </a:r>
            <a:r>
              <a:rPr lang="en-US" dirty="0" err="1"/>
              <a:t>después</a:t>
            </a:r>
            <a:r>
              <a:rPr lang="en-US" dirty="0"/>
              <a:t> de </a:t>
            </a:r>
            <a:r>
              <a:rPr lang="en-US" dirty="0" err="1"/>
              <a:t>hacer</a:t>
            </a:r>
            <a:r>
              <a:rPr lang="en-US" dirty="0"/>
              <a:t> </a:t>
            </a:r>
            <a:r>
              <a:rPr lang="en-US" dirty="0" err="1"/>
              <a:t>ejercicio</a:t>
            </a:r>
            <a:r>
              <a:rPr lang="en-US" dirty="0"/>
              <a:t> o </a:t>
            </a:r>
            <a:r>
              <a:rPr lang="en-US" dirty="0" err="1"/>
              <a:t>trabajar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calor</a:t>
            </a:r>
            <a:r>
              <a:rPr lang="en-US" dirty="0"/>
              <a:t> </a:t>
            </a:r>
          </a:p>
          <a:p>
            <a:r>
              <a:rPr lang="en-US" dirty="0"/>
              <a:t>Los </a:t>
            </a:r>
            <a:r>
              <a:rPr lang="en-US" dirty="0" err="1"/>
              <a:t>factores</a:t>
            </a:r>
            <a:r>
              <a:rPr lang="en-US" dirty="0"/>
              <a:t> que </a:t>
            </a:r>
            <a:r>
              <a:rPr lang="en-US" dirty="0" err="1"/>
              <a:t>contribuyen</a:t>
            </a:r>
            <a:r>
              <a:rPr lang="en-US" dirty="0"/>
              <a:t> </a:t>
            </a:r>
            <a:r>
              <a:rPr lang="en-US" dirty="0" err="1"/>
              <a:t>incluyen</a:t>
            </a:r>
            <a:r>
              <a:rPr lang="en-US" dirty="0"/>
              <a:t> la </a:t>
            </a:r>
            <a:r>
              <a:rPr lang="en-US" dirty="0" err="1"/>
              <a:t>deshidratación</a:t>
            </a:r>
            <a:r>
              <a:rPr lang="en-US" dirty="0"/>
              <a:t> y la </a:t>
            </a:r>
            <a:r>
              <a:rPr lang="en-US" dirty="0" err="1"/>
              <a:t>falta</a:t>
            </a:r>
            <a:r>
              <a:rPr lang="en-US" dirty="0"/>
              <a:t> de </a:t>
            </a:r>
            <a:r>
              <a:rPr lang="en-US" dirty="0" err="1"/>
              <a:t>aclimatación</a:t>
            </a:r>
            <a:endParaRPr lang="en-US" dirty="0"/>
          </a:p>
          <a:p>
            <a:r>
              <a:rPr lang="en-US" dirty="0" err="1"/>
              <a:t>Primeros</a:t>
            </a:r>
            <a:r>
              <a:rPr lang="en-US" dirty="0"/>
              <a:t> </a:t>
            </a:r>
            <a:r>
              <a:rPr lang="en-US" dirty="0" err="1"/>
              <a:t>auxilios</a:t>
            </a:r>
            <a:r>
              <a:rPr lang="en-US" dirty="0"/>
              <a:t>: </a:t>
            </a:r>
          </a:p>
          <a:p>
            <a:pPr lvl="1"/>
            <a:r>
              <a:rPr lang="en-US" dirty="0" err="1"/>
              <a:t>Siéntese</a:t>
            </a:r>
            <a:r>
              <a:rPr lang="en-US" dirty="0"/>
              <a:t> o </a:t>
            </a:r>
            <a:r>
              <a:rPr lang="en-US" dirty="0" err="1"/>
              <a:t>acuéstese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un </a:t>
            </a:r>
            <a:r>
              <a:rPr lang="en-US" dirty="0" err="1"/>
              <a:t>lugar</a:t>
            </a:r>
            <a:r>
              <a:rPr lang="en-US" dirty="0"/>
              <a:t> fresco </a:t>
            </a:r>
            <a:r>
              <a:rPr lang="en-US" dirty="0" err="1"/>
              <a:t>cuando</a:t>
            </a:r>
            <a:r>
              <a:rPr lang="en-US" dirty="0"/>
              <a:t> se </a:t>
            </a:r>
            <a:r>
              <a:rPr lang="en-US" dirty="0" err="1"/>
              <a:t>sienta</a:t>
            </a:r>
            <a:r>
              <a:rPr lang="en-US" dirty="0"/>
              <a:t> </a:t>
            </a:r>
            <a:r>
              <a:rPr lang="en-US" dirty="0" err="1"/>
              <a:t>mareado</a:t>
            </a:r>
            <a:r>
              <a:rPr lang="en-US" dirty="0"/>
              <a:t> o </a:t>
            </a:r>
            <a:r>
              <a:rPr lang="en-US" dirty="0" err="1"/>
              <a:t>débil</a:t>
            </a:r>
            <a:endParaRPr lang="en-US" dirty="0"/>
          </a:p>
          <a:p>
            <a:pPr lvl="1"/>
            <a:r>
              <a:rPr lang="en-US" dirty="0" err="1"/>
              <a:t>Beba</a:t>
            </a:r>
            <a:r>
              <a:rPr lang="en-US" dirty="0"/>
              <a:t> </a:t>
            </a:r>
            <a:r>
              <a:rPr lang="en-US" dirty="0" err="1"/>
              <a:t>agua</a:t>
            </a:r>
            <a:r>
              <a:rPr lang="en-US" dirty="0"/>
              <a:t>, jugo claro o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bebida</a:t>
            </a:r>
            <a:r>
              <a:rPr lang="en-US" dirty="0"/>
              <a:t> </a:t>
            </a:r>
            <a:r>
              <a:rPr lang="en-US" dirty="0" err="1"/>
              <a:t>deportiva</a:t>
            </a:r>
            <a:r>
              <a:rPr lang="en-US" dirty="0"/>
              <a:t> lentamente</a:t>
            </a:r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970213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39DA0B9-A127-5291-F7D7-115A40652E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Agotamiento</a:t>
            </a:r>
            <a:r>
              <a:rPr lang="en-US"/>
              <a:t> </a:t>
            </a:r>
            <a:r>
              <a:rPr lang="en-US" err="1"/>
              <a:t>por</a:t>
            </a:r>
            <a:r>
              <a:rPr lang="en-US"/>
              <a:t> </a:t>
            </a:r>
            <a:r>
              <a:rPr lang="en-US" err="1"/>
              <a:t>calor</a:t>
            </a:r>
            <a:endParaRPr lang="en-US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F9B4C2B-9805-11D2-F0F2-92DDF1EB3E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El </a:t>
            </a:r>
            <a:r>
              <a:rPr lang="en-US" sz="2800" dirty="0" err="1"/>
              <a:t>agotamiento</a:t>
            </a:r>
            <a:r>
              <a:rPr lang="en-US" sz="2800" dirty="0"/>
              <a:t> </a:t>
            </a:r>
            <a:r>
              <a:rPr lang="en-US" sz="2800" dirty="0" err="1"/>
              <a:t>por</a:t>
            </a:r>
            <a:r>
              <a:rPr lang="en-US" sz="2800" dirty="0"/>
              <a:t> </a:t>
            </a:r>
            <a:r>
              <a:rPr lang="en-US" sz="2800" dirty="0" err="1"/>
              <a:t>calor</a:t>
            </a:r>
            <a:r>
              <a:rPr lang="en-US" sz="2800" dirty="0"/>
              <a:t> es la </a:t>
            </a:r>
            <a:r>
              <a:rPr lang="en-US" sz="2800" dirty="0" err="1"/>
              <a:t>reacción</a:t>
            </a:r>
            <a:r>
              <a:rPr lang="en-US" sz="2800" dirty="0"/>
              <a:t> del </a:t>
            </a:r>
            <a:r>
              <a:rPr lang="en-US" sz="2800" dirty="0" err="1"/>
              <a:t>cuerpo</a:t>
            </a:r>
            <a:r>
              <a:rPr lang="en-US" sz="2800" dirty="0"/>
              <a:t> a la </a:t>
            </a:r>
            <a:r>
              <a:rPr lang="en-US" sz="2800" dirty="0" err="1"/>
              <a:t>pérdida</a:t>
            </a:r>
            <a:r>
              <a:rPr lang="en-US" sz="2800" dirty="0"/>
              <a:t> </a:t>
            </a:r>
            <a:r>
              <a:rPr lang="en-US" sz="2800" dirty="0" err="1"/>
              <a:t>excesiva</a:t>
            </a:r>
            <a:r>
              <a:rPr lang="en-US" sz="2800" dirty="0"/>
              <a:t> de </a:t>
            </a:r>
            <a:r>
              <a:rPr lang="en-US" sz="2800" dirty="0" err="1"/>
              <a:t>agua</a:t>
            </a:r>
            <a:r>
              <a:rPr lang="en-US" sz="2800" dirty="0"/>
              <a:t> y </a:t>
            </a:r>
            <a:r>
              <a:rPr lang="en-US" sz="2800" dirty="0" err="1"/>
              <a:t>sal</a:t>
            </a:r>
            <a:r>
              <a:rPr lang="en-US" sz="2800" dirty="0"/>
              <a:t>, </a:t>
            </a:r>
            <a:r>
              <a:rPr lang="en-US" sz="2800" dirty="0" err="1"/>
              <a:t>normalmente</a:t>
            </a:r>
            <a:r>
              <a:rPr lang="en-US" sz="2800" dirty="0"/>
              <a:t> a </a:t>
            </a:r>
            <a:r>
              <a:rPr lang="en-US" sz="2800" dirty="0" err="1"/>
              <a:t>través</a:t>
            </a:r>
            <a:r>
              <a:rPr lang="en-US" sz="2800" dirty="0"/>
              <a:t> de </a:t>
            </a:r>
            <a:r>
              <a:rPr lang="en-US" sz="2800" dirty="0" err="1"/>
              <a:t>una</a:t>
            </a:r>
            <a:r>
              <a:rPr lang="en-US" sz="2800" dirty="0"/>
              <a:t> </a:t>
            </a:r>
            <a:r>
              <a:rPr lang="en-US" sz="2800" dirty="0" err="1"/>
              <a:t>sudoración</a:t>
            </a:r>
            <a:r>
              <a:rPr lang="en-US" sz="2800" dirty="0"/>
              <a:t> </a:t>
            </a:r>
            <a:r>
              <a:rPr lang="en-US" sz="2800" dirty="0" err="1"/>
              <a:t>excesiva</a:t>
            </a:r>
            <a:endParaRPr lang="en-US" sz="2800" dirty="0"/>
          </a:p>
        </p:txBody>
      </p:sp>
      <p:pic>
        <p:nvPicPr>
          <p:cNvPr id="5" name="Picture 4" descr="A person in a hard hat with his head in his hand. Showing signs of heat exhaustion. ">
            <a:extLst>
              <a:ext uri="{FF2B5EF4-FFF2-40B4-BE49-F238E27FC236}">
                <a16:creationId xmlns:a16="http://schemas.microsoft.com/office/drawing/2014/main" id="{AB7B2407-56E2-35F4-AD1C-999633EE76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8529" y="2994901"/>
            <a:ext cx="4554942" cy="3040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788036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DBEC82A-EA72-9033-F245-E1717020AB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Síntomas</a:t>
            </a:r>
            <a:r>
              <a:rPr lang="en-US"/>
              <a:t> del </a:t>
            </a:r>
            <a:r>
              <a:rPr lang="en-US" err="1"/>
              <a:t>agotamiento</a:t>
            </a:r>
            <a:r>
              <a:rPr lang="en-US"/>
              <a:t> </a:t>
            </a:r>
            <a:r>
              <a:rPr lang="en-US" err="1"/>
              <a:t>por</a:t>
            </a:r>
            <a:r>
              <a:rPr lang="en-US"/>
              <a:t> </a:t>
            </a:r>
            <a:r>
              <a:rPr lang="en-US" err="1"/>
              <a:t>calor</a:t>
            </a:r>
            <a:endParaRPr lang="en-US"/>
          </a:p>
        </p:txBody>
      </p:sp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822BA95C-3052-51B9-458C-2C424DC5458D}"/>
              </a:ext>
            </a:extLst>
          </p:cNvPr>
          <p:cNvSpPr txBox="1">
            <a:spLocks/>
          </p:cNvSpPr>
          <p:nvPr/>
        </p:nvSpPr>
        <p:spPr>
          <a:xfrm>
            <a:off x="530634" y="1316175"/>
            <a:ext cx="6997262" cy="4225650"/>
          </a:xfrm>
          <a:prstGeom prst="rect">
            <a:avLst/>
          </a:prstGeom>
        </p:spPr>
        <p:txBody>
          <a:bodyPr/>
          <a:lstStyle>
            <a:lvl1pPr marL="257175" indent="-257175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Roboto Regular"/>
                <a:ea typeface="+mn-ea"/>
                <a:cs typeface="Roboto Regular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Roboto Regular"/>
                <a:ea typeface="+mn-ea"/>
                <a:cs typeface="Roboto Regular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Roboto Regular"/>
                <a:ea typeface="+mn-ea"/>
                <a:cs typeface="Roboto Regular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Roboto Regular"/>
                <a:ea typeface="+mn-ea"/>
                <a:cs typeface="Roboto Regular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Roboto Regular"/>
                <a:ea typeface="+mn-ea"/>
                <a:cs typeface="Roboto Regular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sz="2800" dirty="0" err="1"/>
              <a:t>Síntomas</a:t>
            </a:r>
            <a:r>
              <a:rPr lang="en-US" altLang="en-US" sz="2800" dirty="0"/>
              <a:t>:</a:t>
            </a:r>
          </a:p>
          <a:p>
            <a:pPr lvl="1"/>
            <a:r>
              <a:rPr lang="en-US" altLang="en-US" sz="2500" dirty="0" err="1"/>
              <a:t>Sudoración</a:t>
            </a:r>
            <a:r>
              <a:rPr lang="en-US" altLang="en-US" sz="2500" dirty="0"/>
              <a:t> </a:t>
            </a:r>
            <a:r>
              <a:rPr lang="en-US" altLang="en-US" sz="2500" dirty="0" err="1"/>
              <a:t>profusa</a:t>
            </a:r>
            <a:endParaRPr lang="en-US" altLang="en-US" sz="2500" dirty="0"/>
          </a:p>
          <a:p>
            <a:pPr lvl="1"/>
            <a:r>
              <a:rPr lang="en-US" altLang="en-US" sz="2500" dirty="0" err="1"/>
              <a:t>Debilidad</a:t>
            </a:r>
            <a:r>
              <a:rPr lang="en-US" altLang="en-US" sz="2500" dirty="0"/>
              <a:t> o </a:t>
            </a:r>
            <a:r>
              <a:rPr lang="en-US" altLang="en-US" sz="2500" dirty="0" err="1"/>
              <a:t>fatiga</a:t>
            </a:r>
            <a:r>
              <a:rPr lang="en-US" altLang="en-US" sz="2500" dirty="0"/>
              <a:t> extrema</a:t>
            </a:r>
          </a:p>
          <a:p>
            <a:pPr lvl="1"/>
            <a:r>
              <a:rPr lang="en-US" altLang="en-US" sz="2500" dirty="0"/>
              <a:t>Dolor de cabeza</a:t>
            </a:r>
          </a:p>
          <a:p>
            <a:pPr lvl="1"/>
            <a:r>
              <a:rPr lang="en-US" altLang="en-US" sz="2500" dirty="0" err="1"/>
              <a:t>Mareos</a:t>
            </a:r>
            <a:r>
              <a:rPr lang="en-US" altLang="en-US" sz="2500" dirty="0"/>
              <a:t>, </a:t>
            </a:r>
            <a:r>
              <a:rPr lang="en-US" altLang="en-US" sz="2500" dirty="0" err="1"/>
              <a:t>confusión</a:t>
            </a:r>
            <a:r>
              <a:rPr lang="en-US" altLang="en-US" sz="2500" dirty="0"/>
              <a:t> </a:t>
            </a:r>
          </a:p>
          <a:p>
            <a:pPr lvl="1"/>
            <a:r>
              <a:rPr lang="en-US" altLang="en-US" sz="2500" dirty="0" err="1"/>
              <a:t>Pérdida</a:t>
            </a:r>
            <a:r>
              <a:rPr lang="en-US" altLang="en-US" sz="2500" dirty="0"/>
              <a:t> de </a:t>
            </a:r>
            <a:r>
              <a:rPr lang="en-US" altLang="en-US" sz="2500" dirty="0" err="1"/>
              <a:t>apetito</a:t>
            </a:r>
            <a:endParaRPr lang="en-US" altLang="en-US" sz="2500" dirty="0"/>
          </a:p>
          <a:p>
            <a:pPr lvl="1"/>
            <a:r>
              <a:rPr lang="en-US" altLang="en-US" sz="2500" dirty="0" err="1"/>
              <a:t>Náuseas</a:t>
            </a:r>
            <a:endParaRPr lang="en-US" altLang="en-US" sz="2500" dirty="0"/>
          </a:p>
          <a:p>
            <a:pPr lvl="1"/>
            <a:r>
              <a:rPr lang="en-US" altLang="en-US" sz="2500" dirty="0" err="1"/>
              <a:t>Vómitos</a:t>
            </a:r>
            <a:r>
              <a:rPr lang="en-US" altLang="en-US" sz="2500" dirty="0"/>
              <a:t> </a:t>
            </a:r>
          </a:p>
          <a:p>
            <a:pPr lvl="1"/>
            <a:r>
              <a:rPr lang="en-US" altLang="en-US" sz="2500" dirty="0" err="1"/>
              <a:t>Respiración</a:t>
            </a:r>
            <a:r>
              <a:rPr lang="en-US" altLang="en-US" sz="2500" dirty="0"/>
              <a:t> </a:t>
            </a:r>
            <a:r>
              <a:rPr lang="en-US" altLang="en-US" sz="2500" dirty="0" err="1"/>
              <a:t>rápida</a:t>
            </a:r>
            <a:r>
              <a:rPr lang="en-US" altLang="en-US" sz="2500" dirty="0"/>
              <a:t> y superficial </a:t>
            </a:r>
          </a:p>
          <a:p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ADEFC26-F03B-4CE7-53E8-418AFB81B2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2220" y="1794257"/>
            <a:ext cx="6997262" cy="4225650"/>
          </a:xfrm>
        </p:spPr>
        <p:txBody>
          <a:bodyPr/>
          <a:lstStyle/>
          <a:p>
            <a:pPr lvl="1"/>
            <a:r>
              <a:rPr lang="en-US" altLang="en-US" sz="2800" dirty="0" err="1"/>
              <a:t>Problemas</a:t>
            </a:r>
            <a:r>
              <a:rPr lang="en-US" altLang="en-US" sz="2800" dirty="0"/>
              <a:t> de </a:t>
            </a:r>
            <a:r>
              <a:rPr lang="en-US" altLang="en-US" sz="2800" dirty="0" err="1"/>
              <a:t>visión</a:t>
            </a:r>
            <a:endParaRPr lang="en-US" altLang="en-US" sz="2800" dirty="0"/>
          </a:p>
          <a:p>
            <a:pPr lvl="1"/>
            <a:r>
              <a:rPr lang="en-US" altLang="en-US" sz="2800" dirty="0"/>
              <a:t>Dolores </a:t>
            </a:r>
            <a:r>
              <a:rPr lang="en-US" altLang="en-US" sz="2800" dirty="0" err="1"/>
              <a:t>musculares</a:t>
            </a:r>
            <a:r>
              <a:rPr lang="en-US" altLang="en-US" sz="2800" dirty="0"/>
              <a:t> y </a:t>
            </a:r>
            <a:r>
              <a:rPr lang="en-US" altLang="en-US" sz="2800" dirty="0" err="1"/>
              <a:t>calambres</a:t>
            </a:r>
            <a:endParaRPr lang="en-US" altLang="en-US" sz="2800" dirty="0"/>
          </a:p>
          <a:p>
            <a:pPr lvl="1"/>
            <a:r>
              <a:rPr lang="en-US" altLang="en-US" sz="2800" dirty="0"/>
              <a:t>Sed </a:t>
            </a:r>
            <a:r>
              <a:rPr lang="en-US" altLang="en-US" sz="2800" dirty="0" err="1"/>
              <a:t>excesiva</a:t>
            </a:r>
            <a:endParaRPr lang="en-US" altLang="en-US" sz="2800" dirty="0"/>
          </a:p>
          <a:p>
            <a:pPr lvl="1"/>
            <a:r>
              <a:rPr lang="en-US" altLang="en-US" sz="2800" dirty="0" err="1"/>
              <a:t>Escalofríos</a:t>
            </a:r>
            <a:endParaRPr lang="en-US" altLang="en-US" sz="2800" dirty="0"/>
          </a:p>
          <a:p>
            <a:pPr lvl="1"/>
            <a:r>
              <a:rPr lang="en-US" altLang="en-US" sz="2800" dirty="0" err="1"/>
              <a:t>Agitación</a:t>
            </a:r>
            <a:r>
              <a:rPr lang="en-US" altLang="en-US" sz="2800" dirty="0"/>
              <a:t> o </a:t>
            </a:r>
            <a:r>
              <a:rPr lang="en-US" altLang="en-US" sz="2800" dirty="0" err="1"/>
              <a:t>irritabilidad</a:t>
            </a:r>
            <a:endParaRPr lang="en-US" altLang="en-US" sz="2800" dirty="0"/>
          </a:p>
          <a:p>
            <a:pPr lvl="1"/>
            <a:r>
              <a:rPr lang="en-US" altLang="en-US" sz="2800" dirty="0" err="1"/>
              <a:t>Piel</a:t>
            </a:r>
            <a:r>
              <a:rPr lang="en-US" altLang="en-US" sz="2800" dirty="0"/>
              <a:t> </a:t>
            </a:r>
            <a:r>
              <a:rPr lang="en-US" altLang="en-US" sz="2800" dirty="0" err="1"/>
              <a:t>húmeda</a:t>
            </a:r>
            <a:r>
              <a:rPr lang="en-US" altLang="en-US" sz="2800" dirty="0"/>
              <a:t> y </a:t>
            </a:r>
            <a:r>
              <a:rPr lang="en-US" altLang="en-US" sz="2800" dirty="0" err="1"/>
              <a:t>pegajosa</a:t>
            </a:r>
            <a:endParaRPr lang="en-US" altLang="en-US" sz="2800" dirty="0"/>
          </a:p>
          <a:p>
            <a:pPr lvl="1"/>
            <a:r>
              <a:rPr lang="en-US" altLang="en-US" sz="2800" dirty="0"/>
              <a:t>A </a:t>
            </a:r>
            <a:r>
              <a:rPr lang="en-US" altLang="en-US" sz="2800" dirty="0" err="1"/>
              <a:t>veces</a:t>
            </a:r>
            <a:r>
              <a:rPr lang="en-US" altLang="en-US" sz="2800" dirty="0"/>
              <a:t>, </a:t>
            </a:r>
            <a:r>
              <a:rPr lang="en-US" altLang="en-US" sz="2800" dirty="0" err="1"/>
              <a:t>desmayo</a:t>
            </a:r>
            <a:r>
              <a:rPr lang="en-US" altLang="en-US" sz="2800" dirty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797406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0767853-494F-4C0F-B2DF-6BAEE65072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Tratamientos</a:t>
            </a:r>
            <a:r>
              <a:rPr lang="en-US" dirty="0"/>
              <a:t> de </a:t>
            </a:r>
            <a:r>
              <a:rPr lang="en-US" dirty="0" err="1"/>
              <a:t>agotamiento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calor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40CEE1F-68DD-4C8E-7C1F-7E4B91F7A4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215485"/>
            <a:ext cx="8463455" cy="4225650"/>
          </a:xfrm>
        </p:spPr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sz="2800" b="1" i="0" dirty="0" err="1">
                <a:effectLst/>
              </a:rPr>
              <a:t>Busque</a:t>
            </a:r>
            <a:r>
              <a:rPr lang="en-US" sz="2800" b="1" i="0" dirty="0">
                <a:effectLst/>
              </a:rPr>
              <a:t> </a:t>
            </a:r>
            <a:r>
              <a:rPr lang="en-US" sz="2800" b="1" i="0" dirty="0" err="1">
                <a:effectLst/>
              </a:rPr>
              <a:t>atención</a:t>
            </a:r>
            <a:r>
              <a:rPr lang="en-US" sz="2800" b="1" i="0" dirty="0">
                <a:effectLst/>
              </a:rPr>
              <a:t> </a:t>
            </a:r>
            <a:r>
              <a:rPr lang="en-US" sz="2800" b="1" i="0" dirty="0" err="1">
                <a:effectLst/>
              </a:rPr>
              <a:t>médica</a:t>
            </a:r>
            <a:endParaRPr lang="en-US" sz="2800" b="1" i="0" dirty="0">
              <a:effectLst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1" i="0" dirty="0" err="1">
                <a:effectLst/>
              </a:rPr>
              <a:t>Descanse</a:t>
            </a:r>
            <a:r>
              <a:rPr lang="en-US" sz="2800" b="1" i="0" dirty="0">
                <a:effectLst/>
              </a:rPr>
              <a:t> </a:t>
            </a:r>
            <a:r>
              <a:rPr lang="en-US" sz="2800" b="1" i="0" dirty="0" err="1">
                <a:effectLst/>
              </a:rPr>
              <a:t>en</a:t>
            </a:r>
            <a:r>
              <a:rPr lang="en-US" sz="2800" b="1" i="0" dirty="0">
                <a:effectLst/>
              </a:rPr>
              <a:t> un </a:t>
            </a:r>
            <a:r>
              <a:rPr lang="en-US" sz="2800" b="1" i="0" dirty="0" err="1">
                <a:effectLst/>
              </a:rPr>
              <a:t>lugar</a:t>
            </a:r>
            <a:r>
              <a:rPr lang="en-US" sz="2800" b="1" i="0" dirty="0">
                <a:effectLst/>
              </a:rPr>
              <a:t> fresco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</a:rPr>
              <a:t>Lo ideal es </a:t>
            </a:r>
            <a:r>
              <a:rPr lang="en-US" b="0" i="0" dirty="0" err="1">
                <a:effectLst/>
              </a:rPr>
              <a:t>descansar</a:t>
            </a:r>
            <a:r>
              <a:rPr lang="en-US" b="0" i="0" dirty="0">
                <a:effectLst/>
              </a:rPr>
              <a:t> </a:t>
            </a:r>
            <a:r>
              <a:rPr lang="en-US" b="0" i="0" dirty="0" err="1">
                <a:effectLst/>
              </a:rPr>
              <a:t>en</a:t>
            </a:r>
            <a:r>
              <a:rPr lang="en-US" b="0" i="0" dirty="0">
                <a:effectLst/>
              </a:rPr>
              <a:t> un </a:t>
            </a:r>
            <a:r>
              <a:rPr lang="en-US" b="0" i="0" dirty="0" err="1">
                <a:effectLst/>
              </a:rPr>
              <a:t>edificio</a:t>
            </a:r>
            <a:r>
              <a:rPr lang="en-US" b="0" i="0" dirty="0">
                <a:effectLst/>
              </a:rPr>
              <a:t> con </a:t>
            </a:r>
            <a:r>
              <a:rPr lang="en-US" b="0" i="0" dirty="0" err="1">
                <a:effectLst/>
              </a:rPr>
              <a:t>aire</a:t>
            </a:r>
            <a:r>
              <a:rPr lang="en-US" b="0" i="0" dirty="0">
                <a:effectLst/>
              </a:rPr>
              <a:t> </a:t>
            </a:r>
            <a:r>
              <a:rPr lang="en-US" b="0" i="0" dirty="0" err="1">
                <a:effectLst/>
              </a:rPr>
              <a:t>acondicionado</a:t>
            </a:r>
            <a:endParaRPr lang="en-US" b="0" i="0" dirty="0">
              <a:effectLst/>
            </a:endParaRPr>
          </a:p>
          <a:p>
            <a:pPr lvl="2">
              <a:buFont typeface="Arial" panose="020B0604020202020204" pitchFamily="34" charset="0"/>
              <a:buChar char="•"/>
            </a:pPr>
            <a:r>
              <a:rPr lang="en-US" b="0" i="0" dirty="0" err="1">
                <a:effectLst/>
              </a:rPr>
              <a:t>Busque</a:t>
            </a:r>
            <a:r>
              <a:rPr lang="en-US" b="0" i="0" dirty="0">
                <a:effectLst/>
              </a:rPr>
              <a:t> al </a:t>
            </a:r>
            <a:r>
              <a:rPr lang="en-US" b="0" i="0" dirty="0" err="1">
                <a:effectLst/>
              </a:rPr>
              <a:t>menos</a:t>
            </a:r>
            <a:r>
              <a:rPr lang="en-US" b="0" i="0" dirty="0">
                <a:effectLst/>
              </a:rPr>
              <a:t> un </a:t>
            </a:r>
            <a:r>
              <a:rPr lang="en-US" b="0" i="0" dirty="0" err="1">
                <a:effectLst/>
              </a:rPr>
              <a:t>lugar</a:t>
            </a:r>
            <a:r>
              <a:rPr lang="en-US" b="0" i="0" dirty="0">
                <a:effectLst/>
              </a:rPr>
              <a:t> </a:t>
            </a:r>
            <a:r>
              <a:rPr lang="en-US" b="0" i="0" dirty="0" err="1">
                <a:effectLst/>
              </a:rPr>
              <a:t>donde</a:t>
            </a:r>
            <a:r>
              <a:rPr lang="en-US" b="0" i="0" dirty="0">
                <a:effectLst/>
              </a:rPr>
              <a:t> </a:t>
            </a:r>
            <a:r>
              <a:rPr lang="en-US" b="0" i="0" dirty="0" err="1">
                <a:effectLst/>
              </a:rPr>
              <a:t>haya</a:t>
            </a:r>
            <a:r>
              <a:rPr lang="en-US" b="0" i="0" dirty="0">
                <a:effectLst/>
              </a:rPr>
              <a:t> sombra o </a:t>
            </a:r>
            <a:r>
              <a:rPr lang="en-US" b="0" i="0" dirty="0" err="1">
                <a:effectLst/>
              </a:rPr>
              <a:t>siéntese</a:t>
            </a:r>
            <a:r>
              <a:rPr lang="en-US" b="0" i="0" dirty="0">
                <a:effectLst/>
              </a:rPr>
              <a:t> </a:t>
            </a:r>
            <a:r>
              <a:rPr lang="en-US" b="0" i="0" dirty="0" err="1">
                <a:effectLst/>
              </a:rPr>
              <a:t>frente</a:t>
            </a:r>
            <a:r>
              <a:rPr lang="en-US" b="0" i="0" dirty="0">
                <a:effectLst/>
              </a:rPr>
              <a:t> a un </a:t>
            </a:r>
            <a:r>
              <a:rPr lang="en-US" b="0" i="0" dirty="0" err="1">
                <a:effectLst/>
              </a:rPr>
              <a:t>ventilador</a:t>
            </a:r>
            <a:endParaRPr lang="en-US" b="0" i="0" dirty="0">
              <a:effectLst/>
            </a:endParaRPr>
          </a:p>
          <a:p>
            <a:pPr lvl="2">
              <a:buFont typeface="Arial" panose="020B0604020202020204" pitchFamily="34" charset="0"/>
              <a:buChar char="•"/>
            </a:pPr>
            <a:r>
              <a:rPr lang="en-US" b="0" i="0" dirty="0" err="1">
                <a:effectLst/>
              </a:rPr>
              <a:t>Descanse</a:t>
            </a:r>
            <a:r>
              <a:rPr lang="en-US" b="0" i="0" dirty="0">
                <a:effectLst/>
              </a:rPr>
              <a:t> boca </a:t>
            </a:r>
            <a:r>
              <a:rPr lang="en-US" b="0" i="0" dirty="0" err="1">
                <a:effectLst/>
              </a:rPr>
              <a:t>arriba</a:t>
            </a:r>
            <a:r>
              <a:rPr lang="en-US" b="0" i="0" dirty="0">
                <a:effectLst/>
              </a:rPr>
              <a:t> con las </a:t>
            </a:r>
            <a:r>
              <a:rPr lang="en-US" b="0" i="0" dirty="0" err="1">
                <a:effectLst/>
              </a:rPr>
              <a:t>piernas</a:t>
            </a:r>
            <a:r>
              <a:rPr lang="en-US" b="0" i="0" dirty="0">
                <a:effectLst/>
              </a:rPr>
              <a:t> </a:t>
            </a:r>
            <a:r>
              <a:rPr lang="en-US" b="0" i="0" dirty="0" err="1">
                <a:effectLst/>
              </a:rPr>
              <a:t>elevadas</a:t>
            </a:r>
            <a:r>
              <a:rPr lang="en-US" b="0" i="0" dirty="0">
                <a:effectLst/>
              </a:rPr>
              <a:t> </a:t>
            </a:r>
            <a:r>
              <a:rPr lang="en-US" b="0" i="0" dirty="0" err="1">
                <a:effectLst/>
              </a:rPr>
              <a:t>por</a:t>
            </a:r>
            <a:r>
              <a:rPr lang="en-US" b="0" i="0" dirty="0">
                <a:effectLst/>
              </a:rPr>
              <a:t> </a:t>
            </a:r>
            <a:r>
              <a:rPr lang="en-US" b="0" i="0" dirty="0" err="1">
                <a:effectLst/>
              </a:rPr>
              <a:t>encima</a:t>
            </a:r>
            <a:r>
              <a:rPr lang="en-US" b="0" i="0" dirty="0">
                <a:effectLst/>
              </a:rPr>
              <a:t> del </a:t>
            </a:r>
            <a:r>
              <a:rPr lang="en-US" b="0" i="0" dirty="0" err="1">
                <a:effectLst/>
              </a:rPr>
              <a:t>nivel</a:t>
            </a:r>
            <a:r>
              <a:rPr lang="en-US" b="0" i="0" dirty="0">
                <a:effectLst/>
              </a:rPr>
              <a:t> del </a:t>
            </a:r>
            <a:r>
              <a:rPr lang="en-US" b="0" i="0" dirty="0" err="1">
                <a:effectLst/>
              </a:rPr>
              <a:t>corazón</a:t>
            </a:r>
            <a:endParaRPr lang="en-US" b="0" i="0" dirty="0">
              <a:effectLst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800" b="0" i="0" dirty="0" err="1">
                <a:effectLst/>
              </a:rPr>
              <a:t>Beba</a:t>
            </a:r>
            <a:r>
              <a:rPr lang="en-US" sz="2800" b="0" i="0" dirty="0">
                <a:effectLst/>
              </a:rPr>
              <a:t> </a:t>
            </a:r>
            <a:r>
              <a:rPr lang="en-US" sz="2800" b="0" i="0" dirty="0" err="1">
                <a:effectLst/>
              </a:rPr>
              <a:t>líquidos</a:t>
            </a:r>
            <a:r>
              <a:rPr lang="en-US" sz="2800" b="0" i="0" dirty="0">
                <a:effectLst/>
              </a:rPr>
              <a:t> </a:t>
            </a:r>
            <a:r>
              <a:rPr lang="en-US" sz="2800" b="0" i="0" dirty="0" err="1">
                <a:effectLst/>
              </a:rPr>
              <a:t>fríos</a:t>
            </a:r>
            <a:endParaRPr lang="en-US" sz="2800" b="0" i="0" dirty="0">
              <a:effectLst/>
            </a:endParaRPr>
          </a:p>
          <a:p>
            <a:pPr lvl="2">
              <a:buFont typeface="Arial" panose="020B0604020202020204" pitchFamily="34" charset="0"/>
              <a:buChar char="•"/>
            </a:pPr>
            <a:r>
              <a:rPr lang="en-US" b="0" i="0" dirty="0" err="1">
                <a:effectLst/>
              </a:rPr>
              <a:t>Sólo</a:t>
            </a:r>
            <a:r>
              <a:rPr lang="en-US" b="0" i="0" dirty="0">
                <a:effectLst/>
              </a:rPr>
              <a:t> </a:t>
            </a:r>
            <a:r>
              <a:rPr lang="en-US" b="0" i="0" dirty="0" err="1">
                <a:effectLst/>
              </a:rPr>
              <a:t>agua</a:t>
            </a:r>
            <a:r>
              <a:rPr lang="en-US" b="0" i="0" dirty="0">
                <a:effectLst/>
              </a:rPr>
              <a:t> o </a:t>
            </a:r>
            <a:r>
              <a:rPr lang="en-US" b="0" i="0" dirty="0" err="1">
                <a:effectLst/>
              </a:rPr>
              <a:t>bebidas</a:t>
            </a:r>
            <a:r>
              <a:rPr lang="en-US" b="0" i="0" dirty="0">
                <a:effectLst/>
              </a:rPr>
              <a:t> </a:t>
            </a:r>
            <a:r>
              <a:rPr lang="en-US" b="0" i="0" dirty="0" err="1">
                <a:effectLst/>
              </a:rPr>
              <a:t>deportivas</a:t>
            </a:r>
            <a:endParaRPr lang="en-US" b="0" i="0" dirty="0">
              <a:effectLst/>
            </a:endParaRPr>
          </a:p>
          <a:p>
            <a:pPr lvl="2"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</a:rPr>
              <a:t>NO tome </a:t>
            </a:r>
            <a:r>
              <a:rPr lang="en-US" b="0" i="0" dirty="0" err="1">
                <a:effectLst/>
              </a:rPr>
              <a:t>bebidas</a:t>
            </a:r>
            <a:r>
              <a:rPr lang="en-US" b="0" i="0" dirty="0">
                <a:effectLst/>
              </a:rPr>
              <a:t> </a:t>
            </a:r>
            <a:r>
              <a:rPr lang="en-US" b="0" i="0" dirty="0" err="1">
                <a:effectLst/>
              </a:rPr>
              <a:t>alcohólicas</a:t>
            </a:r>
            <a:r>
              <a:rPr lang="en-US" b="0" i="0" dirty="0">
                <a:effectLst/>
              </a:rPr>
              <a:t> </a:t>
            </a:r>
            <a:r>
              <a:rPr lang="en-US" b="0" i="0" dirty="0" err="1">
                <a:effectLst/>
              </a:rPr>
              <a:t>ni</a:t>
            </a:r>
            <a:r>
              <a:rPr lang="en-US" b="0" i="0" dirty="0">
                <a:effectLst/>
              </a:rPr>
              <a:t> con </a:t>
            </a:r>
            <a:r>
              <a:rPr lang="en-US" b="0" i="0" dirty="0" err="1">
                <a:effectLst/>
              </a:rPr>
              <a:t>cafeína</a:t>
            </a:r>
            <a:endParaRPr lang="en-US" b="0" i="0" dirty="0">
              <a:effectLst/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 descr="Graphic of an employee sitting on a chair, in the shade under a pop-up tent, with a fan blowing air on them. The employee is wiping sweat off their face and drinking water. &#10;">
            <a:extLst>
              <a:ext uri="{FF2B5EF4-FFF2-40B4-BE49-F238E27FC236}">
                <a16:creationId xmlns:a16="http://schemas.microsoft.com/office/drawing/2014/main" id="{457F434D-E2BC-E6A4-23A3-4F377618DB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27528" y="1775735"/>
            <a:ext cx="3200400" cy="3105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856904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F966BA4-E9F8-35E6-ED2F-48393C122F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Tratamientos</a:t>
            </a:r>
            <a:r>
              <a:rPr lang="en-US" dirty="0"/>
              <a:t> del </a:t>
            </a:r>
            <a:r>
              <a:rPr lang="en-US" dirty="0" err="1"/>
              <a:t>agotamiento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calor</a:t>
            </a:r>
            <a:r>
              <a:rPr lang="en-US" dirty="0"/>
              <a:t> (</a:t>
            </a:r>
            <a:r>
              <a:rPr lang="en-US" dirty="0" err="1"/>
              <a:t>continuación</a:t>
            </a:r>
            <a:r>
              <a:rPr lang="en-US" dirty="0"/>
              <a:t>)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9C67E38-B765-A0E8-7A85-B7673CE900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215485"/>
            <a:ext cx="7675180" cy="4225650"/>
          </a:xfrm>
        </p:spPr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b="1" dirty="0" err="1"/>
              <a:t>Intente</a:t>
            </a:r>
            <a:r>
              <a:rPr lang="en-US" b="1" dirty="0"/>
              <a:t> </a:t>
            </a:r>
            <a:r>
              <a:rPr lang="en-US" b="1" dirty="0" err="1"/>
              <a:t>tomar</a:t>
            </a:r>
            <a:r>
              <a:rPr lang="en-US" b="1" dirty="0"/>
              <a:t> </a:t>
            </a:r>
            <a:r>
              <a:rPr lang="en-US" b="1" dirty="0" err="1"/>
              <a:t>medidas</a:t>
            </a:r>
            <a:r>
              <a:rPr lang="en-US" b="1" dirty="0"/>
              <a:t> </a:t>
            </a:r>
            <a:r>
              <a:rPr lang="en-US" b="1" dirty="0" err="1"/>
              <a:t>refrescantes</a:t>
            </a:r>
            <a:endParaRPr lang="en-US" b="1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Si es </a:t>
            </a:r>
            <a:r>
              <a:rPr lang="en-US" dirty="0" err="1"/>
              <a:t>posible</a:t>
            </a:r>
            <a:r>
              <a:rPr lang="en-US" dirty="0"/>
              <a:t>, </a:t>
            </a:r>
            <a:r>
              <a:rPr lang="en-US" dirty="0" err="1"/>
              <a:t>dúchese</a:t>
            </a:r>
            <a:r>
              <a:rPr lang="en-US" dirty="0"/>
              <a:t> o </a:t>
            </a:r>
            <a:r>
              <a:rPr lang="en-US" dirty="0" err="1"/>
              <a:t>báñese</a:t>
            </a:r>
            <a:r>
              <a:rPr lang="en-US" dirty="0"/>
              <a:t> con </a:t>
            </a:r>
            <a:r>
              <a:rPr lang="en-US" dirty="0" err="1"/>
              <a:t>agua</a:t>
            </a:r>
            <a:r>
              <a:rPr lang="en-US" dirty="0"/>
              <a:t> </a:t>
            </a:r>
            <a:r>
              <a:rPr lang="en-US" dirty="0" err="1"/>
              <a:t>fría</a:t>
            </a:r>
            <a:r>
              <a:rPr lang="en-US" dirty="0"/>
              <a:t>, o </a:t>
            </a:r>
            <a:r>
              <a:rPr lang="en-US" dirty="0" err="1"/>
              <a:t>póngase</a:t>
            </a:r>
            <a:r>
              <a:rPr lang="en-US" dirty="0"/>
              <a:t> </a:t>
            </a:r>
            <a:r>
              <a:rPr lang="en-US" dirty="0" err="1"/>
              <a:t>toallas</a:t>
            </a:r>
            <a:r>
              <a:rPr lang="en-US" dirty="0"/>
              <a:t> </a:t>
            </a:r>
            <a:r>
              <a:rPr lang="en-US" dirty="0" err="1"/>
              <a:t>empapadas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agua</a:t>
            </a:r>
            <a:r>
              <a:rPr lang="en-US" dirty="0"/>
              <a:t> </a:t>
            </a:r>
            <a:r>
              <a:rPr lang="en-US" dirty="0" err="1"/>
              <a:t>fría</a:t>
            </a:r>
            <a:r>
              <a:rPr lang="en-US" dirty="0"/>
              <a:t> </a:t>
            </a:r>
            <a:r>
              <a:rPr lang="en-US" dirty="0" err="1"/>
              <a:t>sobre</a:t>
            </a:r>
            <a:r>
              <a:rPr lang="en-US" dirty="0"/>
              <a:t> la </a:t>
            </a:r>
            <a:r>
              <a:rPr lang="en-US" dirty="0" err="1"/>
              <a:t>piel</a:t>
            </a:r>
            <a:endParaRPr lang="en-US" dirty="0"/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1" i="0" dirty="0" err="1">
                <a:effectLst/>
              </a:rPr>
              <a:t>Afloje</a:t>
            </a:r>
            <a:r>
              <a:rPr lang="en-US" sz="2800" b="1" i="0" dirty="0">
                <a:effectLst/>
              </a:rPr>
              <a:t> la </a:t>
            </a:r>
            <a:r>
              <a:rPr lang="en-US" sz="2800" b="1" i="0" dirty="0" err="1">
                <a:effectLst/>
              </a:rPr>
              <a:t>ropa</a:t>
            </a:r>
            <a:endParaRPr lang="en-US" sz="2800" b="1" i="0" dirty="0">
              <a:effectLst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800" b="0" i="0" dirty="0" err="1">
                <a:effectLst/>
              </a:rPr>
              <a:t>Quítese</a:t>
            </a:r>
            <a:r>
              <a:rPr lang="en-US" sz="2800" b="0" i="0" dirty="0">
                <a:effectLst/>
              </a:rPr>
              <a:t> la </a:t>
            </a:r>
            <a:r>
              <a:rPr lang="en-US" sz="2800" b="0" i="0" dirty="0" err="1">
                <a:effectLst/>
              </a:rPr>
              <a:t>ropa</a:t>
            </a:r>
            <a:r>
              <a:rPr lang="en-US" sz="2800" b="0" i="0" dirty="0">
                <a:effectLst/>
              </a:rPr>
              <a:t> </a:t>
            </a:r>
            <a:r>
              <a:rPr lang="en-US" sz="2800" b="0" i="0" dirty="0" err="1">
                <a:effectLst/>
              </a:rPr>
              <a:t>innecesaria</a:t>
            </a:r>
            <a:r>
              <a:rPr lang="en-US" sz="2800" b="0" i="0" dirty="0">
                <a:effectLst/>
              </a:rPr>
              <a:t> y </a:t>
            </a:r>
            <a:r>
              <a:rPr lang="en-US" sz="2800" b="0" i="0" dirty="0" err="1">
                <a:effectLst/>
              </a:rPr>
              <a:t>asegúrese</a:t>
            </a:r>
            <a:r>
              <a:rPr lang="en-US" sz="2800" b="0" i="0" dirty="0">
                <a:effectLst/>
              </a:rPr>
              <a:t> de que es </a:t>
            </a:r>
            <a:r>
              <a:rPr lang="en-US" sz="2800" b="0" i="0" dirty="0" err="1">
                <a:effectLst/>
              </a:rPr>
              <a:t>ligera</a:t>
            </a:r>
            <a:r>
              <a:rPr lang="en-US" sz="2800" b="0" i="0" dirty="0">
                <a:effectLst/>
              </a:rPr>
              <a:t> y no le </a:t>
            </a:r>
            <a:r>
              <a:rPr lang="en-US" sz="2800" b="0" i="0" dirty="0" err="1">
                <a:effectLst/>
              </a:rPr>
              <a:t>aprieta</a:t>
            </a:r>
            <a:endParaRPr lang="en-US" sz="2800" b="0" i="0" dirty="0">
              <a:effectLst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800" b="1" dirty="0"/>
              <a:t>No </a:t>
            </a:r>
            <a:r>
              <a:rPr lang="en-US" sz="2800" b="1" dirty="0" err="1"/>
              <a:t>deje</a:t>
            </a:r>
            <a:r>
              <a:rPr lang="en-US" sz="2800" b="1" dirty="0"/>
              <a:t> solo al </a:t>
            </a:r>
            <a:r>
              <a:rPr lang="en-US" sz="2800" b="1" dirty="0" err="1"/>
              <a:t>trabajador</a:t>
            </a:r>
            <a:r>
              <a:rPr lang="en-US" sz="2800" b="1" dirty="0"/>
              <a:t> </a:t>
            </a:r>
          </a:p>
          <a:p>
            <a:endParaRPr lang="en-US" dirty="0"/>
          </a:p>
        </p:txBody>
      </p:sp>
      <p:pic>
        <p:nvPicPr>
          <p:cNvPr id="5122" name="Picture 2" descr="Graphic of an employee sitting on the ground at a construction site, wiping a towel on his neck. ">
            <a:extLst>
              <a:ext uri="{FF2B5EF4-FFF2-40B4-BE49-F238E27FC236}">
                <a16:creationId xmlns:a16="http://schemas.microsoft.com/office/drawing/2014/main" id="{DB6B6A5B-D4ED-F4CC-BB56-E8EE31A8FD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6093" y="1215483"/>
            <a:ext cx="3524907" cy="3204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42810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7EF3D01-DB16-C438-3362-E055F85AF5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Golpe de </a:t>
            </a:r>
            <a:r>
              <a:rPr lang="en-US" dirty="0" err="1"/>
              <a:t>calor</a:t>
            </a:r>
            <a:r>
              <a:rPr lang="en-US" dirty="0"/>
              <a:t>  (o </a:t>
            </a:r>
            <a:r>
              <a:rPr lang="en-US" dirty="0" err="1"/>
              <a:t>Insolación</a:t>
            </a:r>
            <a:r>
              <a:rPr lang="en-US" dirty="0"/>
              <a:t> )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763671B-A27D-3BBD-8EA6-EE64AC23EF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El </a:t>
            </a:r>
            <a:r>
              <a:rPr lang="en-US" sz="2800" dirty="0" err="1"/>
              <a:t>trastorno</a:t>
            </a:r>
            <a:r>
              <a:rPr lang="en-US" sz="2800" dirty="0"/>
              <a:t> </a:t>
            </a:r>
            <a:r>
              <a:rPr lang="en-US" sz="2800" dirty="0" err="1"/>
              <a:t>más</a:t>
            </a:r>
            <a:r>
              <a:rPr lang="en-US" sz="2800" dirty="0"/>
              <a:t> grave </a:t>
            </a:r>
            <a:r>
              <a:rPr lang="en-US" sz="2800" dirty="0" err="1"/>
              <a:t>relacionado</a:t>
            </a:r>
            <a:r>
              <a:rPr lang="en-US" sz="2800" dirty="0"/>
              <a:t> con </a:t>
            </a:r>
            <a:r>
              <a:rPr lang="en-US" sz="2800" dirty="0" err="1"/>
              <a:t>el</a:t>
            </a:r>
            <a:r>
              <a:rPr lang="en-US" sz="2800" dirty="0"/>
              <a:t> </a:t>
            </a:r>
            <a:r>
              <a:rPr lang="en-US" sz="2800" dirty="0" err="1"/>
              <a:t>calor</a:t>
            </a:r>
            <a:endParaRPr lang="en-US" sz="2800" dirty="0"/>
          </a:p>
          <a:p>
            <a:r>
              <a:rPr lang="en-US" sz="2800" dirty="0" err="1"/>
              <a:t>Occure</a:t>
            </a:r>
            <a:r>
              <a:rPr lang="en-US" sz="2800" dirty="0"/>
              <a:t> </a:t>
            </a:r>
            <a:r>
              <a:rPr lang="en-US" sz="2800" dirty="0" err="1"/>
              <a:t>cuando</a:t>
            </a:r>
            <a:r>
              <a:rPr lang="en-US" sz="2800" dirty="0"/>
              <a:t> </a:t>
            </a:r>
            <a:r>
              <a:rPr lang="en-US" sz="2800" dirty="0" err="1"/>
              <a:t>el</a:t>
            </a:r>
            <a:r>
              <a:rPr lang="en-US" sz="2800" dirty="0"/>
              <a:t> </a:t>
            </a:r>
            <a:r>
              <a:rPr lang="en-US" sz="2800" dirty="0" err="1"/>
              <a:t>cuerpo</a:t>
            </a:r>
            <a:r>
              <a:rPr lang="en-US" sz="2800" dirty="0"/>
              <a:t> es </a:t>
            </a:r>
            <a:r>
              <a:rPr lang="en-US" sz="2800" dirty="0" err="1"/>
              <a:t>incapaz</a:t>
            </a:r>
            <a:r>
              <a:rPr lang="en-US" sz="2800" dirty="0"/>
              <a:t> de </a:t>
            </a:r>
            <a:r>
              <a:rPr lang="en-US" sz="2800" dirty="0" err="1"/>
              <a:t>controlar</a:t>
            </a:r>
            <a:r>
              <a:rPr lang="en-US" sz="2800" dirty="0"/>
              <a:t> </a:t>
            </a:r>
            <a:r>
              <a:rPr lang="en-US" sz="2800" dirty="0" err="1"/>
              <a:t>su</a:t>
            </a:r>
            <a:r>
              <a:rPr lang="en-US" sz="2800" dirty="0"/>
              <a:t> </a:t>
            </a:r>
            <a:r>
              <a:rPr lang="en-US" sz="2800" dirty="0" err="1"/>
              <a:t>temperatura</a:t>
            </a:r>
            <a:r>
              <a:rPr lang="en-US" sz="2800" dirty="0"/>
              <a:t>:</a:t>
            </a:r>
          </a:p>
          <a:p>
            <a:pPr lvl="1"/>
            <a:r>
              <a:rPr lang="en-US" dirty="0"/>
              <a:t> La </a:t>
            </a:r>
            <a:r>
              <a:rPr lang="en-US" dirty="0" err="1"/>
              <a:t>temperatura</a:t>
            </a:r>
            <a:r>
              <a:rPr lang="en-US" dirty="0"/>
              <a:t> corporal </a:t>
            </a:r>
            <a:r>
              <a:rPr lang="en-US" dirty="0" err="1"/>
              <a:t>aumenta</a:t>
            </a:r>
            <a:r>
              <a:rPr lang="en-US" dirty="0"/>
              <a:t> </a:t>
            </a:r>
            <a:r>
              <a:rPr lang="en-US" dirty="0" err="1"/>
              <a:t>rápidamente</a:t>
            </a:r>
            <a:r>
              <a:rPr lang="en-US" dirty="0"/>
              <a:t>,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mecanismo</a:t>
            </a:r>
            <a:r>
              <a:rPr lang="en-US" dirty="0"/>
              <a:t> de </a:t>
            </a:r>
            <a:r>
              <a:rPr lang="en-US" dirty="0" err="1"/>
              <a:t>sudoración</a:t>
            </a:r>
            <a:r>
              <a:rPr lang="en-US" dirty="0"/>
              <a:t> </a:t>
            </a:r>
            <a:r>
              <a:rPr lang="en-US" dirty="0" err="1"/>
              <a:t>falla</a:t>
            </a:r>
            <a:r>
              <a:rPr lang="en-US" dirty="0"/>
              <a:t> y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cuerpo</a:t>
            </a:r>
            <a:r>
              <a:rPr lang="en-US" dirty="0"/>
              <a:t> es </a:t>
            </a:r>
            <a:r>
              <a:rPr lang="en-US" dirty="0" err="1"/>
              <a:t>incapaz</a:t>
            </a:r>
            <a:r>
              <a:rPr lang="en-US" dirty="0"/>
              <a:t> de </a:t>
            </a:r>
            <a:r>
              <a:rPr lang="en-US" dirty="0" err="1"/>
              <a:t>enfriarse</a:t>
            </a:r>
            <a:r>
              <a:rPr lang="en-US" dirty="0"/>
              <a:t>.</a:t>
            </a:r>
            <a:endParaRPr lang="en-US" b="1" dirty="0"/>
          </a:p>
          <a:p>
            <a:r>
              <a:rPr lang="en-US" sz="2800" dirty="0" err="1"/>
              <a:t>Cuando</a:t>
            </a:r>
            <a:r>
              <a:rPr lang="en-US" sz="2800" dirty="0"/>
              <a:t> </a:t>
            </a:r>
            <a:r>
              <a:rPr lang="en-US" sz="2800" dirty="0" err="1"/>
              <a:t>ocurre</a:t>
            </a:r>
            <a:r>
              <a:rPr lang="en-US" sz="2800" dirty="0"/>
              <a:t> un golpe de </a:t>
            </a:r>
            <a:r>
              <a:rPr lang="en-US" sz="2800" dirty="0" err="1"/>
              <a:t>calor</a:t>
            </a:r>
            <a:r>
              <a:rPr lang="en-US" sz="2800" dirty="0"/>
              <a:t>, la </a:t>
            </a:r>
            <a:r>
              <a:rPr lang="en-US" sz="2800" dirty="0" err="1"/>
              <a:t>temperatura</a:t>
            </a:r>
            <a:r>
              <a:rPr lang="en-US" sz="2800" dirty="0"/>
              <a:t> corporal </a:t>
            </a:r>
            <a:r>
              <a:rPr lang="en-US" sz="2800" dirty="0" err="1"/>
              <a:t>puede</a:t>
            </a:r>
            <a:r>
              <a:rPr lang="en-US" sz="2800" dirty="0"/>
              <a:t> </a:t>
            </a:r>
            <a:r>
              <a:rPr lang="en-US" sz="2800" dirty="0" err="1"/>
              <a:t>elevarse</a:t>
            </a:r>
            <a:r>
              <a:rPr lang="en-US" sz="2800" dirty="0"/>
              <a:t> a 106 </a:t>
            </a:r>
            <a:r>
              <a:rPr lang="en-US" sz="2800" dirty="0" err="1"/>
              <a:t>grados</a:t>
            </a:r>
            <a:r>
              <a:rPr lang="en-US" sz="2800" dirty="0"/>
              <a:t> Fahrenheit o </a:t>
            </a:r>
            <a:r>
              <a:rPr lang="en-US" sz="2800" dirty="0" err="1"/>
              <a:t>más</a:t>
            </a:r>
            <a:r>
              <a:rPr lang="en-US" sz="2800" dirty="0"/>
              <a:t> </a:t>
            </a:r>
            <a:r>
              <a:rPr lang="en-US" sz="2800" i="1" dirty="0" err="1"/>
              <a:t>en</a:t>
            </a:r>
            <a:r>
              <a:rPr lang="en-US" sz="2800" i="1" dirty="0"/>
              <a:t> un </a:t>
            </a:r>
            <a:r>
              <a:rPr lang="en-US" sz="2800" i="1" dirty="0" err="1"/>
              <a:t>plazo</a:t>
            </a:r>
            <a:r>
              <a:rPr lang="en-US" sz="2800" i="1" dirty="0"/>
              <a:t> de 10 a 15 </a:t>
            </a:r>
            <a:r>
              <a:rPr lang="en-US" sz="2800" i="1" dirty="0" err="1"/>
              <a:t>minutos</a:t>
            </a:r>
            <a:r>
              <a:rPr lang="en-US" sz="2800" i="1" dirty="0"/>
              <a:t>.</a:t>
            </a:r>
          </a:p>
          <a:p>
            <a:r>
              <a:rPr lang="en-US" sz="2800" dirty="0"/>
              <a:t>Los golpes de </a:t>
            </a:r>
            <a:r>
              <a:rPr lang="en-US" sz="2800" dirty="0" err="1"/>
              <a:t>calor</a:t>
            </a:r>
            <a:r>
              <a:rPr lang="en-US" sz="2800" dirty="0"/>
              <a:t> </a:t>
            </a:r>
            <a:r>
              <a:rPr lang="en-US" sz="2800" dirty="0" err="1"/>
              <a:t>pueden</a:t>
            </a:r>
            <a:r>
              <a:rPr lang="en-US" sz="2800" dirty="0"/>
              <a:t> </a:t>
            </a:r>
            <a:r>
              <a:rPr lang="en-US" sz="2800" dirty="0" err="1"/>
              <a:t>causar</a:t>
            </a:r>
            <a:r>
              <a:rPr lang="en-US" sz="2800" dirty="0"/>
              <a:t> la </a:t>
            </a:r>
            <a:r>
              <a:rPr lang="en-US" sz="2800" dirty="0" err="1"/>
              <a:t>muerte</a:t>
            </a:r>
            <a:r>
              <a:rPr lang="en-US" sz="2800" dirty="0"/>
              <a:t> o </a:t>
            </a:r>
            <a:r>
              <a:rPr lang="en-US" sz="2800" dirty="0" err="1"/>
              <a:t>una</a:t>
            </a:r>
            <a:r>
              <a:rPr lang="en-US" sz="2800" dirty="0"/>
              <a:t> </a:t>
            </a:r>
            <a:r>
              <a:rPr lang="en-US" sz="2800" dirty="0" err="1"/>
              <a:t>discapacidad</a:t>
            </a:r>
            <a:r>
              <a:rPr lang="en-US" sz="2800" dirty="0"/>
              <a:t> </a:t>
            </a:r>
            <a:r>
              <a:rPr lang="en-US" sz="2800" dirty="0" err="1"/>
              <a:t>permanente</a:t>
            </a:r>
            <a:r>
              <a:rPr lang="en-US" sz="2800" dirty="0"/>
              <a:t> </a:t>
            </a:r>
            <a:r>
              <a:rPr lang="en-US" sz="2800" dirty="0" err="1"/>
              <a:t>si</a:t>
            </a:r>
            <a:r>
              <a:rPr lang="en-US" sz="2800" dirty="0"/>
              <a:t> no se </a:t>
            </a:r>
            <a:r>
              <a:rPr lang="en-US" sz="2800" dirty="0" err="1"/>
              <a:t>administra</a:t>
            </a:r>
            <a:r>
              <a:rPr lang="en-US" sz="2800" dirty="0"/>
              <a:t> un </a:t>
            </a:r>
            <a:r>
              <a:rPr lang="en-US" sz="2800" dirty="0" err="1"/>
              <a:t>tratamiento</a:t>
            </a:r>
            <a:r>
              <a:rPr lang="en-US" sz="2800" dirty="0"/>
              <a:t> de </a:t>
            </a:r>
            <a:r>
              <a:rPr lang="en-US" sz="2800" dirty="0" err="1"/>
              <a:t>emergencia</a:t>
            </a:r>
            <a:r>
              <a:rPr lang="en-US" sz="2800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944699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AEB5644-19C2-21AC-FF5A-366D1B3207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200722"/>
            <a:ext cx="11430000" cy="1014761"/>
          </a:xfrm>
        </p:spPr>
        <p:txBody>
          <a:bodyPr anchor="ctr">
            <a:normAutofit/>
          </a:bodyPr>
          <a:lstStyle/>
          <a:p>
            <a:r>
              <a:rPr lang="en-US" err="1"/>
              <a:t>Síntomas</a:t>
            </a:r>
            <a:r>
              <a:rPr lang="en-US"/>
              <a:t> de un golpe de </a:t>
            </a:r>
            <a:r>
              <a:rPr lang="en-US" err="1"/>
              <a:t>calor</a:t>
            </a:r>
            <a:endParaRPr lang="en-US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B588116-729D-B8DE-823D-947A5DFEE1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215485"/>
            <a:ext cx="7150100" cy="4225650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US" altLang="en-US" sz="2400" dirty="0" err="1"/>
              <a:t>Elevación</a:t>
            </a:r>
            <a:r>
              <a:rPr lang="en-US" altLang="en-US" sz="2400" dirty="0"/>
              <a:t> de la </a:t>
            </a:r>
            <a:r>
              <a:rPr lang="en-US" altLang="en-US" sz="2400" dirty="0" err="1"/>
              <a:t>temperatura</a:t>
            </a:r>
            <a:r>
              <a:rPr lang="en-US" altLang="en-US" sz="2400" dirty="0"/>
              <a:t> del </a:t>
            </a:r>
            <a:r>
              <a:rPr lang="en-US" altLang="en-US" sz="2400" dirty="0" err="1"/>
              <a:t>cuerpo</a:t>
            </a:r>
            <a:r>
              <a:rPr lang="en-US" altLang="en-US" sz="2400" dirty="0"/>
              <a:t> que </a:t>
            </a:r>
            <a:r>
              <a:rPr lang="en-US" altLang="en-US" sz="2400" dirty="0" err="1"/>
              <a:t>alcanza</a:t>
            </a:r>
            <a:r>
              <a:rPr lang="en-US" altLang="en-US" sz="2400" dirty="0"/>
              <a:t> e </a:t>
            </a:r>
            <a:r>
              <a:rPr lang="en-US" altLang="en-US" sz="2400" dirty="0" err="1"/>
              <a:t>incluso</a:t>
            </a:r>
            <a:r>
              <a:rPr lang="en-US" altLang="en-US" sz="2400" dirty="0"/>
              <a:t> </a:t>
            </a:r>
            <a:r>
              <a:rPr lang="en-US" altLang="en-US" sz="2400" dirty="0" err="1"/>
              <a:t>supera</a:t>
            </a:r>
            <a:r>
              <a:rPr lang="en-US" altLang="en-US" sz="2400" dirty="0"/>
              <a:t> </a:t>
            </a:r>
            <a:r>
              <a:rPr lang="en-US" altLang="en-US" sz="2400" dirty="0" err="1"/>
              <a:t>los</a:t>
            </a:r>
            <a:r>
              <a:rPr lang="en-US" altLang="en-US" sz="2400" dirty="0"/>
              <a:t> 104º F - 105º F.</a:t>
            </a:r>
          </a:p>
          <a:p>
            <a:pPr>
              <a:lnSpc>
                <a:spcPct val="90000"/>
              </a:lnSpc>
            </a:pPr>
            <a:r>
              <a:rPr lang="en-US" altLang="en-US" sz="2400" dirty="0" err="1"/>
              <a:t>Náuseas</a:t>
            </a:r>
            <a:r>
              <a:rPr lang="en-US" altLang="en-US" sz="2400" dirty="0"/>
              <a:t> y </a:t>
            </a:r>
            <a:r>
              <a:rPr lang="en-US" altLang="en-US" sz="2400" dirty="0" err="1"/>
              <a:t>vómitos</a:t>
            </a:r>
            <a:endParaRPr lang="en-US" altLang="en-US" sz="2400" dirty="0"/>
          </a:p>
          <a:p>
            <a:pPr>
              <a:lnSpc>
                <a:spcPct val="90000"/>
              </a:lnSpc>
            </a:pPr>
            <a:r>
              <a:rPr lang="en-US" altLang="en-US" sz="2400" dirty="0" err="1"/>
              <a:t>Convulsiones</a:t>
            </a:r>
            <a:endParaRPr lang="en-US" altLang="en-US" sz="2400" dirty="0"/>
          </a:p>
          <a:p>
            <a:pPr>
              <a:lnSpc>
                <a:spcPct val="90000"/>
              </a:lnSpc>
            </a:pPr>
            <a:r>
              <a:rPr lang="en-US" sz="2400" b="0" i="0" u="none" strike="noStrike" dirty="0" err="1">
                <a:solidFill>
                  <a:srgbClr val="003057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Confusión</a:t>
            </a:r>
            <a:r>
              <a:rPr lang="en-US" altLang="en-US" sz="2400" dirty="0"/>
              <a:t> o </a:t>
            </a:r>
            <a:r>
              <a:rPr lang="en-US" altLang="en-US" sz="2400" dirty="0" err="1"/>
              <a:t>delirio</a:t>
            </a:r>
            <a:endParaRPr lang="en-US" altLang="en-US" sz="2400" dirty="0"/>
          </a:p>
          <a:p>
            <a:pPr>
              <a:lnSpc>
                <a:spcPct val="90000"/>
              </a:lnSpc>
            </a:pPr>
            <a:r>
              <a:rPr lang="en-US" altLang="en-US" sz="2400" dirty="0" err="1"/>
              <a:t>Piel</a:t>
            </a:r>
            <a:r>
              <a:rPr lang="en-US" altLang="en-US" sz="2400" dirty="0"/>
              <a:t> </a:t>
            </a:r>
            <a:r>
              <a:rPr lang="en-US" altLang="en-US" sz="2400" dirty="0" err="1"/>
              <a:t>seca</a:t>
            </a:r>
            <a:r>
              <a:rPr lang="en-US" altLang="en-US" sz="2400" dirty="0"/>
              <a:t> y caliente</a:t>
            </a:r>
          </a:p>
          <a:p>
            <a:pPr>
              <a:lnSpc>
                <a:spcPct val="90000"/>
              </a:lnSpc>
            </a:pPr>
            <a:r>
              <a:rPr lang="en-US" altLang="en-US" sz="2400" dirty="0" err="1"/>
              <a:t>Inconsciencia</a:t>
            </a:r>
            <a:r>
              <a:rPr lang="en-US" altLang="en-US" sz="2400" dirty="0"/>
              <a:t> </a:t>
            </a:r>
          </a:p>
          <a:p>
            <a:pPr>
              <a:lnSpc>
                <a:spcPct val="90000"/>
              </a:lnSpc>
            </a:pPr>
            <a:r>
              <a:rPr lang="en-US" altLang="en-US" sz="2400" dirty="0"/>
              <a:t>Coma</a:t>
            </a:r>
          </a:p>
          <a:p>
            <a:pPr>
              <a:lnSpc>
                <a:spcPct val="90000"/>
              </a:lnSpc>
            </a:pPr>
            <a:r>
              <a:rPr lang="en-US" altLang="en-US" sz="2400" dirty="0" err="1"/>
              <a:t>Disnea</a:t>
            </a:r>
            <a:r>
              <a:rPr lang="en-US" altLang="en-US" sz="2400" dirty="0"/>
              <a:t> (</a:t>
            </a:r>
            <a:r>
              <a:rPr lang="en-US" altLang="en-US" sz="2400" dirty="0" err="1"/>
              <a:t>dificultad</a:t>
            </a:r>
            <a:r>
              <a:rPr lang="en-US" altLang="en-US" sz="2400" dirty="0"/>
              <a:t> para </a:t>
            </a:r>
            <a:r>
              <a:rPr lang="en-US" altLang="en-US" sz="2400" dirty="0" err="1"/>
              <a:t>respirar</a:t>
            </a:r>
            <a:r>
              <a:rPr lang="en-US" altLang="en-US" sz="2400" dirty="0"/>
              <a:t>)</a:t>
            </a:r>
          </a:p>
          <a:p>
            <a:pPr>
              <a:lnSpc>
                <a:spcPct val="90000"/>
              </a:lnSpc>
            </a:pPr>
            <a:r>
              <a:rPr lang="en-US" altLang="en-US" sz="2400" dirty="0" err="1"/>
              <a:t>Dificultad</a:t>
            </a:r>
            <a:r>
              <a:rPr lang="en-US" altLang="en-US" sz="2400" dirty="0"/>
              <a:t> para </a:t>
            </a:r>
            <a:r>
              <a:rPr lang="en-US" altLang="en-US" sz="2400" dirty="0" err="1"/>
              <a:t>hablar</a:t>
            </a:r>
            <a:r>
              <a:rPr lang="en-US" altLang="en-US" sz="2400" dirty="0"/>
              <a:t> </a:t>
            </a:r>
          </a:p>
          <a:p>
            <a:pPr>
              <a:lnSpc>
                <a:spcPct val="90000"/>
              </a:lnSpc>
            </a:pPr>
            <a:r>
              <a:rPr lang="en-US" altLang="en-US" dirty="0" err="1"/>
              <a:t>D</a:t>
            </a:r>
            <a:r>
              <a:rPr lang="en-US" altLang="en-US" sz="2400" dirty="0" err="1"/>
              <a:t>isminución</a:t>
            </a:r>
            <a:r>
              <a:rPr lang="en-US" altLang="en-US" sz="2400" dirty="0"/>
              <a:t> de la </a:t>
            </a:r>
            <a:r>
              <a:rPr lang="en-US" altLang="en-US" sz="2400" dirty="0" err="1"/>
              <a:t>producción</a:t>
            </a:r>
            <a:r>
              <a:rPr lang="en-US" altLang="en-US" dirty="0"/>
              <a:t> </a:t>
            </a:r>
            <a:r>
              <a:rPr lang="en-US" altLang="en-US" sz="2400" dirty="0"/>
              <a:t>de </a:t>
            </a:r>
            <a:r>
              <a:rPr lang="en-US" altLang="en-US" sz="2400" dirty="0" err="1"/>
              <a:t>orina</a:t>
            </a:r>
            <a:r>
              <a:rPr lang="en-US" altLang="en-US" sz="2400" dirty="0"/>
              <a:t> </a:t>
            </a:r>
          </a:p>
          <a:p>
            <a:pPr>
              <a:lnSpc>
                <a:spcPct val="90000"/>
              </a:lnSpc>
            </a:pPr>
            <a:r>
              <a:rPr lang="en-US" altLang="en-US" sz="2400" dirty="0"/>
              <a:t>Sangre </a:t>
            </a:r>
            <a:r>
              <a:rPr lang="en-US" altLang="en-US" sz="2400" dirty="0" err="1"/>
              <a:t>en</a:t>
            </a:r>
            <a:r>
              <a:rPr lang="en-US" altLang="en-US" sz="2400" dirty="0"/>
              <a:t> la </a:t>
            </a:r>
            <a:r>
              <a:rPr lang="en-US" altLang="en-US" sz="2400" dirty="0" err="1"/>
              <a:t>orina</a:t>
            </a:r>
            <a:r>
              <a:rPr lang="en-US" altLang="en-US" sz="2400" dirty="0"/>
              <a:t> o </a:t>
            </a:r>
            <a:r>
              <a:rPr lang="en-US" altLang="en-US" sz="2400" dirty="0" err="1"/>
              <a:t>en</a:t>
            </a:r>
            <a:r>
              <a:rPr lang="en-US" altLang="en-US" sz="2400" dirty="0"/>
              <a:t> las </a:t>
            </a:r>
            <a:r>
              <a:rPr lang="en-US" altLang="en-US" sz="2400" dirty="0" err="1"/>
              <a:t>heces</a:t>
            </a:r>
            <a:endParaRPr lang="en-US" altLang="en-US" sz="2400" dirty="0"/>
          </a:p>
          <a:p>
            <a:endParaRPr lang="en-US" dirty="0"/>
          </a:p>
        </p:txBody>
      </p:sp>
      <p:pic>
        <p:nvPicPr>
          <p:cNvPr id="5" name="Picture 4" descr="Employee wearing a safety vest unconscious on the ground. Depicting victim of heat stroke. ">
            <a:extLst>
              <a:ext uri="{FF2B5EF4-FFF2-40B4-BE49-F238E27FC236}">
                <a16:creationId xmlns:a16="http://schemas.microsoft.com/office/drawing/2014/main" id="{CD19B36B-C779-77AE-DB65-C119EC50696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43968" y="1254196"/>
            <a:ext cx="3735013" cy="4148227"/>
          </a:xfrm>
          <a:custGeom>
            <a:avLst/>
            <a:gdLst>
              <a:gd name="connsiteX0" fmla="*/ 78164 w 2228297"/>
              <a:gd name="connsiteY0" fmla="*/ 738320 h 2474819"/>
              <a:gd name="connsiteX1" fmla="*/ 142747 w 2228297"/>
              <a:gd name="connsiteY1" fmla="*/ 764560 h 2474819"/>
              <a:gd name="connsiteX2" fmla="*/ 1028755 w 2228297"/>
              <a:gd name="connsiteY2" fmla="*/ 1268406 h 2474819"/>
              <a:gd name="connsiteX3" fmla="*/ 1066753 w 2228297"/>
              <a:gd name="connsiteY3" fmla="*/ 1387407 h 2474819"/>
              <a:gd name="connsiteX4" fmla="*/ 1065805 w 2228297"/>
              <a:gd name="connsiteY4" fmla="*/ 2386209 h 2474819"/>
              <a:gd name="connsiteX5" fmla="*/ 965134 w 2228297"/>
              <a:gd name="connsiteY5" fmla="*/ 2464996 h 2474819"/>
              <a:gd name="connsiteX6" fmla="*/ 63715 w 2228297"/>
              <a:gd name="connsiteY6" fmla="*/ 1945412 h 2474819"/>
              <a:gd name="connsiteX7" fmla="*/ 0 w 2228297"/>
              <a:gd name="connsiteY7" fmla="*/ 1821247 h 2474819"/>
              <a:gd name="connsiteX8" fmla="*/ 3515 w 2228297"/>
              <a:gd name="connsiteY8" fmla="*/ 806936 h 2474819"/>
              <a:gd name="connsiteX9" fmla="*/ 78164 w 2228297"/>
              <a:gd name="connsiteY9" fmla="*/ 738320 h 2474819"/>
              <a:gd name="connsiteX10" fmla="*/ 2148440 w 2228297"/>
              <a:gd name="connsiteY10" fmla="*/ 738131 h 2474819"/>
              <a:gd name="connsiteX11" fmla="*/ 2227177 w 2228297"/>
              <a:gd name="connsiteY11" fmla="*/ 816627 h 2474819"/>
              <a:gd name="connsiteX12" fmla="*/ 2228270 w 2228297"/>
              <a:gd name="connsiteY12" fmla="*/ 1824880 h 2474819"/>
              <a:gd name="connsiteX13" fmla="*/ 2157287 w 2228297"/>
              <a:gd name="connsiteY13" fmla="*/ 1953891 h 2474819"/>
              <a:gd name="connsiteX14" fmla="*/ 1266770 w 2228297"/>
              <a:gd name="connsiteY14" fmla="*/ 2463785 h 2474819"/>
              <a:gd name="connsiteX15" fmla="*/ 1161254 w 2228297"/>
              <a:gd name="connsiteY15" fmla="*/ 2389845 h 2474819"/>
              <a:gd name="connsiteX16" fmla="*/ 1161516 w 2228297"/>
              <a:gd name="connsiteY16" fmla="*/ 1383772 h 2474819"/>
              <a:gd name="connsiteX17" fmla="*/ 1193459 w 2228297"/>
              <a:gd name="connsiteY17" fmla="*/ 1272040 h 2474819"/>
              <a:gd name="connsiteX18" fmla="*/ 2081889 w 2228297"/>
              <a:gd name="connsiteY18" fmla="*/ 768193 h 2474819"/>
              <a:gd name="connsiteX19" fmla="*/ 2148440 w 2228297"/>
              <a:gd name="connsiteY19" fmla="*/ 738131 h 2474819"/>
              <a:gd name="connsiteX20" fmla="*/ 1134503 w 2228297"/>
              <a:gd name="connsiteY20" fmla="*/ 603 h 2474819"/>
              <a:gd name="connsiteX21" fmla="*/ 1200095 w 2228297"/>
              <a:gd name="connsiteY21" fmla="*/ 23753 h 2474819"/>
              <a:gd name="connsiteX22" fmla="*/ 2087477 w 2228297"/>
              <a:gd name="connsiteY22" fmla="*/ 540611 h 2474819"/>
              <a:gd name="connsiteX23" fmla="*/ 2077321 w 2228297"/>
              <a:gd name="connsiteY23" fmla="*/ 659564 h 2474819"/>
              <a:gd name="connsiteX24" fmla="*/ 1198577 w 2228297"/>
              <a:gd name="connsiteY24" fmla="*/ 1166034 h 2474819"/>
              <a:gd name="connsiteX25" fmla="*/ 1032498 w 2228297"/>
              <a:gd name="connsiteY25" fmla="*/ 1158324 h 2474819"/>
              <a:gd name="connsiteX26" fmla="*/ 167071 w 2228297"/>
              <a:gd name="connsiteY26" fmla="*/ 659858 h 2474819"/>
              <a:gd name="connsiteX27" fmla="*/ 176187 w 2228297"/>
              <a:gd name="connsiteY27" fmla="*/ 531540 h 2474819"/>
              <a:gd name="connsiteX28" fmla="*/ 1058142 w 2228297"/>
              <a:gd name="connsiteY28" fmla="*/ 18273 h 2474819"/>
              <a:gd name="connsiteX29" fmla="*/ 1134503 w 2228297"/>
              <a:gd name="connsiteY29" fmla="*/ 603 h 24748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2228297" h="2474819">
                <a:moveTo>
                  <a:pt x="78164" y="738320"/>
                </a:moveTo>
                <a:cubicBezTo>
                  <a:pt x="96207" y="740266"/>
                  <a:pt x="117675" y="748110"/>
                  <a:pt x="142747" y="764560"/>
                </a:cubicBezTo>
                <a:lnTo>
                  <a:pt x="1028755" y="1268406"/>
                </a:lnTo>
                <a:cubicBezTo>
                  <a:pt x="1065606" y="1293315"/>
                  <a:pt x="1065270" y="1321378"/>
                  <a:pt x="1066753" y="1387407"/>
                </a:cubicBezTo>
                <a:cubicBezTo>
                  <a:pt x="1071835" y="1898939"/>
                  <a:pt x="1065345" y="1867530"/>
                  <a:pt x="1065805" y="2386209"/>
                </a:cubicBezTo>
                <a:cubicBezTo>
                  <a:pt x="1067287" y="2457828"/>
                  <a:pt x="1021919" y="2492541"/>
                  <a:pt x="965134" y="2464996"/>
                </a:cubicBezTo>
                <a:cubicBezTo>
                  <a:pt x="664661" y="2291801"/>
                  <a:pt x="361764" y="2123451"/>
                  <a:pt x="63715" y="1945412"/>
                </a:cubicBezTo>
                <a:cubicBezTo>
                  <a:pt x="362" y="1915231"/>
                  <a:pt x="486" y="1889337"/>
                  <a:pt x="0" y="1821247"/>
                </a:cubicBezTo>
                <a:lnTo>
                  <a:pt x="3515" y="806936"/>
                </a:lnTo>
                <a:cubicBezTo>
                  <a:pt x="745" y="779728"/>
                  <a:pt x="24037" y="732483"/>
                  <a:pt x="78164" y="738320"/>
                </a:cubicBezTo>
                <a:close/>
                <a:moveTo>
                  <a:pt x="2148440" y="738131"/>
                </a:moveTo>
                <a:cubicBezTo>
                  <a:pt x="2203249" y="729455"/>
                  <a:pt x="2224497" y="777608"/>
                  <a:pt x="2227177" y="816627"/>
                </a:cubicBezTo>
                <a:lnTo>
                  <a:pt x="2228270" y="1824880"/>
                </a:lnTo>
                <a:cubicBezTo>
                  <a:pt x="2228995" y="1914775"/>
                  <a:pt x="2215793" y="1921288"/>
                  <a:pt x="2157287" y="1953891"/>
                </a:cubicBezTo>
                <a:lnTo>
                  <a:pt x="1266770" y="2463785"/>
                </a:lnTo>
                <a:cubicBezTo>
                  <a:pt x="1217253" y="2491333"/>
                  <a:pt x="1160981" y="2467522"/>
                  <a:pt x="1161254" y="2389845"/>
                </a:cubicBezTo>
                <a:cubicBezTo>
                  <a:pt x="1160502" y="2038326"/>
                  <a:pt x="1163704" y="1872290"/>
                  <a:pt x="1161516" y="1383772"/>
                </a:cubicBezTo>
                <a:cubicBezTo>
                  <a:pt x="1161789" y="1322588"/>
                  <a:pt x="1156607" y="1298161"/>
                  <a:pt x="1193459" y="1272040"/>
                </a:cubicBezTo>
                <a:lnTo>
                  <a:pt x="2081889" y="768193"/>
                </a:lnTo>
                <a:cubicBezTo>
                  <a:pt x="2108172" y="750229"/>
                  <a:pt x="2130171" y="741024"/>
                  <a:pt x="2148440" y="738131"/>
                </a:cubicBezTo>
                <a:close/>
                <a:moveTo>
                  <a:pt x="1134503" y="603"/>
                </a:moveTo>
                <a:cubicBezTo>
                  <a:pt x="1158216" y="2984"/>
                  <a:pt x="1180134" y="12167"/>
                  <a:pt x="1200095" y="23753"/>
                </a:cubicBezTo>
                <a:cubicBezTo>
                  <a:pt x="1660168" y="290792"/>
                  <a:pt x="1739443" y="333509"/>
                  <a:pt x="2087477" y="540611"/>
                </a:cubicBezTo>
                <a:cubicBezTo>
                  <a:pt x="2131633" y="569276"/>
                  <a:pt x="2128396" y="625410"/>
                  <a:pt x="2077321" y="659564"/>
                </a:cubicBezTo>
                <a:lnTo>
                  <a:pt x="1198577" y="1166034"/>
                </a:lnTo>
                <a:cubicBezTo>
                  <a:pt x="1148574" y="1194017"/>
                  <a:pt x="1104321" y="1199869"/>
                  <a:pt x="1032498" y="1158324"/>
                </a:cubicBezTo>
                <a:cubicBezTo>
                  <a:pt x="757758" y="999410"/>
                  <a:pt x="449554" y="826881"/>
                  <a:pt x="167071" y="659858"/>
                </a:cubicBezTo>
                <a:cubicBezTo>
                  <a:pt x="124139" y="632826"/>
                  <a:pt x="101843" y="581270"/>
                  <a:pt x="176187" y="531540"/>
                </a:cubicBezTo>
                <a:lnTo>
                  <a:pt x="1058142" y="18273"/>
                </a:lnTo>
                <a:cubicBezTo>
                  <a:pt x="1085282" y="2646"/>
                  <a:pt x="1110791" y="-1777"/>
                  <a:pt x="1134503" y="603"/>
                </a:cubicBezTo>
                <a:close/>
              </a:path>
            </a:pathLst>
          </a:cu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9302451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DEF8CD2-2D41-E118-BAA5-15860D6EC5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Tratamientos</a:t>
            </a:r>
            <a:r>
              <a:rPr lang="en-US" dirty="0"/>
              <a:t> de golpe de </a:t>
            </a:r>
            <a:r>
              <a:rPr lang="en-US" dirty="0" err="1"/>
              <a:t>calor</a:t>
            </a:r>
            <a:r>
              <a:rPr lang="en-US" dirty="0"/>
              <a:t> 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0620EE0-E524-BB3A-540D-E284E80AB4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b="1" dirty="0" err="1"/>
              <a:t>Llame</a:t>
            </a:r>
            <a:r>
              <a:rPr lang="en-US" b="1" dirty="0"/>
              <a:t> al 911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1" dirty="0" err="1"/>
              <a:t>Sumergir</a:t>
            </a:r>
            <a:r>
              <a:rPr lang="en-US" b="1" dirty="0"/>
              <a:t> </a:t>
            </a:r>
            <a:r>
              <a:rPr lang="en-US" b="1" dirty="0" err="1"/>
              <a:t>en</a:t>
            </a:r>
            <a:r>
              <a:rPr lang="en-US" b="1" dirty="0"/>
              <a:t> </a:t>
            </a:r>
            <a:r>
              <a:rPr lang="en-US" b="1" dirty="0" err="1"/>
              <a:t>agua</a:t>
            </a:r>
            <a:r>
              <a:rPr lang="en-US" b="1" dirty="0"/>
              <a:t> </a:t>
            </a:r>
            <a:r>
              <a:rPr lang="en-US" b="1" dirty="0" err="1"/>
              <a:t>fría</a:t>
            </a:r>
            <a:endParaRPr lang="en-US" b="1" dirty="0"/>
          </a:p>
          <a:p>
            <a:pPr algn="l">
              <a:buFont typeface="Arial" panose="020B0604020202020204" pitchFamily="34" charset="0"/>
              <a:buChar char="•"/>
            </a:pPr>
            <a:r>
              <a:rPr lang="en-US" dirty="0"/>
              <a:t>Se ha </a:t>
            </a:r>
            <a:r>
              <a:rPr lang="en-US" dirty="0" err="1"/>
              <a:t>demostrado</a:t>
            </a:r>
            <a:r>
              <a:rPr lang="en-US" dirty="0"/>
              <a:t> que la forma </a:t>
            </a:r>
            <a:r>
              <a:rPr lang="en-US" dirty="0" err="1"/>
              <a:t>más</a:t>
            </a:r>
            <a:r>
              <a:rPr lang="en-US" dirty="0"/>
              <a:t> </a:t>
            </a:r>
            <a:r>
              <a:rPr lang="en-US" dirty="0" err="1"/>
              <a:t>eficaz</a:t>
            </a:r>
            <a:r>
              <a:rPr lang="en-US" dirty="0"/>
              <a:t> de </a:t>
            </a:r>
            <a:r>
              <a:rPr lang="en-US" dirty="0" err="1"/>
              <a:t>reducir</a:t>
            </a:r>
            <a:r>
              <a:rPr lang="en-US" dirty="0"/>
              <a:t> </a:t>
            </a:r>
            <a:r>
              <a:rPr lang="en-US" dirty="0" err="1"/>
              <a:t>rápidamente</a:t>
            </a:r>
            <a:r>
              <a:rPr lang="en-US" dirty="0"/>
              <a:t> la </a:t>
            </a:r>
            <a:r>
              <a:rPr lang="en-US" dirty="0" err="1"/>
              <a:t>temperatura</a:t>
            </a:r>
            <a:r>
              <a:rPr lang="en-US" dirty="0"/>
              <a:t> corporal central es </a:t>
            </a:r>
            <a:r>
              <a:rPr lang="en-US" dirty="0" err="1"/>
              <a:t>tomar</a:t>
            </a:r>
            <a:r>
              <a:rPr lang="en-US" dirty="0"/>
              <a:t> un </a:t>
            </a:r>
            <a:r>
              <a:rPr lang="en-US" dirty="0" err="1"/>
              <a:t>baño</a:t>
            </a:r>
            <a:r>
              <a:rPr lang="en-US" dirty="0"/>
              <a:t> de </a:t>
            </a:r>
            <a:r>
              <a:rPr lang="en-US" dirty="0" err="1"/>
              <a:t>agua</a:t>
            </a:r>
            <a:r>
              <a:rPr lang="en-US" dirty="0"/>
              <a:t> </a:t>
            </a:r>
            <a:r>
              <a:rPr lang="en-US" dirty="0" err="1"/>
              <a:t>fría</a:t>
            </a:r>
            <a:r>
              <a:rPr lang="en-US" dirty="0"/>
              <a:t> o </a:t>
            </a:r>
            <a:r>
              <a:rPr lang="en-US" dirty="0" err="1"/>
              <a:t>helada</a:t>
            </a:r>
            <a:r>
              <a:rPr lang="en-US" dirty="0"/>
              <a:t>. </a:t>
            </a:r>
            <a:r>
              <a:rPr lang="en-US" dirty="0" err="1"/>
              <a:t>Cuanto</a:t>
            </a:r>
            <a:r>
              <a:rPr lang="en-US" dirty="0"/>
              <a:t> </a:t>
            </a:r>
            <a:r>
              <a:rPr lang="en-US" dirty="0" err="1"/>
              <a:t>más</a:t>
            </a:r>
            <a:r>
              <a:rPr lang="en-US" dirty="0"/>
              <a:t> </a:t>
            </a:r>
            <a:r>
              <a:rPr lang="en-US" dirty="0" err="1"/>
              <a:t>rápido</a:t>
            </a:r>
            <a:r>
              <a:rPr lang="en-US" dirty="0"/>
              <a:t> </a:t>
            </a:r>
            <a:r>
              <a:rPr lang="en-US" dirty="0" err="1"/>
              <a:t>pueda</a:t>
            </a:r>
            <a:r>
              <a:rPr lang="en-US" dirty="0"/>
              <a:t> </a:t>
            </a:r>
            <a:r>
              <a:rPr lang="en-US" dirty="0" err="1"/>
              <a:t>sumergirse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trabajador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agua</a:t>
            </a:r>
            <a:r>
              <a:rPr lang="en-US" dirty="0"/>
              <a:t> </a:t>
            </a:r>
            <a:r>
              <a:rPr lang="en-US" dirty="0" err="1"/>
              <a:t>fría</a:t>
            </a:r>
            <a:r>
              <a:rPr lang="en-US" dirty="0"/>
              <a:t>, </a:t>
            </a:r>
            <a:r>
              <a:rPr lang="en-US" dirty="0" err="1"/>
              <a:t>menor</a:t>
            </a:r>
            <a:r>
              <a:rPr lang="en-US" dirty="0"/>
              <a:t> </a:t>
            </a:r>
            <a:r>
              <a:rPr lang="en-US" dirty="0" err="1"/>
              <a:t>será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riesgo</a:t>
            </a:r>
            <a:r>
              <a:rPr lang="en-US" dirty="0"/>
              <a:t> de </a:t>
            </a:r>
            <a:r>
              <a:rPr lang="en-US" dirty="0" err="1"/>
              <a:t>muerte</a:t>
            </a:r>
            <a:r>
              <a:rPr lang="en-US" dirty="0"/>
              <a:t> o </a:t>
            </a:r>
            <a:r>
              <a:rPr lang="en-US" dirty="0" err="1"/>
              <a:t>lesión</a:t>
            </a:r>
            <a:r>
              <a:rPr lang="en-US" dirty="0"/>
              <a:t> de </a:t>
            </a:r>
            <a:r>
              <a:rPr lang="en-US" dirty="0" err="1"/>
              <a:t>órganos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b="1" i="0" dirty="0" err="1">
                <a:effectLst/>
              </a:rPr>
              <a:t>Utilizar</a:t>
            </a:r>
            <a:r>
              <a:rPr lang="en-US" b="1" i="0" dirty="0">
                <a:effectLst/>
              </a:rPr>
              <a:t> </a:t>
            </a:r>
            <a:r>
              <a:rPr lang="en-US" b="1" i="0" dirty="0" err="1">
                <a:effectLst/>
              </a:rPr>
              <a:t>técnicas</a:t>
            </a:r>
            <a:r>
              <a:rPr lang="en-US" b="1" i="0" dirty="0">
                <a:effectLst/>
              </a:rPr>
              <a:t> de </a:t>
            </a:r>
            <a:r>
              <a:rPr lang="en-US" b="1" i="0" dirty="0" err="1">
                <a:effectLst/>
              </a:rPr>
              <a:t>enfriamiento</a:t>
            </a:r>
            <a:r>
              <a:rPr lang="en-US" b="1" i="0" dirty="0">
                <a:effectLst/>
              </a:rPr>
              <a:t> </a:t>
            </a:r>
            <a:r>
              <a:rPr lang="en-US" b="1" i="0" dirty="0" err="1">
                <a:effectLst/>
              </a:rPr>
              <a:t>por</a:t>
            </a:r>
            <a:r>
              <a:rPr lang="en-US" b="1" i="0" dirty="0">
                <a:effectLst/>
              </a:rPr>
              <a:t> </a:t>
            </a:r>
            <a:r>
              <a:rPr lang="en-US" b="1" i="0" dirty="0" err="1">
                <a:effectLst/>
              </a:rPr>
              <a:t>evaporación</a:t>
            </a:r>
            <a:endParaRPr lang="en-US" b="1" i="0" dirty="0">
              <a:effectLst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 Si la </a:t>
            </a:r>
            <a:r>
              <a:rPr lang="en-US" sz="2400" dirty="0" err="1"/>
              <a:t>inmersión</a:t>
            </a:r>
            <a:r>
              <a:rPr lang="en-US" sz="2400" dirty="0"/>
              <a:t> </a:t>
            </a:r>
            <a:r>
              <a:rPr lang="en-US" sz="2400" dirty="0" err="1"/>
              <a:t>en</a:t>
            </a:r>
            <a:r>
              <a:rPr lang="en-US" sz="2400" dirty="0"/>
              <a:t> </a:t>
            </a:r>
            <a:r>
              <a:rPr lang="en-US" sz="2400" dirty="0" err="1"/>
              <a:t>agua</a:t>
            </a:r>
            <a:r>
              <a:rPr lang="en-US" sz="2400" dirty="0"/>
              <a:t> </a:t>
            </a:r>
            <a:r>
              <a:rPr lang="en-US" sz="2400" dirty="0" err="1"/>
              <a:t>fría</a:t>
            </a:r>
            <a:r>
              <a:rPr lang="en-US" sz="2400" dirty="0"/>
              <a:t> no es </a:t>
            </a:r>
            <a:r>
              <a:rPr lang="en-US" sz="2400" dirty="0" err="1"/>
              <a:t>posible</a:t>
            </a:r>
            <a:r>
              <a:rPr lang="en-US" sz="2400" dirty="0"/>
              <a:t>, </a:t>
            </a:r>
            <a:r>
              <a:rPr lang="en-US" sz="2400" dirty="0" err="1"/>
              <a:t>el</a:t>
            </a:r>
            <a:r>
              <a:rPr lang="en-US" sz="2400" dirty="0"/>
              <a:t> personal de </a:t>
            </a:r>
            <a:r>
              <a:rPr lang="en-US" sz="2400" dirty="0" err="1"/>
              <a:t>salud</a:t>
            </a:r>
            <a:r>
              <a:rPr lang="en-US" sz="2400" dirty="0"/>
              <a:t> </a:t>
            </a:r>
            <a:r>
              <a:rPr lang="en-US" sz="2400" dirty="0" err="1"/>
              <a:t>puede</a:t>
            </a:r>
            <a:r>
              <a:rPr lang="en-US" sz="2400" dirty="0"/>
              <a:t> </a:t>
            </a:r>
            <a:r>
              <a:rPr lang="en-US" sz="2400" dirty="0" err="1"/>
              <a:t>intentar</a:t>
            </a:r>
            <a:r>
              <a:rPr lang="en-US" sz="2400" dirty="0"/>
              <a:t> </a:t>
            </a:r>
            <a:r>
              <a:rPr lang="en-US" sz="2400" dirty="0" err="1"/>
              <a:t>reducir</a:t>
            </a:r>
            <a:r>
              <a:rPr lang="en-US" sz="2400" dirty="0"/>
              <a:t> la </a:t>
            </a:r>
            <a:r>
              <a:rPr lang="en-US" sz="2400" dirty="0" err="1"/>
              <a:t>temperatura</a:t>
            </a:r>
            <a:r>
              <a:rPr lang="en-US" sz="2400" dirty="0"/>
              <a:t> del </a:t>
            </a:r>
            <a:r>
              <a:rPr lang="en-US" sz="2400" dirty="0" err="1"/>
              <a:t>cuerpo</a:t>
            </a:r>
            <a:r>
              <a:rPr lang="en-US" sz="2400" dirty="0"/>
              <a:t> </a:t>
            </a:r>
            <a:r>
              <a:rPr lang="en-US" sz="2400" dirty="0" err="1"/>
              <a:t>utilizando</a:t>
            </a:r>
            <a:r>
              <a:rPr lang="en-US" sz="2400" dirty="0"/>
              <a:t> un </a:t>
            </a:r>
            <a:r>
              <a:rPr lang="en-US" sz="2400" dirty="0" err="1"/>
              <a:t>método</a:t>
            </a:r>
            <a:r>
              <a:rPr lang="en-US" sz="2400" dirty="0"/>
              <a:t> de </a:t>
            </a:r>
            <a:r>
              <a:rPr lang="en-US" sz="2400" dirty="0" err="1"/>
              <a:t>evaporación</a:t>
            </a:r>
            <a:endParaRPr lang="en-US" sz="24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Se </a:t>
            </a:r>
            <a:r>
              <a:rPr lang="en-US" sz="2400" dirty="0" err="1"/>
              <a:t>rocía</a:t>
            </a:r>
            <a:r>
              <a:rPr lang="en-US" sz="2400" dirty="0"/>
              <a:t> </a:t>
            </a:r>
            <a:r>
              <a:rPr lang="en-US" sz="2400" dirty="0" err="1"/>
              <a:t>agua</a:t>
            </a:r>
            <a:r>
              <a:rPr lang="en-US" sz="2400" dirty="0"/>
              <a:t> </a:t>
            </a:r>
            <a:r>
              <a:rPr lang="en-US" sz="2400" dirty="0" err="1"/>
              <a:t>fría</a:t>
            </a:r>
            <a:r>
              <a:rPr lang="en-US" sz="2400" dirty="0"/>
              <a:t> </a:t>
            </a:r>
            <a:r>
              <a:rPr lang="en-US" sz="2400" dirty="0" err="1"/>
              <a:t>mientras</a:t>
            </a:r>
            <a:r>
              <a:rPr lang="en-US" sz="2400" dirty="0"/>
              <a:t> se </a:t>
            </a:r>
            <a:r>
              <a:rPr lang="en-US" sz="2400" dirty="0" err="1"/>
              <a:t>sopla</a:t>
            </a:r>
            <a:r>
              <a:rPr lang="en-US" sz="2400" dirty="0"/>
              <a:t> </a:t>
            </a:r>
            <a:r>
              <a:rPr lang="en-US" sz="2400" dirty="0" err="1"/>
              <a:t>aire</a:t>
            </a:r>
            <a:r>
              <a:rPr lang="en-US" sz="2400" dirty="0"/>
              <a:t> caliente </a:t>
            </a:r>
            <a:r>
              <a:rPr lang="en-US" sz="2400" dirty="0" err="1"/>
              <a:t>sobre</a:t>
            </a:r>
            <a:r>
              <a:rPr lang="en-US" sz="2400" dirty="0"/>
              <a:t> </a:t>
            </a:r>
            <a:r>
              <a:rPr lang="en-US" sz="2400" dirty="0" err="1"/>
              <a:t>el</a:t>
            </a:r>
            <a:r>
              <a:rPr lang="en-US" sz="2400" dirty="0"/>
              <a:t> </a:t>
            </a:r>
            <a:r>
              <a:rPr lang="en-US" sz="2400" dirty="0" err="1"/>
              <a:t>cuerpo</a:t>
            </a:r>
            <a:r>
              <a:rPr lang="en-US" sz="2400" dirty="0"/>
              <a:t>, lo que </a:t>
            </a:r>
            <a:r>
              <a:rPr lang="en-US" sz="2400" dirty="0" err="1"/>
              <a:t>hace</a:t>
            </a:r>
            <a:r>
              <a:rPr lang="en-US" sz="2400" dirty="0"/>
              <a:t> que </a:t>
            </a:r>
            <a:r>
              <a:rPr lang="en-US" sz="2400" dirty="0" err="1"/>
              <a:t>el</a:t>
            </a:r>
            <a:r>
              <a:rPr lang="en-US" sz="2400" dirty="0"/>
              <a:t> </a:t>
            </a:r>
            <a:r>
              <a:rPr lang="en-US" sz="2400" dirty="0" err="1"/>
              <a:t>agua</a:t>
            </a:r>
            <a:r>
              <a:rPr lang="en-US" sz="2400" dirty="0"/>
              <a:t> se </a:t>
            </a:r>
            <a:r>
              <a:rPr lang="en-US" sz="2400" dirty="0" err="1"/>
              <a:t>evapore</a:t>
            </a:r>
            <a:r>
              <a:rPr lang="en-US" sz="2400" dirty="0"/>
              <a:t> y </a:t>
            </a:r>
            <a:r>
              <a:rPr lang="en-US" sz="2400" dirty="0" err="1"/>
              <a:t>enfríe</a:t>
            </a:r>
            <a:r>
              <a:rPr lang="en-US" sz="2400" dirty="0"/>
              <a:t> la </a:t>
            </a:r>
            <a:r>
              <a:rPr lang="en-US" sz="2400" dirty="0" err="1"/>
              <a:t>piel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132266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F0C54B7-2298-11A2-FBD2-588041FAB5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17596"/>
            <a:ext cx="11430000" cy="1014761"/>
          </a:xfrm>
        </p:spPr>
        <p:txBody>
          <a:bodyPr/>
          <a:lstStyle/>
          <a:p>
            <a:r>
              <a:rPr lang="en-US" err="1"/>
              <a:t>Tratamientos</a:t>
            </a:r>
            <a:r>
              <a:rPr lang="en-US"/>
              <a:t> de golpe de </a:t>
            </a:r>
            <a:r>
              <a:rPr lang="en-US" err="1"/>
              <a:t>calor</a:t>
            </a:r>
            <a:r>
              <a:rPr lang="en-US"/>
              <a:t> (</a:t>
            </a:r>
            <a:r>
              <a:rPr lang="en-US" err="1"/>
              <a:t>continuación</a:t>
            </a:r>
            <a:r>
              <a:rPr lang="en-US"/>
              <a:t>)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15D5352-31EB-64F1-AE12-75B2B58AE6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316175"/>
            <a:ext cx="11639204" cy="4225650"/>
          </a:xfrm>
        </p:spPr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sz="2400" b="1" i="0" dirty="0" err="1">
                <a:effectLst/>
              </a:rPr>
              <a:t>Envuelva</a:t>
            </a:r>
            <a:r>
              <a:rPr lang="en-US" sz="2400" b="1" i="0" dirty="0">
                <a:effectLst/>
              </a:rPr>
              <a:t> a la </a:t>
            </a:r>
            <a:r>
              <a:rPr lang="en-US" sz="2400" b="1" i="0" dirty="0" err="1">
                <a:effectLst/>
              </a:rPr>
              <a:t>víctima</a:t>
            </a:r>
            <a:r>
              <a:rPr lang="en-US" sz="2400" b="1" i="0" dirty="0">
                <a:effectLst/>
              </a:rPr>
              <a:t> con </a:t>
            </a:r>
            <a:r>
              <a:rPr lang="en-US" sz="2400" b="1" i="0" dirty="0" err="1">
                <a:effectLst/>
              </a:rPr>
              <a:t>hielo</a:t>
            </a:r>
            <a:r>
              <a:rPr lang="en-US" sz="2400" b="1" i="0" dirty="0">
                <a:effectLst/>
              </a:rPr>
              <a:t> y mantas de </a:t>
            </a:r>
            <a:r>
              <a:rPr lang="en-US" sz="2400" b="1" i="0" dirty="0" err="1">
                <a:effectLst/>
              </a:rPr>
              <a:t>enfriamiento</a:t>
            </a:r>
            <a:r>
              <a:rPr lang="en-US" sz="2400" b="1" i="0" dirty="0">
                <a:effectLst/>
              </a:rPr>
              <a:t>.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b="0" i="0" dirty="0" err="1">
                <a:effectLst/>
              </a:rPr>
              <a:t>Otro</a:t>
            </a:r>
            <a:r>
              <a:rPr lang="en-US" sz="2400" b="0" i="0" dirty="0">
                <a:effectLst/>
              </a:rPr>
              <a:t> </a:t>
            </a:r>
            <a:r>
              <a:rPr lang="en-US" sz="2400" b="0" i="0" dirty="0" err="1">
                <a:effectLst/>
              </a:rPr>
              <a:t>método</a:t>
            </a:r>
            <a:r>
              <a:rPr lang="en-US" sz="2400" b="0" i="0" dirty="0">
                <a:effectLst/>
              </a:rPr>
              <a:t> </a:t>
            </a:r>
            <a:r>
              <a:rPr lang="en-US" sz="2400" b="0" i="0" dirty="0" err="1">
                <a:effectLst/>
              </a:rPr>
              <a:t>consiste</a:t>
            </a:r>
            <a:r>
              <a:rPr lang="en-US" sz="2400" b="0" i="0" dirty="0">
                <a:effectLst/>
              </a:rPr>
              <a:t> </a:t>
            </a:r>
            <a:r>
              <a:rPr lang="en-US" sz="2400" b="0" i="0" dirty="0" err="1">
                <a:effectLst/>
              </a:rPr>
              <a:t>en</a:t>
            </a:r>
            <a:r>
              <a:rPr lang="en-US" sz="2400" b="0" i="0" dirty="0">
                <a:effectLst/>
              </a:rPr>
              <a:t> </a:t>
            </a:r>
            <a:r>
              <a:rPr lang="en-US" sz="2400" b="0" i="0" dirty="0" err="1">
                <a:effectLst/>
              </a:rPr>
              <a:t>envolver</a:t>
            </a:r>
            <a:r>
              <a:rPr lang="en-US" sz="2400" b="0" i="0" dirty="0">
                <a:effectLst/>
              </a:rPr>
              <a:t> a la </a:t>
            </a:r>
            <a:r>
              <a:rPr lang="en-US" sz="2400" b="0" i="0" dirty="0" err="1">
                <a:effectLst/>
              </a:rPr>
              <a:t>víctima</a:t>
            </a:r>
            <a:r>
              <a:rPr lang="en-US" sz="2400" b="0" i="0" dirty="0">
                <a:effectLst/>
              </a:rPr>
              <a:t> </a:t>
            </a:r>
            <a:r>
              <a:rPr lang="en-US" sz="2400" b="0" i="0" dirty="0" err="1">
                <a:effectLst/>
              </a:rPr>
              <a:t>en</a:t>
            </a:r>
            <a:r>
              <a:rPr lang="en-US" sz="2400" b="0" i="0" dirty="0">
                <a:effectLst/>
              </a:rPr>
              <a:t> </a:t>
            </a:r>
            <a:r>
              <a:rPr lang="en-US" sz="2400" b="0" i="0" dirty="0" err="1">
                <a:effectLst/>
              </a:rPr>
              <a:t>una</a:t>
            </a:r>
            <a:r>
              <a:rPr lang="en-US" sz="2400" b="0" i="0" dirty="0">
                <a:effectLst/>
              </a:rPr>
              <a:t> manta especial de </a:t>
            </a:r>
            <a:r>
              <a:rPr lang="en-US" sz="2400" b="0" i="0" dirty="0" err="1">
                <a:effectLst/>
              </a:rPr>
              <a:t>enfriamiento</a:t>
            </a:r>
            <a:r>
              <a:rPr lang="en-US" sz="2400" b="0" i="0" dirty="0">
                <a:effectLst/>
              </a:rPr>
              <a:t> y </a:t>
            </a:r>
            <a:r>
              <a:rPr lang="en-US" sz="2400" b="0" i="0" dirty="0" err="1">
                <a:effectLst/>
              </a:rPr>
              <a:t>aplicarle</a:t>
            </a:r>
            <a:r>
              <a:rPr lang="en-US" sz="2400" b="0" i="0" dirty="0">
                <a:effectLst/>
              </a:rPr>
              <a:t> </a:t>
            </a:r>
            <a:r>
              <a:rPr lang="en-US" sz="2400" b="0" i="0" dirty="0" err="1">
                <a:effectLst/>
              </a:rPr>
              <a:t>compresas</a:t>
            </a:r>
            <a:r>
              <a:rPr lang="en-US" sz="2400" b="0" i="0" dirty="0">
                <a:effectLst/>
              </a:rPr>
              <a:t> de </a:t>
            </a:r>
            <a:r>
              <a:rPr lang="en-US" sz="2400" b="0" i="0" dirty="0" err="1">
                <a:effectLst/>
              </a:rPr>
              <a:t>hielo</a:t>
            </a:r>
            <a:r>
              <a:rPr lang="en-US" sz="2400" b="0" i="0" dirty="0">
                <a:effectLst/>
              </a:rPr>
              <a:t> </a:t>
            </a:r>
            <a:r>
              <a:rPr lang="en-US" sz="2400" b="0" i="0" dirty="0" err="1">
                <a:effectLst/>
              </a:rPr>
              <a:t>en</a:t>
            </a:r>
            <a:r>
              <a:rPr lang="en-US" sz="2400" b="0" i="0" dirty="0">
                <a:effectLst/>
              </a:rPr>
              <a:t> la ingle, </a:t>
            </a:r>
            <a:r>
              <a:rPr lang="en-US" sz="2400" b="0" i="0" dirty="0" err="1">
                <a:effectLst/>
              </a:rPr>
              <a:t>el</a:t>
            </a:r>
            <a:r>
              <a:rPr lang="en-US" sz="2400" b="0" i="0" dirty="0">
                <a:effectLst/>
              </a:rPr>
              <a:t> </a:t>
            </a:r>
            <a:r>
              <a:rPr lang="en-US" sz="2400" b="0" i="0" dirty="0" err="1">
                <a:effectLst/>
              </a:rPr>
              <a:t>cuello</a:t>
            </a:r>
            <a:r>
              <a:rPr lang="en-US" sz="2400" b="0" i="0" dirty="0">
                <a:effectLst/>
              </a:rPr>
              <a:t>, la </a:t>
            </a:r>
            <a:r>
              <a:rPr lang="en-US" sz="2400" b="0" i="0" dirty="0" err="1">
                <a:effectLst/>
              </a:rPr>
              <a:t>espalda</a:t>
            </a:r>
            <a:r>
              <a:rPr lang="en-US" sz="2400" b="0" i="0" dirty="0">
                <a:effectLst/>
              </a:rPr>
              <a:t> y las </a:t>
            </a:r>
            <a:r>
              <a:rPr lang="en-US" sz="2400" b="0" i="0" dirty="0" err="1">
                <a:effectLst/>
              </a:rPr>
              <a:t>axilas</a:t>
            </a:r>
            <a:r>
              <a:rPr lang="en-US" sz="2400" b="0" i="0" dirty="0">
                <a:effectLst/>
              </a:rPr>
              <a:t> para </a:t>
            </a:r>
            <a:r>
              <a:rPr lang="en-US" sz="2400" b="0" i="0" dirty="0" err="1">
                <a:effectLst/>
              </a:rPr>
              <a:t>bajar</a:t>
            </a:r>
            <a:r>
              <a:rPr lang="en-US" sz="2400" b="0" i="0" dirty="0">
                <a:effectLst/>
              </a:rPr>
              <a:t> la </a:t>
            </a:r>
            <a:r>
              <a:rPr lang="en-US" sz="2400" b="0" i="0" dirty="0" err="1">
                <a:effectLst/>
              </a:rPr>
              <a:t>temperatura</a:t>
            </a:r>
            <a:r>
              <a:rPr lang="en-US" sz="2400" b="0" i="0" dirty="0">
                <a:effectLst/>
              </a:rPr>
              <a:t> del </a:t>
            </a:r>
            <a:r>
              <a:rPr lang="en-US" sz="2400" b="0" i="0" dirty="0" err="1">
                <a:effectLst/>
              </a:rPr>
              <a:t>cuerpo</a:t>
            </a:r>
            <a:endParaRPr lang="en-US" sz="2400" b="0" i="0" dirty="0">
              <a:effectLst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b="0" i="0" dirty="0">
                <a:effectLst/>
              </a:rPr>
              <a:t>"</a:t>
            </a:r>
            <a:r>
              <a:rPr lang="en-US" sz="2400" b="0" i="0" dirty="0" err="1">
                <a:effectLst/>
              </a:rPr>
              <a:t>Método</a:t>
            </a:r>
            <a:r>
              <a:rPr lang="en-US" sz="2400" b="0" i="0" dirty="0">
                <a:effectLst/>
              </a:rPr>
              <a:t> TACO" 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b="0" i="0" dirty="0" err="1">
                <a:effectLst/>
              </a:rPr>
              <a:t>Oscilación</a:t>
            </a:r>
            <a:r>
              <a:rPr lang="en-US" b="0" i="0" dirty="0">
                <a:effectLst/>
              </a:rPr>
              <a:t> de </a:t>
            </a:r>
            <a:r>
              <a:rPr lang="en-US" b="0" i="0" dirty="0" err="1">
                <a:effectLst/>
              </a:rPr>
              <a:t>enfriamiento</a:t>
            </a:r>
            <a:r>
              <a:rPr lang="en-US" b="0" i="0" dirty="0">
                <a:effectLst/>
              </a:rPr>
              <a:t> </a:t>
            </a:r>
            <a:r>
              <a:rPr lang="en-US" b="0" i="0" dirty="0" err="1">
                <a:effectLst/>
              </a:rPr>
              <a:t>asistida</a:t>
            </a:r>
            <a:r>
              <a:rPr lang="en-US" b="0" i="0" dirty="0">
                <a:effectLst/>
              </a:rPr>
              <a:t> </a:t>
            </a:r>
            <a:r>
              <a:rPr lang="en-US" b="0" i="0" dirty="0" err="1">
                <a:effectLst/>
              </a:rPr>
              <a:t>por</a:t>
            </a:r>
            <a:r>
              <a:rPr lang="en-US" dirty="0"/>
              <a:t> </a:t>
            </a:r>
            <a:r>
              <a:rPr lang="en-US" b="0" i="0" dirty="0" err="1">
                <a:effectLst/>
              </a:rPr>
              <a:t>lona</a:t>
            </a:r>
            <a:endParaRPr lang="en-US" i="0" dirty="0">
              <a:effectLst/>
            </a:endParaRPr>
          </a:p>
          <a:p>
            <a:r>
              <a:rPr lang="en-US" sz="2700" b="1" i="0" dirty="0">
                <a:solidFill>
                  <a:srgbClr val="FF0000"/>
                </a:solidFill>
                <a:effectLst/>
              </a:rPr>
              <a:t>RECUERDE:</a:t>
            </a:r>
            <a:r>
              <a:rPr lang="en-US" sz="2700" b="0" i="0" dirty="0">
                <a:effectLst/>
              </a:rPr>
              <a:t> Tiene </a:t>
            </a:r>
            <a:r>
              <a:rPr lang="en-US" sz="2700" b="0" i="0" dirty="0" err="1">
                <a:effectLst/>
              </a:rPr>
              <a:t>menos</a:t>
            </a:r>
            <a:r>
              <a:rPr lang="en-US" sz="2700" b="0" i="0" dirty="0">
                <a:effectLst/>
              </a:rPr>
              <a:t> de 30 </a:t>
            </a:r>
            <a:r>
              <a:rPr lang="en-US" sz="2700" b="0" i="0" dirty="0" err="1">
                <a:effectLst/>
              </a:rPr>
              <a:t>minutos</a:t>
            </a:r>
            <a:endParaRPr lang="en-US" sz="2700" b="0" i="0" dirty="0">
              <a:effectLst/>
            </a:endParaRPr>
          </a:p>
          <a:p>
            <a:pPr marL="0" indent="0">
              <a:buNone/>
            </a:pPr>
            <a:r>
              <a:rPr lang="en-US" sz="2700" b="0" i="0" dirty="0">
                <a:effectLst/>
              </a:rPr>
              <a:t>para </a:t>
            </a:r>
            <a:r>
              <a:rPr lang="en-US" sz="2700" b="0" i="0" dirty="0" err="1">
                <a:effectLst/>
              </a:rPr>
              <a:t>bajarle</a:t>
            </a:r>
            <a:r>
              <a:rPr lang="en-US" sz="2700" b="0" i="0" dirty="0">
                <a:effectLst/>
              </a:rPr>
              <a:t> la </a:t>
            </a:r>
            <a:r>
              <a:rPr lang="en-US" sz="2700" b="0" i="0" dirty="0" err="1">
                <a:effectLst/>
              </a:rPr>
              <a:t>temperatura</a:t>
            </a:r>
            <a:r>
              <a:rPr lang="en-US" sz="2700" b="0" i="0" dirty="0">
                <a:effectLst/>
              </a:rPr>
              <a:t> a la </a:t>
            </a:r>
            <a:r>
              <a:rPr lang="en-US" sz="2700" b="0" i="0" dirty="0" err="1">
                <a:effectLst/>
              </a:rPr>
              <a:t>víctima</a:t>
            </a:r>
            <a:endParaRPr lang="en-US" sz="2700" b="0" i="0" dirty="0">
              <a:effectLst/>
            </a:endParaRPr>
          </a:p>
        </p:txBody>
      </p:sp>
      <p:pic>
        <p:nvPicPr>
          <p:cNvPr id="6146" name="Picture 2" descr="Image of a heat stroke victim with ice packs in the neck, armpits, and groin area. ">
            <a:extLst>
              <a:ext uri="{FF2B5EF4-FFF2-40B4-BE49-F238E27FC236}">
                <a16:creationId xmlns:a16="http://schemas.microsoft.com/office/drawing/2014/main" id="{2DFF0588-057B-06AC-A204-A5EC319E98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2121" y="3124200"/>
            <a:ext cx="3988879" cy="2601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337896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5EFBCD-306C-8469-41B8-A4CEA0AB1F8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err="1"/>
              <a:t>Actividad</a:t>
            </a:r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6537177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CEA25E8-EEDE-ED99-3CD9-522E5486AA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Reggie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501DA9A-2A7C-3461-9CE7-14DC419773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215483"/>
            <a:ext cx="11430000" cy="4225652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>
                <a:effectLst/>
                <a:ea typeface="Roboto" panose="02000000000000000000" pitchFamily="2" charset="0"/>
                <a:cs typeface="Roboto" panose="02000000000000000000" pitchFamily="2" charset="0"/>
              </a:rPr>
              <a:t>Reggie </a:t>
            </a:r>
            <a:r>
              <a:rPr lang="en-US" sz="2400" dirty="0" err="1">
                <a:effectLst/>
                <a:ea typeface="Roboto" panose="02000000000000000000" pitchFamily="2" charset="0"/>
                <a:cs typeface="Roboto" panose="02000000000000000000" pitchFamily="2" charset="0"/>
              </a:rPr>
              <a:t>trabaja</a:t>
            </a:r>
            <a:r>
              <a:rPr lang="en-US" sz="2400" dirty="0">
                <a:effectLst/>
                <a:ea typeface="Roboto" panose="02000000000000000000" pitchFamily="2" charset="0"/>
                <a:cs typeface="Roboto" panose="02000000000000000000" pitchFamily="2" charset="0"/>
              </a:rPr>
              <a:t> para </a:t>
            </a:r>
            <a:r>
              <a:rPr lang="en-US" sz="2400" dirty="0" err="1">
                <a:effectLst/>
                <a:ea typeface="Roboto" panose="02000000000000000000" pitchFamily="2" charset="0"/>
                <a:cs typeface="Roboto" panose="02000000000000000000" pitchFamily="2" charset="0"/>
              </a:rPr>
              <a:t>una</a:t>
            </a:r>
            <a:r>
              <a:rPr lang="en-US" sz="2400" dirty="0">
                <a:effectLst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2400" dirty="0" err="1">
                <a:effectLst/>
                <a:ea typeface="Roboto" panose="02000000000000000000" pitchFamily="2" charset="0"/>
                <a:cs typeface="Roboto" panose="02000000000000000000" pitchFamily="2" charset="0"/>
              </a:rPr>
              <a:t>empresa</a:t>
            </a:r>
            <a:r>
              <a:rPr lang="en-US" sz="2400" dirty="0">
                <a:effectLst/>
                <a:ea typeface="Roboto" panose="02000000000000000000" pitchFamily="2" charset="0"/>
                <a:cs typeface="Roboto" panose="02000000000000000000" pitchFamily="2" charset="0"/>
              </a:rPr>
              <a:t> de </a:t>
            </a:r>
            <a:r>
              <a:rPr lang="en-US" sz="2400" dirty="0" err="1">
                <a:effectLst/>
                <a:ea typeface="Roboto" panose="02000000000000000000" pitchFamily="2" charset="0"/>
                <a:cs typeface="Roboto" panose="02000000000000000000" pitchFamily="2" charset="0"/>
              </a:rPr>
              <a:t>techos</a:t>
            </a:r>
            <a:r>
              <a:rPr lang="en-US" sz="2400" dirty="0">
                <a:effectLst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2400" dirty="0" err="1">
                <a:effectLst/>
                <a:ea typeface="Roboto" panose="02000000000000000000" pitchFamily="2" charset="0"/>
                <a:cs typeface="Roboto" panose="02000000000000000000" pitchFamily="2" charset="0"/>
              </a:rPr>
              <a:t>residenciales</a:t>
            </a:r>
            <a:r>
              <a:rPr lang="en-US" sz="2400" dirty="0">
                <a:effectLst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2400" dirty="0" err="1">
                <a:effectLst/>
                <a:ea typeface="Roboto" panose="02000000000000000000" pitchFamily="2" charset="0"/>
                <a:cs typeface="Roboto" panose="02000000000000000000" pitchFamily="2" charset="0"/>
              </a:rPr>
              <a:t>en</a:t>
            </a:r>
            <a:r>
              <a:rPr lang="en-US" sz="2400" dirty="0">
                <a:effectLst/>
                <a:ea typeface="Roboto" panose="02000000000000000000" pitchFamily="2" charset="0"/>
                <a:cs typeface="Roboto" panose="02000000000000000000" pitchFamily="2" charset="0"/>
              </a:rPr>
              <a:t> Valdosta, Georgia, y </a:t>
            </a:r>
            <a:r>
              <a:rPr lang="en-US" sz="2400" dirty="0" err="1">
                <a:effectLst/>
                <a:ea typeface="Roboto" panose="02000000000000000000" pitchFamily="2" charset="0"/>
                <a:cs typeface="Roboto" panose="02000000000000000000" pitchFamily="2" charset="0"/>
              </a:rPr>
              <a:t>lleva</a:t>
            </a:r>
            <a:r>
              <a:rPr lang="en-US" sz="2400" dirty="0">
                <a:effectLst/>
                <a:ea typeface="Roboto" panose="02000000000000000000" pitchFamily="2" charset="0"/>
                <a:cs typeface="Roboto" panose="02000000000000000000" pitchFamily="2" charset="0"/>
              </a:rPr>
              <a:t> 6 horas </a:t>
            </a:r>
            <a:r>
              <a:rPr lang="en-US" sz="2400" dirty="0" err="1">
                <a:effectLst/>
                <a:ea typeface="Roboto" panose="02000000000000000000" pitchFamily="2" charset="0"/>
                <a:cs typeface="Roboto" panose="02000000000000000000" pitchFamily="2" charset="0"/>
              </a:rPr>
              <a:t>trabajando</a:t>
            </a:r>
            <a:r>
              <a:rPr lang="en-US" sz="2400" dirty="0">
                <a:effectLst/>
                <a:ea typeface="Roboto" panose="02000000000000000000" pitchFamily="2" charset="0"/>
                <a:cs typeface="Roboto" panose="02000000000000000000" pitchFamily="2" charset="0"/>
              </a:rPr>
              <a:t> al sol. Son las 2 de la </a:t>
            </a:r>
            <a:r>
              <a:rPr lang="en-US" sz="2400" dirty="0" err="1">
                <a:effectLst/>
                <a:ea typeface="Roboto" panose="02000000000000000000" pitchFamily="2" charset="0"/>
                <a:cs typeface="Roboto" panose="02000000000000000000" pitchFamily="2" charset="0"/>
              </a:rPr>
              <a:t>tarde</a:t>
            </a:r>
            <a:r>
              <a:rPr lang="en-US" sz="2400" dirty="0">
                <a:effectLst/>
                <a:ea typeface="Roboto" panose="02000000000000000000" pitchFamily="2" charset="0"/>
                <a:cs typeface="Roboto" panose="02000000000000000000" pitchFamily="2" charset="0"/>
              </a:rPr>
              <a:t> y </a:t>
            </a:r>
            <a:r>
              <a:rPr lang="en-US" sz="2400" dirty="0" err="1">
                <a:effectLst/>
                <a:ea typeface="Roboto" panose="02000000000000000000" pitchFamily="2" charset="0"/>
                <a:cs typeface="Roboto" panose="02000000000000000000" pitchFamily="2" charset="0"/>
              </a:rPr>
              <a:t>el</a:t>
            </a:r>
            <a:r>
              <a:rPr lang="en-US" sz="2400" dirty="0">
                <a:effectLst/>
                <a:ea typeface="Roboto" panose="02000000000000000000" pitchFamily="2" charset="0"/>
                <a:cs typeface="Roboto" panose="02000000000000000000" pitchFamily="2" charset="0"/>
              </a:rPr>
              <a:t> sol </a:t>
            </a:r>
            <a:r>
              <a:rPr lang="en-US" sz="2400" dirty="0" err="1">
                <a:effectLst/>
                <a:ea typeface="Roboto" panose="02000000000000000000" pitchFamily="2" charset="0"/>
                <a:cs typeface="Roboto" panose="02000000000000000000" pitchFamily="2" charset="0"/>
              </a:rPr>
              <a:t>está</a:t>
            </a:r>
            <a:r>
              <a:rPr lang="en-US" sz="2400" dirty="0">
                <a:effectLst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2400" dirty="0" err="1">
                <a:effectLst/>
                <a:ea typeface="Roboto" panose="02000000000000000000" pitchFamily="2" charset="0"/>
                <a:cs typeface="Roboto" panose="02000000000000000000" pitchFamily="2" charset="0"/>
              </a:rPr>
              <a:t>pegando</a:t>
            </a:r>
            <a:r>
              <a:rPr lang="en-US" sz="2400" dirty="0">
                <a:effectLst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2400" dirty="0" err="1">
                <a:effectLst/>
                <a:ea typeface="Roboto" panose="02000000000000000000" pitchFamily="2" charset="0"/>
                <a:cs typeface="Roboto" panose="02000000000000000000" pitchFamily="2" charset="0"/>
              </a:rPr>
              <a:t>fuerte</a:t>
            </a:r>
            <a:r>
              <a:rPr lang="en-US" sz="2400" dirty="0">
                <a:effectLst/>
                <a:ea typeface="Roboto" panose="02000000000000000000" pitchFamily="2" charset="0"/>
                <a:cs typeface="Roboto" panose="02000000000000000000" pitchFamily="2" charset="0"/>
              </a:rPr>
              <a:t>. </a:t>
            </a:r>
            <a:r>
              <a:rPr lang="en-US" sz="2400" dirty="0" err="1">
                <a:effectLst/>
                <a:ea typeface="Roboto" panose="02000000000000000000" pitchFamily="2" charset="0"/>
                <a:cs typeface="Roboto" panose="02000000000000000000" pitchFamily="2" charset="0"/>
              </a:rPr>
              <a:t>Su</a:t>
            </a:r>
            <a:r>
              <a:rPr lang="en-US" sz="2400" dirty="0">
                <a:effectLst/>
                <a:ea typeface="Roboto" panose="02000000000000000000" pitchFamily="2" charset="0"/>
                <a:cs typeface="Roboto" panose="02000000000000000000" pitchFamily="2" charset="0"/>
              </a:rPr>
              <a:t> camisa </a:t>
            </a:r>
            <a:r>
              <a:rPr lang="en-US" sz="2400" dirty="0" err="1">
                <a:effectLst/>
                <a:ea typeface="Roboto" panose="02000000000000000000" pitchFamily="2" charset="0"/>
                <a:cs typeface="Roboto" panose="02000000000000000000" pitchFamily="2" charset="0"/>
              </a:rPr>
              <a:t>está</a:t>
            </a:r>
            <a:r>
              <a:rPr lang="en-US" sz="2400" dirty="0">
                <a:effectLst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2400" dirty="0" err="1">
                <a:effectLst/>
                <a:ea typeface="Roboto" panose="02000000000000000000" pitchFamily="2" charset="0"/>
                <a:cs typeface="Roboto" panose="02000000000000000000" pitchFamily="2" charset="0"/>
              </a:rPr>
              <a:t>empapada</a:t>
            </a:r>
            <a:r>
              <a:rPr lang="en-US" sz="2400" dirty="0">
                <a:effectLst/>
                <a:ea typeface="Roboto" panose="02000000000000000000" pitchFamily="2" charset="0"/>
                <a:cs typeface="Roboto" panose="02000000000000000000" pitchFamily="2" charset="0"/>
              </a:rPr>
              <a:t> de sudor y </a:t>
            </a:r>
            <a:r>
              <a:rPr lang="en-US" sz="2400" dirty="0" err="1">
                <a:effectLst/>
                <a:ea typeface="Roboto" panose="02000000000000000000" pitchFamily="2" charset="0"/>
                <a:cs typeface="Roboto" panose="02000000000000000000" pitchFamily="2" charset="0"/>
              </a:rPr>
              <a:t>él</a:t>
            </a:r>
            <a:r>
              <a:rPr lang="en-US" sz="2400" dirty="0">
                <a:effectLst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2400" dirty="0" err="1">
                <a:effectLst/>
                <a:ea typeface="Roboto" panose="02000000000000000000" pitchFamily="2" charset="0"/>
                <a:cs typeface="Roboto" panose="02000000000000000000" pitchFamily="2" charset="0"/>
              </a:rPr>
              <a:t>empieza</a:t>
            </a:r>
            <a:r>
              <a:rPr lang="en-US" sz="2400" dirty="0">
                <a:effectLst/>
                <a:ea typeface="Roboto" panose="02000000000000000000" pitchFamily="2" charset="0"/>
                <a:cs typeface="Roboto" panose="02000000000000000000" pitchFamily="2" charset="0"/>
              </a:rPr>
              <a:t> a </a:t>
            </a:r>
            <a:r>
              <a:rPr lang="en-US" sz="2400" dirty="0" err="1">
                <a:effectLst/>
                <a:ea typeface="Roboto" panose="02000000000000000000" pitchFamily="2" charset="0"/>
                <a:cs typeface="Roboto" panose="02000000000000000000" pitchFamily="2" charset="0"/>
              </a:rPr>
              <a:t>sentir</a:t>
            </a:r>
            <a:r>
              <a:rPr lang="en-US" sz="2400" dirty="0">
                <a:effectLst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2400" dirty="0" err="1">
                <a:effectLst/>
                <a:ea typeface="Roboto" panose="02000000000000000000" pitchFamily="2" charset="0"/>
                <a:cs typeface="Roboto" panose="02000000000000000000" pitchFamily="2" charset="0"/>
              </a:rPr>
              <a:t>náuseas</a:t>
            </a:r>
            <a:r>
              <a:rPr lang="en-US" sz="2400" dirty="0">
                <a:effectLst/>
                <a:ea typeface="Roboto" panose="02000000000000000000" pitchFamily="2" charset="0"/>
                <a:cs typeface="Roboto" panose="02000000000000000000" pitchFamily="2" charset="0"/>
              </a:rPr>
              <a:t> y </a:t>
            </a:r>
            <a:r>
              <a:rPr lang="en-US" sz="2400" dirty="0" err="1">
                <a:effectLst/>
                <a:ea typeface="Roboto" panose="02000000000000000000" pitchFamily="2" charset="0"/>
                <a:cs typeface="Roboto" panose="02000000000000000000" pitchFamily="2" charset="0"/>
              </a:rPr>
              <a:t>mareos</a:t>
            </a:r>
            <a:r>
              <a:rPr lang="en-US" sz="2400" dirty="0">
                <a:effectLst/>
                <a:ea typeface="Roboto" panose="02000000000000000000" pitchFamily="2" charset="0"/>
                <a:cs typeface="Roboto" panose="02000000000000000000" pitchFamily="2" charset="0"/>
              </a:rPr>
              <a:t>, y </a:t>
            </a:r>
            <a:r>
              <a:rPr lang="en-US" sz="2400" dirty="0" err="1">
                <a:effectLst/>
                <a:ea typeface="Roboto" panose="02000000000000000000" pitchFamily="2" charset="0"/>
                <a:cs typeface="Roboto" panose="02000000000000000000" pitchFamily="2" charset="0"/>
              </a:rPr>
              <a:t>cuando</a:t>
            </a:r>
            <a:r>
              <a:rPr lang="en-US" sz="2400" dirty="0">
                <a:effectLst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2400" dirty="0" err="1">
                <a:effectLst/>
                <a:ea typeface="Roboto" panose="02000000000000000000" pitchFamily="2" charset="0"/>
                <a:cs typeface="Roboto" panose="02000000000000000000" pitchFamily="2" charset="0"/>
              </a:rPr>
              <a:t>pierde</a:t>
            </a:r>
            <a:r>
              <a:rPr lang="en-US" sz="2400" dirty="0">
                <a:effectLst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2400" dirty="0" err="1">
                <a:effectLst/>
                <a:ea typeface="Roboto" panose="02000000000000000000" pitchFamily="2" charset="0"/>
                <a:cs typeface="Roboto" panose="02000000000000000000" pitchFamily="2" charset="0"/>
              </a:rPr>
              <a:t>el</a:t>
            </a:r>
            <a:r>
              <a:rPr lang="en-US" sz="2400" dirty="0">
                <a:effectLst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2400" dirty="0" err="1">
                <a:effectLst/>
                <a:ea typeface="Roboto" panose="02000000000000000000" pitchFamily="2" charset="0"/>
                <a:cs typeface="Roboto" panose="02000000000000000000" pitchFamily="2" charset="0"/>
              </a:rPr>
              <a:t>equilibrio</a:t>
            </a:r>
            <a:r>
              <a:rPr lang="en-US" sz="2400" dirty="0">
                <a:effectLst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2400" dirty="0" err="1">
                <a:effectLst/>
                <a:ea typeface="Roboto" panose="02000000000000000000" pitchFamily="2" charset="0"/>
                <a:cs typeface="Roboto" panose="02000000000000000000" pitchFamily="2" charset="0"/>
              </a:rPr>
              <a:t>por</a:t>
            </a:r>
            <a:r>
              <a:rPr lang="en-US" sz="2400" dirty="0">
                <a:effectLst/>
                <a:ea typeface="Roboto" panose="02000000000000000000" pitchFamily="2" charset="0"/>
                <a:cs typeface="Roboto" panose="02000000000000000000" pitchFamily="2" charset="0"/>
              </a:rPr>
              <a:t> un </a:t>
            </a:r>
            <a:r>
              <a:rPr lang="en-US" sz="2400" dirty="0" err="1">
                <a:effectLst/>
                <a:ea typeface="Roboto" panose="02000000000000000000" pitchFamily="2" charset="0"/>
                <a:cs typeface="Roboto" panose="02000000000000000000" pitchFamily="2" charset="0"/>
              </a:rPr>
              <a:t>momento</a:t>
            </a:r>
            <a:r>
              <a:rPr lang="en-US" sz="2400" dirty="0">
                <a:effectLst/>
                <a:ea typeface="Roboto" panose="02000000000000000000" pitchFamily="2" charset="0"/>
                <a:cs typeface="Roboto" panose="02000000000000000000" pitchFamily="2" charset="0"/>
              </a:rPr>
              <a:t>, </a:t>
            </a:r>
            <a:r>
              <a:rPr lang="en-US" sz="2400" dirty="0" err="1">
                <a:effectLst/>
                <a:ea typeface="Roboto" panose="02000000000000000000" pitchFamily="2" charset="0"/>
                <a:cs typeface="Roboto" panose="02000000000000000000" pitchFamily="2" charset="0"/>
              </a:rPr>
              <a:t>casi</a:t>
            </a:r>
            <a:r>
              <a:rPr lang="en-US" sz="2400" dirty="0">
                <a:effectLst/>
                <a:ea typeface="Roboto" panose="02000000000000000000" pitchFamily="2" charset="0"/>
                <a:cs typeface="Roboto" panose="02000000000000000000" pitchFamily="2" charset="0"/>
              </a:rPr>
              <a:t> se </a:t>
            </a:r>
            <a:r>
              <a:rPr lang="en-US" sz="2400" dirty="0" err="1">
                <a:effectLst/>
                <a:ea typeface="Roboto" panose="02000000000000000000" pitchFamily="2" charset="0"/>
                <a:cs typeface="Roboto" panose="02000000000000000000" pitchFamily="2" charset="0"/>
              </a:rPr>
              <a:t>cae</a:t>
            </a:r>
            <a:r>
              <a:rPr lang="en-US" sz="2400" dirty="0">
                <a:effectLst/>
                <a:ea typeface="Roboto" panose="02000000000000000000" pitchFamily="2" charset="0"/>
                <a:cs typeface="Roboto" panose="02000000000000000000" pitchFamily="2" charset="0"/>
              </a:rPr>
              <a:t> del </a:t>
            </a:r>
            <a:r>
              <a:rPr lang="en-US" sz="2400" dirty="0" err="1">
                <a:effectLst/>
                <a:ea typeface="Roboto" panose="02000000000000000000" pitchFamily="2" charset="0"/>
                <a:cs typeface="Roboto" panose="02000000000000000000" pitchFamily="2" charset="0"/>
              </a:rPr>
              <a:t>techo</a:t>
            </a:r>
            <a:r>
              <a:rPr lang="en-US" sz="2400" dirty="0">
                <a:effectLst/>
                <a:ea typeface="Roboto" panose="02000000000000000000" pitchFamily="2" charset="0"/>
                <a:cs typeface="Roboto" panose="02000000000000000000" pitchFamily="2" charset="0"/>
              </a:rPr>
              <a:t>. Para </a:t>
            </a:r>
            <a:r>
              <a:rPr lang="en-US" sz="2400" dirty="0" err="1">
                <a:effectLst/>
                <a:ea typeface="Roboto" panose="02000000000000000000" pitchFamily="2" charset="0"/>
                <a:cs typeface="Roboto" panose="02000000000000000000" pitchFamily="2" charset="0"/>
              </a:rPr>
              <a:t>reponerse</a:t>
            </a:r>
            <a:r>
              <a:rPr lang="en-US" sz="2400" dirty="0">
                <a:effectLst/>
                <a:ea typeface="Roboto" panose="02000000000000000000" pitchFamily="2" charset="0"/>
                <a:cs typeface="Roboto" panose="02000000000000000000" pitchFamily="2" charset="0"/>
              </a:rPr>
              <a:t> se </a:t>
            </a:r>
            <a:r>
              <a:rPr lang="en-US" sz="2400" dirty="0" err="1">
                <a:effectLst/>
                <a:ea typeface="Roboto" panose="02000000000000000000" pitchFamily="2" charset="0"/>
                <a:cs typeface="Roboto" panose="02000000000000000000" pitchFamily="2" charset="0"/>
              </a:rPr>
              <a:t>sienta</a:t>
            </a:r>
            <a:r>
              <a:rPr lang="en-US" sz="2400" dirty="0">
                <a:effectLst/>
                <a:ea typeface="Roboto" panose="02000000000000000000" pitchFamily="2" charset="0"/>
                <a:cs typeface="Roboto" panose="02000000000000000000" pitchFamily="2" charset="0"/>
              </a:rPr>
              <a:t> un </a:t>
            </a:r>
            <a:r>
              <a:rPr lang="en-US" sz="2400" dirty="0" err="1">
                <a:effectLst/>
                <a:ea typeface="Roboto" panose="02000000000000000000" pitchFamily="2" charset="0"/>
                <a:cs typeface="Roboto" panose="02000000000000000000" pitchFamily="2" charset="0"/>
              </a:rPr>
              <a:t>rato</a:t>
            </a:r>
            <a:r>
              <a:rPr lang="en-US" sz="2400" dirty="0">
                <a:effectLst/>
                <a:ea typeface="Roboto" panose="02000000000000000000" pitchFamily="2" charset="0"/>
                <a:cs typeface="Roboto" panose="02000000000000000000" pitchFamily="2" charset="0"/>
              </a:rPr>
              <a:t> y </a:t>
            </a:r>
            <a:r>
              <a:rPr lang="en-US" sz="2400" dirty="0" err="1">
                <a:effectLst/>
                <a:ea typeface="Roboto" panose="02000000000000000000" pitchFamily="2" charset="0"/>
                <a:cs typeface="Roboto" panose="02000000000000000000" pitchFamily="2" charset="0"/>
              </a:rPr>
              <a:t>cuando</a:t>
            </a:r>
            <a:r>
              <a:rPr lang="en-US" sz="2400" dirty="0">
                <a:effectLst/>
                <a:ea typeface="Roboto" panose="02000000000000000000" pitchFamily="2" charset="0"/>
                <a:cs typeface="Roboto" panose="02000000000000000000" pitchFamily="2" charset="0"/>
              </a:rPr>
              <a:t> se </a:t>
            </a:r>
            <a:r>
              <a:rPr lang="en-US" sz="2400" dirty="0" err="1">
                <a:effectLst/>
                <a:ea typeface="Roboto" panose="02000000000000000000" pitchFamily="2" charset="0"/>
                <a:cs typeface="Roboto" panose="02000000000000000000" pitchFamily="2" charset="0"/>
              </a:rPr>
              <a:t>levanta</a:t>
            </a:r>
            <a:r>
              <a:rPr lang="en-US" sz="2400" dirty="0">
                <a:effectLst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2400" dirty="0" err="1">
                <a:effectLst/>
                <a:ea typeface="Roboto" panose="02000000000000000000" pitchFamily="2" charset="0"/>
                <a:cs typeface="Roboto" panose="02000000000000000000" pitchFamily="2" charset="0"/>
              </a:rPr>
              <a:t>siente</a:t>
            </a:r>
            <a:r>
              <a:rPr lang="en-US" sz="2400" dirty="0">
                <a:effectLst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2400" dirty="0" err="1">
                <a:effectLst/>
                <a:ea typeface="Roboto" panose="02000000000000000000" pitchFamily="2" charset="0"/>
                <a:cs typeface="Roboto" panose="02000000000000000000" pitchFamily="2" charset="0"/>
              </a:rPr>
              <a:t>una</a:t>
            </a:r>
            <a:r>
              <a:rPr lang="en-US" sz="2400" dirty="0">
                <a:effectLst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2400" dirty="0" err="1">
                <a:effectLst/>
                <a:ea typeface="Roboto" panose="02000000000000000000" pitchFamily="2" charset="0"/>
                <a:cs typeface="Roboto" panose="02000000000000000000" pitchFamily="2" charset="0"/>
              </a:rPr>
              <a:t>oleada</a:t>
            </a:r>
            <a:r>
              <a:rPr lang="en-US" sz="2400" dirty="0">
                <a:effectLst/>
                <a:ea typeface="Roboto" panose="02000000000000000000" pitchFamily="2" charset="0"/>
                <a:cs typeface="Roboto" panose="02000000000000000000" pitchFamily="2" charset="0"/>
              </a:rPr>
              <a:t> de gran </a:t>
            </a:r>
            <a:r>
              <a:rPr lang="en-US" sz="2400" dirty="0" err="1">
                <a:effectLst/>
                <a:ea typeface="Roboto" panose="02000000000000000000" pitchFamily="2" charset="0"/>
                <a:cs typeface="Roboto" panose="02000000000000000000" pitchFamily="2" charset="0"/>
              </a:rPr>
              <a:t>cansancio</a:t>
            </a:r>
            <a:r>
              <a:rPr lang="en-US" sz="2400" dirty="0">
                <a:effectLst/>
                <a:ea typeface="Roboto" panose="02000000000000000000" pitchFamily="2" charset="0"/>
                <a:cs typeface="Roboto" panose="02000000000000000000" pitchFamily="2" charset="0"/>
              </a:rPr>
              <a:t>. Sus </a:t>
            </a:r>
            <a:r>
              <a:rPr lang="en-US" sz="2400" dirty="0" err="1">
                <a:effectLst/>
                <a:ea typeface="Roboto" panose="02000000000000000000" pitchFamily="2" charset="0"/>
                <a:cs typeface="Roboto" panose="02000000000000000000" pitchFamily="2" charset="0"/>
              </a:rPr>
              <a:t>compañeros</a:t>
            </a:r>
            <a:r>
              <a:rPr lang="en-US" sz="2400" dirty="0">
                <a:effectLst/>
                <a:ea typeface="Roboto" panose="02000000000000000000" pitchFamily="2" charset="0"/>
                <a:cs typeface="Roboto" panose="02000000000000000000" pitchFamily="2" charset="0"/>
              </a:rPr>
              <a:t> le </a:t>
            </a:r>
            <a:r>
              <a:rPr lang="en-US" sz="2400" dirty="0" err="1">
                <a:effectLst/>
                <a:ea typeface="Roboto" panose="02000000000000000000" pitchFamily="2" charset="0"/>
                <a:cs typeface="Roboto" panose="02000000000000000000" pitchFamily="2" charset="0"/>
              </a:rPr>
              <a:t>aconsejan</a:t>
            </a:r>
            <a:r>
              <a:rPr lang="en-US" sz="2400" dirty="0">
                <a:effectLst/>
                <a:ea typeface="Roboto" panose="02000000000000000000" pitchFamily="2" charset="0"/>
                <a:cs typeface="Roboto" panose="02000000000000000000" pitchFamily="2" charset="0"/>
              </a:rPr>
              <a:t> que se tome un </a:t>
            </a:r>
            <a:r>
              <a:rPr lang="en-US" sz="2400" dirty="0" err="1">
                <a:effectLst/>
                <a:ea typeface="Roboto" panose="02000000000000000000" pitchFamily="2" charset="0"/>
                <a:cs typeface="Roboto" panose="02000000000000000000" pitchFamily="2" charset="0"/>
              </a:rPr>
              <a:t>descanso</a:t>
            </a:r>
            <a:r>
              <a:rPr lang="en-US" sz="2400" dirty="0">
                <a:effectLst/>
                <a:ea typeface="Roboto" panose="02000000000000000000" pitchFamily="2" charset="0"/>
                <a:cs typeface="Roboto" panose="02000000000000000000" pitchFamily="2" charset="0"/>
              </a:rPr>
              <a:t>, </a:t>
            </a:r>
            <a:r>
              <a:rPr lang="en-US" sz="2400" dirty="0" err="1">
                <a:effectLst/>
                <a:ea typeface="Roboto" panose="02000000000000000000" pitchFamily="2" charset="0"/>
                <a:cs typeface="Roboto" panose="02000000000000000000" pitchFamily="2" charset="0"/>
              </a:rPr>
              <a:t>pero</a:t>
            </a:r>
            <a:r>
              <a:rPr lang="en-US" sz="2400" dirty="0">
                <a:effectLst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2400" dirty="0" err="1">
                <a:effectLst/>
                <a:ea typeface="Roboto" panose="02000000000000000000" pitchFamily="2" charset="0"/>
                <a:cs typeface="Roboto" panose="02000000000000000000" pitchFamily="2" charset="0"/>
              </a:rPr>
              <a:t>él</a:t>
            </a:r>
            <a:r>
              <a:rPr lang="en-US" sz="2400" dirty="0">
                <a:effectLst/>
                <a:ea typeface="Roboto" panose="02000000000000000000" pitchFamily="2" charset="0"/>
                <a:cs typeface="Roboto" panose="02000000000000000000" pitchFamily="2" charset="0"/>
              </a:rPr>
              <a:t> no </a:t>
            </a:r>
            <a:r>
              <a:rPr lang="en-US" sz="2400" dirty="0" err="1">
                <a:effectLst/>
                <a:ea typeface="Roboto" panose="02000000000000000000" pitchFamily="2" charset="0"/>
                <a:cs typeface="Roboto" panose="02000000000000000000" pitchFamily="2" charset="0"/>
              </a:rPr>
              <a:t>quiere</a:t>
            </a:r>
            <a:r>
              <a:rPr lang="en-US" sz="2400" dirty="0">
                <a:effectLst/>
                <a:ea typeface="Roboto" panose="02000000000000000000" pitchFamily="2" charset="0"/>
                <a:cs typeface="Roboto" panose="02000000000000000000" pitchFamily="2" charset="0"/>
              </a:rPr>
              <a:t> que </a:t>
            </a:r>
            <a:r>
              <a:rPr lang="en-US" sz="2400" dirty="0" err="1">
                <a:effectLst/>
                <a:ea typeface="Roboto" panose="02000000000000000000" pitchFamily="2" charset="0"/>
                <a:cs typeface="Roboto" panose="02000000000000000000" pitchFamily="2" charset="0"/>
              </a:rPr>
              <a:t>el</a:t>
            </a:r>
            <a:r>
              <a:rPr lang="en-US" sz="2400" dirty="0">
                <a:effectLst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2400" dirty="0" err="1">
                <a:effectLst/>
                <a:ea typeface="Roboto" panose="02000000000000000000" pitchFamily="2" charset="0"/>
                <a:cs typeface="Roboto" panose="02000000000000000000" pitchFamily="2" charset="0"/>
              </a:rPr>
              <a:t>trabajo</a:t>
            </a:r>
            <a:r>
              <a:rPr lang="en-US" sz="2400" dirty="0">
                <a:effectLst/>
                <a:ea typeface="Roboto" panose="02000000000000000000" pitchFamily="2" charset="0"/>
                <a:cs typeface="Roboto" panose="02000000000000000000" pitchFamily="2" charset="0"/>
              </a:rPr>
              <a:t> se </a:t>
            </a:r>
            <a:r>
              <a:rPr lang="en-US" sz="2400" dirty="0" err="1">
                <a:effectLst/>
                <a:ea typeface="Roboto" panose="02000000000000000000" pitchFamily="2" charset="0"/>
                <a:cs typeface="Roboto" panose="02000000000000000000" pitchFamily="2" charset="0"/>
              </a:rPr>
              <a:t>retrase</a:t>
            </a:r>
            <a:r>
              <a:rPr lang="en-US" sz="2400" dirty="0">
                <a:effectLst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2400" dirty="0" err="1">
                <a:effectLst/>
                <a:ea typeface="Roboto" panose="02000000000000000000" pitchFamily="2" charset="0"/>
                <a:cs typeface="Roboto" panose="02000000000000000000" pitchFamily="2" charset="0"/>
              </a:rPr>
              <a:t>más</a:t>
            </a:r>
            <a:r>
              <a:rPr lang="en-US" sz="2400" dirty="0">
                <a:effectLst/>
                <a:ea typeface="Roboto" panose="02000000000000000000" pitchFamily="2" charset="0"/>
                <a:cs typeface="Roboto" panose="02000000000000000000" pitchFamily="2" charset="0"/>
              </a:rPr>
              <a:t>. Por la </a:t>
            </a:r>
            <a:r>
              <a:rPr lang="en-US" sz="2400" dirty="0" err="1">
                <a:effectLst/>
                <a:ea typeface="Roboto" panose="02000000000000000000" pitchFamily="2" charset="0"/>
                <a:cs typeface="Roboto" panose="02000000000000000000" pitchFamily="2" charset="0"/>
              </a:rPr>
              <a:t>mañana</a:t>
            </a:r>
            <a:r>
              <a:rPr lang="en-US" sz="2400" dirty="0">
                <a:effectLst/>
                <a:ea typeface="Roboto" panose="02000000000000000000" pitchFamily="2" charset="0"/>
                <a:cs typeface="Roboto" panose="02000000000000000000" pitchFamily="2" charset="0"/>
              </a:rPr>
              <a:t> se </a:t>
            </a:r>
            <a:r>
              <a:rPr lang="en-US" sz="2400" dirty="0" err="1">
                <a:effectLst/>
                <a:ea typeface="Roboto" panose="02000000000000000000" pitchFamily="2" charset="0"/>
                <a:cs typeface="Roboto" panose="02000000000000000000" pitchFamily="2" charset="0"/>
              </a:rPr>
              <a:t>tomó</a:t>
            </a:r>
            <a:r>
              <a:rPr lang="en-US" sz="2400" dirty="0">
                <a:effectLst/>
                <a:ea typeface="Roboto" panose="02000000000000000000" pitchFamily="2" charset="0"/>
                <a:cs typeface="Roboto" panose="02000000000000000000" pitchFamily="2" charset="0"/>
              </a:rPr>
              <a:t> un largo </a:t>
            </a:r>
            <a:r>
              <a:rPr lang="en-US" sz="2400" dirty="0" err="1">
                <a:effectLst/>
                <a:ea typeface="Roboto" panose="02000000000000000000" pitchFamily="2" charset="0"/>
                <a:cs typeface="Roboto" panose="02000000000000000000" pitchFamily="2" charset="0"/>
              </a:rPr>
              <a:t>descanso</a:t>
            </a:r>
            <a:r>
              <a:rPr lang="en-US" sz="2400" dirty="0">
                <a:effectLst/>
                <a:ea typeface="Roboto" panose="02000000000000000000" pitchFamily="2" charset="0"/>
                <a:cs typeface="Roboto" panose="02000000000000000000" pitchFamily="2" charset="0"/>
              </a:rPr>
              <a:t> para </a:t>
            </a:r>
            <a:r>
              <a:rPr lang="en-US" sz="2400" dirty="0" err="1">
                <a:effectLst/>
                <a:ea typeface="Roboto" panose="02000000000000000000" pitchFamily="2" charset="0"/>
                <a:cs typeface="Roboto" panose="02000000000000000000" pitchFamily="2" charset="0"/>
              </a:rPr>
              <a:t>ir</a:t>
            </a:r>
            <a:r>
              <a:rPr lang="en-US" sz="2400" dirty="0">
                <a:effectLst/>
                <a:ea typeface="Roboto" panose="02000000000000000000" pitchFamily="2" charset="0"/>
                <a:cs typeface="Roboto" panose="02000000000000000000" pitchFamily="2" charset="0"/>
              </a:rPr>
              <a:t> a </a:t>
            </a:r>
            <a:r>
              <a:rPr lang="en-US" sz="2400" dirty="0" err="1">
                <a:effectLst/>
                <a:ea typeface="Roboto" panose="02000000000000000000" pitchFamily="2" charset="0"/>
                <a:cs typeface="Roboto" panose="02000000000000000000" pitchFamily="2" charset="0"/>
              </a:rPr>
              <a:t>comprar</a:t>
            </a:r>
            <a:r>
              <a:rPr lang="en-US" sz="2400" dirty="0">
                <a:effectLst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2400" dirty="0" err="1">
                <a:effectLst/>
                <a:ea typeface="Roboto" panose="02000000000000000000" pitchFamily="2" charset="0"/>
                <a:cs typeface="Roboto" panose="02000000000000000000" pitchFamily="2" charset="0"/>
              </a:rPr>
              <a:t>una</a:t>
            </a:r>
            <a:r>
              <a:rPr lang="en-US" sz="2400" dirty="0">
                <a:effectLst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2400" dirty="0" err="1">
                <a:effectLst/>
                <a:ea typeface="Roboto" panose="02000000000000000000" pitchFamily="2" charset="0"/>
                <a:cs typeface="Roboto" panose="02000000000000000000" pitchFamily="2" charset="0"/>
              </a:rPr>
              <a:t>caja</a:t>
            </a:r>
            <a:r>
              <a:rPr lang="en-US" sz="2400" dirty="0">
                <a:effectLst/>
                <a:ea typeface="Roboto" panose="02000000000000000000" pitchFamily="2" charset="0"/>
                <a:cs typeface="Roboto" panose="02000000000000000000" pitchFamily="2" charset="0"/>
              </a:rPr>
              <a:t> de </a:t>
            </a:r>
            <a:r>
              <a:rPr lang="en-US" sz="2400" dirty="0" err="1">
                <a:effectLst/>
                <a:ea typeface="Roboto" panose="02000000000000000000" pitchFamily="2" charset="0"/>
                <a:cs typeface="Roboto" panose="02000000000000000000" pitchFamily="2" charset="0"/>
              </a:rPr>
              <a:t>agua</a:t>
            </a:r>
            <a:r>
              <a:rPr lang="en-US" sz="2400" dirty="0">
                <a:effectLst/>
                <a:ea typeface="Roboto" panose="02000000000000000000" pitchFamily="2" charset="0"/>
                <a:cs typeface="Roboto" panose="02000000000000000000" pitchFamily="2" charset="0"/>
              </a:rPr>
              <a:t> para </a:t>
            </a:r>
            <a:r>
              <a:rPr lang="en-US" sz="2400" dirty="0" err="1">
                <a:effectLst/>
                <a:ea typeface="Roboto" panose="02000000000000000000" pitchFamily="2" charset="0"/>
                <a:cs typeface="Roboto" panose="02000000000000000000" pitchFamily="2" charset="0"/>
              </a:rPr>
              <a:t>él</a:t>
            </a:r>
            <a:r>
              <a:rPr lang="en-US" sz="2400" dirty="0">
                <a:effectLst/>
                <a:ea typeface="Roboto" panose="02000000000000000000" pitchFamily="2" charset="0"/>
                <a:cs typeface="Roboto" panose="02000000000000000000" pitchFamily="2" charset="0"/>
              </a:rPr>
              <a:t> y sus </a:t>
            </a:r>
            <a:r>
              <a:rPr lang="en-US" sz="2400" dirty="0" err="1">
                <a:effectLst/>
                <a:ea typeface="Roboto" panose="02000000000000000000" pitchFamily="2" charset="0"/>
                <a:cs typeface="Roboto" panose="02000000000000000000" pitchFamily="2" charset="0"/>
              </a:rPr>
              <a:t>colegas</a:t>
            </a:r>
            <a:r>
              <a:rPr lang="en-US" sz="2400" dirty="0">
                <a:effectLst/>
                <a:ea typeface="Roboto" panose="02000000000000000000" pitchFamily="2" charset="0"/>
                <a:cs typeface="Roboto" panose="02000000000000000000" pitchFamily="2" charset="0"/>
              </a:rPr>
              <a:t>. </a:t>
            </a:r>
            <a:r>
              <a:rPr lang="en-US" sz="2400" dirty="0" err="1">
                <a:effectLst/>
                <a:ea typeface="Roboto" panose="02000000000000000000" pitchFamily="2" charset="0"/>
                <a:cs typeface="Roboto" panose="02000000000000000000" pitchFamily="2" charset="0"/>
              </a:rPr>
              <a:t>Cuando</a:t>
            </a:r>
            <a:r>
              <a:rPr lang="en-US" sz="2400" dirty="0">
                <a:effectLst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2400" dirty="0" err="1">
                <a:effectLst/>
                <a:ea typeface="Roboto" panose="02000000000000000000" pitchFamily="2" charset="0"/>
                <a:cs typeface="Roboto" panose="02000000000000000000" pitchFamily="2" charset="0"/>
              </a:rPr>
              <a:t>fue</a:t>
            </a:r>
            <a:r>
              <a:rPr lang="en-US" sz="2400" dirty="0">
                <a:effectLst/>
                <a:ea typeface="Roboto" panose="02000000000000000000" pitchFamily="2" charset="0"/>
                <a:cs typeface="Roboto" panose="02000000000000000000" pitchFamily="2" charset="0"/>
              </a:rPr>
              <a:t> a la tienda, </a:t>
            </a:r>
            <a:r>
              <a:rPr lang="en-US" sz="2400" dirty="0" err="1">
                <a:effectLst/>
                <a:ea typeface="Roboto" panose="02000000000000000000" pitchFamily="2" charset="0"/>
                <a:cs typeface="Roboto" panose="02000000000000000000" pitchFamily="2" charset="0"/>
              </a:rPr>
              <a:t>también</a:t>
            </a:r>
            <a:r>
              <a:rPr lang="en-US" sz="2400" dirty="0">
                <a:effectLst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2400" dirty="0" err="1">
                <a:effectLst/>
                <a:ea typeface="Roboto" panose="02000000000000000000" pitchFamily="2" charset="0"/>
                <a:cs typeface="Roboto" panose="02000000000000000000" pitchFamily="2" charset="0"/>
              </a:rPr>
              <a:t>compró</a:t>
            </a:r>
            <a:r>
              <a:rPr lang="en-US" sz="2400" dirty="0">
                <a:effectLst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2400" dirty="0" err="1">
                <a:effectLst/>
                <a:ea typeface="Roboto" panose="02000000000000000000" pitchFamily="2" charset="0"/>
                <a:cs typeface="Roboto" panose="02000000000000000000" pitchFamily="2" charset="0"/>
              </a:rPr>
              <a:t>una</a:t>
            </a:r>
            <a:r>
              <a:rPr lang="en-US" sz="2400" dirty="0">
                <a:effectLst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2400" dirty="0" err="1">
                <a:effectLst/>
                <a:ea typeface="Roboto" panose="02000000000000000000" pitchFamily="2" charset="0"/>
                <a:cs typeface="Roboto" panose="02000000000000000000" pitchFamily="2" charset="0"/>
              </a:rPr>
              <a:t>bebida</a:t>
            </a:r>
            <a:r>
              <a:rPr lang="en-US" sz="2400" dirty="0">
                <a:effectLst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2400" dirty="0" err="1">
                <a:effectLst/>
                <a:ea typeface="Roboto" panose="02000000000000000000" pitchFamily="2" charset="0"/>
                <a:cs typeface="Roboto" panose="02000000000000000000" pitchFamily="2" charset="0"/>
              </a:rPr>
              <a:t>energizante</a:t>
            </a:r>
            <a:r>
              <a:rPr lang="en-US" sz="2400" dirty="0">
                <a:effectLst/>
                <a:ea typeface="Roboto" panose="02000000000000000000" pitchFamily="2" charset="0"/>
                <a:cs typeface="Roboto" panose="02000000000000000000" pitchFamily="2" charset="0"/>
              </a:rPr>
              <a:t>, </a:t>
            </a:r>
            <a:r>
              <a:rPr lang="en-US" sz="2400" dirty="0" err="1">
                <a:effectLst/>
                <a:ea typeface="Roboto" panose="02000000000000000000" pitchFamily="2" charset="0"/>
                <a:cs typeface="Roboto" panose="02000000000000000000" pitchFamily="2" charset="0"/>
              </a:rPr>
              <a:t>ya</a:t>
            </a:r>
            <a:r>
              <a:rPr lang="en-US" sz="2400" dirty="0">
                <a:effectLst/>
                <a:ea typeface="Roboto" panose="02000000000000000000" pitchFamily="2" charset="0"/>
                <a:cs typeface="Roboto" panose="02000000000000000000" pitchFamily="2" charset="0"/>
              </a:rPr>
              <a:t> que </a:t>
            </a:r>
            <a:r>
              <a:rPr lang="en-US" sz="2400" dirty="0" err="1">
                <a:effectLst/>
                <a:ea typeface="Roboto" panose="02000000000000000000" pitchFamily="2" charset="0"/>
                <a:cs typeface="Roboto" panose="02000000000000000000" pitchFamily="2" charset="0"/>
              </a:rPr>
              <a:t>el</a:t>
            </a:r>
            <a:r>
              <a:rPr lang="en-US" sz="2400" dirty="0">
                <a:effectLst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2400" dirty="0" err="1">
                <a:effectLst/>
                <a:ea typeface="Roboto" panose="02000000000000000000" pitchFamily="2" charset="0"/>
                <a:cs typeface="Roboto" panose="02000000000000000000" pitchFamily="2" charset="0"/>
              </a:rPr>
              <a:t>calor</a:t>
            </a:r>
            <a:r>
              <a:rPr lang="en-US" sz="2400" dirty="0">
                <a:effectLst/>
                <a:ea typeface="Roboto" panose="02000000000000000000" pitchFamily="2" charset="0"/>
                <a:cs typeface="Roboto" panose="02000000000000000000" pitchFamily="2" charset="0"/>
              </a:rPr>
              <a:t> le </a:t>
            </a:r>
            <a:r>
              <a:rPr lang="en-US" sz="2400" dirty="0" err="1">
                <a:effectLst/>
                <a:ea typeface="Roboto" panose="02000000000000000000" pitchFamily="2" charset="0"/>
                <a:cs typeface="Roboto" panose="02000000000000000000" pitchFamily="2" charset="0"/>
              </a:rPr>
              <a:t>estaba</a:t>
            </a:r>
            <a:r>
              <a:rPr lang="en-US" sz="2400" dirty="0">
                <a:effectLst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2400" dirty="0" err="1">
                <a:effectLst/>
                <a:ea typeface="Roboto" panose="02000000000000000000" pitchFamily="2" charset="0"/>
                <a:cs typeface="Roboto" panose="02000000000000000000" pitchFamily="2" charset="0"/>
              </a:rPr>
              <a:t>dando</a:t>
            </a:r>
            <a:r>
              <a:rPr lang="en-US" sz="2400" dirty="0">
                <a:effectLst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2400" dirty="0" err="1">
                <a:effectLst/>
                <a:ea typeface="Roboto" panose="02000000000000000000" pitchFamily="2" charset="0"/>
                <a:cs typeface="Roboto" panose="02000000000000000000" pitchFamily="2" charset="0"/>
              </a:rPr>
              <a:t>cansancio</a:t>
            </a:r>
            <a:r>
              <a:rPr lang="en-US" sz="2400" dirty="0">
                <a:effectLst/>
                <a:ea typeface="Roboto" panose="02000000000000000000" pitchFamily="2" charset="0"/>
                <a:cs typeface="Roboto" panose="02000000000000000000" pitchFamily="2" charset="0"/>
              </a:rPr>
              <a:t>. </a:t>
            </a:r>
          </a:p>
          <a:p>
            <a:pPr marL="0" indent="0">
              <a:buNone/>
            </a:pPr>
            <a:endParaRPr lang="en-US" sz="2400" dirty="0">
              <a:effectLst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0" indent="0">
              <a:buNone/>
            </a:pPr>
            <a:r>
              <a:rPr lang="en-US" sz="2400" dirty="0">
                <a:effectLst/>
                <a:ea typeface="Roboto" panose="02000000000000000000" pitchFamily="2" charset="0"/>
                <a:cs typeface="Roboto" panose="02000000000000000000" pitchFamily="2" charset="0"/>
              </a:rPr>
              <a:t>¿</a:t>
            </a:r>
            <a:r>
              <a:rPr lang="en-US" sz="2400" dirty="0" err="1">
                <a:effectLst/>
                <a:ea typeface="Roboto" panose="02000000000000000000" pitchFamily="2" charset="0"/>
                <a:cs typeface="Roboto" panose="02000000000000000000" pitchFamily="2" charset="0"/>
              </a:rPr>
              <a:t>Qué</a:t>
            </a:r>
            <a:r>
              <a:rPr lang="en-US" sz="2400" dirty="0">
                <a:effectLst/>
                <a:ea typeface="Roboto" panose="02000000000000000000" pitchFamily="2" charset="0"/>
                <a:cs typeface="Roboto" panose="02000000000000000000" pitchFamily="2" charset="0"/>
              </a:rPr>
              <a:t> le </a:t>
            </a:r>
            <a:r>
              <a:rPr lang="en-US" sz="2400" dirty="0" err="1">
                <a:effectLst/>
                <a:ea typeface="Roboto" panose="02000000000000000000" pitchFamily="2" charset="0"/>
                <a:cs typeface="Roboto" panose="02000000000000000000" pitchFamily="2" charset="0"/>
              </a:rPr>
              <a:t>pasa</a:t>
            </a:r>
            <a:r>
              <a:rPr lang="en-US" sz="2400" dirty="0">
                <a:effectLst/>
                <a:ea typeface="Roboto" panose="02000000000000000000" pitchFamily="2" charset="0"/>
                <a:cs typeface="Roboto" panose="02000000000000000000" pitchFamily="2" charset="0"/>
              </a:rPr>
              <a:t> a Reggie? </a:t>
            </a:r>
          </a:p>
          <a:p>
            <a:pPr marL="0" indent="0">
              <a:buNone/>
            </a:pPr>
            <a:r>
              <a:rPr lang="en-US" sz="2400" dirty="0">
                <a:effectLst/>
                <a:ea typeface="Roboto" panose="02000000000000000000" pitchFamily="2" charset="0"/>
                <a:cs typeface="Roboto" panose="02000000000000000000" pitchFamily="2" charset="0"/>
              </a:rPr>
              <a:t>¿</a:t>
            </a:r>
            <a:r>
              <a:rPr lang="en-US" sz="2400" dirty="0" err="1">
                <a:effectLst/>
                <a:ea typeface="Roboto" panose="02000000000000000000" pitchFamily="2" charset="0"/>
                <a:cs typeface="Roboto" panose="02000000000000000000" pitchFamily="2" charset="0"/>
              </a:rPr>
              <a:t>Qué</a:t>
            </a:r>
            <a:r>
              <a:rPr lang="en-US" sz="2400" dirty="0">
                <a:effectLst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2400" dirty="0" err="1">
                <a:effectLst/>
                <a:ea typeface="Roboto" panose="02000000000000000000" pitchFamily="2" charset="0"/>
                <a:cs typeface="Roboto" panose="02000000000000000000" pitchFamily="2" charset="0"/>
              </a:rPr>
              <a:t>debería</a:t>
            </a:r>
            <a:r>
              <a:rPr lang="en-US" sz="2400" dirty="0">
                <a:effectLst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2400" dirty="0" err="1">
                <a:effectLst/>
                <a:ea typeface="Roboto" panose="02000000000000000000" pitchFamily="2" charset="0"/>
                <a:cs typeface="Roboto" panose="02000000000000000000" pitchFamily="2" charset="0"/>
              </a:rPr>
              <a:t>hacer</a:t>
            </a:r>
            <a:r>
              <a:rPr lang="en-US" sz="2400" dirty="0">
                <a:effectLst/>
                <a:ea typeface="Roboto" panose="02000000000000000000" pitchFamily="2" charset="0"/>
                <a:cs typeface="Roboto" panose="02000000000000000000" pitchFamily="2" charset="0"/>
              </a:rPr>
              <a:t> Reggie, sus </a:t>
            </a:r>
            <a:r>
              <a:rPr lang="en-US" sz="2400" dirty="0" err="1">
                <a:effectLst/>
                <a:ea typeface="Roboto" panose="02000000000000000000" pitchFamily="2" charset="0"/>
                <a:cs typeface="Roboto" panose="02000000000000000000" pitchFamily="2" charset="0"/>
              </a:rPr>
              <a:t>compañeros</a:t>
            </a:r>
            <a:r>
              <a:rPr lang="en-US" sz="2400" dirty="0">
                <a:effectLst/>
                <a:ea typeface="Roboto" panose="02000000000000000000" pitchFamily="2" charset="0"/>
                <a:cs typeface="Roboto" panose="02000000000000000000" pitchFamily="2" charset="0"/>
              </a:rPr>
              <a:t> o </a:t>
            </a:r>
            <a:r>
              <a:rPr lang="en-US" sz="2400" dirty="0" err="1">
                <a:effectLst/>
                <a:ea typeface="Roboto" panose="02000000000000000000" pitchFamily="2" charset="0"/>
                <a:cs typeface="Roboto" panose="02000000000000000000" pitchFamily="2" charset="0"/>
              </a:rPr>
              <a:t>su</a:t>
            </a:r>
            <a:r>
              <a:rPr lang="en-US" sz="2400" dirty="0">
                <a:effectLst/>
                <a:ea typeface="Roboto" panose="02000000000000000000" pitchFamily="2" charset="0"/>
                <a:cs typeface="Roboto" panose="02000000000000000000" pitchFamily="2" charset="0"/>
              </a:rPr>
              <a:t> supervisor? </a:t>
            </a:r>
          </a:p>
          <a:p>
            <a:pPr marL="0" indent="0">
              <a:buNone/>
            </a:pPr>
            <a:endParaRPr lang="en-US" dirty="0">
              <a:effectLst/>
              <a:ea typeface="Roboto" panose="02000000000000000000" pitchFamily="2" charset="0"/>
              <a:cs typeface="Roboto" panose="02000000000000000000" pitchFamily="2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986994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D991311-C8AA-620B-3B07-BBBE0CE163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875163"/>
            <a:ext cx="11430000" cy="4225650"/>
          </a:xfrm>
        </p:spPr>
        <p:txBody>
          <a:bodyPr/>
          <a:lstStyle/>
          <a:p>
            <a:pPr marL="0" indent="0">
              <a:buNone/>
            </a:pP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Hallie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está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de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prácticas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en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una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empresa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de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gestión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de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residuos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que se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encarga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de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retirar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los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residuos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peligrosos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de un hospital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abandonado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que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resultó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gravemente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dañado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por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un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huracán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en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el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sur de Mississippi. Es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su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primer día de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trabajo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en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este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proyecto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 De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camino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al hospital,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su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compañero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de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trabajo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la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llevó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a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una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tienda de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suministros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industriales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para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comprar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un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respirador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de media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máscara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y un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traje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Tyvek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porque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el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contratista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general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ordenó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su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uso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debido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a que se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había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detectado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amianto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en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el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hospital. Es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mediados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de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julio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y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cuando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llegan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al hospital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el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índice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de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calor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es de 110°F. 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Su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equipo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empieza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a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trabajar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en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la 8ª planta del hospital, que no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tiene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electricidad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 Es la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primera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vez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que Hallie se pone un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respirador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de media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máscara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y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el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calor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junto con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el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respirador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y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el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traje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son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sofocantes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ED6E616-36FC-1E14-BC80-C7FBC37A4A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56345"/>
            <a:ext cx="11430000" cy="1014761"/>
          </a:xfrm>
        </p:spPr>
        <p:txBody>
          <a:bodyPr/>
          <a:lstStyle/>
          <a:p>
            <a:r>
              <a:rPr lang="en-US"/>
              <a:t>Hallie </a:t>
            </a:r>
          </a:p>
        </p:txBody>
      </p:sp>
    </p:spTree>
    <p:extLst>
      <p:ext uri="{BB962C8B-B14F-4D97-AF65-F5344CB8AC3E}">
        <p14:creationId xmlns:p14="http://schemas.microsoft.com/office/powerpoint/2010/main" val="229662712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7DCE56A-DDB2-FF8F-6323-3BD3FD0F1E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Hallie (</a:t>
            </a:r>
            <a:r>
              <a:rPr lang="en-US" err="1"/>
              <a:t>Continuación</a:t>
            </a:r>
            <a:r>
              <a:rPr lang="en-US"/>
              <a:t>) 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932EFC0-FDDF-2274-34D2-5DAD0D0C47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Continúa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por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el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hospital,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habitación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por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habitación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recolectando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en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una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carretilla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recipientes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aerosoles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y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baldes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que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puedan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contener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sustancias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químicas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peligrosas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Cuando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llega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a la 5ª planta,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empieza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a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sentir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náuseas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Pide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un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descanso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fuera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donde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hay un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puesto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de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agua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pero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su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supervisor le dice que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tiene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que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esperar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hasta la hora de comer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porque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van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muy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retrasados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con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el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horario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 La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carretilla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pesa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cada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vez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más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y Hallie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empieza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a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tener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dificultades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al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respirar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con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el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respirador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puesto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; se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siente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como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si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estuviera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respirando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a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través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de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una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pajilla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Intenta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decirle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a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su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supervisor,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pero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no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puede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formar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ninguna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palabra.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Mientras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empuja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la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carretilla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hacia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el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ascensor para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subir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a la 4ª planta, Hallie se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desmaya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y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pierde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el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conocimiento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 Ha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dejado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de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sudar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y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su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piel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está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caliente al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tocarla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277217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64ADA0E-03F9-E206-64A3-842EADE2D4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022980"/>
            <a:ext cx="11430000" cy="4225650"/>
          </a:xfrm>
        </p:spPr>
        <p:txBody>
          <a:bodyPr/>
          <a:lstStyle/>
          <a:p>
            <a:pPr marL="0" indent="0">
              <a:buNone/>
            </a:pP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Leonard ha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comenzado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a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trabajar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en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una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panadería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industrial que produce waffles. Es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su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tercer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día de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trabajo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y le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han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asignado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la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sala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de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planchas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equipada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con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planchas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industriales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que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cocinan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los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waffles.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Cuando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entra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por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primera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vez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en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la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sala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de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planchas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recibe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un golpe de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aire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caliente. Pero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está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contento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porque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el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día anterior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tuvo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que meter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cajas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de waffles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en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el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congelador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Prefiere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trabajar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en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condiciones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de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calor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que de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frío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8CE0B35-2493-574C-E419-F91217678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76855"/>
            <a:ext cx="11430000" cy="1014761"/>
          </a:xfrm>
        </p:spPr>
        <p:txBody>
          <a:bodyPr/>
          <a:lstStyle/>
          <a:p>
            <a:r>
              <a:rPr lang="en-US"/>
              <a:t>Leonard </a:t>
            </a:r>
          </a:p>
        </p:txBody>
      </p:sp>
    </p:spTree>
    <p:extLst>
      <p:ext uri="{BB962C8B-B14F-4D97-AF65-F5344CB8AC3E}">
        <p14:creationId xmlns:p14="http://schemas.microsoft.com/office/powerpoint/2010/main" val="343730688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545BC0A-7924-D866-F922-6A1B0A2DB1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Leonard (</a:t>
            </a:r>
            <a:r>
              <a:rPr lang="en-US" err="1"/>
              <a:t>Continuación</a:t>
            </a:r>
            <a:r>
              <a:rPr lang="en-US"/>
              <a:t>) 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26E503E-EAAB-74C1-E432-B3213E3BA3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975360"/>
            <a:ext cx="11430000" cy="4465775"/>
          </a:xfrm>
        </p:spPr>
        <p:txBody>
          <a:bodyPr/>
          <a:lstStyle/>
          <a:p>
            <a:pPr marL="0" indent="0">
              <a:buNone/>
            </a:pP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Leonard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debe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ponerse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protección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para la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barba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y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el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pelo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y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guantes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para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evitar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contaminar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los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waffles.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Aunque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suda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mucho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y a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veces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se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siente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agotado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por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el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calor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de las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planchas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termina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su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turno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laboral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sin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problemas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 A la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mañana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siguiente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sin embargo,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cuando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se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despierta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descubre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granos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en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las manos,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los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brazos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el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cuello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y la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cara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 Los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granos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le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pican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mucho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pero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piensa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que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puede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seguir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trabajando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con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ellos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0" indent="0">
              <a:buNone/>
            </a:pPr>
            <a:endParaRPr lang="en-US" sz="2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Va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a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trabajar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y le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asignan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de nuevo la zona de la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plancha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Después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de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unos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15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minutos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Leonard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comienza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a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sudar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Esta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vez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cuando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suda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siente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una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sensación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de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quemazón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y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escozor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por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todo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el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cuerpo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Está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tan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incómodo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que le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pregunta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a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su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supervisor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si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puede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salir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a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refrescarse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y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secarse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el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sudor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fuera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de la zona de las </a:t>
            </a:r>
            <a:r>
              <a:rPr lang="en-US" sz="2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planchas</a:t>
            </a:r>
            <a:r>
              <a:rPr lang="en-US" sz="2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161119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44AC93-795D-A638-678C-CC676DEEE1D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err="1"/>
              <a:t>Prevención</a:t>
            </a:r>
            <a:r>
              <a:rPr lang="en-US"/>
              <a:t> del </a:t>
            </a:r>
            <a:r>
              <a:rPr lang="en-US" err="1"/>
              <a:t>estrés</a:t>
            </a:r>
            <a:r>
              <a:rPr lang="en-US"/>
              <a:t> </a:t>
            </a:r>
            <a:r>
              <a:rPr lang="en-US" err="1"/>
              <a:t>por</a:t>
            </a:r>
            <a:r>
              <a:rPr lang="en-US"/>
              <a:t> </a:t>
            </a:r>
            <a:r>
              <a:rPr lang="en-US" err="1"/>
              <a:t>calor</a:t>
            </a:r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5140575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E11CA2-8057-661E-587F-BBD6CDC1FE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Controles</a:t>
            </a:r>
            <a:r>
              <a:rPr lang="en-US" dirty="0"/>
              <a:t> de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riesgos</a:t>
            </a:r>
            <a:r>
              <a:rPr lang="en-US" dirty="0"/>
              <a:t> de </a:t>
            </a:r>
            <a:r>
              <a:rPr lang="en-US" dirty="0" err="1"/>
              <a:t>estrés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calor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20EC13-7AA3-E377-A74D-A990F2F5B0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err="1"/>
              <a:t>Ingeniería</a:t>
            </a:r>
            <a:endParaRPr lang="en-US" sz="2800" dirty="0"/>
          </a:p>
          <a:p>
            <a:r>
              <a:rPr lang="en-US" sz="2800" dirty="0" err="1"/>
              <a:t>Administración</a:t>
            </a:r>
            <a:endParaRPr lang="en-US" sz="2800" dirty="0"/>
          </a:p>
          <a:p>
            <a:pPr lvl="1"/>
            <a:r>
              <a:rPr lang="en-US" sz="2500" dirty="0" err="1"/>
              <a:t>Aclimatación</a:t>
            </a:r>
            <a:endParaRPr lang="en-US" sz="2500" dirty="0"/>
          </a:p>
          <a:p>
            <a:pPr lvl="1"/>
            <a:r>
              <a:rPr lang="en-US" sz="2500" dirty="0" err="1"/>
              <a:t>Ciclo</a:t>
            </a:r>
            <a:r>
              <a:rPr lang="en-US" sz="2500" dirty="0"/>
              <a:t> </a:t>
            </a:r>
            <a:r>
              <a:rPr lang="en-US" sz="2500" dirty="0" err="1"/>
              <a:t>descanso</a:t>
            </a:r>
            <a:r>
              <a:rPr lang="en-US" sz="2500" dirty="0"/>
              <a:t>/</a:t>
            </a:r>
            <a:r>
              <a:rPr lang="en-US" sz="2500" dirty="0" err="1"/>
              <a:t>trabajo</a:t>
            </a:r>
            <a:endParaRPr lang="en-US" sz="2500" dirty="0"/>
          </a:p>
          <a:p>
            <a:pPr lvl="1"/>
            <a:r>
              <a:rPr lang="en-US" sz="2500" dirty="0" err="1"/>
              <a:t>Hidratación</a:t>
            </a:r>
            <a:endParaRPr lang="en-US" sz="2500" dirty="0"/>
          </a:p>
          <a:p>
            <a:pPr lvl="1"/>
            <a:r>
              <a:rPr lang="en-US" sz="2500" dirty="0"/>
              <a:t>Zona de </a:t>
            </a:r>
            <a:r>
              <a:rPr lang="en-US" sz="2500" dirty="0" err="1"/>
              <a:t>enfriamiento</a:t>
            </a:r>
            <a:r>
              <a:rPr lang="en-US" sz="2500" dirty="0"/>
              <a:t>/sombra </a:t>
            </a:r>
          </a:p>
          <a:p>
            <a:pPr lvl="1"/>
            <a:r>
              <a:rPr lang="en-US" sz="2500" dirty="0" err="1"/>
              <a:t>Previsión</a:t>
            </a:r>
            <a:r>
              <a:rPr lang="en-US" sz="2500" dirty="0"/>
              <a:t> (</a:t>
            </a:r>
            <a:r>
              <a:rPr lang="en-US" sz="2500" dirty="0" err="1"/>
              <a:t>trabajo</a:t>
            </a:r>
            <a:r>
              <a:rPr lang="en-US" sz="2500" dirty="0"/>
              <a:t> </a:t>
            </a:r>
            <a:r>
              <a:rPr lang="en-US" sz="2500" dirty="0" err="1"/>
              <a:t>intenso</a:t>
            </a:r>
            <a:r>
              <a:rPr lang="en-US" sz="2500" dirty="0"/>
              <a:t> </a:t>
            </a:r>
            <a:r>
              <a:rPr lang="en-US" sz="2500" dirty="0" err="1"/>
              <a:t>durante</a:t>
            </a:r>
            <a:r>
              <a:rPr lang="en-US" sz="2500" dirty="0"/>
              <a:t> las horas de la </a:t>
            </a:r>
            <a:r>
              <a:rPr lang="en-US" sz="2500" dirty="0" err="1"/>
              <a:t>mañana</a:t>
            </a:r>
            <a:r>
              <a:rPr lang="en-US" sz="2500" dirty="0"/>
              <a:t>)</a:t>
            </a:r>
          </a:p>
          <a:p>
            <a:pPr lvl="1"/>
            <a:r>
              <a:rPr lang="en-US" sz="2500" dirty="0" err="1"/>
              <a:t>Capacitación</a:t>
            </a:r>
            <a:r>
              <a:rPr lang="en-US" sz="2500" dirty="0"/>
              <a:t> </a:t>
            </a:r>
          </a:p>
          <a:p>
            <a:pPr lvl="1"/>
            <a:r>
              <a:rPr lang="en-US" sz="2500" dirty="0"/>
              <a:t>EPP 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8" name="Picture Placeholder 7" descr="Employee in manufacturing facility drinking water from a bottle. ">
            <a:extLst>
              <a:ext uri="{FF2B5EF4-FFF2-40B4-BE49-F238E27FC236}">
                <a16:creationId xmlns:a16="http://schemas.microsoft.com/office/drawing/2014/main" id="{1D6A0BA8-9920-1F09-2FE4-4D6EE5A905AB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97558434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A557006-8EA3-52E6-4AF9-713CC56674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200722"/>
            <a:ext cx="11430000" cy="1014761"/>
          </a:xfrm>
        </p:spPr>
        <p:txBody>
          <a:bodyPr anchor="ctr">
            <a:normAutofit/>
          </a:bodyPr>
          <a:lstStyle/>
          <a:p>
            <a:r>
              <a:rPr lang="en-US" dirty="0" err="1"/>
              <a:t>Controles</a:t>
            </a:r>
            <a:r>
              <a:rPr lang="en-US" dirty="0"/>
              <a:t> de </a:t>
            </a:r>
            <a:r>
              <a:rPr lang="en-US" dirty="0" err="1"/>
              <a:t>ingeniería</a:t>
            </a:r>
            <a:r>
              <a:rPr lang="en-US" dirty="0"/>
              <a:t> 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74B5AC2-F3F2-2027-5B72-6355A20144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999" y="1215485"/>
            <a:ext cx="7422543" cy="4225650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US" sz="2200" dirty="0"/>
              <a:t>Usar </a:t>
            </a:r>
            <a:r>
              <a:rPr lang="en-US" sz="2200" dirty="0" err="1"/>
              <a:t>aire</a:t>
            </a:r>
            <a:r>
              <a:rPr lang="en-US" sz="2200" dirty="0"/>
              <a:t> </a:t>
            </a:r>
            <a:r>
              <a:rPr lang="en-US" sz="2200" dirty="0" err="1"/>
              <a:t>acondicionado</a:t>
            </a:r>
            <a:endParaRPr lang="en-US" sz="2200" dirty="0"/>
          </a:p>
          <a:p>
            <a:pPr>
              <a:lnSpc>
                <a:spcPct val="90000"/>
              </a:lnSpc>
            </a:pPr>
            <a:r>
              <a:rPr lang="en-US" sz="2200" dirty="0"/>
              <a:t> </a:t>
            </a:r>
            <a:r>
              <a:rPr lang="en-US" sz="2200" dirty="0" err="1"/>
              <a:t>Aumentar</a:t>
            </a:r>
            <a:r>
              <a:rPr lang="en-US" sz="2200" dirty="0"/>
              <a:t> la </a:t>
            </a:r>
            <a:r>
              <a:rPr lang="en-US" sz="2200" dirty="0" err="1"/>
              <a:t>ventilación</a:t>
            </a:r>
            <a:r>
              <a:rPr lang="en-US" sz="2200" dirty="0"/>
              <a:t> general</a:t>
            </a:r>
          </a:p>
          <a:p>
            <a:pPr>
              <a:lnSpc>
                <a:spcPct val="90000"/>
              </a:lnSpc>
            </a:pPr>
            <a:r>
              <a:rPr lang="en-US" sz="2200" dirty="0" err="1"/>
              <a:t>Poner</a:t>
            </a:r>
            <a:r>
              <a:rPr lang="en-US" sz="2200" dirty="0"/>
              <a:t> </a:t>
            </a:r>
            <a:r>
              <a:rPr lang="en-US" sz="2200" dirty="0" err="1"/>
              <a:t>en</a:t>
            </a:r>
            <a:r>
              <a:rPr lang="en-US" sz="2200" dirty="0"/>
              <a:t> </a:t>
            </a:r>
            <a:r>
              <a:rPr lang="en-US" sz="2200" dirty="0" err="1"/>
              <a:t>marcha</a:t>
            </a:r>
            <a:r>
              <a:rPr lang="en-US" sz="2200" dirty="0"/>
              <a:t> </a:t>
            </a:r>
            <a:r>
              <a:rPr lang="en-US" sz="2200" dirty="0" err="1"/>
              <a:t>ventiladores</a:t>
            </a:r>
            <a:r>
              <a:rPr lang="en-US" sz="2200" dirty="0"/>
              <a:t> de </a:t>
            </a:r>
            <a:r>
              <a:rPr lang="en-US" sz="2200" dirty="0" err="1"/>
              <a:t>enfriamiento</a:t>
            </a:r>
            <a:endParaRPr lang="en-US" sz="2200" dirty="0"/>
          </a:p>
          <a:p>
            <a:pPr>
              <a:lnSpc>
                <a:spcPct val="90000"/>
              </a:lnSpc>
            </a:pPr>
            <a:r>
              <a:rPr lang="en-US" sz="2200" dirty="0" err="1"/>
              <a:t>Poner</a:t>
            </a:r>
            <a:r>
              <a:rPr lang="en-US" sz="2200" dirty="0"/>
              <a:t> </a:t>
            </a:r>
            <a:r>
              <a:rPr lang="en-US" sz="2200" dirty="0" err="1"/>
              <a:t>en</a:t>
            </a:r>
            <a:r>
              <a:rPr lang="en-US" sz="2200" dirty="0"/>
              <a:t> </a:t>
            </a:r>
            <a:r>
              <a:rPr lang="en-US" sz="2200" dirty="0" err="1"/>
              <a:t>marcha</a:t>
            </a:r>
            <a:r>
              <a:rPr lang="en-US" sz="2200" dirty="0"/>
              <a:t> </a:t>
            </a:r>
            <a:r>
              <a:rPr lang="en-US" sz="2200" dirty="0" err="1"/>
              <a:t>sistemas</a:t>
            </a:r>
            <a:r>
              <a:rPr lang="en-US" sz="2200" dirty="0"/>
              <a:t> de </a:t>
            </a:r>
            <a:r>
              <a:rPr lang="en-US" sz="2200" dirty="0" err="1"/>
              <a:t>ventilación</a:t>
            </a:r>
            <a:r>
              <a:rPr lang="en-US" sz="2200" dirty="0"/>
              <a:t> </a:t>
            </a:r>
            <a:r>
              <a:rPr lang="en-US" sz="2200" dirty="0" err="1"/>
              <a:t>por</a:t>
            </a:r>
            <a:r>
              <a:rPr lang="en-US" sz="2200" dirty="0"/>
              <a:t> </a:t>
            </a:r>
            <a:r>
              <a:rPr lang="en-US" sz="2200" dirty="0" err="1"/>
              <a:t>extracción</a:t>
            </a:r>
            <a:r>
              <a:rPr lang="en-US" sz="2200" dirty="0"/>
              <a:t> local </a:t>
            </a:r>
            <a:r>
              <a:rPr lang="en-US" sz="2200" dirty="0" err="1"/>
              <a:t>en</a:t>
            </a:r>
            <a:r>
              <a:rPr lang="en-US" sz="2200" dirty="0"/>
              <a:t> puntos de </a:t>
            </a:r>
            <a:r>
              <a:rPr lang="en-US" sz="2200" dirty="0" err="1"/>
              <a:t>alta</a:t>
            </a:r>
            <a:r>
              <a:rPr lang="en-US" sz="2200" dirty="0"/>
              <a:t> </a:t>
            </a:r>
            <a:r>
              <a:rPr lang="en-US" sz="2200" dirty="0" err="1"/>
              <a:t>producción</a:t>
            </a:r>
            <a:r>
              <a:rPr lang="en-US" sz="2200" dirty="0"/>
              <a:t> de </a:t>
            </a:r>
            <a:r>
              <a:rPr lang="en-US" sz="2200" dirty="0" err="1"/>
              <a:t>calor</a:t>
            </a:r>
            <a:r>
              <a:rPr lang="en-US" sz="2200" dirty="0"/>
              <a:t>/</a:t>
            </a:r>
            <a:r>
              <a:rPr lang="en-US" sz="2200" dirty="0" err="1"/>
              <a:t>humedad</a:t>
            </a:r>
            <a:r>
              <a:rPr lang="en-US" sz="2200" dirty="0"/>
              <a:t> </a:t>
            </a:r>
          </a:p>
          <a:p>
            <a:pPr>
              <a:lnSpc>
                <a:spcPct val="90000"/>
              </a:lnSpc>
            </a:pPr>
            <a:r>
              <a:rPr lang="en-US" sz="2200" dirty="0" err="1"/>
              <a:t>Protecciones</a:t>
            </a:r>
            <a:r>
              <a:rPr lang="en-US" sz="2200" dirty="0"/>
              <a:t>/barreras </a:t>
            </a:r>
            <a:r>
              <a:rPr lang="en-US" sz="2200" dirty="0" err="1"/>
              <a:t>térmicas</a:t>
            </a:r>
            <a:r>
              <a:rPr lang="en-US" sz="2200" dirty="0"/>
              <a:t> </a:t>
            </a:r>
            <a:r>
              <a:rPr lang="en-US" sz="2200" dirty="0" err="1"/>
              <a:t>absorbentes</a:t>
            </a:r>
            <a:r>
              <a:rPr lang="en-US" sz="2200" dirty="0"/>
              <a:t> o </a:t>
            </a:r>
            <a:r>
              <a:rPr lang="en-US" sz="2200" dirty="0" err="1"/>
              <a:t>reflectantes</a:t>
            </a:r>
            <a:endParaRPr lang="en-US" sz="2200" dirty="0"/>
          </a:p>
          <a:p>
            <a:pPr>
              <a:lnSpc>
                <a:spcPct val="90000"/>
              </a:lnSpc>
            </a:pPr>
            <a:r>
              <a:rPr lang="en-US" sz="2200" dirty="0" err="1"/>
              <a:t>Aislar</a:t>
            </a:r>
            <a:r>
              <a:rPr lang="en-US" sz="2200" dirty="0"/>
              <a:t> las superficies calientes</a:t>
            </a:r>
          </a:p>
          <a:p>
            <a:pPr>
              <a:lnSpc>
                <a:spcPct val="90000"/>
              </a:lnSpc>
            </a:pPr>
            <a:r>
              <a:rPr lang="en-US" sz="2200" dirty="0" err="1"/>
              <a:t>Ventiladores</a:t>
            </a:r>
            <a:r>
              <a:rPr lang="en-US" sz="2200" dirty="0"/>
              <a:t> de </a:t>
            </a:r>
            <a:r>
              <a:rPr lang="en-US" sz="2200" dirty="0" err="1"/>
              <a:t>nebulización</a:t>
            </a:r>
            <a:endParaRPr lang="en-US" sz="2200" dirty="0"/>
          </a:p>
          <a:p>
            <a:pPr>
              <a:lnSpc>
                <a:spcPct val="90000"/>
              </a:lnSpc>
            </a:pPr>
            <a:r>
              <a:rPr lang="en-US" sz="2200" dirty="0" err="1"/>
              <a:t>Uso</a:t>
            </a:r>
            <a:r>
              <a:rPr lang="en-US" sz="2200" dirty="0"/>
              <a:t> de </a:t>
            </a:r>
            <a:r>
              <a:rPr lang="en-US" sz="2200" dirty="0" err="1"/>
              <a:t>equipos</a:t>
            </a:r>
            <a:r>
              <a:rPr lang="en-US" sz="2200" dirty="0"/>
              <a:t> </a:t>
            </a:r>
            <a:r>
              <a:rPr lang="en-US" sz="2200" dirty="0" err="1"/>
              <a:t>mecánicos</a:t>
            </a:r>
            <a:r>
              <a:rPr lang="en-US" sz="2200" dirty="0"/>
              <a:t> para </a:t>
            </a:r>
            <a:r>
              <a:rPr lang="en-US" sz="2200" dirty="0" err="1"/>
              <a:t>reducir</a:t>
            </a:r>
            <a:r>
              <a:rPr lang="en-US" sz="2200" dirty="0"/>
              <a:t> </a:t>
            </a:r>
            <a:r>
              <a:rPr lang="en-US" sz="2200" dirty="0" err="1"/>
              <a:t>el</a:t>
            </a:r>
            <a:r>
              <a:rPr lang="en-US" sz="2200" dirty="0"/>
              <a:t> </a:t>
            </a:r>
            <a:r>
              <a:rPr lang="en-US" sz="2200" dirty="0" err="1"/>
              <a:t>trabajo</a:t>
            </a:r>
            <a:r>
              <a:rPr lang="en-US" sz="2200" dirty="0"/>
              <a:t> manual (</a:t>
            </a:r>
            <a:r>
              <a:rPr lang="en-US" sz="2200" dirty="0" err="1"/>
              <a:t>por</a:t>
            </a:r>
            <a:r>
              <a:rPr lang="en-US" sz="2200" dirty="0"/>
              <a:t> </a:t>
            </a:r>
            <a:r>
              <a:rPr lang="en-US" sz="2200" dirty="0" err="1"/>
              <a:t>ejemplo</a:t>
            </a:r>
            <a:r>
              <a:rPr lang="en-US" sz="2200" dirty="0"/>
              <a:t>, </a:t>
            </a:r>
            <a:r>
              <a:rPr lang="en-US" sz="2200" dirty="0" err="1"/>
              <a:t>cintas</a:t>
            </a:r>
            <a:r>
              <a:rPr lang="en-US" sz="2200" dirty="0"/>
              <a:t> </a:t>
            </a:r>
            <a:r>
              <a:rPr lang="en-US" sz="2200" dirty="0" err="1"/>
              <a:t>transportadoras</a:t>
            </a:r>
            <a:r>
              <a:rPr lang="en-US" sz="2200" dirty="0"/>
              <a:t>, </a:t>
            </a:r>
            <a:r>
              <a:rPr lang="en-US" sz="2200" dirty="0" err="1"/>
              <a:t>carretillas</a:t>
            </a:r>
            <a:r>
              <a:rPr lang="en-US" sz="2200" dirty="0"/>
              <a:t> </a:t>
            </a:r>
            <a:r>
              <a:rPr lang="en-US" sz="2200" dirty="0" err="1"/>
              <a:t>elevadoras</a:t>
            </a:r>
            <a:r>
              <a:rPr lang="en-US" sz="2200" dirty="0"/>
              <a:t>) </a:t>
            </a:r>
          </a:p>
          <a:p>
            <a:pPr>
              <a:lnSpc>
                <a:spcPct val="90000"/>
              </a:lnSpc>
            </a:pPr>
            <a:r>
              <a:rPr lang="en-US" sz="2200" dirty="0" err="1"/>
              <a:t>Reducción</a:t>
            </a:r>
            <a:r>
              <a:rPr lang="en-US" sz="2200" dirty="0"/>
              <a:t> de la </a:t>
            </a:r>
            <a:r>
              <a:rPr lang="en-US" sz="2200" dirty="0" err="1"/>
              <a:t>humedad</a:t>
            </a:r>
            <a:r>
              <a:rPr lang="en-US" sz="2200" dirty="0"/>
              <a:t>, escapes de vapor, </a:t>
            </a:r>
            <a:r>
              <a:rPr lang="en-US" sz="2200" dirty="0" err="1"/>
              <a:t>pisos</a:t>
            </a:r>
            <a:r>
              <a:rPr lang="en-US" sz="2200" dirty="0"/>
              <a:t> </a:t>
            </a:r>
            <a:r>
              <a:rPr lang="en-US" sz="2200" dirty="0" err="1"/>
              <a:t>mojados</a:t>
            </a:r>
            <a:endParaRPr lang="en-US" sz="2200" dirty="0"/>
          </a:p>
          <a:p>
            <a:pPr>
              <a:lnSpc>
                <a:spcPct val="90000"/>
              </a:lnSpc>
            </a:pPr>
            <a:endParaRPr lang="en-US" sz="2200" dirty="0"/>
          </a:p>
        </p:txBody>
      </p:sp>
      <p:pic>
        <p:nvPicPr>
          <p:cNvPr id="7170" name="Picture 2" descr="Industrial air conditioning systems &#10;">
            <a:extLst>
              <a:ext uri="{FF2B5EF4-FFF2-40B4-BE49-F238E27FC236}">
                <a16:creationId xmlns:a16="http://schemas.microsoft.com/office/drawing/2014/main" id="{EA3C946C-A6BC-41C3-2918-A45852E6EE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803543" y="1024895"/>
            <a:ext cx="3735013" cy="4148227"/>
          </a:xfrm>
          <a:custGeom>
            <a:avLst/>
            <a:gdLst>
              <a:gd name="connsiteX0" fmla="*/ 78164 w 2228297"/>
              <a:gd name="connsiteY0" fmla="*/ 738320 h 2474819"/>
              <a:gd name="connsiteX1" fmla="*/ 142747 w 2228297"/>
              <a:gd name="connsiteY1" fmla="*/ 764560 h 2474819"/>
              <a:gd name="connsiteX2" fmla="*/ 1028755 w 2228297"/>
              <a:gd name="connsiteY2" fmla="*/ 1268406 h 2474819"/>
              <a:gd name="connsiteX3" fmla="*/ 1066753 w 2228297"/>
              <a:gd name="connsiteY3" fmla="*/ 1387407 h 2474819"/>
              <a:gd name="connsiteX4" fmla="*/ 1065805 w 2228297"/>
              <a:gd name="connsiteY4" fmla="*/ 2386209 h 2474819"/>
              <a:gd name="connsiteX5" fmla="*/ 965134 w 2228297"/>
              <a:gd name="connsiteY5" fmla="*/ 2464996 h 2474819"/>
              <a:gd name="connsiteX6" fmla="*/ 63715 w 2228297"/>
              <a:gd name="connsiteY6" fmla="*/ 1945412 h 2474819"/>
              <a:gd name="connsiteX7" fmla="*/ 0 w 2228297"/>
              <a:gd name="connsiteY7" fmla="*/ 1821247 h 2474819"/>
              <a:gd name="connsiteX8" fmla="*/ 3515 w 2228297"/>
              <a:gd name="connsiteY8" fmla="*/ 806936 h 2474819"/>
              <a:gd name="connsiteX9" fmla="*/ 78164 w 2228297"/>
              <a:gd name="connsiteY9" fmla="*/ 738320 h 2474819"/>
              <a:gd name="connsiteX10" fmla="*/ 2148440 w 2228297"/>
              <a:gd name="connsiteY10" fmla="*/ 738131 h 2474819"/>
              <a:gd name="connsiteX11" fmla="*/ 2227177 w 2228297"/>
              <a:gd name="connsiteY11" fmla="*/ 816627 h 2474819"/>
              <a:gd name="connsiteX12" fmla="*/ 2228270 w 2228297"/>
              <a:gd name="connsiteY12" fmla="*/ 1824880 h 2474819"/>
              <a:gd name="connsiteX13" fmla="*/ 2157287 w 2228297"/>
              <a:gd name="connsiteY13" fmla="*/ 1953891 h 2474819"/>
              <a:gd name="connsiteX14" fmla="*/ 1266770 w 2228297"/>
              <a:gd name="connsiteY14" fmla="*/ 2463785 h 2474819"/>
              <a:gd name="connsiteX15" fmla="*/ 1161254 w 2228297"/>
              <a:gd name="connsiteY15" fmla="*/ 2389845 h 2474819"/>
              <a:gd name="connsiteX16" fmla="*/ 1161516 w 2228297"/>
              <a:gd name="connsiteY16" fmla="*/ 1383772 h 2474819"/>
              <a:gd name="connsiteX17" fmla="*/ 1193459 w 2228297"/>
              <a:gd name="connsiteY17" fmla="*/ 1272040 h 2474819"/>
              <a:gd name="connsiteX18" fmla="*/ 2081889 w 2228297"/>
              <a:gd name="connsiteY18" fmla="*/ 768193 h 2474819"/>
              <a:gd name="connsiteX19" fmla="*/ 2148440 w 2228297"/>
              <a:gd name="connsiteY19" fmla="*/ 738131 h 2474819"/>
              <a:gd name="connsiteX20" fmla="*/ 1134503 w 2228297"/>
              <a:gd name="connsiteY20" fmla="*/ 603 h 2474819"/>
              <a:gd name="connsiteX21" fmla="*/ 1200095 w 2228297"/>
              <a:gd name="connsiteY21" fmla="*/ 23753 h 2474819"/>
              <a:gd name="connsiteX22" fmla="*/ 2087477 w 2228297"/>
              <a:gd name="connsiteY22" fmla="*/ 540611 h 2474819"/>
              <a:gd name="connsiteX23" fmla="*/ 2077321 w 2228297"/>
              <a:gd name="connsiteY23" fmla="*/ 659564 h 2474819"/>
              <a:gd name="connsiteX24" fmla="*/ 1198577 w 2228297"/>
              <a:gd name="connsiteY24" fmla="*/ 1166034 h 2474819"/>
              <a:gd name="connsiteX25" fmla="*/ 1032498 w 2228297"/>
              <a:gd name="connsiteY25" fmla="*/ 1158324 h 2474819"/>
              <a:gd name="connsiteX26" fmla="*/ 167071 w 2228297"/>
              <a:gd name="connsiteY26" fmla="*/ 659858 h 2474819"/>
              <a:gd name="connsiteX27" fmla="*/ 176187 w 2228297"/>
              <a:gd name="connsiteY27" fmla="*/ 531540 h 2474819"/>
              <a:gd name="connsiteX28" fmla="*/ 1058142 w 2228297"/>
              <a:gd name="connsiteY28" fmla="*/ 18273 h 2474819"/>
              <a:gd name="connsiteX29" fmla="*/ 1134503 w 2228297"/>
              <a:gd name="connsiteY29" fmla="*/ 603 h 24748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2228297" h="2474819">
                <a:moveTo>
                  <a:pt x="78164" y="738320"/>
                </a:moveTo>
                <a:cubicBezTo>
                  <a:pt x="96207" y="740266"/>
                  <a:pt x="117675" y="748110"/>
                  <a:pt x="142747" y="764560"/>
                </a:cubicBezTo>
                <a:lnTo>
                  <a:pt x="1028755" y="1268406"/>
                </a:lnTo>
                <a:cubicBezTo>
                  <a:pt x="1065606" y="1293315"/>
                  <a:pt x="1065270" y="1321378"/>
                  <a:pt x="1066753" y="1387407"/>
                </a:cubicBezTo>
                <a:cubicBezTo>
                  <a:pt x="1071835" y="1898939"/>
                  <a:pt x="1065345" y="1867530"/>
                  <a:pt x="1065805" y="2386209"/>
                </a:cubicBezTo>
                <a:cubicBezTo>
                  <a:pt x="1067287" y="2457828"/>
                  <a:pt x="1021919" y="2492541"/>
                  <a:pt x="965134" y="2464996"/>
                </a:cubicBezTo>
                <a:cubicBezTo>
                  <a:pt x="664661" y="2291801"/>
                  <a:pt x="361764" y="2123451"/>
                  <a:pt x="63715" y="1945412"/>
                </a:cubicBezTo>
                <a:cubicBezTo>
                  <a:pt x="362" y="1915231"/>
                  <a:pt x="486" y="1889337"/>
                  <a:pt x="0" y="1821247"/>
                </a:cubicBezTo>
                <a:lnTo>
                  <a:pt x="3515" y="806936"/>
                </a:lnTo>
                <a:cubicBezTo>
                  <a:pt x="745" y="779728"/>
                  <a:pt x="24037" y="732483"/>
                  <a:pt x="78164" y="738320"/>
                </a:cubicBezTo>
                <a:close/>
                <a:moveTo>
                  <a:pt x="2148440" y="738131"/>
                </a:moveTo>
                <a:cubicBezTo>
                  <a:pt x="2203249" y="729455"/>
                  <a:pt x="2224497" y="777608"/>
                  <a:pt x="2227177" y="816627"/>
                </a:cubicBezTo>
                <a:lnTo>
                  <a:pt x="2228270" y="1824880"/>
                </a:lnTo>
                <a:cubicBezTo>
                  <a:pt x="2228995" y="1914775"/>
                  <a:pt x="2215793" y="1921288"/>
                  <a:pt x="2157287" y="1953891"/>
                </a:cubicBezTo>
                <a:lnTo>
                  <a:pt x="1266770" y="2463785"/>
                </a:lnTo>
                <a:cubicBezTo>
                  <a:pt x="1217253" y="2491333"/>
                  <a:pt x="1160981" y="2467522"/>
                  <a:pt x="1161254" y="2389845"/>
                </a:cubicBezTo>
                <a:cubicBezTo>
                  <a:pt x="1160502" y="2038326"/>
                  <a:pt x="1163704" y="1872290"/>
                  <a:pt x="1161516" y="1383772"/>
                </a:cubicBezTo>
                <a:cubicBezTo>
                  <a:pt x="1161789" y="1322588"/>
                  <a:pt x="1156607" y="1298161"/>
                  <a:pt x="1193459" y="1272040"/>
                </a:cubicBezTo>
                <a:lnTo>
                  <a:pt x="2081889" y="768193"/>
                </a:lnTo>
                <a:cubicBezTo>
                  <a:pt x="2108172" y="750229"/>
                  <a:pt x="2130171" y="741024"/>
                  <a:pt x="2148440" y="738131"/>
                </a:cubicBezTo>
                <a:close/>
                <a:moveTo>
                  <a:pt x="1134503" y="603"/>
                </a:moveTo>
                <a:cubicBezTo>
                  <a:pt x="1158216" y="2984"/>
                  <a:pt x="1180134" y="12167"/>
                  <a:pt x="1200095" y="23753"/>
                </a:cubicBezTo>
                <a:cubicBezTo>
                  <a:pt x="1660168" y="290792"/>
                  <a:pt x="1739443" y="333509"/>
                  <a:pt x="2087477" y="540611"/>
                </a:cubicBezTo>
                <a:cubicBezTo>
                  <a:pt x="2131633" y="569276"/>
                  <a:pt x="2128396" y="625410"/>
                  <a:pt x="2077321" y="659564"/>
                </a:cubicBezTo>
                <a:lnTo>
                  <a:pt x="1198577" y="1166034"/>
                </a:lnTo>
                <a:cubicBezTo>
                  <a:pt x="1148574" y="1194017"/>
                  <a:pt x="1104321" y="1199869"/>
                  <a:pt x="1032498" y="1158324"/>
                </a:cubicBezTo>
                <a:cubicBezTo>
                  <a:pt x="757758" y="999410"/>
                  <a:pt x="449554" y="826881"/>
                  <a:pt x="167071" y="659858"/>
                </a:cubicBezTo>
                <a:cubicBezTo>
                  <a:pt x="124139" y="632826"/>
                  <a:pt x="101843" y="581270"/>
                  <a:pt x="176187" y="531540"/>
                </a:cubicBezTo>
                <a:lnTo>
                  <a:pt x="1058142" y="18273"/>
                </a:lnTo>
                <a:cubicBezTo>
                  <a:pt x="1085282" y="2646"/>
                  <a:pt x="1110791" y="-1777"/>
                  <a:pt x="1134503" y="60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2466653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31DC52-C768-68E0-E228-E46EB87844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0"/>
            <a:ext cx="11430000" cy="1014761"/>
          </a:xfrm>
        </p:spPr>
        <p:txBody>
          <a:bodyPr/>
          <a:lstStyle/>
          <a:p>
            <a:r>
              <a:rPr lang="en-US" err="1"/>
              <a:t>Controles</a:t>
            </a:r>
            <a:r>
              <a:rPr lang="en-US"/>
              <a:t> </a:t>
            </a:r>
            <a:r>
              <a:rPr lang="en-US" err="1"/>
              <a:t>administrativos</a:t>
            </a:r>
            <a:r>
              <a:rPr lang="en-US"/>
              <a:t>/</a:t>
            </a:r>
            <a:r>
              <a:rPr lang="en-US" err="1"/>
              <a:t>Prácticas</a:t>
            </a:r>
            <a:r>
              <a:rPr lang="en-US"/>
              <a:t> de </a:t>
            </a:r>
            <a:r>
              <a:rPr lang="en-US" err="1"/>
              <a:t>trabajo</a:t>
            </a:r>
            <a:r>
              <a:rPr lang="en-US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6A4A31-0170-84C3-A225-BE617C518C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833099"/>
            <a:ext cx="11430000" cy="4225650"/>
          </a:xfrm>
        </p:spPr>
        <p:txBody>
          <a:bodyPr/>
          <a:lstStyle/>
          <a:p>
            <a:r>
              <a:rPr lang="en-US" dirty="0" err="1"/>
              <a:t>Aclimatación</a:t>
            </a:r>
            <a:r>
              <a:rPr lang="en-US" dirty="0"/>
              <a:t> </a:t>
            </a:r>
          </a:p>
          <a:p>
            <a:r>
              <a:rPr lang="en-US" dirty="0" err="1"/>
              <a:t>Pausas</a:t>
            </a:r>
            <a:r>
              <a:rPr lang="en-US" dirty="0"/>
              <a:t> de </a:t>
            </a:r>
            <a:r>
              <a:rPr lang="en-US" dirty="0" err="1"/>
              <a:t>descanso</a:t>
            </a:r>
            <a:r>
              <a:rPr lang="en-US" dirty="0"/>
              <a:t> </a:t>
            </a:r>
            <a:r>
              <a:rPr lang="en-US" dirty="0" err="1"/>
              <a:t>obligatorias</a:t>
            </a:r>
            <a:r>
              <a:rPr lang="en-US" dirty="0"/>
              <a:t> </a:t>
            </a:r>
          </a:p>
          <a:p>
            <a:r>
              <a:rPr lang="en-US" dirty="0" err="1"/>
              <a:t>Programación</a:t>
            </a:r>
            <a:r>
              <a:rPr lang="en-US" dirty="0"/>
              <a:t> del </a:t>
            </a:r>
            <a:r>
              <a:rPr lang="en-US" dirty="0" err="1"/>
              <a:t>trabajo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las horas </a:t>
            </a:r>
            <a:r>
              <a:rPr lang="en-US" dirty="0" err="1"/>
              <a:t>más</a:t>
            </a:r>
            <a:r>
              <a:rPr lang="en-US" dirty="0"/>
              <a:t> frescas del día</a:t>
            </a:r>
          </a:p>
          <a:p>
            <a:r>
              <a:rPr lang="en-US" dirty="0" err="1"/>
              <a:t>Planificar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trabajo</a:t>
            </a:r>
            <a:r>
              <a:rPr lang="en-US" dirty="0"/>
              <a:t> con </a:t>
            </a:r>
            <a:r>
              <a:rPr lang="en-US" dirty="0" err="1"/>
              <a:t>antelación</a:t>
            </a:r>
            <a:r>
              <a:rPr lang="en-US" dirty="0"/>
              <a:t> para </a:t>
            </a:r>
            <a:r>
              <a:rPr lang="en-US" dirty="0" err="1"/>
              <a:t>minimizar</a:t>
            </a:r>
            <a:r>
              <a:rPr lang="en-US" dirty="0"/>
              <a:t> las </a:t>
            </a:r>
            <a:r>
              <a:rPr lang="en-US" dirty="0" err="1"/>
              <a:t>exigencias</a:t>
            </a:r>
            <a:r>
              <a:rPr lang="en-US" dirty="0"/>
              <a:t> </a:t>
            </a:r>
            <a:r>
              <a:rPr lang="en-US" dirty="0" err="1"/>
              <a:t>físicas</a:t>
            </a:r>
            <a:endParaRPr lang="en-US" dirty="0"/>
          </a:p>
          <a:p>
            <a:r>
              <a:rPr lang="en-US" dirty="0" err="1"/>
              <a:t>Rotación</a:t>
            </a:r>
            <a:r>
              <a:rPr lang="en-US" dirty="0"/>
              <a:t> del </a:t>
            </a:r>
            <a:r>
              <a:rPr lang="en-US" dirty="0" err="1"/>
              <a:t>trabajo</a:t>
            </a:r>
            <a:endParaRPr lang="en-US" dirty="0"/>
          </a:p>
          <a:p>
            <a:r>
              <a:rPr lang="en-US" dirty="0" err="1"/>
              <a:t>Hidratación</a:t>
            </a:r>
            <a:endParaRPr lang="en-US" dirty="0"/>
          </a:p>
          <a:p>
            <a:r>
              <a:rPr lang="en-US" dirty="0" err="1"/>
              <a:t>Seguimiento</a:t>
            </a:r>
            <a:r>
              <a:rPr lang="en-US" dirty="0"/>
              <a:t> </a:t>
            </a:r>
            <a:r>
              <a:rPr lang="en-US" dirty="0" err="1"/>
              <a:t>fisiológico</a:t>
            </a:r>
            <a:r>
              <a:rPr lang="en-US" dirty="0"/>
              <a:t> y de </a:t>
            </a:r>
            <a:r>
              <a:rPr lang="en-US" dirty="0" err="1"/>
              <a:t>hidratación</a:t>
            </a:r>
            <a:r>
              <a:rPr lang="en-US" dirty="0"/>
              <a:t> de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trabajadores</a:t>
            </a:r>
            <a:endParaRPr lang="en-US" dirty="0"/>
          </a:p>
          <a:p>
            <a:r>
              <a:rPr lang="en-US" dirty="0"/>
              <a:t>Sistema de </a:t>
            </a:r>
            <a:r>
              <a:rPr lang="en-US" dirty="0" err="1"/>
              <a:t>compañeros</a:t>
            </a:r>
            <a:endParaRPr lang="en-US" dirty="0"/>
          </a:p>
          <a:p>
            <a:r>
              <a:rPr lang="en-US" dirty="0" err="1"/>
              <a:t>Programa</a:t>
            </a:r>
            <a:r>
              <a:rPr lang="en-US" dirty="0"/>
              <a:t> de </a:t>
            </a:r>
            <a:r>
              <a:rPr lang="en-US" dirty="0" err="1"/>
              <a:t>alerta</a:t>
            </a:r>
            <a:r>
              <a:rPr lang="en-US" dirty="0"/>
              <a:t> contra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calor</a:t>
            </a:r>
            <a:r>
              <a:rPr lang="en-US" dirty="0"/>
              <a:t> </a:t>
            </a:r>
          </a:p>
          <a:p>
            <a:r>
              <a:rPr lang="en-US" dirty="0"/>
              <a:t>Plan de </a:t>
            </a:r>
            <a:r>
              <a:rPr lang="en-US" dirty="0" err="1"/>
              <a:t>emergencia</a:t>
            </a:r>
            <a:r>
              <a:rPr lang="en-US" dirty="0"/>
              <a:t>/Plan de </a:t>
            </a:r>
            <a:r>
              <a:rPr lang="en-US" dirty="0" err="1"/>
              <a:t>prevención</a:t>
            </a:r>
            <a:r>
              <a:rPr lang="en-US" dirty="0"/>
              <a:t> de las </a:t>
            </a:r>
            <a:r>
              <a:rPr lang="en-US" dirty="0" err="1"/>
              <a:t>enfermedades</a:t>
            </a:r>
            <a:r>
              <a:rPr lang="en-US" dirty="0"/>
              <a:t> </a:t>
            </a:r>
            <a:r>
              <a:rPr lang="en-US" dirty="0" err="1"/>
              <a:t>causadas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calor</a:t>
            </a:r>
            <a:r>
              <a:rPr lang="en-US" dirty="0"/>
              <a:t> </a:t>
            </a:r>
          </a:p>
          <a:p>
            <a:r>
              <a:rPr lang="en-US" dirty="0"/>
              <a:t>CAPACITACIÓN </a:t>
            </a:r>
          </a:p>
        </p:txBody>
      </p:sp>
    </p:spTree>
    <p:extLst>
      <p:ext uri="{BB962C8B-B14F-4D97-AF65-F5344CB8AC3E}">
        <p14:creationId xmlns:p14="http://schemas.microsoft.com/office/powerpoint/2010/main" val="344052704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91B4BC2-C8C0-E9B1-43FD-79D5FF1522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200722"/>
            <a:ext cx="11430000" cy="1014761"/>
          </a:xfrm>
        </p:spPr>
        <p:txBody>
          <a:bodyPr anchor="ctr">
            <a:normAutofit/>
          </a:bodyPr>
          <a:lstStyle/>
          <a:p>
            <a:r>
              <a:rPr lang="en-US" err="1"/>
              <a:t>Aclimatación</a:t>
            </a:r>
            <a:r>
              <a:rPr lang="en-US"/>
              <a:t> al </a:t>
            </a:r>
            <a:r>
              <a:rPr lang="en-US" err="1"/>
              <a:t>calor</a:t>
            </a:r>
            <a:r>
              <a:rPr lang="en-US"/>
              <a:t> - ¿</a:t>
            </a:r>
            <a:r>
              <a:rPr lang="en-US" err="1"/>
              <a:t>Qué</a:t>
            </a:r>
            <a:r>
              <a:rPr lang="en-US"/>
              <a:t> es? 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02858D9-81C8-9E92-D4B6-02F3BBF244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215485"/>
            <a:ext cx="7472819" cy="4225650"/>
          </a:xfrm>
        </p:spPr>
        <p:txBody>
          <a:bodyPr>
            <a:normAutofit fontScale="92500" lnSpcReduction="10000"/>
          </a:bodyPr>
          <a:lstStyle/>
          <a:p>
            <a:r>
              <a:rPr lang="en-US" sz="2800" dirty="0"/>
              <a:t>La </a:t>
            </a:r>
            <a:r>
              <a:rPr lang="en-US" sz="2800" dirty="0" err="1"/>
              <a:t>aclimatación</a:t>
            </a:r>
            <a:r>
              <a:rPr lang="en-US" sz="2800" dirty="0"/>
              <a:t> al </a:t>
            </a:r>
            <a:r>
              <a:rPr lang="en-US" sz="2800" dirty="0" err="1"/>
              <a:t>calor</a:t>
            </a:r>
            <a:r>
              <a:rPr lang="en-US" sz="2800" dirty="0"/>
              <a:t> es </a:t>
            </a:r>
            <a:r>
              <a:rPr lang="en-US" sz="2800" dirty="0" err="1"/>
              <a:t>cuando</a:t>
            </a:r>
            <a:r>
              <a:rPr lang="en-US" sz="2800" dirty="0"/>
              <a:t> se </a:t>
            </a:r>
            <a:r>
              <a:rPr lang="en-US" sz="2800" dirty="0" err="1"/>
              <a:t>mejora</a:t>
            </a:r>
            <a:r>
              <a:rPr lang="en-US" sz="2800" dirty="0"/>
              <a:t> la </a:t>
            </a:r>
            <a:r>
              <a:rPr lang="en-US" sz="2800" dirty="0" err="1"/>
              <a:t>tolerancia</a:t>
            </a:r>
            <a:r>
              <a:rPr lang="en-US" sz="2800" dirty="0"/>
              <a:t> al </a:t>
            </a:r>
            <a:r>
              <a:rPr lang="en-US" sz="2800" dirty="0" err="1"/>
              <a:t>calor</a:t>
            </a:r>
            <a:r>
              <a:rPr lang="en-US" sz="2800" dirty="0"/>
              <a:t> a </a:t>
            </a:r>
            <a:r>
              <a:rPr lang="en-US" sz="2800" dirty="0" err="1"/>
              <a:t>través</a:t>
            </a:r>
            <a:r>
              <a:rPr lang="en-US" sz="2800" dirty="0"/>
              <a:t> del </a:t>
            </a:r>
            <a:r>
              <a:rPr lang="en-US" sz="2800" dirty="0" err="1"/>
              <a:t>aumento</a:t>
            </a:r>
            <a:r>
              <a:rPr lang="en-US" sz="2800" dirty="0"/>
              <a:t> gradual de la </a:t>
            </a:r>
            <a:r>
              <a:rPr lang="en-US" sz="2800" dirty="0" err="1"/>
              <a:t>intensidad</a:t>
            </a:r>
            <a:r>
              <a:rPr lang="en-US" sz="2800" dirty="0"/>
              <a:t> o la </a:t>
            </a:r>
            <a:r>
              <a:rPr lang="en-US" sz="2800" dirty="0" err="1"/>
              <a:t>duración</a:t>
            </a:r>
            <a:r>
              <a:rPr lang="en-US" sz="2800" dirty="0"/>
              <a:t> del </a:t>
            </a:r>
            <a:r>
              <a:rPr lang="en-US" sz="2800" dirty="0" err="1"/>
              <a:t>trabajo</a:t>
            </a:r>
            <a:r>
              <a:rPr lang="en-US" sz="2800" dirty="0"/>
              <a:t> </a:t>
            </a:r>
            <a:r>
              <a:rPr lang="en-US" sz="2800" dirty="0" err="1"/>
              <a:t>desempeñado</a:t>
            </a:r>
            <a:r>
              <a:rPr lang="en-US" sz="2800" dirty="0"/>
              <a:t> </a:t>
            </a:r>
            <a:r>
              <a:rPr lang="en-US" sz="2800" dirty="0" err="1"/>
              <a:t>en</a:t>
            </a:r>
            <a:r>
              <a:rPr lang="en-US" sz="2800" dirty="0"/>
              <a:t> un </a:t>
            </a:r>
            <a:r>
              <a:rPr lang="en-US" sz="2800" dirty="0" err="1"/>
              <a:t>ambiente</a:t>
            </a:r>
            <a:r>
              <a:rPr lang="en-US" sz="2800" dirty="0"/>
              <a:t> </a:t>
            </a:r>
            <a:r>
              <a:rPr lang="en-US" sz="2800" dirty="0" err="1"/>
              <a:t>caluroso</a:t>
            </a:r>
            <a:r>
              <a:rPr lang="en-US" sz="2800" dirty="0"/>
              <a:t>. </a:t>
            </a:r>
          </a:p>
          <a:p>
            <a:r>
              <a:rPr lang="en-US" sz="2800" dirty="0"/>
              <a:t>Lo ideal es que la carga de </a:t>
            </a:r>
            <a:r>
              <a:rPr lang="en-US" sz="2800" dirty="0" err="1"/>
              <a:t>trabajo</a:t>
            </a:r>
            <a:r>
              <a:rPr lang="en-US" sz="2800" dirty="0"/>
              <a:t> </a:t>
            </a:r>
            <a:r>
              <a:rPr lang="en-US" sz="2800" dirty="0" err="1"/>
              <a:t>en</a:t>
            </a:r>
            <a:r>
              <a:rPr lang="en-US" sz="2800" dirty="0"/>
              <a:t> un </a:t>
            </a:r>
            <a:r>
              <a:rPr lang="en-US" sz="2800" dirty="0" err="1"/>
              <a:t>ambiente</a:t>
            </a:r>
            <a:r>
              <a:rPr lang="en-US" sz="2800" dirty="0"/>
              <a:t> </a:t>
            </a:r>
            <a:r>
              <a:rPr lang="en-US" sz="2800" dirty="0" err="1"/>
              <a:t>caluroso</a:t>
            </a:r>
            <a:r>
              <a:rPr lang="en-US" sz="2800" dirty="0"/>
              <a:t> </a:t>
            </a:r>
            <a:r>
              <a:rPr lang="en-US" sz="2800" dirty="0" err="1"/>
              <a:t>aumente</a:t>
            </a:r>
            <a:r>
              <a:rPr lang="en-US" sz="2800" dirty="0"/>
              <a:t> </a:t>
            </a:r>
            <a:r>
              <a:rPr lang="en-US" sz="2800" dirty="0" err="1"/>
              <a:t>gradualmente</a:t>
            </a:r>
            <a:r>
              <a:rPr lang="en-US" sz="2800" dirty="0"/>
              <a:t> </a:t>
            </a:r>
            <a:r>
              <a:rPr lang="en-US" sz="2800" dirty="0" err="1"/>
              <a:t>durante</a:t>
            </a:r>
            <a:r>
              <a:rPr lang="en-US" sz="2800" dirty="0"/>
              <a:t> un </a:t>
            </a:r>
            <a:r>
              <a:rPr lang="en-US" sz="2800" dirty="0" err="1"/>
              <a:t>periodo</a:t>
            </a:r>
            <a:r>
              <a:rPr lang="en-US" sz="2800" dirty="0"/>
              <a:t> de 1 a 2 </a:t>
            </a:r>
            <a:r>
              <a:rPr lang="en-US" sz="2800" dirty="0" err="1"/>
              <a:t>semanas</a:t>
            </a:r>
            <a:r>
              <a:rPr lang="en-US" sz="2800" dirty="0"/>
              <a:t>.</a:t>
            </a:r>
          </a:p>
          <a:p>
            <a:r>
              <a:rPr lang="en-US" sz="2800" dirty="0"/>
              <a:t>Los </a:t>
            </a:r>
            <a:r>
              <a:rPr lang="en-US" sz="2800" dirty="0" err="1"/>
              <a:t>empleados</a:t>
            </a:r>
            <a:r>
              <a:rPr lang="en-US" sz="2800" dirty="0"/>
              <a:t> </a:t>
            </a:r>
            <a:r>
              <a:rPr lang="en-US" sz="2800" dirty="0" err="1"/>
              <a:t>comienzan</a:t>
            </a:r>
            <a:r>
              <a:rPr lang="en-US" sz="2800" dirty="0"/>
              <a:t> a </a:t>
            </a:r>
            <a:r>
              <a:rPr lang="en-US" sz="2800" dirty="0" err="1"/>
              <a:t>perder</a:t>
            </a:r>
            <a:r>
              <a:rPr lang="en-US" sz="2800" dirty="0"/>
              <a:t> la </a:t>
            </a:r>
            <a:r>
              <a:rPr lang="en-US" sz="2800" dirty="0" err="1"/>
              <a:t>aclimatación</a:t>
            </a:r>
            <a:r>
              <a:rPr lang="en-US" sz="2800" dirty="0"/>
              <a:t> </a:t>
            </a:r>
            <a:r>
              <a:rPr lang="en-US" sz="2800" dirty="0" err="1"/>
              <a:t>después</a:t>
            </a:r>
            <a:r>
              <a:rPr lang="en-US" sz="2800" dirty="0"/>
              <a:t> de pasar </a:t>
            </a:r>
            <a:r>
              <a:rPr lang="en-US" sz="2800" dirty="0" err="1"/>
              <a:t>aproximadamente</a:t>
            </a:r>
            <a:r>
              <a:rPr lang="en-US" sz="2800" dirty="0"/>
              <a:t> 1 </a:t>
            </a:r>
            <a:r>
              <a:rPr lang="en-US" sz="2800" dirty="0" err="1"/>
              <a:t>semana</a:t>
            </a:r>
            <a:r>
              <a:rPr lang="en-US" sz="2800" dirty="0"/>
              <a:t> sin </a:t>
            </a:r>
            <a:r>
              <a:rPr lang="en-US" sz="2800" dirty="0" err="1"/>
              <a:t>trabajar</a:t>
            </a:r>
            <a:r>
              <a:rPr lang="en-US" sz="2800" dirty="0"/>
              <a:t> </a:t>
            </a:r>
            <a:r>
              <a:rPr lang="en-US" sz="2800" dirty="0" err="1"/>
              <a:t>en</a:t>
            </a:r>
            <a:r>
              <a:rPr lang="en-US" sz="2800" dirty="0"/>
              <a:t> ambientes </a:t>
            </a:r>
            <a:r>
              <a:rPr lang="en-US" sz="2800" dirty="0" err="1"/>
              <a:t>calurosos</a:t>
            </a:r>
            <a:endParaRPr lang="en-US" sz="2800" dirty="0"/>
          </a:p>
        </p:txBody>
      </p:sp>
      <p:pic>
        <p:nvPicPr>
          <p:cNvPr id="5" name="Picture 4" descr="Two employees taking a break and drinking water from water bottles. ">
            <a:extLst>
              <a:ext uri="{FF2B5EF4-FFF2-40B4-BE49-F238E27FC236}">
                <a16:creationId xmlns:a16="http://schemas.microsoft.com/office/drawing/2014/main" id="{1C7DE5EE-9AC1-A549-FA41-41B64877D3F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3"/>
          <a:stretch/>
        </p:blipFill>
        <p:spPr>
          <a:xfrm>
            <a:off x="8075987" y="1027592"/>
            <a:ext cx="3735013" cy="4148227"/>
          </a:xfrm>
          <a:custGeom>
            <a:avLst/>
            <a:gdLst>
              <a:gd name="connsiteX0" fmla="*/ 78164 w 2228297"/>
              <a:gd name="connsiteY0" fmla="*/ 738320 h 2474819"/>
              <a:gd name="connsiteX1" fmla="*/ 142747 w 2228297"/>
              <a:gd name="connsiteY1" fmla="*/ 764560 h 2474819"/>
              <a:gd name="connsiteX2" fmla="*/ 1028755 w 2228297"/>
              <a:gd name="connsiteY2" fmla="*/ 1268406 h 2474819"/>
              <a:gd name="connsiteX3" fmla="*/ 1066753 w 2228297"/>
              <a:gd name="connsiteY3" fmla="*/ 1387407 h 2474819"/>
              <a:gd name="connsiteX4" fmla="*/ 1065805 w 2228297"/>
              <a:gd name="connsiteY4" fmla="*/ 2386209 h 2474819"/>
              <a:gd name="connsiteX5" fmla="*/ 965134 w 2228297"/>
              <a:gd name="connsiteY5" fmla="*/ 2464996 h 2474819"/>
              <a:gd name="connsiteX6" fmla="*/ 63715 w 2228297"/>
              <a:gd name="connsiteY6" fmla="*/ 1945412 h 2474819"/>
              <a:gd name="connsiteX7" fmla="*/ 0 w 2228297"/>
              <a:gd name="connsiteY7" fmla="*/ 1821247 h 2474819"/>
              <a:gd name="connsiteX8" fmla="*/ 3515 w 2228297"/>
              <a:gd name="connsiteY8" fmla="*/ 806936 h 2474819"/>
              <a:gd name="connsiteX9" fmla="*/ 78164 w 2228297"/>
              <a:gd name="connsiteY9" fmla="*/ 738320 h 2474819"/>
              <a:gd name="connsiteX10" fmla="*/ 2148440 w 2228297"/>
              <a:gd name="connsiteY10" fmla="*/ 738131 h 2474819"/>
              <a:gd name="connsiteX11" fmla="*/ 2227177 w 2228297"/>
              <a:gd name="connsiteY11" fmla="*/ 816627 h 2474819"/>
              <a:gd name="connsiteX12" fmla="*/ 2228270 w 2228297"/>
              <a:gd name="connsiteY12" fmla="*/ 1824880 h 2474819"/>
              <a:gd name="connsiteX13" fmla="*/ 2157287 w 2228297"/>
              <a:gd name="connsiteY13" fmla="*/ 1953891 h 2474819"/>
              <a:gd name="connsiteX14" fmla="*/ 1266770 w 2228297"/>
              <a:gd name="connsiteY14" fmla="*/ 2463785 h 2474819"/>
              <a:gd name="connsiteX15" fmla="*/ 1161254 w 2228297"/>
              <a:gd name="connsiteY15" fmla="*/ 2389845 h 2474819"/>
              <a:gd name="connsiteX16" fmla="*/ 1161516 w 2228297"/>
              <a:gd name="connsiteY16" fmla="*/ 1383772 h 2474819"/>
              <a:gd name="connsiteX17" fmla="*/ 1193459 w 2228297"/>
              <a:gd name="connsiteY17" fmla="*/ 1272040 h 2474819"/>
              <a:gd name="connsiteX18" fmla="*/ 2081889 w 2228297"/>
              <a:gd name="connsiteY18" fmla="*/ 768193 h 2474819"/>
              <a:gd name="connsiteX19" fmla="*/ 2148440 w 2228297"/>
              <a:gd name="connsiteY19" fmla="*/ 738131 h 2474819"/>
              <a:gd name="connsiteX20" fmla="*/ 1134503 w 2228297"/>
              <a:gd name="connsiteY20" fmla="*/ 603 h 2474819"/>
              <a:gd name="connsiteX21" fmla="*/ 1200095 w 2228297"/>
              <a:gd name="connsiteY21" fmla="*/ 23753 h 2474819"/>
              <a:gd name="connsiteX22" fmla="*/ 2087477 w 2228297"/>
              <a:gd name="connsiteY22" fmla="*/ 540611 h 2474819"/>
              <a:gd name="connsiteX23" fmla="*/ 2077321 w 2228297"/>
              <a:gd name="connsiteY23" fmla="*/ 659564 h 2474819"/>
              <a:gd name="connsiteX24" fmla="*/ 1198577 w 2228297"/>
              <a:gd name="connsiteY24" fmla="*/ 1166034 h 2474819"/>
              <a:gd name="connsiteX25" fmla="*/ 1032498 w 2228297"/>
              <a:gd name="connsiteY25" fmla="*/ 1158324 h 2474819"/>
              <a:gd name="connsiteX26" fmla="*/ 167071 w 2228297"/>
              <a:gd name="connsiteY26" fmla="*/ 659858 h 2474819"/>
              <a:gd name="connsiteX27" fmla="*/ 176187 w 2228297"/>
              <a:gd name="connsiteY27" fmla="*/ 531540 h 2474819"/>
              <a:gd name="connsiteX28" fmla="*/ 1058142 w 2228297"/>
              <a:gd name="connsiteY28" fmla="*/ 18273 h 2474819"/>
              <a:gd name="connsiteX29" fmla="*/ 1134503 w 2228297"/>
              <a:gd name="connsiteY29" fmla="*/ 603 h 24748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2228297" h="2474819">
                <a:moveTo>
                  <a:pt x="78164" y="738320"/>
                </a:moveTo>
                <a:cubicBezTo>
                  <a:pt x="96207" y="740266"/>
                  <a:pt x="117675" y="748110"/>
                  <a:pt x="142747" y="764560"/>
                </a:cubicBezTo>
                <a:lnTo>
                  <a:pt x="1028755" y="1268406"/>
                </a:lnTo>
                <a:cubicBezTo>
                  <a:pt x="1065606" y="1293315"/>
                  <a:pt x="1065270" y="1321378"/>
                  <a:pt x="1066753" y="1387407"/>
                </a:cubicBezTo>
                <a:cubicBezTo>
                  <a:pt x="1071835" y="1898939"/>
                  <a:pt x="1065345" y="1867530"/>
                  <a:pt x="1065805" y="2386209"/>
                </a:cubicBezTo>
                <a:cubicBezTo>
                  <a:pt x="1067287" y="2457828"/>
                  <a:pt x="1021919" y="2492541"/>
                  <a:pt x="965134" y="2464996"/>
                </a:cubicBezTo>
                <a:cubicBezTo>
                  <a:pt x="664661" y="2291801"/>
                  <a:pt x="361764" y="2123451"/>
                  <a:pt x="63715" y="1945412"/>
                </a:cubicBezTo>
                <a:cubicBezTo>
                  <a:pt x="362" y="1915231"/>
                  <a:pt x="486" y="1889337"/>
                  <a:pt x="0" y="1821247"/>
                </a:cubicBezTo>
                <a:lnTo>
                  <a:pt x="3515" y="806936"/>
                </a:lnTo>
                <a:cubicBezTo>
                  <a:pt x="745" y="779728"/>
                  <a:pt x="24037" y="732483"/>
                  <a:pt x="78164" y="738320"/>
                </a:cubicBezTo>
                <a:close/>
                <a:moveTo>
                  <a:pt x="2148440" y="738131"/>
                </a:moveTo>
                <a:cubicBezTo>
                  <a:pt x="2203249" y="729455"/>
                  <a:pt x="2224497" y="777608"/>
                  <a:pt x="2227177" y="816627"/>
                </a:cubicBezTo>
                <a:lnTo>
                  <a:pt x="2228270" y="1824880"/>
                </a:lnTo>
                <a:cubicBezTo>
                  <a:pt x="2228995" y="1914775"/>
                  <a:pt x="2215793" y="1921288"/>
                  <a:pt x="2157287" y="1953891"/>
                </a:cubicBezTo>
                <a:lnTo>
                  <a:pt x="1266770" y="2463785"/>
                </a:lnTo>
                <a:cubicBezTo>
                  <a:pt x="1217253" y="2491333"/>
                  <a:pt x="1160981" y="2467522"/>
                  <a:pt x="1161254" y="2389845"/>
                </a:cubicBezTo>
                <a:cubicBezTo>
                  <a:pt x="1160502" y="2038326"/>
                  <a:pt x="1163704" y="1872290"/>
                  <a:pt x="1161516" y="1383772"/>
                </a:cubicBezTo>
                <a:cubicBezTo>
                  <a:pt x="1161789" y="1322588"/>
                  <a:pt x="1156607" y="1298161"/>
                  <a:pt x="1193459" y="1272040"/>
                </a:cubicBezTo>
                <a:lnTo>
                  <a:pt x="2081889" y="768193"/>
                </a:lnTo>
                <a:cubicBezTo>
                  <a:pt x="2108172" y="750229"/>
                  <a:pt x="2130171" y="741024"/>
                  <a:pt x="2148440" y="738131"/>
                </a:cubicBezTo>
                <a:close/>
                <a:moveTo>
                  <a:pt x="1134503" y="603"/>
                </a:moveTo>
                <a:cubicBezTo>
                  <a:pt x="1158216" y="2984"/>
                  <a:pt x="1180134" y="12167"/>
                  <a:pt x="1200095" y="23753"/>
                </a:cubicBezTo>
                <a:cubicBezTo>
                  <a:pt x="1660168" y="290792"/>
                  <a:pt x="1739443" y="333509"/>
                  <a:pt x="2087477" y="540611"/>
                </a:cubicBezTo>
                <a:cubicBezTo>
                  <a:pt x="2131633" y="569276"/>
                  <a:pt x="2128396" y="625410"/>
                  <a:pt x="2077321" y="659564"/>
                </a:cubicBezTo>
                <a:lnTo>
                  <a:pt x="1198577" y="1166034"/>
                </a:lnTo>
                <a:cubicBezTo>
                  <a:pt x="1148574" y="1194017"/>
                  <a:pt x="1104321" y="1199869"/>
                  <a:pt x="1032498" y="1158324"/>
                </a:cubicBezTo>
                <a:cubicBezTo>
                  <a:pt x="757758" y="999410"/>
                  <a:pt x="449554" y="826881"/>
                  <a:pt x="167071" y="659858"/>
                </a:cubicBezTo>
                <a:cubicBezTo>
                  <a:pt x="124139" y="632826"/>
                  <a:pt x="101843" y="581270"/>
                  <a:pt x="176187" y="531540"/>
                </a:cubicBezTo>
                <a:lnTo>
                  <a:pt x="1058142" y="18273"/>
                </a:lnTo>
                <a:cubicBezTo>
                  <a:pt x="1085282" y="2646"/>
                  <a:pt x="1110791" y="-1777"/>
                  <a:pt x="1134503" y="603"/>
                </a:cubicBezTo>
                <a:close/>
              </a:path>
            </a:pathLst>
          </a:cu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7040412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55A6D7-4249-A0A5-4ACC-DB5C934DB3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Aclimatación</a:t>
            </a:r>
            <a:r>
              <a:rPr lang="en-US"/>
              <a:t> al </a:t>
            </a:r>
            <a:r>
              <a:rPr lang="en-US" err="1"/>
              <a:t>calor</a:t>
            </a:r>
            <a:r>
              <a:rPr lang="en-US"/>
              <a:t> - ¿Por </a:t>
            </a:r>
            <a:r>
              <a:rPr lang="en-US" err="1"/>
              <a:t>qué</a:t>
            </a:r>
            <a:r>
              <a:rPr lang="en-US"/>
              <a:t> es </a:t>
            </a:r>
            <a:r>
              <a:rPr lang="en-US" err="1"/>
              <a:t>importante</a:t>
            </a:r>
            <a:r>
              <a:rPr lang="en-US"/>
              <a:t>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3372A6-B704-EBC1-5CDF-2159396637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215485"/>
            <a:ext cx="11253952" cy="4225650"/>
          </a:xfrm>
        </p:spPr>
        <p:txBody>
          <a:bodyPr/>
          <a:lstStyle/>
          <a:p>
            <a:r>
              <a:rPr lang="en-US" sz="2800" dirty="0"/>
              <a:t>Los </a:t>
            </a:r>
            <a:r>
              <a:rPr lang="en-US" sz="2800" dirty="0" err="1"/>
              <a:t>empleados</a:t>
            </a:r>
            <a:r>
              <a:rPr lang="en-US" sz="2800" dirty="0"/>
              <a:t> </a:t>
            </a:r>
            <a:r>
              <a:rPr lang="en-US" sz="2800" dirty="0" err="1"/>
              <a:t>nuevos</a:t>
            </a:r>
            <a:r>
              <a:rPr lang="en-US" sz="2800" dirty="0"/>
              <a:t> son </a:t>
            </a:r>
            <a:r>
              <a:rPr lang="en-US" sz="2800" dirty="0" err="1"/>
              <a:t>los</a:t>
            </a:r>
            <a:r>
              <a:rPr lang="en-US" sz="2800" dirty="0"/>
              <a:t> que </a:t>
            </a:r>
            <a:r>
              <a:rPr lang="en-US" sz="2800" dirty="0" err="1"/>
              <a:t>están</a:t>
            </a:r>
            <a:r>
              <a:rPr lang="en-US" sz="2800" dirty="0"/>
              <a:t> </a:t>
            </a:r>
            <a:r>
              <a:rPr lang="en-US" sz="2800" dirty="0" err="1"/>
              <a:t>más</a:t>
            </a:r>
            <a:r>
              <a:rPr lang="en-US" sz="2800" dirty="0"/>
              <a:t> </a:t>
            </a:r>
            <a:r>
              <a:rPr lang="en-US" sz="2800" dirty="0" err="1"/>
              <a:t>en</a:t>
            </a:r>
            <a:r>
              <a:rPr lang="en-US" sz="2800" dirty="0"/>
              <a:t> </a:t>
            </a:r>
            <a:r>
              <a:rPr lang="en-US" sz="2800" dirty="0" err="1"/>
              <a:t>riesgo</a:t>
            </a:r>
            <a:r>
              <a:rPr lang="en-US" sz="2800" dirty="0"/>
              <a:t> de </a:t>
            </a:r>
            <a:r>
              <a:rPr lang="en-US" sz="2800" dirty="0" err="1"/>
              <a:t>sufrir</a:t>
            </a:r>
            <a:r>
              <a:rPr lang="en-US" sz="2800" dirty="0"/>
              <a:t> </a:t>
            </a:r>
            <a:r>
              <a:rPr lang="en-US" sz="2800" dirty="0" err="1"/>
              <a:t>una</a:t>
            </a:r>
            <a:r>
              <a:rPr lang="en-US" sz="2800" dirty="0"/>
              <a:t> </a:t>
            </a:r>
            <a:r>
              <a:rPr lang="en-US" sz="2800" dirty="0" err="1"/>
              <a:t>enfermedad</a:t>
            </a:r>
            <a:r>
              <a:rPr lang="en-US" sz="2800" dirty="0"/>
              <a:t> </a:t>
            </a:r>
            <a:r>
              <a:rPr lang="en-US" sz="2800" dirty="0" err="1"/>
              <a:t>por</a:t>
            </a:r>
            <a:r>
              <a:rPr lang="en-US" sz="2800" dirty="0"/>
              <a:t> </a:t>
            </a:r>
            <a:r>
              <a:rPr lang="en-US" sz="2800" dirty="0" err="1"/>
              <a:t>calor</a:t>
            </a:r>
            <a:endParaRPr lang="en-US" sz="2800" dirty="0"/>
          </a:p>
          <a:p>
            <a:r>
              <a:rPr lang="en-US" sz="2800" dirty="0"/>
              <a:t>Las </a:t>
            </a:r>
            <a:r>
              <a:rPr lang="en-US" sz="2800" dirty="0" err="1"/>
              <a:t>muertes</a:t>
            </a:r>
            <a:r>
              <a:rPr lang="en-US" sz="2800" dirty="0"/>
              <a:t> </a:t>
            </a:r>
            <a:r>
              <a:rPr lang="en-US" sz="2800" dirty="0" err="1"/>
              <a:t>por</a:t>
            </a:r>
            <a:r>
              <a:rPr lang="en-US" sz="2800" dirty="0"/>
              <a:t> </a:t>
            </a:r>
            <a:r>
              <a:rPr lang="en-US" sz="2800" dirty="0" err="1"/>
              <a:t>calor</a:t>
            </a:r>
            <a:r>
              <a:rPr lang="en-US" sz="2800" dirty="0"/>
              <a:t> </a:t>
            </a:r>
            <a:r>
              <a:rPr lang="en-US" sz="2800" dirty="0" err="1"/>
              <a:t>suelen</a:t>
            </a:r>
            <a:r>
              <a:rPr lang="en-US" sz="2800" dirty="0"/>
              <a:t> </a:t>
            </a:r>
            <a:r>
              <a:rPr lang="en-US" sz="2800" dirty="0" err="1"/>
              <a:t>ocurrir</a:t>
            </a:r>
            <a:r>
              <a:rPr lang="en-US" sz="2800" dirty="0"/>
              <a:t> </a:t>
            </a:r>
            <a:r>
              <a:rPr lang="en-US" sz="2800" dirty="0" err="1"/>
              <a:t>en</a:t>
            </a:r>
            <a:r>
              <a:rPr lang="en-US" sz="2800" dirty="0"/>
              <a:t> </a:t>
            </a:r>
            <a:r>
              <a:rPr lang="en-US" sz="2800" dirty="0" err="1"/>
              <a:t>empleados</a:t>
            </a:r>
            <a:r>
              <a:rPr lang="en-US" sz="2800" dirty="0"/>
              <a:t> </a:t>
            </a:r>
            <a:r>
              <a:rPr lang="en-US" sz="2800" dirty="0" err="1"/>
              <a:t>nuevos</a:t>
            </a:r>
            <a:r>
              <a:rPr lang="en-US" sz="2800" dirty="0"/>
              <a:t> o con </a:t>
            </a:r>
            <a:r>
              <a:rPr lang="en-US" sz="2800" dirty="0" err="1"/>
              <a:t>menos</a:t>
            </a:r>
            <a:r>
              <a:rPr lang="en-US" sz="2800" dirty="0"/>
              <a:t> </a:t>
            </a:r>
            <a:r>
              <a:rPr lang="en-US" sz="2800" dirty="0" err="1"/>
              <a:t>experiencia</a:t>
            </a:r>
            <a:endParaRPr lang="en-US" sz="2800" dirty="0"/>
          </a:p>
          <a:p>
            <a:r>
              <a:rPr lang="en-US" sz="2800" dirty="0"/>
              <a:t>Las </a:t>
            </a:r>
            <a:r>
              <a:rPr lang="en-US" sz="2800" dirty="0" err="1"/>
              <a:t>muertes</a:t>
            </a:r>
            <a:r>
              <a:rPr lang="en-US" sz="2800" dirty="0"/>
              <a:t> a </a:t>
            </a:r>
            <a:r>
              <a:rPr lang="en-US" sz="2800" dirty="0" err="1"/>
              <a:t>raíz</a:t>
            </a:r>
            <a:r>
              <a:rPr lang="en-US" sz="2800" dirty="0"/>
              <a:t> del </a:t>
            </a:r>
            <a:r>
              <a:rPr lang="en-US" sz="2800" dirty="0" err="1"/>
              <a:t>estrés</a:t>
            </a:r>
            <a:r>
              <a:rPr lang="en-US" sz="2800" dirty="0"/>
              <a:t> </a:t>
            </a:r>
            <a:r>
              <a:rPr lang="en-US" sz="2800" dirty="0" err="1"/>
              <a:t>por</a:t>
            </a:r>
            <a:r>
              <a:rPr lang="en-US" sz="2800" dirty="0"/>
              <a:t> </a:t>
            </a:r>
            <a:r>
              <a:rPr lang="en-US" sz="2800" dirty="0" err="1"/>
              <a:t>calor</a:t>
            </a:r>
            <a:r>
              <a:rPr lang="en-US" sz="2800" dirty="0"/>
              <a:t> </a:t>
            </a:r>
            <a:r>
              <a:rPr lang="en-US" sz="2800" dirty="0" err="1"/>
              <a:t>suelen</a:t>
            </a:r>
            <a:r>
              <a:rPr lang="en-US" sz="2800" dirty="0"/>
              <a:t> </a:t>
            </a:r>
            <a:r>
              <a:rPr lang="en-US" sz="2800" dirty="0" err="1"/>
              <a:t>ocurrir</a:t>
            </a:r>
            <a:r>
              <a:rPr lang="en-US" sz="2800" dirty="0"/>
              <a:t> </a:t>
            </a:r>
            <a:r>
              <a:rPr lang="en-US" sz="2800" dirty="0" err="1"/>
              <a:t>durante</a:t>
            </a:r>
            <a:r>
              <a:rPr lang="en-US" sz="2800" dirty="0"/>
              <a:t> </a:t>
            </a:r>
            <a:r>
              <a:rPr lang="en-US" sz="2800" dirty="0" err="1"/>
              <a:t>los</a:t>
            </a:r>
            <a:r>
              <a:rPr lang="en-US" sz="2800" dirty="0"/>
              <a:t> </a:t>
            </a:r>
            <a:r>
              <a:rPr lang="en-US" sz="2800" dirty="0" err="1"/>
              <a:t>primeros</a:t>
            </a:r>
            <a:r>
              <a:rPr lang="en-US" sz="2800" dirty="0"/>
              <a:t> </a:t>
            </a:r>
            <a:r>
              <a:rPr lang="en-US" sz="2800" dirty="0" err="1"/>
              <a:t>días</a:t>
            </a:r>
            <a:r>
              <a:rPr lang="en-US" sz="2800" dirty="0"/>
              <a:t> </a:t>
            </a:r>
            <a:r>
              <a:rPr lang="en-US" sz="2800" dirty="0" err="1"/>
              <a:t>en</a:t>
            </a:r>
            <a:r>
              <a:rPr lang="en-US" sz="2800" dirty="0"/>
              <a:t> </a:t>
            </a:r>
            <a:r>
              <a:rPr lang="en-US" sz="2800" dirty="0" err="1"/>
              <a:t>el</a:t>
            </a:r>
            <a:r>
              <a:rPr lang="en-US" sz="2800" dirty="0"/>
              <a:t> </a:t>
            </a:r>
            <a:r>
              <a:rPr lang="en-US" sz="2800" dirty="0" err="1"/>
              <a:t>trabajo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051730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1873C0-CE44-6870-1562-DE68B5AEC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La </a:t>
            </a:r>
            <a:r>
              <a:rPr lang="en-US" err="1"/>
              <a:t>necesidad</a:t>
            </a:r>
            <a:r>
              <a:rPr lang="en-US"/>
              <a:t> de </a:t>
            </a:r>
            <a:r>
              <a:rPr lang="en-US" err="1"/>
              <a:t>aclimatación</a:t>
            </a:r>
            <a:r>
              <a:rPr lang="en-US"/>
              <a:t>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BFBDBE-3E41-7D61-B26D-8A9133D985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999" y="1215483"/>
            <a:ext cx="11811001" cy="4225650"/>
          </a:xfrm>
        </p:spPr>
        <p:txBody>
          <a:bodyPr/>
          <a:lstStyle/>
          <a:p>
            <a:r>
              <a:rPr lang="en-US" sz="2200" dirty="0"/>
              <a:t>La </a:t>
            </a:r>
            <a:r>
              <a:rPr lang="en-US" sz="2200" dirty="0" err="1"/>
              <a:t>aclimatación</a:t>
            </a:r>
            <a:r>
              <a:rPr lang="en-US" sz="2200" dirty="0"/>
              <a:t> es </a:t>
            </a:r>
            <a:r>
              <a:rPr lang="en-US" sz="2200" dirty="0" err="1"/>
              <a:t>cuando</a:t>
            </a:r>
            <a:r>
              <a:rPr lang="en-US" sz="2200" dirty="0"/>
              <a:t> la </a:t>
            </a:r>
            <a:r>
              <a:rPr lang="en-US" sz="2200" dirty="0" err="1"/>
              <a:t>exposición</a:t>
            </a:r>
            <a:r>
              <a:rPr lang="en-US" sz="2200" dirty="0"/>
              <a:t> al </a:t>
            </a:r>
            <a:r>
              <a:rPr lang="en-US" sz="2200" dirty="0" err="1"/>
              <a:t>calor</a:t>
            </a:r>
            <a:r>
              <a:rPr lang="en-US" sz="2200" dirty="0"/>
              <a:t> causa </a:t>
            </a:r>
            <a:r>
              <a:rPr lang="en-US" sz="2200" dirty="0" err="1"/>
              <a:t>menos</a:t>
            </a:r>
            <a:r>
              <a:rPr lang="en-US" sz="2200" dirty="0"/>
              <a:t> </a:t>
            </a:r>
            <a:r>
              <a:rPr lang="en-US" sz="2200" dirty="0" err="1"/>
              <a:t>sobrecarga</a:t>
            </a:r>
            <a:r>
              <a:rPr lang="en-US" sz="2200" dirty="0"/>
              <a:t> al </a:t>
            </a:r>
            <a:r>
              <a:rPr lang="en-US" sz="2200" dirty="0" err="1"/>
              <a:t>corazón</a:t>
            </a:r>
            <a:r>
              <a:rPr lang="en-US" sz="2200" dirty="0"/>
              <a:t> y a </a:t>
            </a:r>
            <a:r>
              <a:rPr lang="en-US" sz="2200" dirty="0" err="1"/>
              <a:t>otros</a:t>
            </a:r>
            <a:r>
              <a:rPr lang="en-US" sz="2200" dirty="0"/>
              <a:t> </a:t>
            </a:r>
            <a:r>
              <a:rPr lang="en-US" sz="2200" dirty="0" err="1"/>
              <a:t>órganos</a:t>
            </a:r>
            <a:r>
              <a:rPr lang="en-US" sz="2200" dirty="0"/>
              <a:t> </a:t>
            </a:r>
            <a:r>
              <a:rPr lang="en-US" sz="2200" dirty="0" err="1"/>
              <a:t>vitales</a:t>
            </a:r>
            <a:r>
              <a:rPr lang="en-US" sz="2200" dirty="0"/>
              <a:t> </a:t>
            </a:r>
          </a:p>
          <a:p>
            <a:r>
              <a:rPr lang="en-US" sz="2200" dirty="0" err="1"/>
              <a:t>Mejora</a:t>
            </a:r>
            <a:r>
              <a:rPr lang="en-US" sz="2200" dirty="0"/>
              <a:t> la </a:t>
            </a:r>
            <a:r>
              <a:rPr lang="en-US" sz="2200" dirty="0" err="1"/>
              <a:t>sudoración</a:t>
            </a:r>
            <a:r>
              <a:rPr lang="en-US" sz="2200" dirty="0"/>
              <a:t> </a:t>
            </a:r>
            <a:r>
              <a:rPr lang="en-US" sz="2200" dirty="0">
                <a:sym typeface="Wingdings" panose="05000000000000000000" pitchFamily="2" charset="2"/>
              </a:rPr>
              <a:t></a:t>
            </a:r>
            <a:r>
              <a:rPr lang="en-US" sz="2200" dirty="0"/>
              <a:t> lo </a:t>
            </a:r>
            <a:r>
              <a:rPr lang="en-US" sz="2200" dirty="0" err="1"/>
              <a:t>cual</a:t>
            </a:r>
            <a:r>
              <a:rPr lang="en-US" sz="2200" dirty="0"/>
              <a:t> </a:t>
            </a:r>
            <a:r>
              <a:rPr lang="en-US" sz="2200" dirty="0" err="1"/>
              <a:t>enfría</a:t>
            </a:r>
            <a:r>
              <a:rPr lang="en-US" sz="2200" dirty="0"/>
              <a:t> </a:t>
            </a:r>
            <a:r>
              <a:rPr lang="en-US" sz="2200" dirty="0" err="1"/>
              <a:t>el</a:t>
            </a:r>
            <a:r>
              <a:rPr lang="en-US" sz="2200" dirty="0"/>
              <a:t> </a:t>
            </a:r>
            <a:r>
              <a:rPr lang="en-US" sz="2200" dirty="0" err="1"/>
              <a:t>cuerpo</a:t>
            </a:r>
            <a:r>
              <a:rPr lang="en-US" sz="2200" dirty="0"/>
              <a:t> </a:t>
            </a:r>
            <a:r>
              <a:rPr lang="en-US" sz="2200" dirty="0" err="1"/>
              <a:t>más</a:t>
            </a:r>
            <a:r>
              <a:rPr lang="en-US" sz="2200" dirty="0"/>
              <a:t> </a:t>
            </a:r>
            <a:r>
              <a:rPr lang="en-US" sz="2200" dirty="0" err="1"/>
              <a:t>rápidamente</a:t>
            </a:r>
            <a:endParaRPr lang="en-US" sz="2200" dirty="0"/>
          </a:p>
          <a:p>
            <a:r>
              <a:rPr lang="en-US" sz="2200" dirty="0"/>
              <a:t>El sudor </a:t>
            </a:r>
            <a:r>
              <a:rPr lang="en-US" sz="2200" dirty="0" err="1"/>
              <a:t>contiene</a:t>
            </a:r>
            <a:r>
              <a:rPr lang="en-US" sz="2200" dirty="0"/>
              <a:t> </a:t>
            </a:r>
            <a:r>
              <a:rPr lang="en-US" sz="2200" dirty="0" err="1"/>
              <a:t>menos</a:t>
            </a:r>
            <a:r>
              <a:rPr lang="en-US" sz="2200" dirty="0"/>
              <a:t> </a:t>
            </a:r>
            <a:r>
              <a:rPr lang="en-US" sz="2200" dirty="0" err="1"/>
              <a:t>sal</a:t>
            </a:r>
            <a:r>
              <a:rPr lang="en-US" sz="2200" dirty="0"/>
              <a:t> </a:t>
            </a:r>
            <a:r>
              <a:rPr lang="en-US" sz="2200" dirty="0">
                <a:sym typeface="Wingdings" panose="05000000000000000000" pitchFamily="2" charset="2"/>
              </a:rPr>
              <a:t></a:t>
            </a:r>
            <a:r>
              <a:rPr lang="en-US" sz="2200" dirty="0"/>
              <a:t> hay </a:t>
            </a:r>
            <a:r>
              <a:rPr lang="en-US" sz="2200" dirty="0" err="1"/>
              <a:t>menos</a:t>
            </a:r>
            <a:r>
              <a:rPr lang="en-US" sz="2200" dirty="0"/>
              <a:t> </a:t>
            </a:r>
            <a:r>
              <a:rPr lang="en-US" sz="2200" dirty="0" err="1"/>
              <a:t>posibilidades</a:t>
            </a:r>
            <a:r>
              <a:rPr lang="en-US" sz="2200" dirty="0"/>
              <a:t> de </a:t>
            </a:r>
            <a:r>
              <a:rPr lang="en-US" sz="2200" dirty="0" err="1"/>
              <a:t>desarrollar</a:t>
            </a:r>
            <a:r>
              <a:rPr lang="en-US" sz="2200" dirty="0"/>
              <a:t> un </a:t>
            </a:r>
            <a:r>
              <a:rPr lang="en-US" sz="2200" dirty="0" err="1"/>
              <a:t>desequilibrio</a:t>
            </a:r>
            <a:r>
              <a:rPr lang="en-US" sz="2200" dirty="0"/>
              <a:t> </a:t>
            </a:r>
            <a:r>
              <a:rPr lang="en-US" sz="2200" dirty="0" err="1"/>
              <a:t>electrolítico</a:t>
            </a:r>
            <a:r>
              <a:rPr lang="en-US" sz="2200" dirty="0"/>
              <a:t> </a:t>
            </a:r>
          </a:p>
          <a:p>
            <a:r>
              <a:rPr lang="en-US" sz="2200" dirty="0"/>
              <a:t>El </a:t>
            </a:r>
            <a:r>
              <a:rPr lang="en-US" sz="2200" dirty="0" err="1"/>
              <a:t>cuerpo</a:t>
            </a:r>
            <a:r>
              <a:rPr lang="en-US" sz="2200" dirty="0"/>
              <a:t> </a:t>
            </a:r>
            <a:r>
              <a:rPr lang="en-US" sz="2200" dirty="0" err="1"/>
              <a:t>elimina</a:t>
            </a:r>
            <a:r>
              <a:rPr lang="en-US" sz="2200" dirty="0"/>
              <a:t> </a:t>
            </a:r>
            <a:r>
              <a:rPr lang="en-US" sz="2200" dirty="0" err="1"/>
              <a:t>el</a:t>
            </a:r>
            <a:r>
              <a:rPr lang="en-US" sz="2200" dirty="0"/>
              <a:t> </a:t>
            </a:r>
            <a:r>
              <a:rPr lang="en-US" sz="2200" dirty="0" err="1"/>
              <a:t>calor</a:t>
            </a:r>
            <a:r>
              <a:rPr lang="en-US" sz="2200" dirty="0"/>
              <a:t> con mayor </a:t>
            </a:r>
            <a:r>
              <a:rPr lang="en-US" sz="2200" dirty="0" err="1"/>
              <a:t>eficacia</a:t>
            </a:r>
            <a:r>
              <a:rPr lang="en-US" sz="2200" dirty="0"/>
              <a:t> </a:t>
            </a:r>
            <a:r>
              <a:rPr lang="en-US" sz="2200" dirty="0">
                <a:sym typeface="Wingdings" panose="05000000000000000000" pitchFamily="2" charset="2"/>
              </a:rPr>
              <a:t> </a:t>
            </a:r>
            <a:r>
              <a:rPr lang="en-US" sz="2200" dirty="0"/>
              <a:t>la </a:t>
            </a:r>
            <a:r>
              <a:rPr lang="en-US" sz="2200" dirty="0" err="1"/>
              <a:t>temperatura</a:t>
            </a:r>
            <a:r>
              <a:rPr lang="en-US" sz="2200" dirty="0"/>
              <a:t> del </a:t>
            </a:r>
            <a:r>
              <a:rPr lang="en-US" sz="2200" dirty="0" err="1"/>
              <a:t>cuerpo</a:t>
            </a:r>
            <a:r>
              <a:rPr lang="en-US" sz="2200" dirty="0"/>
              <a:t> </a:t>
            </a:r>
            <a:r>
              <a:rPr lang="en-US" sz="2200" dirty="0" err="1"/>
              <a:t>aumenta</a:t>
            </a:r>
            <a:r>
              <a:rPr lang="en-US" sz="2200" dirty="0"/>
              <a:t> </a:t>
            </a:r>
            <a:r>
              <a:rPr lang="en-US" sz="2200" dirty="0" err="1"/>
              <a:t>más</a:t>
            </a:r>
            <a:r>
              <a:rPr lang="en-US" sz="2200" dirty="0"/>
              <a:t> </a:t>
            </a:r>
            <a:r>
              <a:rPr lang="en-US" sz="2200" dirty="0" err="1"/>
              <a:t>despacio</a:t>
            </a:r>
            <a:endParaRPr lang="en-US" sz="2200" dirty="0"/>
          </a:p>
          <a:p>
            <a:r>
              <a:rPr lang="en-US" sz="2200" dirty="0" err="1"/>
              <a:t>Fluye</a:t>
            </a:r>
            <a:r>
              <a:rPr lang="en-US" sz="2200" dirty="0"/>
              <a:t> </a:t>
            </a:r>
            <a:r>
              <a:rPr lang="en-US" sz="2200" dirty="0" err="1"/>
              <a:t>más</a:t>
            </a:r>
            <a:r>
              <a:rPr lang="en-US" sz="2200" dirty="0"/>
              <a:t> </a:t>
            </a:r>
            <a:r>
              <a:rPr lang="en-US" sz="2200" dirty="0" err="1"/>
              <a:t>sangre</a:t>
            </a:r>
            <a:r>
              <a:rPr lang="en-US" sz="2200" dirty="0"/>
              <a:t> a la </a:t>
            </a:r>
            <a:r>
              <a:rPr lang="en-US" sz="2200" dirty="0" err="1"/>
              <a:t>piel</a:t>
            </a:r>
            <a:r>
              <a:rPr lang="en-US" sz="2200" dirty="0"/>
              <a:t> </a:t>
            </a:r>
            <a:r>
              <a:rPr lang="en-US" sz="2200" dirty="0">
                <a:sym typeface="Wingdings" panose="05000000000000000000" pitchFamily="2" charset="2"/>
              </a:rPr>
              <a:t></a:t>
            </a:r>
            <a:r>
              <a:rPr lang="en-US" sz="2200" dirty="0"/>
              <a:t> un </a:t>
            </a:r>
            <a:r>
              <a:rPr lang="en-US" sz="2200" dirty="0" err="1"/>
              <a:t>enfriamiento</a:t>
            </a:r>
            <a:r>
              <a:rPr lang="en-US" sz="2200" dirty="0"/>
              <a:t> </a:t>
            </a:r>
            <a:r>
              <a:rPr lang="en-US" sz="2200" dirty="0" err="1"/>
              <a:t>más</a:t>
            </a:r>
            <a:r>
              <a:rPr lang="en-US" sz="2200" dirty="0"/>
              <a:t> </a:t>
            </a:r>
            <a:r>
              <a:rPr lang="en-US" sz="2200" dirty="0" err="1"/>
              <a:t>eficaz</a:t>
            </a:r>
            <a:r>
              <a:rPr lang="en-US" sz="2200" dirty="0"/>
              <a:t> a </a:t>
            </a:r>
            <a:r>
              <a:rPr lang="en-US" sz="2200" dirty="0" err="1"/>
              <a:t>través</a:t>
            </a:r>
            <a:r>
              <a:rPr lang="en-US" sz="2200" dirty="0"/>
              <a:t> de la </a:t>
            </a:r>
            <a:r>
              <a:rPr lang="en-US" sz="2200" dirty="0" err="1"/>
              <a:t>piel</a:t>
            </a:r>
            <a:r>
              <a:rPr lang="en-US" sz="2200" dirty="0"/>
              <a:t> </a:t>
            </a:r>
          </a:p>
          <a:p>
            <a:r>
              <a:rPr lang="en-US" sz="2200" b="1" dirty="0"/>
              <a:t>Los </a:t>
            </a:r>
            <a:r>
              <a:rPr lang="en-US" sz="2200" b="1" dirty="0" err="1"/>
              <a:t>trabajadores</a:t>
            </a:r>
            <a:r>
              <a:rPr lang="en-US" sz="2200" b="1" dirty="0"/>
              <a:t> que </a:t>
            </a:r>
            <a:r>
              <a:rPr lang="en-US" sz="2200" b="1" dirty="0" err="1"/>
              <a:t>están</a:t>
            </a:r>
            <a:r>
              <a:rPr lang="en-US" sz="2200" b="1" dirty="0"/>
              <a:t> </a:t>
            </a:r>
            <a:r>
              <a:rPr lang="en-US" sz="2200" b="1" dirty="0" err="1"/>
              <a:t>aclimatados</a:t>
            </a:r>
            <a:r>
              <a:rPr lang="en-US" sz="2200" b="1" dirty="0"/>
              <a:t> </a:t>
            </a:r>
            <a:r>
              <a:rPr lang="en-US" sz="2200" b="1" dirty="0" err="1"/>
              <a:t>comienzan</a:t>
            </a:r>
            <a:r>
              <a:rPr lang="en-US" sz="2200" b="1" dirty="0"/>
              <a:t> a </a:t>
            </a:r>
            <a:r>
              <a:rPr lang="en-US" sz="2200" b="1" dirty="0" err="1"/>
              <a:t>sudar</a:t>
            </a:r>
            <a:r>
              <a:rPr lang="en-US" sz="2200" b="1" dirty="0"/>
              <a:t> </a:t>
            </a:r>
            <a:r>
              <a:rPr lang="en-US" sz="2200" b="1" dirty="0" err="1"/>
              <a:t>más</a:t>
            </a:r>
            <a:r>
              <a:rPr lang="en-US" sz="2200" b="1" dirty="0"/>
              <a:t> </a:t>
            </a:r>
            <a:r>
              <a:rPr lang="en-US" sz="2200" b="1" dirty="0" err="1"/>
              <a:t>rápido</a:t>
            </a:r>
            <a:r>
              <a:rPr lang="en-US" sz="2200" b="1" dirty="0"/>
              <a:t> y </a:t>
            </a:r>
            <a:r>
              <a:rPr lang="en-US" sz="2200" b="1" dirty="0" err="1"/>
              <a:t>sudan</a:t>
            </a:r>
            <a:r>
              <a:rPr lang="en-US" sz="2200" b="1" dirty="0"/>
              <a:t> </a:t>
            </a:r>
            <a:r>
              <a:rPr lang="en-US" sz="2200" b="1" dirty="0" err="1"/>
              <a:t>más</a:t>
            </a:r>
            <a:r>
              <a:rPr lang="en-US" sz="2200" dirty="0"/>
              <a:t>.</a:t>
            </a:r>
          </a:p>
          <a:p>
            <a:pPr lvl="1"/>
            <a:r>
              <a:rPr lang="en-US" sz="2200" b="1" dirty="0" err="1"/>
              <a:t>Necesitan</a:t>
            </a:r>
            <a:r>
              <a:rPr lang="en-US" sz="2200" b="1" dirty="0"/>
              <a:t> </a:t>
            </a:r>
            <a:r>
              <a:rPr lang="en-US" sz="2200" b="1" dirty="0" err="1"/>
              <a:t>más</a:t>
            </a:r>
            <a:r>
              <a:rPr lang="en-US" sz="2200" b="1" dirty="0"/>
              <a:t> </a:t>
            </a:r>
            <a:r>
              <a:rPr lang="en-US" sz="2200" b="1" dirty="0" err="1"/>
              <a:t>agua</a:t>
            </a:r>
            <a:r>
              <a:rPr lang="en-US" sz="2200" b="1" dirty="0"/>
              <a:t> </a:t>
            </a:r>
          </a:p>
          <a:p>
            <a:r>
              <a:rPr lang="en-US" sz="2200" dirty="0"/>
              <a:t>Los </a:t>
            </a:r>
            <a:r>
              <a:rPr lang="en-US" sz="2200" dirty="0" err="1"/>
              <a:t>trabajadores</a:t>
            </a:r>
            <a:r>
              <a:rPr lang="en-US" sz="2200" dirty="0"/>
              <a:t> </a:t>
            </a:r>
            <a:r>
              <a:rPr lang="en-US" sz="2200" dirty="0" err="1"/>
              <a:t>aumentan</a:t>
            </a:r>
            <a:r>
              <a:rPr lang="en-US" sz="2200" dirty="0"/>
              <a:t> </a:t>
            </a:r>
            <a:r>
              <a:rPr lang="en-US" sz="2200" dirty="0" err="1"/>
              <a:t>su</a:t>
            </a:r>
            <a:r>
              <a:rPr lang="en-US" sz="2200" dirty="0"/>
              <a:t> </a:t>
            </a:r>
            <a:r>
              <a:rPr lang="en-US" sz="2200" dirty="0" err="1"/>
              <a:t>capacidad</a:t>
            </a:r>
            <a:r>
              <a:rPr lang="en-US" sz="2200" dirty="0"/>
              <a:t> para </a:t>
            </a:r>
            <a:r>
              <a:rPr lang="en-US" sz="2200" dirty="0" err="1"/>
              <a:t>realizar</a:t>
            </a:r>
            <a:r>
              <a:rPr lang="en-US" sz="2200" dirty="0"/>
              <a:t> </a:t>
            </a:r>
            <a:r>
              <a:rPr lang="en-US" sz="2200" dirty="0" err="1"/>
              <a:t>tareas</a:t>
            </a:r>
            <a:r>
              <a:rPr lang="en-US" sz="2200" dirty="0"/>
              <a:t> </a:t>
            </a:r>
            <a:r>
              <a:rPr lang="en-US" sz="2200" dirty="0" err="1"/>
              <a:t>físicas</a:t>
            </a:r>
            <a:r>
              <a:rPr lang="en-US" sz="2200" dirty="0"/>
              <a:t> </a:t>
            </a:r>
            <a:r>
              <a:rPr lang="en-US" sz="2200" dirty="0" err="1"/>
              <a:t>en</a:t>
            </a:r>
            <a:r>
              <a:rPr lang="en-US" sz="2200" dirty="0"/>
              <a:t> ambientes </a:t>
            </a:r>
            <a:r>
              <a:rPr lang="en-US" sz="2200" dirty="0" err="1"/>
              <a:t>calurosos</a:t>
            </a:r>
            <a:r>
              <a:rPr lang="en-US" sz="2200" dirty="0"/>
              <a:t> con </a:t>
            </a:r>
            <a:r>
              <a:rPr lang="en-US" sz="2200" dirty="0" err="1"/>
              <a:t>comodidad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205569468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C01F1BE-F10B-2D42-73E2-F0F2C4010B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9" y="0"/>
            <a:ext cx="11430000" cy="1014761"/>
          </a:xfrm>
        </p:spPr>
        <p:txBody>
          <a:bodyPr/>
          <a:lstStyle/>
          <a:p>
            <a:r>
              <a:rPr lang="en-US"/>
              <a:t>La </a:t>
            </a:r>
            <a:r>
              <a:rPr lang="en-US" err="1"/>
              <a:t>necesidad</a:t>
            </a:r>
            <a:r>
              <a:rPr lang="en-US"/>
              <a:t> de </a:t>
            </a:r>
            <a:r>
              <a:rPr lang="en-US" err="1"/>
              <a:t>aclimatación</a:t>
            </a:r>
            <a:r>
              <a:rPr lang="en-US"/>
              <a:t> (</a:t>
            </a:r>
            <a:r>
              <a:rPr lang="en-US" err="1"/>
              <a:t>continuación</a:t>
            </a:r>
            <a:r>
              <a:rPr lang="en-US"/>
              <a:t>) 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D4B95E5-BBD9-E189-A9A6-412C82DC7C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999" y="982729"/>
            <a:ext cx="11157066" cy="4225650"/>
          </a:xfrm>
        </p:spPr>
        <p:txBody>
          <a:bodyPr/>
          <a:lstStyle/>
          <a:p>
            <a:r>
              <a:rPr lang="en-US" sz="2400" dirty="0" err="1"/>
              <a:t>Trabajador</a:t>
            </a:r>
            <a:r>
              <a:rPr lang="en-US" sz="2400" dirty="0"/>
              <a:t> </a:t>
            </a:r>
            <a:r>
              <a:rPr lang="en-US" sz="2400" dirty="0" err="1"/>
              <a:t>en</a:t>
            </a:r>
            <a:r>
              <a:rPr lang="en-US" sz="2400" dirty="0"/>
              <a:t> Florida, 28 </a:t>
            </a:r>
            <a:r>
              <a:rPr lang="en-US" sz="2400" dirty="0" err="1"/>
              <a:t>años</a:t>
            </a:r>
            <a:endParaRPr lang="en-US" sz="2400" dirty="0"/>
          </a:p>
          <a:p>
            <a:r>
              <a:rPr lang="en-US" sz="2400" dirty="0"/>
              <a:t>Se </a:t>
            </a:r>
            <a:r>
              <a:rPr lang="en-US" sz="2400" dirty="0" err="1"/>
              <a:t>trasladó</a:t>
            </a:r>
            <a:r>
              <a:rPr lang="en-US" sz="2400" dirty="0"/>
              <a:t> a </a:t>
            </a:r>
            <a:r>
              <a:rPr lang="en-US" sz="2400" dirty="0" err="1"/>
              <a:t>Estados</a:t>
            </a:r>
            <a:r>
              <a:rPr lang="en-US" sz="2400" dirty="0"/>
              <a:t> Unidos </a:t>
            </a:r>
            <a:r>
              <a:rPr lang="en-US" sz="2400" dirty="0" err="1"/>
              <a:t>el</a:t>
            </a:r>
            <a:r>
              <a:rPr lang="en-US" sz="2400" dirty="0"/>
              <a:t> 31 de </a:t>
            </a:r>
            <a:r>
              <a:rPr lang="en-US" sz="2400" dirty="0" err="1"/>
              <a:t>diciembre</a:t>
            </a:r>
            <a:r>
              <a:rPr lang="en-US" sz="2400" dirty="0"/>
              <a:t> de 2022</a:t>
            </a:r>
          </a:p>
          <a:p>
            <a:r>
              <a:rPr lang="en-US" sz="2400" dirty="0" err="1"/>
              <a:t>Su</a:t>
            </a:r>
            <a:r>
              <a:rPr lang="en-US" sz="2400" dirty="0"/>
              <a:t> primer día de </a:t>
            </a:r>
            <a:r>
              <a:rPr lang="en-US" sz="2400" dirty="0" err="1"/>
              <a:t>trabajo</a:t>
            </a:r>
            <a:r>
              <a:rPr lang="en-US" sz="2400" dirty="0"/>
              <a:t> </a:t>
            </a:r>
            <a:r>
              <a:rPr lang="en-US" sz="2400" dirty="0" err="1"/>
              <a:t>fue</a:t>
            </a:r>
            <a:r>
              <a:rPr lang="en-US" sz="2400" dirty="0"/>
              <a:t> </a:t>
            </a:r>
            <a:r>
              <a:rPr lang="en-US" sz="2400" dirty="0" err="1"/>
              <a:t>el</a:t>
            </a:r>
            <a:r>
              <a:rPr lang="en-US" sz="2400" dirty="0"/>
              <a:t> 1 de </a:t>
            </a:r>
            <a:r>
              <a:rPr lang="en-US" sz="2400" dirty="0" err="1"/>
              <a:t>enero</a:t>
            </a:r>
            <a:r>
              <a:rPr lang="en-US" sz="2400" dirty="0"/>
              <a:t> de 2023, </a:t>
            </a:r>
            <a:r>
              <a:rPr lang="en-US" sz="2400" dirty="0" err="1"/>
              <a:t>en</a:t>
            </a:r>
            <a:r>
              <a:rPr lang="en-US" sz="2400" dirty="0"/>
              <a:t> </a:t>
            </a:r>
            <a:r>
              <a:rPr lang="en-US" sz="2400" dirty="0" err="1"/>
              <a:t>una</a:t>
            </a:r>
            <a:r>
              <a:rPr lang="en-US" sz="2400" dirty="0"/>
              <a:t> </a:t>
            </a:r>
            <a:r>
              <a:rPr lang="en-US" sz="2400" dirty="0" err="1"/>
              <a:t>granja</a:t>
            </a:r>
            <a:r>
              <a:rPr lang="en-US" sz="2400" dirty="0"/>
              <a:t> de Parkland, FL </a:t>
            </a:r>
          </a:p>
          <a:p>
            <a:r>
              <a:rPr lang="en-US" sz="2400" dirty="0" err="1"/>
              <a:t>Pasó</a:t>
            </a:r>
            <a:r>
              <a:rPr lang="en-US" sz="2400" dirty="0"/>
              <a:t> </a:t>
            </a:r>
            <a:r>
              <a:rPr lang="en-US" sz="2400" dirty="0" err="1"/>
              <a:t>cinco</a:t>
            </a:r>
            <a:r>
              <a:rPr lang="en-US" sz="2400" dirty="0"/>
              <a:t> horas </a:t>
            </a:r>
            <a:r>
              <a:rPr lang="en-US" sz="2400" dirty="0" err="1"/>
              <a:t>arrancando</a:t>
            </a:r>
            <a:r>
              <a:rPr lang="en-US" sz="2400" dirty="0"/>
              <a:t> malas </a:t>
            </a:r>
            <a:r>
              <a:rPr lang="en-US" sz="2400" dirty="0" err="1"/>
              <a:t>hierbas</a:t>
            </a:r>
            <a:r>
              <a:rPr lang="en-US" sz="2400" dirty="0"/>
              <a:t>, </a:t>
            </a:r>
            <a:r>
              <a:rPr lang="en-US" sz="2400" dirty="0" err="1"/>
              <a:t>poniendo</a:t>
            </a:r>
            <a:r>
              <a:rPr lang="en-US" sz="2400" dirty="0"/>
              <a:t> </a:t>
            </a:r>
            <a:r>
              <a:rPr lang="en-US" sz="2400" dirty="0" err="1"/>
              <a:t>estacas</a:t>
            </a:r>
            <a:r>
              <a:rPr lang="en-US" sz="2400" dirty="0"/>
              <a:t> de </a:t>
            </a:r>
            <a:r>
              <a:rPr lang="en-US" sz="2400" dirty="0" err="1"/>
              <a:t>madera</a:t>
            </a:r>
            <a:r>
              <a:rPr lang="en-US" sz="2400" dirty="0"/>
              <a:t> </a:t>
            </a:r>
            <a:r>
              <a:rPr lang="en-US" sz="2400" dirty="0" err="1"/>
              <a:t>alrededor</a:t>
            </a:r>
            <a:r>
              <a:rPr lang="en-US" sz="2400" dirty="0"/>
              <a:t> de las </a:t>
            </a:r>
            <a:r>
              <a:rPr lang="en-US" sz="2400" dirty="0" err="1"/>
              <a:t>verduras</a:t>
            </a:r>
            <a:endParaRPr lang="en-US" sz="2400" dirty="0"/>
          </a:p>
          <a:p>
            <a:r>
              <a:rPr lang="en-US" sz="2400" dirty="0"/>
              <a:t>El </a:t>
            </a:r>
            <a:r>
              <a:rPr lang="en-US" sz="2400" dirty="0" err="1"/>
              <a:t>índice</a:t>
            </a:r>
            <a:r>
              <a:rPr lang="en-US" sz="2400" dirty="0"/>
              <a:t> de </a:t>
            </a:r>
            <a:r>
              <a:rPr lang="en-US" sz="2400" dirty="0" err="1"/>
              <a:t>calor</a:t>
            </a:r>
            <a:r>
              <a:rPr lang="en-US" sz="2400" dirty="0"/>
              <a:t> era de </a:t>
            </a:r>
            <a:r>
              <a:rPr lang="en-US" sz="2400" dirty="0" err="1"/>
              <a:t>unos</a:t>
            </a:r>
            <a:r>
              <a:rPr lang="en-US" sz="2400" dirty="0"/>
              <a:t> 90 </a:t>
            </a:r>
            <a:r>
              <a:rPr lang="en-US" sz="2400" dirty="0" err="1"/>
              <a:t>grados</a:t>
            </a:r>
            <a:endParaRPr lang="en-US" sz="2400" dirty="0"/>
          </a:p>
          <a:p>
            <a:r>
              <a:rPr lang="en-US" sz="2400" dirty="0" err="1"/>
              <a:t>Luchaba</a:t>
            </a:r>
            <a:r>
              <a:rPr lang="en-US" sz="2400" dirty="0"/>
              <a:t> </a:t>
            </a:r>
            <a:r>
              <a:rPr lang="en-US" sz="2400" dirty="0" err="1"/>
              <a:t>por</a:t>
            </a:r>
            <a:r>
              <a:rPr lang="en-US" sz="2400" dirty="0"/>
              <a:t> </a:t>
            </a:r>
            <a:r>
              <a:rPr lang="en-US" sz="2400" dirty="0" err="1"/>
              <a:t>seguir</a:t>
            </a:r>
            <a:r>
              <a:rPr lang="en-US" sz="2400" dirty="0"/>
              <a:t> </a:t>
            </a:r>
            <a:r>
              <a:rPr lang="en-US" sz="2400" dirty="0" err="1"/>
              <a:t>el</a:t>
            </a:r>
            <a:r>
              <a:rPr lang="en-US" sz="2400" dirty="0"/>
              <a:t> </a:t>
            </a:r>
            <a:r>
              <a:rPr lang="en-US" sz="2400" dirty="0" err="1"/>
              <a:t>ritmo</a:t>
            </a:r>
            <a:r>
              <a:rPr lang="en-US" sz="2400" dirty="0"/>
              <a:t> </a:t>
            </a:r>
            <a:r>
              <a:rPr lang="en-US" sz="2400" dirty="0" err="1"/>
              <a:t>más</a:t>
            </a:r>
            <a:r>
              <a:rPr lang="en-US" sz="2400" dirty="0"/>
              <a:t> </a:t>
            </a:r>
            <a:r>
              <a:rPr lang="en-US" sz="2400" dirty="0" err="1"/>
              <a:t>rápido</a:t>
            </a:r>
            <a:r>
              <a:rPr lang="en-US" sz="2400" dirty="0"/>
              <a:t> de </a:t>
            </a:r>
            <a:r>
              <a:rPr lang="en-US" sz="2400" dirty="0" err="1"/>
              <a:t>los</a:t>
            </a:r>
            <a:r>
              <a:rPr lang="en-US" sz="2400" dirty="0"/>
              <a:t> </a:t>
            </a:r>
            <a:r>
              <a:rPr lang="en-US" sz="2400" dirty="0" err="1"/>
              <a:t>demás</a:t>
            </a:r>
            <a:r>
              <a:rPr lang="en-US" sz="2400" dirty="0"/>
              <a:t> </a:t>
            </a:r>
            <a:r>
              <a:rPr lang="en-US" sz="2400" dirty="0" err="1"/>
              <a:t>trabajadores</a:t>
            </a:r>
            <a:endParaRPr lang="en-US" sz="2400" dirty="0"/>
          </a:p>
          <a:p>
            <a:r>
              <a:rPr lang="en-US" sz="2400" dirty="0"/>
              <a:t>Se </a:t>
            </a:r>
            <a:r>
              <a:rPr lang="en-US" sz="2400" dirty="0" err="1"/>
              <a:t>quejaba</a:t>
            </a:r>
            <a:r>
              <a:rPr lang="en-US" sz="2400" dirty="0"/>
              <a:t> de </a:t>
            </a:r>
            <a:r>
              <a:rPr lang="en-US" sz="2400" dirty="0" err="1"/>
              <a:t>fatiga</a:t>
            </a:r>
            <a:r>
              <a:rPr lang="en-US" sz="2400" dirty="0"/>
              <a:t> y dolor </a:t>
            </a:r>
            <a:r>
              <a:rPr lang="en-US" sz="2400" dirty="0" err="1"/>
              <a:t>en</a:t>
            </a:r>
            <a:r>
              <a:rPr lang="en-US" sz="2400" dirty="0"/>
              <a:t> las </a:t>
            </a:r>
            <a:r>
              <a:rPr lang="en-US" sz="2400" dirty="0" err="1"/>
              <a:t>piernas</a:t>
            </a:r>
            <a:endParaRPr lang="en-US" sz="2400" dirty="0"/>
          </a:p>
          <a:p>
            <a:r>
              <a:rPr lang="en-US" sz="2400" dirty="0" err="1"/>
              <a:t>Fue</a:t>
            </a:r>
            <a:r>
              <a:rPr lang="en-US" sz="2400" dirty="0"/>
              <a:t> </a:t>
            </a:r>
            <a:r>
              <a:rPr lang="en-US" sz="2400" dirty="0" err="1"/>
              <a:t>encontrado</a:t>
            </a:r>
            <a:r>
              <a:rPr lang="en-US" sz="2400" dirty="0"/>
              <a:t> </a:t>
            </a:r>
            <a:r>
              <a:rPr lang="en-US" sz="2400" dirty="0" err="1"/>
              <a:t>inconsciente</a:t>
            </a:r>
            <a:r>
              <a:rPr lang="en-US" sz="2400" dirty="0"/>
              <a:t> </a:t>
            </a:r>
            <a:r>
              <a:rPr lang="en-US" sz="2400" dirty="0" err="1"/>
              <a:t>en</a:t>
            </a:r>
            <a:r>
              <a:rPr lang="en-US" sz="2400" dirty="0"/>
              <a:t> </a:t>
            </a:r>
            <a:r>
              <a:rPr lang="en-US" sz="2400" dirty="0" err="1"/>
              <a:t>una</a:t>
            </a:r>
            <a:r>
              <a:rPr lang="en-US" sz="2400" dirty="0"/>
              <a:t> zanja de </a:t>
            </a:r>
            <a:r>
              <a:rPr lang="en-US" sz="2400" dirty="0" err="1"/>
              <a:t>drenaje</a:t>
            </a:r>
            <a:r>
              <a:rPr lang="en-US" sz="2400" dirty="0"/>
              <a:t> poco profunda</a:t>
            </a:r>
          </a:p>
          <a:p>
            <a:r>
              <a:rPr lang="en-US" sz="2400" dirty="0"/>
              <a:t>La </a:t>
            </a:r>
            <a:r>
              <a:rPr lang="en-US" sz="2400" dirty="0" err="1"/>
              <a:t>empresa</a:t>
            </a:r>
            <a:r>
              <a:rPr lang="en-US" sz="2400" dirty="0"/>
              <a:t> </a:t>
            </a:r>
            <a:r>
              <a:rPr lang="en-US" sz="2400" dirty="0" err="1"/>
              <a:t>fue</a:t>
            </a:r>
            <a:r>
              <a:rPr lang="en-US" sz="2400" dirty="0"/>
              <a:t> </a:t>
            </a:r>
            <a:r>
              <a:rPr lang="en-US" sz="2400" dirty="0" err="1"/>
              <a:t>citada</a:t>
            </a:r>
            <a:r>
              <a:rPr lang="en-US" sz="2400" dirty="0"/>
              <a:t> </a:t>
            </a:r>
            <a:r>
              <a:rPr lang="en-US" sz="2400" dirty="0" err="1"/>
              <a:t>por</a:t>
            </a:r>
            <a:r>
              <a:rPr lang="en-US" sz="2400" dirty="0"/>
              <a:t> la OSHA</a:t>
            </a:r>
          </a:p>
          <a:p>
            <a:r>
              <a:rPr lang="en-US" sz="2400" dirty="0"/>
              <a:t>Fuente: </a:t>
            </a:r>
            <a:r>
              <a:rPr lang="en-US" sz="2400" dirty="0" err="1"/>
              <a:t>Comunicado</a:t>
            </a:r>
            <a:r>
              <a:rPr lang="en-US" sz="2400" dirty="0"/>
              <a:t> de </a:t>
            </a:r>
            <a:r>
              <a:rPr lang="en-US" sz="2400" dirty="0" err="1"/>
              <a:t>prensa</a:t>
            </a:r>
            <a:r>
              <a:rPr lang="en-US" sz="2400" dirty="0"/>
              <a:t> de la OSHA - </a:t>
            </a:r>
            <a:r>
              <a:rPr lang="en-US" sz="2400" dirty="0" err="1"/>
              <a:t>Región</a:t>
            </a:r>
            <a:r>
              <a:rPr lang="en-US" sz="2400" dirty="0"/>
              <a:t> IV, 28 de </a:t>
            </a:r>
            <a:r>
              <a:rPr lang="en-US" sz="2400" dirty="0" err="1"/>
              <a:t>junio</a:t>
            </a:r>
            <a:r>
              <a:rPr lang="en-US" sz="2400" dirty="0"/>
              <a:t> de 2023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355384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545FE4-76A1-A573-1440-A49CC4354A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Cómo</a:t>
            </a:r>
            <a:r>
              <a:rPr lang="en-US"/>
              <a:t> </a:t>
            </a:r>
            <a:r>
              <a:rPr lang="en-US" err="1"/>
              <a:t>aclimatar</a:t>
            </a:r>
            <a:r>
              <a:rPr lang="en-US"/>
              <a:t> a </a:t>
            </a:r>
            <a:r>
              <a:rPr lang="en-US" err="1"/>
              <a:t>los</a:t>
            </a:r>
            <a:r>
              <a:rPr lang="en-US"/>
              <a:t> </a:t>
            </a:r>
            <a:r>
              <a:rPr lang="en-US" err="1"/>
              <a:t>empleados</a:t>
            </a:r>
            <a:r>
              <a:rPr lang="en-US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01FC1D-51DF-6E8B-8BB3-4934BB2BAA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215485"/>
            <a:ext cx="10402614" cy="4225650"/>
          </a:xfrm>
        </p:spPr>
        <p:txBody>
          <a:bodyPr/>
          <a:lstStyle/>
          <a:p>
            <a:r>
              <a:rPr lang="en-US" sz="2200" dirty="0"/>
              <a:t>Vaya </a:t>
            </a:r>
            <a:r>
              <a:rPr lang="en-US" sz="2200" dirty="0" err="1"/>
              <a:t>aumentando</a:t>
            </a:r>
            <a:r>
              <a:rPr lang="en-US" sz="2200" dirty="0"/>
              <a:t> </a:t>
            </a:r>
            <a:r>
              <a:rPr lang="en-US" sz="2200" dirty="0" err="1"/>
              <a:t>gradualmente</a:t>
            </a:r>
            <a:r>
              <a:rPr lang="en-US" sz="2200" dirty="0"/>
              <a:t> </a:t>
            </a:r>
            <a:r>
              <a:rPr lang="en-US" sz="2200" dirty="0" err="1"/>
              <a:t>el</a:t>
            </a:r>
            <a:r>
              <a:rPr lang="en-US" sz="2200" dirty="0"/>
              <a:t> </a:t>
            </a:r>
            <a:r>
              <a:rPr lang="en-US" sz="2200" dirty="0" err="1"/>
              <a:t>tiempo</a:t>
            </a:r>
            <a:r>
              <a:rPr lang="en-US" sz="2200" dirty="0"/>
              <a:t> que </a:t>
            </a:r>
            <a:r>
              <a:rPr lang="en-US" sz="2200" dirty="0" err="1"/>
              <a:t>pasan</a:t>
            </a:r>
            <a:r>
              <a:rPr lang="en-US" sz="2200" dirty="0"/>
              <a:t> </a:t>
            </a:r>
            <a:r>
              <a:rPr lang="en-US" sz="2200" dirty="0" err="1"/>
              <a:t>los</a:t>
            </a:r>
            <a:r>
              <a:rPr lang="en-US" sz="2200" dirty="0"/>
              <a:t> </a:t>
            </a:r>
            <a:r>
              <a:rPr lang="en-US" sz="2200" dirty="0" err="1"/>
              <a:t>trabajadores</a:t>
            </a:r>
            <a:r>
              <a:rPr lang="en-US" sz="2200" dirty="0"/>
              <a:t> </a:t>
            </a:r>
            <a:r>
              <a:rPr lang="en-US" sz="2200" dirty="0" err="1"/>
              <a:t>en</a:t>
            </a:r>
            <a:r>
              <a:rPr lang="en-US" sz="2200" dirty="0"/>
              <a:t> </a:t>
            </a:r>
            <a:r>
              <a:rPr lang="en-US" sz="2200" dirty="0" err="1"/>
              <a:t>condiciones</a:t>
            </a:r>
            <a:r>
              <a:rPr lang="en-US" sz="2200" dirty="0"/>
              <a:t> de </a:t>
            </a:r>
            <a:r>
              <a:rPr lang="en-US" sz="2200" dirty="0" err="1"/>
              <a:t>calor</a:t>
            </a:r>
            <a:r>
              <a:rPr lang="en-US" sz="2200" dirty="0"/>
              <a:t> a lo largo de 1-2 </a:t>
            </a:r>
            <a:r>
              <a:rPr lang="en-US" sz="2200" dirty="0" err="1"/>
              <a:t>semanas</a:t>
            </a:r>
            <a:endParaRPr lang="en-US" sz="2200" dirty="0"/>
          </a:p>
          <a:p>
            <a:pPr marL="385762" indent="-342900"/>
            <a:r>
              <a:rPr lang="en-US" sz="2500" dirty="0"/>
              <a:t>Para </a:t>
            </a:r>
            <a:r>
              <a:rPr lang="en-US" sz="2500" dirty="0" err="1"/>
              <a:t>los</a:t>
            </a:r>
            <a:r>
              <a:rPr lang="en-US" sz="2500" dirty="0"/>
              <a:t> </a:t>
            </a:r>
            <a:r>
              <a:rPr lang="en-US" sz="2500" dirty="0" err="1"/>
              <a:t>nuevos</a:t>
            </a:r>
            <a:r>
              <a:rPr lang="en-US" sz="2500" dirty="0"/>
              <a:t> </a:t>
            </a:r>
            <a:r>
              <a:rPr lang="en-US" sz="2500" dirty="0" err="1"/>
              <a:t>empleados</a:t>
            </a:r>
            <a:r>
              <a:rPr lang="en-US" sz="2500" dirty="0"/>
              <a:t>, </a:t>
            </a:r>
            <a:r>
              <a:rPr lang="en-US" sz="2500" dirty="0" err="1"/>
              <a:t>el</a:t>
            </a:r>
            <a:r>
              <a:rPr lang="en-US" sz="2500" dirty="0"/>
              <a:t> </a:t>
            </a:r>
            <a:r>
              <a:rPr lang="en-US" sz="2500" dirty="0" err="1"/>
              <a:t>horario</a:t>
            </a:r>
            <a:r>
              <a:rPr lang="en-US" sz="2500" dirty="0"/>
              <a:t> </a:t>
            </a:r>
            <a:r>
              <a:rPr lang="en-US" sz="2500" dirty="0" err="1"/>
              <a:t>debe</a:t>
            </a:r>
            <a:r>
              <a:rPr lang="en-US" sz="2500" dirty="0"/>
              <a:t> ser:</a:t>
            </a:r>
          </a:p>
          <a:p>
            <a:pPr lvl="1"/>
            <a:r>
              <a:rPr lang="en-US" sz="2200" dirty="0"/>
              <a:t>La </a:t>
            </a:r>
            <a:r>
              <a:rPr lang="en-US" sz="2200" dirty="0" err="1"/>
              <a:t>duración</a:t>
            </a:r>
            <a:r>
              <a:rPr lang="en-US" sz="2200" dirty="0"/>
              <a:t> del </a:t>
            </a:r>
            <a:r>
              <a:rPr lang="en-US" sz="2200" dirty="0" err="1"/>
              <a:t>trabajo</a:t>
            </a:r>
            <a:r>
              <a:rPr lang="en-US" sz="2200" dirty="0"/>
              <a:t> </a:t>
            </a:r>
            <a:r>
              <a:rPr lang="en-US" sz="2200" dirty="0" err="1"/>
              <a:t>en</a:t>
            </a:r>
            <a:r>
              <a:rPr lang="en-US" sz="2200" dirty="0"/>
              <a:t> </a:t>
            </a:r>
            <a:r>
              <a:rPr lang="en-US" sz="2200" dirty="0" err="1"/>
              <a:t>el</a:t>
            </a:r>
            <a:r>
              <a:rPr lang="en-US" sz="2200" dirty="0"/>
              <a:t> </a:t>
            </a:r>
            <a:r>
              <a:rPr lang="en-US" sz="2200" dirty="0" err="1"/>
              <a:t>calor</a:t>
            </a:r>
            <a:r>
              <a:rPr lang="en-US" sz="2200" dirty="0"/>
              <a:t> no </a:t>
            </a:r>
            <a:r>
              <a:rPr lang="en-US" sz="2200" dirty="0" err="1"/>
              <a:t>debe</a:t>
            </a:r>
            <a:r>
              <a:rPr lang="en-US" sz="2200" dirty="0"/>
              <a:t> </a:t>
            </a:r>
            <a:r>
              <a:rPr lang="en-US" sz="2200" dirty="0" err="1"/>
              <a:t>superar</a:t>
            </a:r>
            <a:r>
              <a:rPr lang="en-US" sz="2200" dirty="0"/>
              <a:t> </a:t>
            </a:r>
            <a:r>
              <a:rPr lang="en-US" sz="2200" dirty="0" err="1"/>
              <a:t>el</a:t>
            </a:r>
            <a:r>
              <a:rPr lang="en-US" sz="2200" dirty="0"/>
              <a:t> 20% </a:t>
            </a:r>
            <a:r>
              <a:rPr lang="en-US" sz="2200" dirty="0" err="1"/>
              <a:t>en</a:t>
            </a:r>
            <a:r>
              <a:rPr lang="en-US" sz="2200" dirty="0"/>
              <a:t> </a:t>
            </a:r>
            <a:r>
              <a:rPr lang="en-US" sz="2200" dirty="0" err="1"/>
              <a:t>el</a:t>
            </a:r>
            <a:r>
              <a:rPr lang="en-US" sz="2200" dirty="0"/>
              <a:t> primer día </a:t>
            </a:r>
          </a:p>
          <a:p>
            <a:pPr lvl="1"/>
            <a:r>
              <a:rPr lang="en-US" sz="2200" dirty="0"/>
              <a:t>No </a:t>
            </a:r>
            <a:r>
              <a:rPr lang="en-US" sz="2200" dirty="0" err="1"/>
              <a:t>aumentar</a:t>
            </a:r>
            <a:r>
              <a:rPr lang="en-US" sz="2200" dirty="0"/>
              <a:t> </a:t>
            </a:r>
            <a:r>
              <a:rPr lang="en-US" sz="2200" dirty="0" err="1"/>
              <a:t>más</a:t>
            </a:r>
            <a:r>
              <a:rPr lang="en-US" sz="2200" dirty="0"/>
              <a:t> del 20% </a:t>
            </a:r>
            <a:r>
              <a:rPr lang="en-US" sz="2200" dirty="0" err="1"/>
              <a:t>en</a:t>
            </a:r>
            <a:r>
              <a:rPr lang="en-US" sz="2200" dirty="0"/>
              <a:t> </a:t>
            </a:r>
            <a:r>
              <a:rPr lang="en-US" sz="2200" dirty="0" err="1"/>
              <a:t>cada</a:t>
            </a:r>
            <a:r>
              <a:rPr lang="en-US" sz="2200" dirty="0"/>
              <a:t> día </a:t>
            </a:r>
            <a:r>
              <a:rPr lang="en-US" sz="2200" dirty="0" err="1"/>
              <a:t>adicional</a:t>
            </a:r>
            <a:endParaRPr lang="en-US" sz="2200" dirty="0"/>
          </a:p>
          <a:p>
            <a:r>
              <a:rPr lang="en-US" sz="2200" dirty="0"/>
              <a:t>El </a:t>
            </a:r>
            <a:r>
              <a:rPr lang="en-US" sz="2200" dirty="0" err="1"/>
              <a:t>horario</a:t>
            </a:r>
            <a:r>
              <a:rPr lang="en-US" sz="2200" dirty="0"/>
              <a:t> </a:t>
            </a:r>
            <a:r>
              <a:rPr lang="en-US" sz="2200" dirty="0" err="1"/>
              <a:t>debería</a:t>
            </a:r>
            <a:r>
              <a:rPr lang="en-US" sz="2200" dirty="0"/>
              <a:t> ser </a:t>
            </a:r>
            <a:r>
              <a:rPr lang="en-US" sz="2200" dirty="0" err="1"/>
              <a:t>el</a:t>
            </a:r>
            <a:r>
              <a:rPr lang="en-US" sz="2200" dirty="0"/>
              <a:t> </a:t>
            </a:r>
            <a:r>
              <a:rPr lang="en-US" sz="2200" dirty="0" err="1"/>
              <a:t>siguiente</a:t>
            </a:r>
            <a:r>
              <a:rPr lang="en-US" sz="2200" dirty="0"/>
              <a:t> para </a:t>
            </a:r>
            <a:r>
              <a:rPr lang="en-US" sz="2200" dirty="0" err="1"/>
              <a:t>los</a:t>
            </a:r>
            <a:r>
              <a:rPr lang="en-US" sz="2200" dirty="0"/>
              <a:t> </a:t>
            </a:r>
            <a:r>
              <a:rPr lang="en-US" sz="2200" dirty="0" err="1"/>
              <a:t>trabajadores</a:t>
            </a:r>
            <a:r>
              <a:rPr lang="en-US" sz="2200" dirty="0"/>
              <a:t> con </a:t>
            </a:r>
            <a:r>
              <a:rPr lang="en-US" sz="2200" dirty="0" err="1"/>
              <a:t>experiencia</a:t>
            </a:r>
            <a:r>
              <a:rPr lang="en-US" sz="2200" dirty="0"/>
              <a:t> previa:</a:t>
            </a:r>
          </a:p>
          <a:p>
            <a:pPr lvl="1"/>
            <a:r>
              <a:rPr lang="en-US" sz="2200" dirty="0"/>
              <a:t>No </a:t>
            </a:r>
            <a:r>
              <a:rPr lang="en-US" sz="2200" dirty="0" err="1"/>
              <a:t>más</a:t>
            </a:r>
            <a:r>
              <a:rPr lang="en-US" sz="2200" dirty="0"/>
              <a:t> del 50% de la </a:t>
            </a:r>
            <a:r>
              <a:rPr lang="en-US" sz="2200" dirty="0" err="1"/>
              <a:t>duración</a:t>
            </a:r>
            <a:r>
              <a:rPr lang="en-US" sz="2200" dirty="0"/>
              <a:t> normal del </a:t>
            </a:r>
            <a:r>
              <a:rPr lang="en-US" sz="2200" dirty="0" err="1"/>
              <a:t>trabajo</a:t>
            </a:r>
            <a:r>
              <a:rPr lang="en-US" sz="2200" dirty="0"/>
              <a:t> </a:t>
            </a:r>
            <a:r>
              <a:rPr lang="en-US" sz="2200" dirty="0" err="1"/>
              <a:t>en</a:t>
            </a:r>
            <a:r>
              <a:rPr lang="en-US" sz="2200" dirty="0"/>
              <a:t> </a:t>
            </a:r>
            <a:r>
              <a:rPr lang="en-US" sz="2200" dirty="0" err="1"/>
              <a:t>el</a:t>
            </a:r>
            <a:r>
              <a:rPr lang="en-US" sz="2200" dirty="0"/>
              <a:t> </a:t>
            </a:r>
            <a:r>
              <a:rPr lang="en-US" sz="2200" dirty="0" err="1"/>
              <a:t>calor</a:t>
            </a:r>
            <a:r>
              <a:rPr lang="en-US" sz="2200" dirty="0"/>
              <a:t> </a:t>
            </a:r>
            <a:r>
              <a:rPr lang="en-US" sz="2200" dirty="0" err="1"/>
              <a:t>el</a:t>
            </a:r>
            <a:r>
              <a:rPr lang="en-US" sz="2200" dirty="0"/>
              <a:t> día 1</a:t>
            </a:r>
          </a:p>
          <a:p>
            <a:pPr lvl="1"/>
            <a:r>
              <a:rPr lang="en-US" sz="2200" dirty="0"/>
              <a:t>No </a:t>
            </a:r>
            <a:r>
              <a:rPr lang="en-US" sz="2200" dirty="0" err="1"/>
              <a:t>más</a:t>
            </a:r>
            <a:r>
              <a:rPr lang="en-US" sz="2200" dirty="0"/>
              <a:t> del 60% </a:t>
            </a:r>
            <a:r>
              <a:rPr lang="en-US" sz="2200" dirty="0" err="1"/>
              <a:t>el</a:t>
            </a:r>
            <a:r>
              <a:rPr lang="en-US" sz="2200" dirty="0"/>
              <a:t> día 2</a:t>
            </a:r>
          </a:p>
          <a:p>
            <a:pPr lvl="1"/>
            <a:r>
              <a:rPr lang="en-US" sz="2200" dirty="0"/>
              <a:t>No </a:t>
            </a:r>
            <a:r>
              <a:rPr lang="en-US" sz="2200" dirty="0" err="1"/>
              <a:t>más</a:t>
            </a:r>
            <a:r>
              <a:rPr lang="en-US" sz="2200" dirty="0"/>
              <a:t> del 80% </a:t>
            </a:r>
            <a:r>
              <a:rPr lang="en-US" sz="2200" dirty="0" err="1"/>
              <a:t>el</a:t>
            </a:r>
            <a:r>
              <a:rPr lang="en-US" sz="2200" dirty="0"/>
              <a:t> día 3</a:t>
            </a:r>
          </a:p>
          <a:p>
            <a:pPr lvl="1"/>
            <a:r>
              <a:rPr lang="en-US" sz="2200" dirty="0"/>
              <a:t>No </a:t>
            </a:r>
            <a:r>
              <a:rPr lang="en-US" sz="2200" dirty="0" err="1"/>
              <a:t>más</a:t>
            </a:r>
            <a:r>
              <a:rPr lang="en-US" sz="2200" dirty="0"/>
              <a:t> del 100% </a:t>
            </a:r>
            <a:r>
              <a:rPr lang="en-US" sz="2200" dirty="0" err="1"/>
              <a:t>el</a:t>
            </a:r>
            <a:r>
              <a:rPr lang="en-US" sz="2200" dirty="0"/>
              <a:t> día 4</a:t>
            </a:r>
          </a:p>
          <a:p>
            <a:r>
              <a:rPr lang="en-US" sz="2200" dirty="0"/>
              <a:t>Los </a:t>
            </a:r>
            <a:r>
              <a:rPr lang="en-US" sz="2200" dirty="0" err="1"/>
              <a:t>nuevos</a:t>
            </a:r>
            <a:r>
              <a:rPr lang="en-US" sz="2200" dirty="0"/>
              <a:t> </a:t>
            </a:r>
            <a:r>
              <a:rPr lang="en-US" sz="2200" dirty="0" err="1"/>
              <a:t>empleados</a:t>
            </a:r>
            <a:r>
              <a:rPr lang="en-US" sz="2200" dirty="0"/>
              <a:t> </a:t>
            </a:r>
            <a:r>
              <a:rPr lang="en-US" sz="2200" dirty="0" err="1"/>
              <a:t>deben</a:t>
            </a:r>
            <a:r>
              <a:rPr lang="en-US" sz="2200" dirty="0"/>
              <a:t> ser </a:t>
            </a:r>
            <a:r>
              <a:rPr lang="en-US" sz="2200" dirty="0" err="1"/>
              <a:t>supervisados</a:t>
            </a:r>
            <a:r>
              <a:rPr lang="en-US" sz="2200" dirty="0"/>
              <a:t> </a:t>
            </a:r>
            <a:r>
              <a:rPr lang="en-US" sz="2200" dirty="0" err="1"/>
              <a:t>atentamentedurante</a:t>
            </a:r>
            <a:r>
              <a:rPr lang="en-US" sz="2200" dirty="0"/>
              <a:t> </a:t>
            </a:r>
            <a:r>
              <a:rPr lang="en-US" sz="2200" dirty="0" err="1"/>
              <a:t>los</a:t>
            </a:r>
            <a:r>
              <a:rPr lang="en-US" sz="2200" dirty="0"/>
              <a:t> </a:t>
            </a:r>
            <a:r>
              <a:rPr lang="en-US" sz="2200" dirty="0" err="1"/>
              <a:t>primeros</a:t>
            </a:r>
            <a:r>
              <a:rPr lang="en-US" sz="2200" dirty="0"/>
              <a:t> 14 días o hasta que </a:t>
            </a:r>
            <a:r>
              <a:rPr lang="en-US" sz="2200" dirty="0" err="1"/>
              <a:t>estén</a:t>
            </a:r>
            <a:r>
              <a:rPr lang="en-US" sz="2200" dirty="0"/>
              <a:t> </a:t>
            </a:r>
            <a:r>
              <a:rPr lang="en-US" sz="2200" dirty="0" err="1"/>
              <a:t>totalmente</a:t>
            </a:r>
            <a:r>
              <a:rPr lang="en-US" sz="2200" dirty="0"/>
              <a:t> </a:t>
            </a:r>
            <a:r>
              <a:rPr lang="en-US" sz="2200" dirty="0" err="1"/>
              <a:t>aclimatados</a:t>
            </a:r>
            <a:endParaRPr lang="en-US" sz="2200" dirty="0"/>
          </a:p>
          <a:p>
            <a:r>
              <a:rPr lang="en-US" sz="2200" dirty="0"/>
              <a:t>Se </a:t>
            </a:r>
            <a:r>
              <a:rPr lang="en-US" sz="2200" dirty="0" err="1"/>
              <a:t>necesita</a:t>
            </a:r>
            <a:r>
              <a:rPr lang="en-US" sz="2200" dirty="0"/>
              <a:t> </a:t>
            </a:r>
            <a:r>
              <a:rPr lang="en-US" sz="2200" dirty="0" err="1"/>
              <a:t>más</a:t>
            </a:r>
            <a:r>
              <a:rPr lang="en-US" sz="2200" dirty="0"/>
              <a:t> </a:t>
            </a:r>
            <a:r>
              <a:rPr lang="en-US" sz="2200" dirty="0" err="1"/>
              <a:t>tiempo</a:t>
            </a:r>
            <a:r>
              <a:rPr lang="en-US" sz="2200" dirty="0"/>
              <a:t> para </a:t>
            </a:r>
            <a:r>
              <a:rPr lang="en-US" sz="2200" dirty="0" err="1"/>
              <a:t>los</a:t>
            </a:r>
            <a:r>
              <a:rPr lang="en-US" sz="2200" dirty="0"/>
              <a:t> </a:t>
            </a:r>
            <a:r>
              <a:rPr lang="en-US" sz="2200" dirty="0" err="1"/>
              <a:t>trabajadores</a:t>
            </a:r>
            <a:r>
              <a:rPr lang="en-US" sz="2200" dirty="0"/>
              <a:t> </a:t>
            </a:r>
            <a:r>
              <a:rPr lang="en-US" sz="2200" dirty="0" err="1"/>
              <a:t>en</a:t>
            </a:r>
            <a:r>
              <a:rPr lang="en-US" sz="2200" dirty="0"/>
              <a:t> </a:t>
            </a:r>
            <a:r>
              <a:rPr lang="en-US" sz="2200" dirty="0" err="1"/>
              <a:t>baja</a:t>
            </a:r>
            <a:r>
              <a:rPr lang="en-US" sz="2200" dirty="0"/>
              <a:t> forma </a:t>
            </a:r>
            <a:r>
              <a:rPr lang="en-US" sz="2200" dirty="0" err="1"/>
              <a:t>física</a:t>
            </a:r>
            <a:r>
              <a:rPr lang="en-US" sz="22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1097314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57233E-BC8F-74B0-808C-A80B89CAA7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Pausas</a:t>
            </a:r>
            <a:r>
              <a:rPr lang="en-US"/>
              <a:t> de </a:t>
            </a:r>
            <a:r>
              <a:rPr lang="en-US" err="1"/>
              <a:t>descanso</a:t>
            </a:r>
            <a:r>
              <a:rPr lang="en-US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9D6D06-2850-62E8-CA08-54B6F386F7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999" y="1215485"/>
            <a:ext cx="11944611" cy="4225650"/>
          </a:xfrm>
        </p:spPr>
        <p:txBody>
          <a:bodyPr/>
          <a:lstStyle/>
          <a:p>
            <a:r>
              <a:rPr lang="en-US" sz="2800" dirty="0"/>
              <a:t>Los </a:t>
            </a:r>
            <a:r>
              <a:rPr lang="en-US" sz="2800" dirty="0" err="1"/>
              <a:t>trabajadores</a:t>
            </a:r>
            <a:r>
              <a:rPr lang="en-US" sz="2800" dirty="0"/>
              <a:t> </a:t>
            </a:r>
            <a:r>
              <a:rPr lang="en-US" sz="2800" dirty="0" err="1"/>
              <a:t>necesitan</a:t>
            </a:r>
            <a:r>
              <a:rPr lang="en-US" sz="2800" dirty="0"/>
              <a:t> </a:t>
            </a:r>
            <a:r>
              <a:rPr lang="en-US" sz="2800" dirty="0" err="1"/>
              <a:t>descansar</a:t>
            </a:r>
            <a:r>
              <a:rPr lang="en-US" sz="2800" dirty="0"/>
              <a:t> para </a:t>
            </a:r>
            <a:r>
              <a:rPr lang="en-US" sz="2800" dirty="0" err="1"/>
              <a:t>permitir</a:t>
            </a:r>
            <a:r>
              <a:rPr lang="en-US" sz="2800" dirty="0"/>
              <a:t> que </a:t>
            </a:r>
            <a:r>
              <a:rPr lang="en-US" sz="2800" dirty="0" err="1"/>
              <a:t>su</a:t>
            </a:r>
            <a:r>
              <a:rPr lang="en-US" sz="2800" dirty="0"/>
              <a:t> </a:t>
            </a:r>
            <a:r>
              <a:rPr lang="en-US" sz="2800" dirty="0" err="1"/>
              <a:t>cuerpo</a:t>
            </a:r>
            <a:r>
              <a:rPr lang="en-US" sz="2800" dirty="0"/>
              <a:t> se </a:t>
            </a:r>
            <a:r>
              <a:rPr lang="en-US" sz="2800" dirty="0" err="1"/>
              <a:t>refresque</a:t>
            </a:r>
            <a:endParaRPr lang="en-US" sz="2800" dirty="0"/>
          </a:p>
          <a:p>
            <a:r>
              <a:rPr lang="en-US" sz="2800" dirty="0"/>
              <a:t>Si un </a:t>
            </a:r>
            <a:r>
              <a:rPr lang="en-US" sz="2800" dirty="0" err="1"/>
              <a:t>trabajador</a:t>
            </a:r>
            <a:r>
              <a:rPr lang="en-US" sz="2800" dirty="0"/>
              <a:t> </a:t>
            </a:r>
            <a:r>
              <a:rPr lang="en-US" sz="2800" dirty="0" err="1"/>
              <a:t>siente</a:t>
            </a:r>
            <a:r>
              <a:rPr lang="en-US" sz="2800" dirty="0"/>
              <a:t> </a:t>
            </a:r>
            <a:r>
              <a:rPr lang="en-US" sz="2800" dirty="0" err="1"/>
              <a:t>molestias</a:t>
            </a:r>
            <a:r>
              <a:rPr lang="en-US" sz="2800" dirty="0"/>
              <a:t> </a:t>
            </a:r>
            <a:r>
              <a:rPr lang="en-US" sz="2800" dirty="0" err="1"/>
              <a:t>por</a:t>
            </a:r>
            <a:r>
              <a:rPr lang="en-US" sz="2800" dirty="0"/>
              <a:t> </a:t>
            </a:r>
            <a:r>
              <a:rPr lang="en-US" sz="2800" dirty="0" err="1"/>
              <a:t>el</a:t>
            </a:r>
            <a:r>
              <a:rPr lang="en-US" sz="2800" dirty="0"/>
              <a:t> </a:t>
            </a:r>
            <a:r>
              <a:rPr lang="en-US" sz="2800" dirty="0" err="1"/>
              <a:t>calor</a:t>
            </a:r>
            <a:r>
              <a:rPr lang="en-US" sz="2800" dirty="0"/>
              <a:t>, se le </a:t>
            </a:r>
            <a:r>
              <a:rPr lang="en-US" sz="2800" dirty="0" err="1"/>
              <a:t>debe</a:t>
            </a:r>
            <a:r>
              <a:rPr lang="en-US" sz="2800" dirty="0"/>
              <a:t> </a:t>
            </a:r>
            <a:r>
              <a:rPr lang="en-US" sz="2800" dirty="0" err="1"/>
              <a:t>permitir</a:t>
            </a:r>
            <a:r>
              <a:rPr lang="en-US" sz="2800" dirty="0"/>
              <a:t> que tome </a:t>
            </a:r>
            <a:r>
              <a:rPr lang="en-US" sz="2800" dirty="0" err="1"/>
              <a:t>pausas</a:t>
            </a:r>
            <a:r>
              <a:rPr lang="en-US" sz="2800" dirty="0"/>
              <a:t> para </a:t>
            </a:r>
            <a:r>
              <a:rPr lang="en-US" sz="2800" dirty="0" err="1"/>
              <a:t>descansar</a:t>
            </a:r>
            <a:r>
              <a:rPr lang="en-US" sz="2800" dirty="0"/>
              <a:t> y </a:t>
            </a:r>
            <a:r>
              <a:rPr lang="en-US" sz="2800" dirty="0" err="1"/>
              <a:t>beber</a:t>
            </a:r>
            <a:r>
              <a:rPr lang="en-US" sz="2800" dirty="0"/>
              <a:t> </a:t>
            </a:r>
            <a:r>
              <a:rPr lang="en-US" sz="2800" dirty="0" err="1"/>
              <a:t>agua</a:t>
            </a:r>
            <a:endParaRPr lang="en-US" sz="2800" dirty="0"/>
          </a:p>
          <a:p>
            <a:r>
              <a:rPr lang="en-US" sz="2800" dirty="0"/>
              <a:t>A </a:t>
            </a:r>
            <a:r>
              <a:rPr lang="en-US" sz="2800" dirty="0" err="1"/>
              <a:t>los</a:t>
            </a:r>
            <a:r>
              <a:rPr lang="en-US" sz="2800" dirty="0"/>
              <a:t> </a:t>
            </a:r>
            <a:r>
              <a:rPr lang="en-US" sz="2800" dirty="0" err="1"/>
              <a:t>trabajadores</a:t>
            </a:r>
            <a:r>
              <a:rPr lang="en-US" sz="2800" dirty="0"/>
              <a:t> </a:t>
            </a:r>
            <a:r>
              <a:rPr lang="en-US" sz="2800" dirty="0" err="1"/>
              <a:t>nuevos</a:t>
            </a:r>
            <a:r>
              <a:rPr lang="en-US" sz="2800" dirty="0"/>
              <a:t> y no </a:t>
            </a:r>
            <a:r>
              <a:rPr lang="en-US" sz="2800" dirty="0" err="1"/>
              <a:t>aclimatados</a:t>
            </a:r>
            <a:r>
              <a:rPr lang="en-US" sz="2800" dirty="0"/>
              <a:t> se les </a:t>
            </a:r>
            <a:r>
              <a:rPr lang="en-US" sz="2800" dirty="0" err="1"/>
              <a:t>debe</a:t>
            </a:r>
            <a:r>
              <a:rPr lang="en-US" sz="2800" dirty="0"/>
              <a:t> </a:t>
            </a:r>
            <a:r>
              <a:rPr lang="en-US" sz="2800" dirty="0" err="1"/>
              <a:t>asignar</a:t>
            </a:r>
            <a:r>
              <a:rPr lang="en-US" sz="2800" dirty="0"/>
              <a:t> un </a:t>
            </a:r>
            <a:r>
              <a:rPr lang="en-US" sz="2800" dirty="0" err="1"/>
              <a:t>trabajo</a:t>
            </a:r>
            <a:r>
              <a:rPr lang="en-US" sz="2800" dirty="0"/>
              <a:t> </a:t>
            </a:r>
            <a:r>
              <a:rPr lang="en-US" sz="2800" dirty="0" err="1"/>
              <a:t>más</a:t>
            </a:r>
            <a:r>
              <a:rPr lang="en-US" sz="2800" dirty="0"/>
              <a:t> </a:t>
            </a:r>
            <a:r>
              <a:rPr lang="en-US" sz="2800" dirty="0" err="1"/>
              <a:t>ligero</a:t>
            </a:r>
            <a:r>
              <a:rPr lang="en-US" sz="2800" dirty="0"/>
              <a:t> y </a:t>
            </a:r>
            <a:r>
              <a:rPr lang="en-US" sz="2800" dirty="0" err="1"/>
              <a:t>períodos</a:t>
            </a:r>
            <a:r>
              <a:rPr lang="en-US" sz="2800" dirty="0"/>
              <a:t> de </a:t>
            </a:r>
            <a:r>
              <a:rPr lang="en-US" sz="2800" dirty="0" err="1"/>
              <a:t>descanso</a:t>
            </a:r>
            <a:r>
              <a:rPr lang="en-US" sz="2800" dirty="0"/>
              <a:t> </a:t>
            </a:r>
            <a:r>
              <a:rPr lang="en-US" sz="2800" dirty="0" err="1"/>
              <a:t>más</a:t>
            </a:r>
            <a:r>
              <a:rPr lang="en-US" sz="2800" dirty="0"/>
              <a:t> largos y </a:t>
            </a:r>
            <a:r>
              <a:rPr lang="en-US" sz="2800" dirty="0" err="1"/>
              <a:t>frecuentes</a:t>
            </a:r>
            <a:endParaRPr lang="en-US" sz="2800" dirty="0"/>
          </a:p>
          <a:p>
            <a:r>
              <a:rPr lang="en-US" sz="2800" dirty="0"/>
              <a:t>Deben </a:t>
            </a:r>
            <a:r>
              <a:rPr lang="en-US" sz="2800" dirty="0" err="1"/>
              <a:t>acortarse</a:t>
            </a:r>
            <a:r>
              <a:rPr lang="en-US" sz="2800" dirty="0"/>
              <a:t> </a:t>
            </a:r>
            <a:r>
              <a:rPr lang="en-US" sz="2800" dirty="0" err="1"/>
              <a:t>los</a:t>
            </a:r>
            <a:r>
              <a:rPr lang="en-US" sz="2800" dirty="0"/>
              <a:t> </a:t>
            </a:r>
            <a:r>
              <a:rPr lang="en-US" sz="2800" dirty="0" err="1"/>
              <a:t>periodos</a:t>
            </a:r>
            <a:r>
              <a:rPr lang="en-US" sz="2800" dirty="0"/>
              <a:t> de </a:t>
            </a:r>
            <a:r>
              <a:rPr lang="en-US" sz="2800" dirty="0" err="1"/>
              <a:t>trabajo</a:t>
            </a:r>
            <a:r>
              <a:rPr lang="en-US" sz="2800" dirty="0"/>
              <a:t> y </a:t>
            </a:r>
            <a:r>
              <a:rPr lang="en-US" sz="2800" dirty="0" err="1"/>
              <a:t>aumentarse</a:t>
            </a:r>
            <a:r>
              <a:rPr lang="en-US" sz="2800" dirty="0"/>
              <a:t> </a:t>
            </a:r>
            <a:r>
              <a:rPr lang="en-US" sz="2800" dirty="0" err="1"/>
              <a:t>los</a:t>
            </a:r>
            <a:r>
              <a:rPr lang="en-US" sz="2800" dirty="0"/>
              <a:t> de </a:t>
            </a:r>
            <a:r>
              <a:rPr lang="en-US" sz="2800" dirty="0" err="1"/>
              <a:t>descanso</a:t>
            </a:r>
            <a:r>
              <a:rPr lang="en-US" sz="2800" dirty="0"/>
              <a:t>:</a:t>
            </a:r>
          </a:p>
          <a:p>
            <a:pPr lvl="1"/>
            <a:r>
              <a:rPr lang="en-US" sz="2500" dirty="0"/>
              <a:t>Al </a:t>
            </a:r>
            <a:r>
              <a:rPr lang="en-US" sz="2500" dirty="0" err="1"/>
              <a:t>aumentar</a:t>
            </a:r>
            <a:r>
              <a:rPr lang="en-US" sz="2500" dirty="0"/>
              <a:t> la </a:t>
            </a:r>
            <a:r>
              <a:rPr lang="en-US" sz="2500" dirty="0" err="1"/>
              <a:t>temperatura</a:t>
            </a:r>
            <a:r>
              <a:rPr lang="en-US" sz="2500" dirty="0"/>
              <a:t>, la </a:t>
            </a:r>
            <a:r>
              <a:rPr lang="en-US" sz="2500" dirty="0" err="1"/>
              <a:t>humedad</a:t>
            </a:r>
            <a:r>
              <a:rPr lang="en-US" sz="2500" dirty="0"/>
              <a:t> y la </a:t>
            </a:r>
            <a:r>
              <a:rPr lang="en-US" sz="2500" dirty="0" err="1"/>
              <a:t>exposición</a:t>
            </a:r>
            <a:r>
              <a:rPr lang="en-US" sz="2500" dirty="0"/>
              <a:t> al sol</a:t>
            </a:r>
          </a:p>
          <a:p>
            <a:pPr lvl="1"/>
            <a:r>
              <a:rPr lang="en-US" sz="2500" dirty="0" err="1"/>
              <a:t>Cuando</a:t>
            </a:r>
            <a:r>
              <a:rPr lang="en-US" sz="2500" dirty="0"/>
              <a:t> hay </a:t>
            </a:r>
            <a:r>
              <a:rPr lang="en-US" sz="2500" dirty="0" err="1"/>
              <a:t>poca</a:t>
            </a:r>
            <a:r>
              <a:rPr lang="en-US" sz="2500" dirty="0"/>
              <a:t> o </a:t>
            </a:r>
            <a:r>
              <a:rPr lang="en-US" sz="2500" dirty="0" err="1"/>
              <a:t>ninguna</a:t>
            </a:r>
            <a:r>
              <a:rPr lang="en-US" sz="2500" dirty="0"/>
              <a:t> </a:t>
            </a:r>
            <a:r>
              <a:rPr lang="en-US" sz="2500" dirty="0" err="1"/>
              <a:t>circulación</a:t>
            </a:r>
            <a:r>
              <a:rPr lang="en-US" sz="2500" dirty="0"/>
              <a:t> de </a:t>
            </a:r>
            <a:r>
              <a:rPr lang="en-US" sz="2500" dirty="0" err="1"/>
              <a:t>aire</a:t>
            </a:r>
            <a:endParaRPr lang="en-US" sz="2500" dirty="0"/>
          </a:p>
          <a:p>
            <a:pPr lvl="1"/>
            <a:r>
              <a:rPr lang="en-US" sz="2500" dirty="0"/>
              <a:t>Al </a:t>
            </a:r>
            <a:r>
              <a:rPr lang="en-US" sz="2500" dirty="0" err="1"/>
              <a:t>ponerse</a:t>
            </a:r>
            <a:r>
              <a:rPr lang="en-US" sz="2500" dirty="0"/>
              <a:t> </a:t>
            </a:r>
            <a:r>
              <a:rPr lang="en-US" sz="2500" dirty="0" err="1"/>
              <a:t>el</a:t>
            </a:r>
            <a:r>
              <a:rPr lang="en-US" sz="2500" dirty="0"/>
              <a:t> EPP (</a:t>
            </a:r>
            <a:r>
              <a:rPr lang="en-US" sz="2500" dirty="0" err="1"/>
              <a:t>ropa</a:t>
            </a:r>
            <a:r>
              <a:rPr lang="en-US" sz="2500" dirty="0"/>
              <a:t> o </a:t>
            </a:r>
            <a:r>
              <a:rPr lang="en-US" sz="2500" dirty="0" err="1"/>
              <a:t>equipo</a:t>
            </a:r>
            <a:r>
              <a:rPr lang="en-US" sz="2500" dirty="0"/>
              <a:t>).</a:t>
            </a:r>
          </a:p>
          <a:p>
            <a:pPr lvl="1"/>
            <a:r>
              <a:rPr lang="en-US" sz="2500" dirty="0"/>
              <a:t>Al </a:t>
            </a:r>
            <a:r>
              <a:rPr lang="en-US" sz="2500" dirty="0" err="1"/>
              <a:t>realizar</a:t>
            </a:r>
            <a:r>
              <a:rPr lang="en-US" sz="2500" dirty="0"/>
              <a:t> </a:t>
            </a:r>
            <a:r>
              <a:rPr lang="en-US" sz="2500" dirty="0" err="1"/>
              <a:t>trabajos</a:t>
            </a:r>
            <a:r>
              <a:rPr lang="en-US" sz="2500" dirty="0"/>
              <a:t> </a:t>
            </a:r>
            <a:r>
              <a:rPr lang="en-US" sz="2500" dirty="0" err="1"/>
              <a:t>más</a:t>
            </a:r>
            <a:r>
              <a:rPr lang="en-US" sz="2500" dirty="0"/>
              <a:t> </a:t>
            </a:r>
            <a:r>
              <a:rPr lang="en-US" sz="2500" dirty="0" err="1"/>
              <a:t>pesados</a:t>
            </a:r>
            <a:endParaRPr lang="en-US" sz="2500" dirty="0"/>
          </a:p>
          <a:p>
            <a:pPr lvl="1"/>
            <a:endParaRPr lang="en-US" sz="2500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796291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C75F9A-DC54-B6A1-48FA-BD2DBB51F8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Pausas</a:t>
            </a:r>
            <a:r>
              <a:rPr lang="en-US"/>
              <a:t> de </a:t>
            </a:r>
            <a:r>
              <a:rPr lang="en-US" err="1"/>
              <a:t>descanso</a:t>
            </a:r>
            <a:r>
              <a:rPr lang="en-US"/>
              <a:t> (</a:t>
            </a:r>
            <a:r>
              <a:rPr lang="en-US" err="1"/>
              <a:t>Continuación</a:t>
            </a:r>
            <a:r>
              <a:rPr lang="en-US"/>
              <a:t>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D2816A-EDB6-8756-493C-5D4563947F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215485"/>
            <a:ext cx="5987716" cy="4225650"/>
          </a:xfrm>
        </p:spPr>
        <p:txBody>
          <a:bodyPr/>
          <a:lstStyle/>
          <a:p>
            <a:r>
              <a:rPr lang="en-US" sz="2800" dirty="0"/>
              <a:t>Hay </a:t>
            </a:r>
            <a:r>
              <a:rPr lang="en-US" sz="2800" dirty="0" err="1"/>
              <a:t>una</a:t>
            </a:r>
            <a:r>
              <a:rPr lang="en-US" sz="2800" dirty="0"/>
              <a:t> </a:t>
            </a:r>
            <a:r>
              <a:rPr lang="en-US" sz="2800" dirty="0" err="1"/>
              <a:t>variedad</a:t>
            </a:r>
            <a:r>
              <a:rPr lang="en-US" sz="2800" dirty="0"/>
              <a:t> de </a:t>
            </a:r>
            <a:r>
              <a:rPr lang="en-US" sz="2800" dirty="0" err="1"/>
              <a:t>horarios</a:t>
            </a:r>
            <a:r>
              <a:rPr lang="en-US" sz="2800" dirty="0"/>
              <a:t> de </a:t>
            </a:r>
            <a:r>
              <a:rPr lang="en-US" sz="2800" dirty="0" err="1"/>
              <a:t>trabajo</a:t>
            </a:r>
            <a:r>
              <a:rPr lang="en-US" sz="2800" dirty="0"/>
              <a:t> y </a:t>
            </a:r>
            <a:r>
              <a:rPr lang="en-US" sz="2800" dirty="0" err="1"/>
              <a:t>descanso</a:t>
            </a:r>
            <a:r>
              <a:rPr lang="en-US" sz="2800" dirty="0"/>
              <a:t> </a:t>
            </a:r>
            <a:r>
              <a:rPr lang="en-US" sz="2800" dirty="0" err="1"/>
              <a:t>disponibles</a:t>
            </a:r>
            <a:r>
              <a:rPr lang="en-US" sz="2800" dirty="0"/>
              <a:t> que se </a:t>
            </a:r>
            <a:r>
              <a:rPr lang="en-US" sz="2800" dirty="0" err="1"/>
              <a:t>pueden</a:t>
            </a:r>
            <a:r>
              <a:rPr lang="en-US" sz="2800" dirty="0"/>
              <a:t> </a:t>
            </a:r>
            <a:r>
              <a:rPr lang="en-US" sz="2800" dirty="0" err="1"/>
              <a:t>adaptar</a:t>
            </a:r>
            <a:r>
              <a:rPr lang="en-US" sz="2800" dirty="0"/>
              <a:t> a </a:t>
            </a:r>
            <a:r>
              <a:rPr lang="en-US" sz="2800" dirty="0" err="1"/>
              <a:t>su</a:t>
            </a:r>
            <a:r>
              <a:rPr lang="en-US" sz="2800" dirty="0"/>
              <a:t> </a:t>
            </a:r>
            <a:r>
              <a:rPr lang="en-US" sz="2800" dirty="0" err="1"/>
              <a:t>lugar</a:t>
            </a:r>
            <a:r>
              <a:rPr lang="en-US" sz="2800" dirty="0"/>
              <a:t> de </a:t>
            </a:r>
            <a:r>
              <a:rPr lang="en-US" sz="2800" dirty="0" err="1"/>
              <a:t>trabajo</a:t>
            </a:r>
            <a:endParaRPr lang="en-US" sz="2800" dirty="0"/>
          </a:p>
          <a:p>
            <a:r>
              <a:rPr lang="en-US" sz="2800" dirty="0"/>
              <a:t> No es </a:t>
            </a:r>
            <a:r>
              <a:rPr lang="en-US" sz="2800" dirty="0" err="1"/>
              <a:t>suficiente</a:t>
            </a:r>
            <a:r>
              <a:rPr lang="en-US" sz="2800" dirty="0"/>
              <a:t> </a:t>
            </a:r>
            <a:r>
              <a:rPr lang="en-US" sz="2800" dirty="0" err="1"/>
              <a:t>considerar</a:t>
            </a:r>
            <a:r>
              <a:rPr lang="en-US" sz="2800" dirty="0"/>
              <a:t> </a:t>
            </a:r>
            <a:r>
              <a:rPr lang="en-US" sz="2800" dirty="0" err="1"/>
              <a:t>únicamente</a:t>
            </a:r>
            <a:r>
              <a:rPr lang="en-US" sz="2800" dirty="0"/>
              <a:t> </a:t>
            </a:r>
            <a:r>
              <a:rPr lang="en-US" sz="2800" dirty="0" err="1"/>
              <a:t>el</a:t>
            </a:r>
            <a:r>
              <a:rPr lang="en-US" sz="2800" dirty="0"/>
              <a:t> </a:t>
            </a:r>
            <a:r>
              <a:rPr lang="en-US" sz="2800" dirty="0" err="1"/>
              <a:t>ritmo</a:t>
            </a:r>
            <a:r>
              <a:rPr lang="en-US" sz="2800" dirty="0"/>
              <a:t> individual</a:t>
            </a:r>
            <a:endParaRPr lang="en-US" dirty="0"/>
          </a:p>
        </p:txBody>
      </p:sp>
      <p:pic>
        <p:nvPicPr>
          <p:cNvPr id="6" name="Picture 5" descr="This table is a work/rest schedule from the CDC. It is based off NIOSH’s Criteria for a Recommended Standard, Occupational Exposure to Heat and Hot Environments. ">
            <a:extLst>
              <a:ext uri="{FF2B5EF4-FFF2-40B4-BE49-F238E27FC236}">
                <a16:creationId xmlns:a16="http://schemas.microsoft.com/office/drawing/2014/main" id="{986CC562-9D8E-56A8-7C22-403ABB927D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10803" y="1021589"/>
            <a:ext cx="2620545" cy="4266003"/>
          </a:xfrm>
          <a:prstGeom prst="rect">
            <a:avLst/>
          </a:prstGeom>
        </p:spPr>
      </p:pic>
      <p:pic>
        <p:nvPicPr>
          <p:cNvPr id="10" name="Picture 9" descr="2 boxes showing that a worker performing heavy work in 104 degrees should work for 20 minutes and rest for 40 minutes, and that a worker performing moderate work at 108 degrees should use extreme caution, as risk for heat injury is high in this situation. ">
            <a:extLst>
              <a:ext uri="{FF2B5EF4-FFF2-40B4-BE49-F238E27FC236}">
                <a16:creationId xmlns:a16="http://schemas.microsoft.com/office/drawing/2014/main" id="{21E91496-08CB-2BAE-6AA3-4304EC069D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31349" y="3182112"/>
            <a:ext cx="2620545" cy="2063969"/>
          </a:xfrm>
          <a:prstGeom prst="rect">
            <a:avLst/>
          </a:prstGeom>
        </p:spPr>
      </p:pic>
      <p:pic>
        <p:nvPicPr>
          <p:cNvPr id="12" name="Picture 11" descr="Caption box stating that this table is from&#10;NIOSH’s Criteria for a Recommended Standard, Occupational Exposure to Heat and Hot Environments.  ">
            <a:extLst>
              <a:ext uri="{FF2B5EF4-FFF2-40B4-BE49-F238E27FC236}">
                <a16:creationId xmlns:a16="http://schemas.microsoft.com/office/drawing/2014/main" id="{293516D7-A134-E31B-3612-B978D9F3DEB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31740" y="5395870"/>
            <a:ext cx="6109319" cy="729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908914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50ED94-21AC-380B-1DF8-F5805D0571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Sombra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80EB36-8F8E-2555-5C64-33E726D584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Estos</a:t>
            </a:r>
            <a:r>
              <a:rPr lang="en-US" dirty="0"/>
              <a:t> </a:t>
            </a:r>
            <a:r>
              <a:rPr lang="en-US" dirty="0" err="1"/>
              <a:t>dispositivos</a:t>
            </a:r>
            <a:r>
              <a:rPr lang="en-US" dirty="0"/>
              <a:t> de </a:t>
            </a:r>
            <a:r>
              <a:rPr lang="en-US" dirty="0" err="1"/>
              <a:t>sombreado</a:t>
            </a:r>
            <a:r>
              <a:rPr lang="en-US" dirty="0"/>
              <a:t> </a:t>
            </a:r>
            <a:r>
              <a:rPr lang="en-US" dirty="0" err="1"/>
              <a:t>pueden</a:t>
            </a:r>
            <a:r>
              <a:rPr lang="en-US" dirty="0"/>
              <a:t> </a:t>
            </a:r>
            <a:r>
              <a:rPr lang="en-US" dirty="0" err="1"/>
              <a:t>utilizarse</a:t>
            </a:r>
            <a:r>
              <a:rPr lang="en-US" dirty="0"/>
              <a:t> para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enfriamiento</a:t>
            </a:r>
            <a:r>
              <a:rPr lang="en-US" dirty="0"/>
              <a:t>:</a:t>
            </a:r>
          </a:p>
          <a:p>
            <a:pPr lvl="1"/>
            <a:r>
              <a:rPr lang="en-US" sz="2400" dirty="0" err="1"/>
              <a:t>Carpas</a:t>
            </a:r>
            <a:endParaRPr lang="en-US" sz="2400" dirty="0"/>
          </a:p>
          <a:p>
            <a:pPr lvl="1"/>
            <a:r>
              <a:rPr lang="en-US" sz="2400" dirty="0" err="1"/>
              <a:t>Toldos</a:t>
            </a:r>
            <a:endParaRPr lang="en-US" sz="2400" dirty="0"/>
          </a:p>
          <a:p>
            <a:pPr lvl="1"/>
            <a:r>
              <a:rPr lang="en-US" sz="2400" dirty="0" err="1"/>
              <a:t>Sombrillas</a:t>
            </a:r>
            <a:endParaRPr lang="en-US" sz="2400" dirty="0"/>
          </a:p>
          <a:p>
            <a:pPr lvl="1"/>
            <a:r>
              <a:rPr lang="en-US" sz="2400" dirty="0" err="1"/>
              <a:t>Estructuras</a:t>
            </a:r>
            <a:r>
              <a:rPr lang="en-US" sz="2400" dirty="0"/>
              <a:t> </a:t>
            </a:r>
            <a:r>
              <a:rPr lang="en-US" sz="2400" dirty="0" err="1"/>
              <a:t>ventiladas</a:t>
            </a:r>
            <a:r>
              <a:rPr lang="en-US" sz="2400" dirty="0"/>
              <a:t> </a:t>
            </a:r>
            <a:r>
              <a:rPr lang="en-US" sz="2400" dirty="0" err="1"/>
              <a:t>por</a:t>
            </a:r>
            <a:r>
              <a:rPr lang="en-US" sz="2400" dirty="0"/>
              <a:t> </a:t>
            </a:r>
            <a:r>
              <a:rPr lang="en-US" sz="2400" dirty="0" err="1"/>
              <a:t>mecanismos</a:t>
            </a:r>
            <a:r>
              <a:rPr lang="en-US" sz="2400" dirty="0"/>
              <a:t> o </a:t>
            </a:r>
            <a:r>
              <a:rPr lang="en-US" sz="2400" dirty="0" err="1"/>
              <a:t>abiertas</a:t>
            </a:r>
            <a:r>
              <a:rPr lang="en-US" sz="2400" dirty="0"/>
              <a:t> al </a:t>
            </a:r>
            <a:r>
              <a:rPr lang="en-US" sz="2400" dirty="0" err="1"/>
              <a:t>movimiento</a:t>
            </a:r>
            <a:r>
              <a:rPr lang="en-US" sz="2400" dirty="0"/>
              <a:t> del </a:t>
            </a:r>
            <a:r>
              <a:rPr lang="en-US" sz="2400" dirty="0" err="1"/>
              <a:t>aire</a:t>
            </a:r>
            <a:endParaRPr lang="en-US" sz="2400" dirty="0"/>
          </a:p>
          <a:p>
            <a:r>
              <a:rPr lang="en-US" dirty="0" err="1"/>
              <a:t>Colóquela</a:t>
            </a:r>
            <a:r>
              <a:rPr lang="en-US" dirty="0"/>
              <a:t> con </a:t>
            </a:r>
            <a:r>
              <a:rPr lang="en-US" dirty="0" err="1"/>
              <a:t>antelación</a:t>
            </a:r>
            <a:endParaRPr lang="en-US" dirty="0"/>
          </a:p>
          <a:p>
            <a:r>
              <a:rPr lang="en-US" dirty="0"/>
              <a:t>Lo </a:t>
            </a:r>
            <a:r>
              <a:rPr lang="en-US" dirty="0" err="1"/>
              <a:t>más</a:t>
            </a:r>
            <a:r>
              <a:rPr lang="en-US" dirty="0"/>
              <a:t> </a:t>
            </a:r>
            <a:r>
              <a:rPr lang="en-US" dirty="0" err="1"/>
              <a:t>cerca</a:t>
            </a:r>
            <a:r>
              <a:rPr lang="en-US" dirty="0"/>
              <a:t> </a:t>
            </a:r>
            <a:r>
              <a:rPr lang="en-US" dirty="0" err="1"/>
              <a:t>posible</a:t>
            </a:r>
            <a:r>
              <a:rPr lang="en-US" dirty="0"/>
              <a:t> de la zona de </a:t>
            </a:r>
            <a:r>
              <a:rPr lang="en-US" dirty="0" err="1"/>
              <a:t>trabajo</a:t>
            </a:r>
            <a:endParaRPr lang="en-US" dirty="0"/>
          </a:p>
          <a:p>
            <a:r>
              <a:rPr lang="en-US" dirty="0"/>
              <a:t>Lo </a:t>
            </a:r>
            <a:r>
              <a:rPr lang="en-US" dirty="0" err="1"/>
              <a:t>suficientemente</a:t>
            </a:r>
            <a:r>
              <a:rPr lang="en-US" dirty="0"/>
              <a:t> </a:t>
            </a:r>
            <a:r>
              <a:rPr lang="en-US" dirty="0" err="1"/>
              <a:t>grandes</a:t>
            </a:r>
            <a:r>
              <a:rPr lang="en-US" dirty="0"/>
              <a:t> </a:t>
            </a:r>
            <a:r>
              <a:rPr lang="en-US" dirty="0" err="1"/>
              <a:t>como</a:t>
            </a:r>
            <a:r>
              <a:rPr lang="en-US" dirty="0"/>
              <a:t> para </a:t>
            </a:r>
            <a:r>
              <a:rPr lang="en-US" dirty="0" err="1"/>
              <a:t>acomodar</a:t>
            </a:r>
            <a:r>
              <a:rPr lang="en-US" dirty="0"/>
              <a:t> a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empleados</a:t>
            </a:r>
            <a:r>
              <a:rPr lang="en-US" dirty="0"/>
              <a:t> y </a:t>
            </a:r>
            <a:r>
              <a:rPr lang="en-US" dirty="0" err="1"/>
              <a:t>tener</a:t>
            </a:r>
            <a:r>
              <a:rPr lang="en-US" dirty="0"/>
              <a:t> </a:t>
            </a:r>
            <a:r>
              <a:rPr lang="en-US" dirty="0" err="1"/>
              <a:t>espacio</a:t>
            </a:r>
            <a:r>
              <a:rPr lang="en-US" dirty="0"/>
              <a:t> para responder a </a:t>
            </a:r>
            <a:r>
              <a:rPr lang="en-US" dirty="0" err="1"/>
              <a:t>emergencias</a:t>
            </a:r>
            <a:r>
              <a:rPr lang="en-US" dirty="0"/>
              <a:t> </a:t>
            </a:r>
          </a:p>
        </p:txBody>
      </p:sp>
      <p:pic>
        <p:nvPicPr>
          <p:cNvPr id="6" name="Picture Placeholder 5" descr="A white pop-up tent in a construction site used for shade. ">
            <a:extLst>
              <a:ext uri="{FF2B5EF4-FFF2-40B4-BE49-F238E27FC236}">
                <a16:creationId xmlns:a16="http://schemas.microsoft.com/office/drawing/2014/main" id="{7211B31A-B379-DA88-456A-9B5E3570AD35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24293" r="24293"/>
          <a:stretch>
            <a:fillRect/>
          </a:stretch>
        </p:blipFill>
        <p:spPr>
          <a:xfrm>
            <a:off x="7804150" y="1087438"/>
            <a:ext cx="3733800" cy="4148137"/>
          </a:xfrm>
        </p:spPr>
      </p:pic>
    </p:spTree>
    <p:extLst>
      <p:ext uri="{BB962C8B-B14F-4D97-AF65-F5344CB8AC3E}">
        <p14:creationId xmlns:p14="http://schemas.microsoft.com/office/powerpoint/2010/main" val="19355711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C73409-4C09-54DA-049A-9CD95DC9C7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200722"/>
            <a:ext cx="11430000" cy="1014761"/>
          </a:xfrm>
        </p:spPr>
        <p:txBody>
          <a:bodyPr anchor="ctr">
            <a:normAutofit/>
          </a:bodyPr>
          <a:lstStyle/>
          <a:p>
            <a:r>
              <a:rPr lang="en-US"/>
              <a:t>La sombra: Puntos para </a:t>
            </a:r>
            <a:r>
              <a:rPr lang="en-US" err="1"/>
              <a:t>considerar</a:t>
            </a:r>
            <a:r>
              <a:rPr lang="en-US"/>
              <a:t> </a:t>
            </a:r>
          </a:p>
        </p:txBody>
      </p:sp>
      <p:graphicFrame>
        <p:nvGraphicFramePr>
          <p:cNvPr id="6" name="Content Placeholder 2" descr="Image of a sun stating shade is only adequate when it completely blocks direct sunlight.&#10;&#10;Image of a tractor following by statement outlining not what to use for shade.&#10;&#10;Image of a couch stating to not sit directly on the ground. Employers must provide chairs and benches. ">
            <a:extLst>
              <a:ext uri="{FF2B5EF4-FFF2-40B4-BE49-F238E27FC236}">
                <a16:creationId xmlns:a16="http://schemas.microsoft.com/office/drawing/2014/main" id="{308B9631-84E7-B6AD-B089-3BD4732A950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07330912"/>
              </p:ext>
            </p:extLst>
          </p:nvPr>
        </p:nvGraphicFramePr>
        <p:xfrm>
          <a:off x="381000" y="1397479"/>
          <a:ext cx="11592464" cy="40436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63674467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358ACF-7A4E-FD41-90F4-47AA7310C2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Hidratación</a:t>
            </a:r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9EECF9-5B7E-3D0A-D7A5-3EB8C0C9FA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999" y="1215485"/>
            <a:ext cx="7309981" cy="4225650"/>
          </a:xfrm>
        </p:spPr>
        <p:txBody>
          <a:bodyPr/>
          <a:lstStyle/>
          <a:p>
            <a:r>
              <a:rPr lang="en-US" sz="2800" dirty="0" err="1"/>
              <a:t>Debe</a:t>
            </a:r>
            <a:r>
              <a:rPr lang="en-US" sz="2800" dirty="0"/>
              <a:t> </a:t>
            </a:r>
            <a:r>
              <a:rPr lang="en-US" sz="2800" dirty="0" err="1"/>
              <a:t>proporcionarse</a:t>
            </a:r>
            <a:r>
              <a:rPr lang="en-US" sz="2800" dirty="0"/>
              <a:t> </a:t>
            </a:r>
            <a:r>
              <a:rPr lang="en-US" sz="2800" dirty="0" err="1"/>
              <a:t>una</a:t>
            </a:r>
            <a:r>
              <a:rPr lang="en-US" sz="2800" dirty="0"/>
              <a:t> </a:t>
            </a:r>
            <a:r>
              <a:rPr lang="en-US" sz="2800" dirty="0" err="1"/>
              <a:t>hidratación</a:t>
            </a:r>
            <a:r>
              <a:rPr lang="en-US" sz="2800" dirty="0"/>
              <a:t> </a:t>
            </a:r>
            <a:r>
              <a:rPr lang="en-US" sz="2800" dirty="0" err="1"/>
              <a:t>adecuada</a:t>
            </a:r>
            <a:r>
              <a:rPr lang="en-US" sz="2800" dirty="0"/>
              <a:t> a </a:t>
            </a:r>
            <a:r>
              <a:rPr lang="en-US" sz="2800" dirty="0" err="1"/>
              <a:t>los</a:t>
            </a:r>
            <a:r>
              <a:rPr lang="en-US" sz="2800" dirty="0"/>
              <a:t> </a:t>
            </a:r>
            <a:r>
              <a:rPr lang="en-US" sz="2800" dirty="0" err="1"/>
              <a:t>trabajadores</a:t>
            </a:r>
            <a:endParaRPr lang="en-US" sz="2800" dirty="0"/>
          </a:p>
          <a:p>
            <a:r>
              <a:rPr lang="en-US" sz="2800" dirty="0"/>
              <a:t>El </a:t>
            </a:r>
            <a:r>
              <a:rPr lang="en-US" sz="2800" dirty="0" err="1"/>
              <a:t>agua</a:t>
            </a:r>
            <a:r>
              <a:rPr lang="en-US" sz="2800" dirty="0"/>
              <a:t> </a:t>
            </a:r>
            <a:r>
              <a:rPr lang="en-US" sz="2800" dirty="0" err="1"/>
              <a:t>debe</a:t>
            </a:r>
            <a:r>
              <a:rPr lang="en-US" sz="2800" dirty="0"/>
              <a:t> ser potable, &lt;59 °F y </a:t>
            </a:r>
            <a:r>
              <a:rPr lang="en-US" sz="2800" dirty="0" err="1"/>
              <a:t>accesible</a:t>
            </a:r>
            <a:r>
              <a:rPr lang="en-US" sz="2800" dirty="0"/>
              <a:t> </a:t>
            </a:r>
          </a:p>
          <a:p>
            <a:r>
              <a:rPr lang="en-US" sz="2800" dirty="0" err="1"/>
              <a:t>Establezca</a:t>
            </a:r>
            <a:r>
              <a:rPr lang="en-US" sz="2800" dirty="0"/>
              <a:t> </a:t>
            </a:r>
            <a:r>
              <a:rPr lang="en-US" sz="2800" dirty="0" err="1"/>
              <a:t>quién</a:t>
            </a:r>
            <a:r>
              <a:rPr lang="en-US" sz="2800" dirty="0"/>
              <a:t> </a:t>
            </a:r>
            <a:r>
              <a:rPr lang="en-US" sz="2800" dirty="0" err="1"/>
              <a:t>obtendrá</a:t>
            </a:r>
            <a:r>
              <a:rPr lang="en-US" sz="2800" dirty="0"/>
              <a:t> y </a:t>
            </a:r>
            <a:r>
              <a:rPr lang="en-US" sz="2800" dirty="0" err="1"/>
              <a:t>controlará</a:t>
            </a:r>
            <a:r>
              <a:rPr lang="en-US" sz="2800" dirty="0"/>
              <a:t> </a:t>
            </a:r>
            <a:r>
              <a:rPr lang="en-US" sz="2800" dirty="0" err="1"/>
              <a:t>el</a:t>
            </a:r>
            <a:r>
              <a:rPr lang="en-US" sz="2800" dirty="0"/>
              <a:t> </a:t>
            </a:r>
            <a:r>
              <a:rPr lang="en-US" sz="2800" dirty="0" err="1"/>
              <a:t>suministro</a:t>
            </a:r>
            <a:r>
              <a:rPr lang="en-US" sz="2800" dirty="0"/>
              <a:t> de </a:t>
            </a:r>
            <a:r>
              <a:rPr lang="en-US" sz="2800" dirty="0" err="1"/>
              <a:t>agua</a:t>
            </a:r>
            <a:endParaRPr lang="en-US" sz="2800" dirty="0"/>
          </a:p>
          <a:p>
            <a:r>
              <a:rPr lang="en-US" sz="2800" dirty="0"/>
              <a:t>Anime a </a:t>
            </a:r>
            <a:r>
              <a:rPr lang="en-US" sz="2800" dirty="0" err="1"/>
              <a:t>los</a:t>
            </a:r>
            <a:r>
              <a:rPr lang="en-US" sz="2800" dirty="0"/>
              <a:t> </a:t>
            </a:r>
            <a:r>
              <a:rPr lang="en-US" sz="2800" dirty="0" err="1"/>
              <a:t>trabajadores</a:t>
            </a:r>
            <a:r>
              <a:rPr lang="en-US" sz="2800" dirty="0"/>
              <a:t> a </a:t>
            </a:r>
            <a:r>
              <a:rPr lang="en-US" sz="2800" dirty="0" err="1"/>
              <a:t>hidratarse</a:t>
            </a:r>
            <a:endParaRPr lang="en-US" sz="2800" dirty="0"/>
          </a:p>
          <a:p>
            <a:r>
              <a:rPr lang="en-US" sz="2800" dirty="0" err="1"/>
              <a:t>Provea</a:t>
            </a:r>
            <a:r>
              <a:rPr lang="en-US" sz="2800" dirty="0"/>
              <a:t> </a:t>
            </a:r>
            <a:r>
              <a:rPr lang="en-US" sz="2800" dirty="0" err="1"/>
              <a:t>vasos</a:t>
            </a:r>
            <a:r>
              <a:rPr lang="en-US" sz="2800" dirty="0"/>
              <a:t> o </a:t>
            </a:r>
            <a:r>
              <a:rPr lang="en-US" sz="2800" dirty="0" err="1"/>
              <a:t>botellas</a:t>
            </a:r>
            <a:r>
              <a:rPr lang="en-US" sz="2800" dirty="0"/>
              <a:t> </a:t>
            </a:r>
            <a:r>
              <a:rPr lang="en-US" sz="2800" dirty="0" err="1"/>
              <a:t>individuales</a:t>
            </a:r>
            <a:r>
              <a:rPr lang="en-US" sz="2800" dirty="0"/>
              <a:t> para </a:t>
            </a:r>
            <a:r>
              <a:rPr lang="en-US" sz="2800" dirty="0" err="1"/>
              <a:t>cada</a:t>
            </a:r>
            <a:r>
              <a:rPr lang="en-US" sz="2800" dirty="0"/>
              <a:t> </a:t>
            </a:r>
            <a:r>
              <a:rPr lang="en-US" sz="2800" dirty="0" err="1"/>
              <a:t>trabajador</a:t>
            </a:r>
            <a:r>
              <a:rPr lang="en-US" sz="2800" dirty="0"/>
              <a:t> </a:t>
            </a:r>
          </a:p>
          <a:p>
            <a:endParaRPr lang="en-US" dirty="0"/>
          </a:p>
        </p:txBody>
      </p:sp>
      <p:pic>
        <p:nvPicPr>
          <p:cNvPr id="10" name="Picture Placeholder 9" descr="An employee at a construction site drinking water from a disposable water bottle. &#10;">
            <a:extLst>
              <a:ext uri="{FF2B5EF4-FFF2-40B4-BE49-F238E27FC236}">
                <a16:creationId xmlns:a16="http://schemas.microsoft.com/office/drawing/2014/main" id="{7AC27120-A648-7960-3BDD-CFC28A4C3DC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075987" y="1215483"/>
            <a:ext cx="3735013" cy="4148227"/>
          </a:xfrm>
        </p:spPr>
      </p:pic>
    </p:spTree>
    <p:extLst>
      <p:ext uri="{BB962C8B-B14F-4D97-AF65-F5344CB8AC3E}">
        <p14:creationId xmlns:p14="http://schemas.microsoft.com/office/powerpoint/2010/main" val="300926058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6B5B48A-C3D7-6887-E049-CE2693BD5D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217869"/>
            <a:ext cx="11430000" cy="1014761"/>
          </a:xfrm>
        </p:spPr>
        <p:txBody>
          <a:bodyPr/>
          <a:lstStyle/>
          <a:p>
            <a:r>
              <a:rPr lang="en-US"/>
              <a:t>¿</a:t>
            </a:r>
            <a:r>
              <a:rPr lang="en-US" err="1"/>
              <a:t>Cómo</a:t>
            </a:r>
            <a:r>
              <a:rPr lang="en-US"/>
              <a:t> </a:t>
            </a:r>
            <a:r>
              <a:rPr lang="en-US" err="1"/>
              <a:t>mantenerse</a:t>
            </a:r>
            <a:r>
              <a:rPr lang="en-US"/>
              <a:t> </a:t>
            </a:r>
            <a:r>
              <a:rPr lang="en-US" err="1"/>
              <a:t>hidratado</a:t>
            </a:r>
            <a:r>
              <a:rPr lang="en-US"/>
              <a:t>? 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BD427D2-D7CC-251C-C51C-7513DCBA65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232630"/>
            <a:ext cx="11197590" cy="4225650"/>
          </a:xfrm>
        </p:spPr>
        <p:txBody>
          <a:bodyPr/>
          <a:lstStyle/>
          <a:p>
            <a:r>
              <a:rPr lang="en-US" err="1"/>
              <a:t>Hidrátese</a:t>
            </a:r>
            <a:r>
              <a:rPr lang="en-US"/>
              <a:t> antes, </a:t>
            </a:r>
            <a:r>
              <a:rPr lang="en-US" err="1"/>
              <a:t>durante</a:t>
            </a:r>
            <a:r>
              <a:rPr lang="en-US"/>
              <a:t> y </a:t>
            </a:r>
            <a:r>
              <a:rPr lang="en-US" err="1"/>
              <a:t>después</a:t>
            </a:r>
            <a:r>
              <a:rPr lang="en-US"/>
              <a:t> del </a:t>
            </a:r>
            <a:r>
              <a:rPr lang="en-US" err="1"/>
              <a:t>trabajo</a:t>
            </a:r>
            <a:endParaRPr lang="en-US"/>
          </a:p>
          <a:p>
            <a:r>
              <a:rPr lang="en-US"/>
              <a:t>Para las </a:t>
            </a:r>
            <a:r>
              <a:rPr lang="en-US" err="1"/>
              <a:t>actividades</a:t>
            </a:r>
            <a:r>
              <a:rPr lang="en-US"/>
              <a:t> </a:t>
            </a:r>
            <a:r>
              <a:rPr lang="en-US" err="1"/>
              <a:t>moderadas</a:t>
            </a:r>
            <a:r>
              <a:rPr lang="en-US"/>
              <a:t> </a:t>
            </a:r>
            <a:r>
              <a:rPr lang="en-US" err="1"/>
              <a:t>en</a:t>
            </a:r>
            <a:r>
              <a:rPr lang="en-US"/>
              <a:t> </a:t>
            </a:r>
            <a:r>
              <a:rPr lang="en-US" err="1"/>
              <a:t>el</a:t>
            </a:r>
            <a:r>
              <a:rPr lang="en-US"/>
              <a:t> </a:t>
            </a:r>
            <a:r>
              <a:rPr lang="en-US" err="1"/>
              <a:t>calor</a:t>
            </a:r>
            <a:r>
              <a:rPr lang="en-US"/>
              <a:t> que </a:t>
            </a:r>
            <a:r>
              <a:rPr lang="en-US" err="1"/>
              <a:t>duren</a:t>
            </a:r>
            <a:r>
              <a:rPr lang="en-US"/>
              <a:t> </a:t>
            </a:r>
            <a:r>
              <a:rPr lang="en-US" err="1"/>
              <a:t>menos</a:t>
            </a:r>
            <a:r>
              <a:rPr lang="en-US"/>
              <a:t> de 2 horas:</a:t>
            </a:r>
          </a:p>
          <a:p>
            <a:pPr lvl="1"/>
            <a:r>
              <a:rPr lang="en-US" b="1" err="1"/>
              <a:t>Beba</a:t>
            </a:r>
            <a:r>
              <a:rPr lang="en-US" b="1"/>
              <a:t> 8 </a:t>
            </a:r>
            <a:r>
              <a:rPr lang="en-US" b="1" err="1"/>
              <a:t>onzas</a:t>
            </a:r>
            <a:r>
              <a:rPr lang="en-US" b="1"/>
              <a:t> de </a:t>
            </a:r>
            <a:r>
              <a:rPr lang="en-US" b="1" err="1"/>
              <a:t>agua</a:t>
            </a:r>
            <a:r>
              <a:rPr lang="en-US" b="1"/>
              <a:t> </a:t>
            </a:r>
            <a:r>
              <a:rPr lang="en-US" b="1" err="1"/>
              <a:t>cada</a:t>
            </a:r>
            <a:r>
              <a:rPr lang="en-US" b="1"/>
              <a:t> 15-20 </a:t>
            </a:r>
            <a:r>
              <a:rPr lang="en-US" b="1" err="1"/>
              <a:t>minutos</a:t>
            </a:r>
            <a:r>
              <a:rPr lang="en-US" b="1"/>
              <a:t> (~32 </a:t>
            </a:r>
            <a:r>
              <a:rPr lang="en-US" b="1" err="1"/>
              <a:t>onzas</a:t>
            </a:r>
            <a:r>
              <a:rPr lang="en-US" b="1"/>
              <a:t> </a:t>
            </a:r>
            <a:r>
              <a:rPr lang="en-US" b="1" err="1"/>
              <a:t>cada</a:t>
            </a:r>
            <a:r>
              <a:rPr lang="en-US" b="1"/>
              <a:t> hora) </a:t>
            </a:r>
          </a:p>
        </p:txBody>
      </p:sp>
      <p:pic>
        <p:nvPicPr>
          <p:cNvPr id="6" name="Picture 5" descr="A graphic with a carton full of water, a gallon container that is 1/4 full with water, and a 1 liter bottle full of water. This graphic is provided to show what 32 ounces looks like in different types of containers. ">
            <a:extLst>
              <a:ext uri="{FF2B5EF4-FFF2-40B4-BE49-F238E27FC236}">
                <a16:creationId xmlns:a16="http://schemas.microsoft.com/office/drawing/2014/main" id="{0383E48D-FC7D-4039-C7BE-F0D75AD202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6881" y="3734900"/>
            <a:ext cx="3905827" cy="2291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891012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55EEB04-51D9-A8E3-3318-735C164E08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¿</a:t>
            </a:r>
            <a:r>
              <a:rPr lang="en-US" err="1"/>
              <a:t>Cómo</a:t>
            </a:r>
            <a:r>
              <a:rPr lang="en-US"/>
              <a:t> </a:t>
            </a:r>
            <a:r>
              <a:rPr lang="en-US" err="1"/>
              <a:t>mantenerse</a:t>
            </a:r>
            <a:r>
              <a:rPr lang="en-US"/>
              <a:t> </a:t>
            </a:r>
            <a:r>
              <a:rPr lang="en-US" err="1"/>
              <a:t>hidratado</a:t>
            </a:r>
            <a:r>
              <a:rPr lang="en-US"/>
              <a:t>? (</a:t>
            </a:r>
            <a:r>
              <a:rPr lang="en-US" err="1"/>
              <a:t>Continuación</a:t>
            </a:r>
            <a:r>
              <a:rPr lang="en-US"/>
              <a:t>) 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007BA2A-C33B-0528-41C3-8C67E11B8E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Si se </a:t>
            </a:r>
            <a:r>
              <a:rPr lang="en-US" err="1"/>
              <a:t>suda</a:t>
            </a:r>
            <a:r>
              <a:rPr lang="en-US"/>
              <a:t> </a:t>
            </a:r>
            <a:r>
              <a:rPr lang="en-US" err="1"/>
              <a:t>durante</a:t>
            </a:r>
            <a:r>
              <a:rPr lang="en-US"/>
              <a:t> </a:t>
            </a:r>
            <a:r>
              <a:rPr lang="en-US" err="1"/>
              <a:t>varias</a:t>
            </a:r>
            <a:r>
              <a:rPr lang="en-US"/>
              <a:t> horas</a:t>
            </a:r>
          </a:p>
          <a:p>
            <a:pPr lvl="1"/>
            <a:r>
              <a:rPr lang="en-US" err="1"/>
              <a:t>Beba</a:t>
            </a:r>
            <a:r>
              <a:rPr lang="en-US"/>
              <a:t> </a:t>
            </a:r>
            <a:r>
              <a:rPr lang="en-US" err="1"/>
              <a:t>bebidas</a:t>
            </a:r>
            <a:r>
              <a:rPr lang="en-US"/>
              <a:t> </a:t>
            </a:r>
            <a:r>
              <a:rPr lang="en-US" err="1"/>
              <a:t>deportivas</a:t>
            </a:r>
            <a:r>
              <a:rPr lang="en-US"/>
              <a:t> que </a:t>
            </a:r>
            <a:r>
              <a:rPr lang="en-US" err="1"/>
              <a:t>contengan</a:t>
            </a:r>
            <a:r>
              <a:rPr lang="en-US"/>
              <a:t> </a:t>
            </a:r>
            <a:r>
              <a:rPr lang="en-US" err="1"/>
              <a:t>electrolitos</a:t>
            </a:r>
            <a:r>
              <a:rPr lang="en-US"/>
              <a:t> </a:t>
            </a:r>
            <a:r>
              <a:rPr lang="en-US" err="1"/>
              <a:t>equilibrados</a:t>
            </a:r>
            <a:endParaRPr lang="en-US"/>
          </a:p>
          <a:p>
            <a:r>
              <a:rPr lang="en-US"/>
              <a:t>Tome </a:t>
            </a:r>
            <a:r>
              <a:rPr lang="en-US" err="1"/>
              <a:t>pausas</a:t>
            </a:r>
            <a:r>
              <a:rPr lang="en-US"/>
              <a:t> </a:t>
            </a:r>
            <a:r>
              <a:rPr lang="en-US" err="1"/>
              <a:t>programadas</a:t>
            </a:r>
            <a:r>
              <a:rPr lang="en-US"/>
              <a:t> para comer</a:t>
            </a:r>
          </a:p>
          <a:p>
            <a:r>
              <a:rPr lang="en-US"/>
              <a:t>No </a:t>
            </a:r>
            <a:r>
              <a:rPr lang="en-US" err="1"/>
              <a:t>beba</a:t>
            </a:r>
            <a:r>
              <a:rPr lang="en-US"/>
              <a:t> </a:t>
            </a:r>
            <a:r>
              <a:rPr lang="en-US" err="1"/>
              <a:t>más</a:t>
            </a:r>
            <a:r>
              <a:rPr lang="en-US"/>
              <a:t> de 48 oz. </a:t>
            </a:r>
            <a:r>
              <a:rPr lang="en-US" err="1"/>
              <a:t>por</a:t>
            </a:r>
            <a:r>
              <a:rPr lang="en-US"/>
              <a:t> hora  </a:t>
            </a:r>
          </a:p>
          <a:p>
            <a:r>
              <a:rPr lang="en-US" b="1"/>
              <a:t>**</a:t>
            </a:r>
            <a:r>
              <a:rPr lang="en-US" b="1" err="1"/>
              <a:t>Recuerde</a:t>
            </a:r>
            <a:r>
              <a:rPr lang="en-US" b="1"/>
              <a:t>: </a:t>
            </a:r>
            <a:r>
              <a:rPr lang="en-US" b="1" err="1"/>
              <a:t>beber</a:t>
            </a:r>
            <a:r>
              <a:rPr lang="en-US" b="1"/>
              <a:t> a </a:t>
            </a:r>
            <a:r>
              <a:rPr lang="en-US" b="1" err="1"/>
              <a:t>intervalos</a:t>
            </a:r>
            <a:r>
              <a:rPr lang="en-US" b="1"/>
              <a:t> </a:t>
            </a:r>
            <a:r>
              <a:rPr lang="en-US" b="1" err="1"/>
              <a:t>más</a:t>
            </a:r>
            <a:r>
              <a:rPr lang="en-US" b="1"/>
              <a:t> </a:t>
            </a:r>
            <a:r>
              <a:rPr lang="en-US" b="1" err="1"/>
              <a:t>cortos</a:t>
            </a:r>
            <a:r>
              <a:rPr lang="en-US" b="1"/>
              <a:t> es </a:t>
            </a:r>
            <a:r>
              <a:rPr lang="en-US" b="1" err="1"/>
              <a:t>más</a:t>
            </a:r>
            <a:r>
              <a:rPr lang="en-US" b="1"/>
              <a:t> </a:t>
            </a:r>
            <a:r>
              <a:rPr lang="en-US" b="1" err="1"/>
              <a:t>eficaz</a:t>
            </a:r>
            <a:r>
              <a:rPr lang="en-US" b="1"/>
              <a:t> que </a:t>
            </a:r>
            <a:r>
              <a:rPr lang="en-US" b="1" err="1"/>
              <a:t>beber</a:t>
            </a:r>
            <a:r>
              <a:rPr lang="en-US" b="1"/>
              <a:t> </a:t>
            </a:r>
            <a:r>
              <a:rPr lang="en-US" b="1" err="1"/>
              <a:t>grandes</a:t>
            </a:r>
            <a:r>
              <a:rPr lang="en-US" b="1"/>
              <a:t> </a:t>
            </a:r>
            <a:r>
              <a:rPr lang="en-US" b="1" err="1"/>
              <a:t>cantidades</a:t>
            </a:r>
            <a:r>
              <a:rPr lang="en-US" b="1"/>
              <a:t> con </a:t>
            </a:r>
            <a:r>
              <a:rPr lang="en-US" b="1" err="1"/>
              <a:t>poca</a:t>
            </a:r>
            <a:r>
              <a:rPr lang="en-US" b="1"/>
              <a:t> </a:t>
            </a:r>
            <a:r>
              <a:rPr lang="en-US" b="1" err="1"/>
              <a:t>frecuencia</a:t>
            </a:r>
            <a:r>
              <a:rPr lang="en-US" b="1"/>
              <a:t> 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827234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D18C5B4-4C78-53F5-DBF6-6A19F456EB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Hidratación</a:t>
            </a:r>
            <a:r>
              <a:rPr lang="en-US"/>
              <a:t> - </a:t>
            </a:r>
            <a:r>
              <a:rPr lang="en-US" err="1"/>
              <a:t>Recomendación</a:t>
            </a:r>
            <a:r>
              <a:rPr lang="en-US"/>
              <a:t> OSHA</a:t>
            </a:r>
          </a:p>
        </p:txBody>
      </p:sp>
      <p:pic>
        <p:nvPicPr>
          <p:cNvPr id="4" name="Content Placeholder 3" descr="Graphic demonstrating self-reported daily average water consumption versus OSHA’s daily recommendation for water consumption wen working in a moderate heat index. ">
            <a:extLst>
              <a:ext uri="{FF2B5EF4-FFF2-40B4-BE49-F238E27FC236}">
                <a16:creationId xmlns:a16="http://schemas.microsoft.com/office/drawing/2014/main" id="{CECE9794-8BF6-0293-6DCA-D50FA47376B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630090" y="1408906"/>
            <a:ext cx="6931819" cy="5072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67592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75F699F-5676-09D2-BE6E-A8742FD3FB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Tabla</a:t>
            </a:r>
            <a:r>
              <a:rPr lang="en-US"/>
              <a:t> de </a:t>
            </a:r>
            <a:r>
              <a:rPr lang="en-US" err="1"/>
              <a:t>hidratación</a:t>
            </a:r>
            <a:endParaRPr lang="en-US"/>
          </a:p>
        </p:txBody>
      </p:sp>
      <p:pic>
        <p:nvPicPr>
          <p:cNvPr id="4" name="Picture 4" descr="This chart shows different shades of yellow/brown that demonstrate hydration status, starting with 1 (well hydrated) to 8 (severely dehydrated). ">
            <a:extLst>
              <a:ext uri="{FF2B5EF4-FFF2-40B4-BE49-F238E27FC236}">
                <a16:creationId xmlns:a16="http://schemas.microsoft.com/office/drawing/2014/main" id="{6A43DECF-DC00-4609-4C15-78BF09C9A0F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220"/>
          <a:stretch>
            <a:fillRect/>
          </a:stretch>
        </p:blipFill>
        <p:spPr bwMode="auto">
          <a:xfrm>
            <a:off x="3743347" y="1216024"/>
            <a:ext cx="5703619" cy="5120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5898969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B4A77AB-6AF6-1151-FBFB-E8810D3E96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Tabla</a:t>
            </a:r>
            <a:r>
              <a:rPr lang="en-US"/>
              <a:t> de </a:t>
            </a:r>
            <a:r>
              <a:rPr lang="en-US" err="1"/>
              <a:t>colores</a:t>
            </a:r>
            <a:r>
              <a:rPr lang="en-US"/>
              <a:t> de la </a:t>
            </a:r>
            <a:r>
              <a:rPr lang="en-US" err="1"/>
              <a:t>orina</a:t>
            </a:r>
            <a:r>
              <a:rPr lang="en-US"/>
              <a:t> </a:t>
            </a:r>
          </a:p>
        </p:txBody>
      </p:sp>
      <p:pic>
        <p:nvPicPr>
          <p:cNvPr id="4" name="Content Placeholder 3" descr="chart demonstrates hydration status. Lighter shades of yellow suggest hydration, whereas darker shades of yellow/brown suggest dehydration and severe dehydration. ">
            <a:extLst>
              <a:ext uri="{FF2B5EF4-FFF2-40B4-BE49-F238E27FC236}">
                <a16:creationId xmlns:a16="http://schemas.microsoft.com/office/drawing/2014/main" id="{D0DCE35D-FB7F-96E7-29C1-06241833CE0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9196" y="886641"/>
            <a:ext cx="5533607" cy="597135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9014321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11EC32D-3835-A019-42AE-FF1751D1F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Seguimiento</a:t>
            </a:r>
            <a:r>
              <a:rPr lang="en-US" dirty="0"/>
              <a:t> de la </a:t>
            </a:r>
            <a:r>
              <a:rPr lang="en-US" dirty="0" err="1"/>
              <a:t>hidratación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89986E5-7D09-888C-444F-0E82C719E3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999" y="1215485"/>
            <a:ext cx="7944853" cy="4225650"/>
          </a:xfrm>
        </p:spPr>
        <p:txBody>
          <a:bodyPr/>
          <a:lstStyle/>
          <a:p>
            <a:r>
              <a:rPr lang="en-US" sz="2400" dirty="0" err="1"/>
              <a:t>Dispositivos</a:t>
            </a:r>
            <a:r>
              <a:rPr lang="en-US" sz="2400" dirty="0"/>
              <a:t> </a:t>
            </a:r>
            <a:r>
              <a:rPr lang="en-US" sz="2400" dirty="0" err="1"/>
              <a:t>sensores</a:t>
            </a:r>
            <a:r>
              <a:rPr lang="en-US" sz="2400" dirty="0"/>
              <a:t> de </a:t>
            </a:r>
            <a:r>
              <a:rPr lang="en-US" sz="2400" dirty="0" err="1"/>
              <a:t>hidratación</a:t>
            </a:r>
            <a:endParaRPr lang="en-US" sz="2400" dirty="0"/>
          </a:p>
          <a:p>
            <a:r>
              <a:rPr lang="en-US" sz="2400" dirty="0" err="1"/>
              <a:t>Miden</a:t>
            </a:r>
            <a:r>
              <a:rPr lang="en-US" sz="2400" dirty="0"/>
              <a:t> la </a:t>
            </a:r>
            <a:r>
              <a:rPr lang="en-US" sz="2400" dirty="0" err="1"/>
              <a:t>pérdida</a:t>
            </a:r>
            <a:r>
              <a:rPr lang="en-US" sz="2400" dirty="0"/>
              <a:t> de </a:t>
            </a:r>
            <a:r>
              <a:rPr lang="en-US" sz="2400" dirty="0" err="1"/>
              <a:t>líquidos</a:t>
            </a:r>
            <a:r>
              <a:rPr lang="en-US" sz="2400" dirty="0"/>
              <a:t> y sodio, la </a:t>
            </a:r>
            <a:r>
              <a:rPr lang="en-US" sz="2400" dirty="0" err="1"/>
              <a:t>temperatura</a:t>
            </a:r>
            <a:r>
              <a:rPr lang="en-US" sz="2400" dirty="0"/>
              <a:t> de la </a:t>
            </a:r>
            <a:r>
              <a:rPr lang="en-US" sz="2400" dirty="0" err="1"/>
              <a:t>piel</a:t>
            </a:r>
            <a:r>
              <a:rPr lang="en-US" sz="2400" dirty="0"/>
              <a:t> y </a:t>
            </a:r>
            <a:r>
              <a:rPr lang="en-US" sz="2400" dirty="0" err="1"/>
              <a:t>el</a:t>
            </a:r>
            <a:r>
              <a:rPr lang="en-US" sz="2400" dirty="0"/>
              <a:t> </a:t>
            </a:r>
            <a:r>
              <a:rPr lang="en-US" sz="2400" dirty="0" err="1"/>
              <a:t>movimiento</a:t>
            </a:r>
            <a:r>
              <a:rPr lang="en-US" sz="2400" dirty="0"/>
              <a:t> del </a:t>
            </a:r>
            <a:r>
              <a:rPr lang="en-US" sz="2400" dirty="0" err="1"/>
              <a:t>usario</a:t>
            </a:r>
            <a:r>
              <a:rPr lang="en-US" sz="2400" dirty="0"/>
              <a:t> </a:t>
            </a:r>
          </a:p>
          <a:p>
            <a:pPr lvl="1"/>
            <a:r>
              <a:rPr lang="en-US" sz="2400" dirty="0" err="1"/>
              <a:t>Mide</a:t>
            </a:r>
            <a:r>
              <a:rPr lang="en-US" sz="2400" dirty="0"/>
              <a:t> </a:t>
            </a:r>
            <a:r>
              <a:rPr lang="en-US" sz="2400" dirty="0" err="1"/>
              <a:t>el</a:t>
            </a:r>
            <a:r>
              <a:rPr lang="en-US" sz="2400" dirty="0"/>
              <a:t> sudor de forma </a:t>
            </a:r>
            <a:r>
              <a:rPr lang="en-US" sz="2400" dirty="0" err="1"/>
              <a:t>directa</a:t>
            </a:r>
            <a:r>
              <a:rPr lang="en-US" sz="2400" dirty="0"/>
              <a:t> y continua</a:t>
            </a:r>
          </a:p>
          <a:p>
            <a:pPr lvl="1"/>
            <a:r>
              <a:rPr lang="en-US" sz="2400" dirty="0" err="1"/>
              <a:t>Alertas</a:t>
            </a:r>
            <a:r>
              <a:rPr lang="en-US" sz="2400" dirty="0"/>
              <a:t> </a:t>
            </a:r>
            <a:r>
              <a:rPr lang="en-US" sz="2400" dirty="0" err="1"/>
              <a:t>en</a:t>
            </a:r>
            <a:r>
              <a:rPr lang="en-US" sz="2400" dirty="0"/>
              <a:t> </a:t>
            </a:r>
            <a:r>
              <a:rPr lang="en-US" sz="2400" dirty="0" err="1"/>
              <a:t>tiempo</a:t>
            </a:r>
            <a:r>
              <a:rPr lang="en-US" sz="2400" dirty="0"/>
              <a:t> real y </a:t>
            </a:r>
            <a:r>
              <a:rPr lang="en-US" sz="2400" dirty="0" err="1"/>
              <a:t>recomendaciones</a:t>
            </a:r>
            <a:r>
              <a:rPr lang="en-US" sz="2400" dirty="0"/>
              <a:t> de </a:t>
            </a:r>
            <a:r>
              <a:rPr lang="en-US" sz="2400" dirty="0" err="1"/>
              <a:t>hidratación</a:t>
            </a:r>
            <a:endParaRPr lang="en-US" sz="2400" dirty="0"/>
          </a:p>
          <a:p>
            <a:r>
              <a:rPr lang="en-US" sz="2400" dirty="0" err="1"/>
              <a:t>Sistemas</a:t>
            </a:r>
            <a:r>
              <a:rPr lang="en-US" sz="2400" dirty="0"/>
              <a:t> de </a:t>
            </a:r>
            <a:r>
              <a:rPr lang="en-US" sz="2400" dirty="0" err="1"/>
              <a:t>análisis</a:t>
            </a:r>
            <a:r>
              <a:rPr lang="en-US" sz="2400" dirty="0"/>
              <a:t> de la </a:t>
            </a:r>
            <a:r>
              <a:rPr lang="en-US" sz="2400" dirty="0" err="1"/>
              <a:t>hidratación</a:t>
            </a:r>
            <a:endParaRPr lang="en-US" sz="2400" dirty="0"/>
          </a:p>
          <a:p>
            <a:pPr lvl="1"/>
            <a:r>
              <a:rPr lang="en-US" sz="2400" dirty="0" err="1"/>
              <a:t>Permiten</a:t>
            </a:r>
            <a:r>
              <a:rPr lang="en-US" sz="2400" dirty="0"/>
              <a:t> </a:t>
            </a:r>
            <a:r>
              <a:rPr lang="en-US" sz="2400" dirty="0" err="1"/>
              <a:t>hacer</a:t>
            </a:r>
            <a:r>
              <a:rPr lang="en-US" sz="2400" dirty="0"/>
              <a:t> un </a:t>
            </a:r>
            <a:r>
              <a:rPr lang="en-US" sz="2400" dirty="0" err="1"/>
              <a:t>seguimiento</a:t>
            </a:r>
            <a:r>
              <a:rPr lang="en-US" sz="2400" dirty="0"/>
              <a:t> de </a:t>
            </a:r>
            <a:r>
              <a:rPr lang="en-US" sz="2400" dirty="0" err="1"/>
              <a:t>los</a:t>
            </a:r>
            <a:r>
              <a:rPr lang="en-US" sz="2400" dirty="0"/>
              <a:t> </a:t>
            </a:r>
            <a:r>
              <a:rPr lang="en-US" sz="2400" dirty="0" err="1"/>
              <a:t>niveles</a:t>
            </a:r>
            <a:r>
              <a:rPr lang="en-US" sz="2400" dirty="0"/>
              <a:t> de </a:t>
            </a:r>
            <a:r>
              <a:rPr lang="en-US" sz="2400" dirty="0" err="1"/>
              <a:t>hidratación</a:t>
            </a:r>
            <a:r>
              <a:rPr lang="en-US" sz="2400" dirty="0"/>
              <a:t> de </a:t>
            </a:r>
            <a:r>
              <a:rPr lang="en-US" sz="2400" dirty="0" err="1"/>
              <a:t>los</a:t>
            </a:r>
            <a:r>
              <a:rPr lang="en-US" sz="2400" dirty="0"/>
              <a:t> </a:t>
            </a:r>
            <a:r>
              <a:rPr lang="en-US" sz="2400" dirty="0" err="1"/>
              <a:t>empleados</a:t>
            </a:r>
            <a:endParaRPr lang="en-US" sz="2400" dirty="0"/>
          </a:p>
          <a:p>
            <a:pPr lvl="1"/>
            <a:r>
              <a:rPr lang="en-US" sz="2400" dirty="0" err="1"/>
              <a:t>Medición</a:t>
            </a:r>
            <a:r>
              <a:rPr lang="en-US" sz="2400" dirty="0"/>
              <a:t> de la saliva (</a:t>
            </a:r>
            <a:r>
              <a:rPr lang="en-US" sz="2400" dirty="0" err="1"/>
              <a:t>resultados</a:t>
            </a:r>
            <a:r>
              <a:rPr lang="en-US" sz="2400" dirty="0"/>
              <a:t> </a:t>
            </a:r>
            <a:r>
              <a:rPr lang="en-US" sz="2400" dirty="0" err="1"/>
              <a:t>instantáneos</a:t>
            </a:r>
            <a:r>
              <a:rPr lang="en-US" sz="2400" dirty="0"/>
              <a:t>, no </a:t>
            </a:r>
            <a:r>
              <a:rPr lang="en-US" sz="2400" dirty="0" err="1"/>
              <a:t>invasivos</a:t>
            </a:r>
            <a:r>
              <a:rPr lang="en-US" sz="2400" dirty="0"/>
              <a:t>) </a:t>
            </a:r>
          </a:p>
          <a:p>
            <a:pPr lvl="1"/>
            <a:endParaRPr lang="en-US" dirty="0"/>
          </a:p>
        </p:txBody>
      </p:sp>
      <p:pic>
        <p:nvPicPr>
          <p:cNvPr id="5" name="Picture 4" descr="Photo of a wearable hydration tracker and a cellular app that is used to measure hydration status. ">
            <a:extLst>
              <a:ext uri="{FF2B5EF4-FFF2-40B4-BE49-F238E27FC236}">
                <a16:creationId xmlns:a16="http://schemas.microsoft.com/office/drawing/2014/main" id="{3A703B88-5B2E-474D-AB99-A5117D73F6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00805" y="708102"/>
            <a:ext cx="3823023" cy="4469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1428546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154D9A87-BDDE-89FD-300A-8887716613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200722"/>
            <a:ext cx="11430000" cy="1014761"/>
          </a:xfrm>
        </p:spPr>
        <p:txBody>
          <a:bodyPr anchor="ctr">
            <a:normAutofit/>
          </a:bodyPr>
          <a:lstStyle/>
          <a:p>
            <a:r>
              <a:rPr lang="en-US" dirty="0"/>
              <a:t>¡</a:t>
            </a:r>
            <a:r>
              <a:rPr lang="en-US" dirty="0" err="1"/>
              <a:t>Venga</a:t>
            </a:r>
            <a:r>
              <a:rPr lang="en-US" dirty="0"/>
              <a:t> a </a:t>
            </a:r>
            <a:r>
              <a:rPr lang="en-US" dirty="0" err="1"/>
              <a:t>trabajar</a:t>
            </a:r>
            <a:r>
              <a:rPr lang="en-US" dirty="0"/>
              <a:t> </a:t>
            </a:r>
            <a:r>
              <a:rPr lang="en-US" dirty="0" err="1"/>
              <a:t>preparado</a:t>
            </a:r>
            <a:r>
              <a:rPr lang="en-US" dirty="0"/>
              <a:t>!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0E6B79A-09CE-1C5A-A4D0-7F0D238EAA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215484"/>
            <a:ext cx="7128526" cy="519960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800" dirty="0" err="1"/>
              <a:t>Limite</a:t>
            </a:r>
            <a:r>
              <a:rPr lang="en-US" sz="2800" dirty="0"/>
              <a:t> </a:t>
            </a:r>
            <a:r>
              <a:rPr lang="en-US" sz="2800" dirty="0" err="1"/>
              <a:t>el</a:t>
            </a:r>
            <a:r>
              <a:rPr lang="en-US" sz="2800" dirty="0"/>
              <a:t> </a:t>
            </a:r>
            <a:r>
              <a:rPr lang="en-US" sz="2800" dirty="0" err="1"/>
              <a:t>consumo</a:t>
            </a:r>
            <a:r>
              <a:rPr lang="en-US" sz="2800" dirty="0"/>
              <a:t> de alcohol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2800" dirty="0"/>
              <a:t>	— </a:t>
            </a:r>
            <a:r>
              <a:rPr lang="en-US" sz="2800" dirty="0" err="1"/>
              <a:t>Diurético</a:t>
            </a:r>
            <a:endParaRPr lang="en-US" sz="2800" dirty="0"/>
          </a:p>
          <a:p>
            <a:pPr marL="0" indent="0">
              <a:lnSpc>
                <a:spcPct val="90000"/>
              </a:lnSpc>
              <a:buNone/>
            </a:pPr>
            <a:r>
              <a:rPr lang="en-US" sz="2800" dirty="0"/>
              <a:t>	—</a:t>
            </a:r>
            <a:r>
              <a:rPr lang="en-US" sz="2800" dirty="0" err="1"/>
              <a:t>Beber</a:t>
            </a:r>
            <a:r>
              <a:rPr lang="en-US" sz="2800" dirty="0"/>
              <a:t> alcohol </a:t>
            </a:r>
            <a:r>
              <a:rPr lang="en-US" sz="2800" dirty="0" err="1"/>
              <a:t>dentro</a:t>
            </a:r>
            <a:r>
              <a:rPr lang="en-US" sz="2800" dirty="0"/>
              <a:t> de las 24 horas 	antes de </a:t>
            </a:r>
            <a:r>
              <a:rPr lang="en-US" sz="2800" dirty="0" err="1"/>
              <a:t>trabajar</a:t>
            </a:r>
            <a:r>
              <a:rPr lang="en-US" sz="2800" dirty="0"/>
              <a:t> con </a:t>
            </a:r>
            <a:r>
              <a:rPr lang="en-US" sz="2800" dirty="0" err="1"/>
              <a:t>calor</a:t>
            </a:r>
            <a:r>
              <a:rPr lang="en-US" sz="2800" dirty="0"/>
              <a:t> </a:t>
            </a:r>
            <a:r>
              <a:rPr lang="en-US" sz="2800" dirty="0" err="1"/>
              <a:t>puede</a:t>
            </a:r>
            <a:r>
              <a:rPr lang="en-US" sz="2800" dirty="0"/>
              <a:t> 	</a:t>
            </a:r>
            <a:r>
              <a:rPr lang="en-US" sz="2800" dirty="0" err="1"/>
              <a:t>contribuir</a:t>
            </a:r>
            <a:r>
              <a:rPr lang="en-US" sz="2800" dirty="0"/>
              <a:t> a las </a:t>
            </a:r>
            <a:r>
              <a:rPr lang="en-US" sz="2800" dirty="0" err="1"/>
              <a:t>enfermedades</a:t>
            </a:r>
            <a:r>
              <a:rPr lang="en-US" sz="2800" dirty="0"/>
              <a:t> </a:t>
            </a:r>
            <a:r>
              <a:rPr lang="en-US" sz="2800" dirty="0" err="1"/>
              <a:t>causadas</a:t>
            </a:r>
            <a:r>
              <a:rPr lang="en-US" sz="2800" dirty="0"/>
              <a:t> 	</a:t>
            </a:r>
            <a:r>
              <a:rPr lang="en-US" sz="2800" dirty="0" err="1"/>
              <a:t>por</a:t>
            </a:r>
            <a:r>
              <a:rPr lang="en-US" sz="2800" dirty="0"/>
              <a:t> </a:t>
            </a:r>
            <a:r>
              <a:rPr lang="en-US" sz="2800" dirty="0" err="1"/>
              <a:t>el</a:t>
            </a:r>
            <a:r>
              <a:rPr lang="en-US" sz="2800" dirty="0"/>
              <a:t> </a:t>
            </a:r>
            <a:r>
              <a:rPr lang="en-US" sz="2800" dirty="0" err="1"/>
              <a:t>calor</a:t>
            </a:r>
            <a:r>
              <a:rPr lang="en-US" sz="2800" dirty="0"/>
              <a:t>.</a:t>
            </a:r>
          </a:p>
          <a:p>
            <a:pPr>
              <a:lnSpc>
                <a:spcPct val="90000"/>
              </a:lnSpc>
            </a:pPr>
            <a:r>
              <a:rPr lang="en-US" sz="2800" dirty="0" err="1"/>
              <a:t>Limite</a:t>
            </a:r>
            <a:r>
              <a:rPr lang="en-US" sz="2800" dirty="0"/>
              <a:t> </a:t>
            </a:r>
            <a:r>
              <a:rPr lang="en-US" sz="2800" dirty="0" err="1"/>
              <a:t>el</a:t>
            </a:r>
            <a:r>
              <a:rPr lang="en-US" sz="2800" dirty="0"/>
              <a:t> </a:t>
            </a:r>
            <a:r>
              <a:rPr lang="en-US" sz="2800" dirty="0" err="1"/>
              <a:t>consumo</a:t>
            </a:r>
            <a:r>
              <a:rPr lang="en-US" sz="2800" dirty="0"/>
              <a:t> de </a:t>
            </a:r>
            <a:r>
              <a:rPr lang="en-US" sz="2800" dirty="0" err="1"/>
              <a:t>cafeína</a:t>
            </a:r>
            <a:endParaRPr lang="en-US" sz="2800" dirty="0"/>
          </a:p>
          <a:p>
            <a:pPr marL="0" indent="0">
              <a:lnSpc>
                <a:spcPct val="90000"/>
              </a:lnSpc>
              <a:buNone/>
            </a:pPr>
            <a:r>
              <a:rPr lang="en-US" sz="2800" dirty="0"/>
              <a:t>	—</a:t>
            </a:r>
            <a:r>
              <a:rPr lang="en-US" sz="2800" dirty="0" err="1"/>
              <a:t>Niveles</a:t>
            </a:r>
            <a:r>
              <a:rPr lang="en-US" sz="2800" dirty="0"/>
              <a:t> </a:t>
            </a:r>
            <a:r>
              <a:rPr lang="en-US" sz="2800" dirty="0" err="1"/>
              <a:t>elevados</a:t>
            </a:r>
            <a:r>
              <a:rPr lang="en-US" sz="2800" dirty="0"/>
              <a:t> de </a:t>
            </a:r>
            <a:r>
              <a:rPr lang="en-US" sz="2800" dirty="0" err="1"/>
              <a:t>cafeína</a:t>
            </a:r>
            <a:r>
              <a:rPr lang="en-US" sz="2800" dirty="0"/>
              <a:t> </a:t>
            </a:r>
            <a:r>
              <a:rPr lang="en-US" sz="2800" dirty="0" err="1"/>
              <a:t>pueden</a:t>
            </a:r>
            <a:r>
              <a:rPr lang="en-US" sz="2800" dirty="0"/>
              <a:t> </a:t>
            </a:r>
            <a:r>
              <a:rPr lang="en-US" sz="2800" dirty="0" err="1"/>
              <a:t>sobrecargar</a:t>
            </a:r>
            <a:r>
              <a:rPr lang="en-US" sz="2800" dirty="0"/>
              <a:t> </a:t>
            </a:r>
            <a:r>
              <a:rPr lang="en-US" sz="2800" dirty="0" err="1"/>
              <a:t>el</a:t>
            </a:r>
            <a:r>
              <a:rPr lang="en-US" sz="2800" dirty="0"/>
              <a:t> </a:t>
            </a:r>
            <a:r>
              <a:rPr lang="en-US" sz="2800" dirty="0" err="1"/>
              <a:t>corazón</a:t>
            </a:r>
            <a:r>
              <a:rPr lang="en-US" sz="2800" dirty="0"/>
              <a:t> 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Evite las </a:t>
            </a:r>
            <a:r>
              <a:rPr lang="en-US" sz="2800" dirty="0" err="1"/>
              <a:t>bebidas</a:t>
            </a:r>
            <a:r>
              <a:rPr lang="en-US" sz="2800" dirty="0"/>
              <a:t> </a:t>
            </a:r>
            <a:r>
              <a:rPr lang="en-US" sz="2800" dirty="0" err="1"/>
              <a:t>energéticas</a:t>
            </a:r>
            <a:endParaRPr lang="en-US" sz="2800" dirty="0"/>
          </a:p>
          <a:p>
            <a:pPr marL="342900" lvl="1" indent="0">
              <a:lnSpc>
                <a:spcPct val="90000"/>
              </a:lnSpc>
              <a:buNone/>
            </a:pPr>
            <a:endParaRPr lang="en-US" sz="2000" dirty="0"/>
          </a:p>
        </p:txBody>
      </p:sp>
      <p:pic>
        <p:nvPicPr>
          <p:cNvPr id="8" name="Picture 7" descr="A cup of black coffee. Included to demonstrate the need for employees to be aware of their caffeine consumption. ">
            <a:extLst>
              <a:ext uri="{FF2B5EF4-FFF2-40B4-BE49-F238E27FC236}">
                <a16:creationId xmlns:a16="http://schemas.microsoft.com/office/drawing/2014/main" id="{2038434B-8470-E53A-7E4B-878FC6CFFB4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788" r="4" b="39430"/>
          <a:stretch/>
        </p:blipFill>
        <p:spPr>
          <a:xfrm>
            <a:off x="7736708" y="1056685"/>
            <a:ext cx="3523703" cy="2141407"/>
          </a:xfrm>
          <a:custGeom>
            <a:avLst/>
            <a:gdLst>
              <a:gd name="connsiteX0" fmla="*/ 1594482 w 3163783"/>
              <a:gd name="connsiteY0" fmla="*/ 248 h 1922678"/>
              <a:gd name="connsiteX1" fmla="*/ 1704572 w 3163783"/>
              <a:gd name="connsiteY1" fmla="*/ 50225 h 1922678"/>
              <a:gd name="connsiteX2" fmla="*/ 3114820 w 3163783"/>
              <a:gd name="connsiteY2" fmla="*/ 871627 h 1922678"/>
              <a:gd name="connsiteX3" fmla="*/ 3098680 w 3163783"/>
              <a:gd name="connsiteY3" fmla="*/ 1060671 h 1922678"/>
              <a:gd name="connsiteX4" fmla="*/ 1705353 w 3163783"/>
              <a:gd name="connsiteY4" fmla="*/ 1865562 h 1922678"/>
              <a:gd name="connsiteX5" fmla="*/ 1438223 w 3163783"/>
              <a:gd name="connsiteY5" fmla="*/ 1853312 h 1922678"/>
              <a:gd name="connsiteX6" fmla="*/ 62867 w 3163783"/>
              <a:gd name="connsiteY6" fmla="*/ 1061137 h 1922678"/>
              <a:gd name="connsiteX7" fmla="*/ 77354 w 3163783"/>
              <a:gd name="connsiteY7" fmla="*/ 857212 h 1922678"/>
              <a:gd name="connsiteX8" fmla="*/ 1478977 w 3163783"/>
              <a:gd name="connsiteY8" fmla="*/ 41515 h 1922678"/>
              <a:gd name="connsiteX9" fmla="*/ 1594482 w 3163783"/>
              <a:gd name="connsiteY9" fmla="*/ 248 h 1922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163783" h="1922678">
                <a:moveTo>
                  <a:pt x="1594482" y="248"/>
                </a:moveTo>
                <a:cubicBezTo>
                  <a:pt x="1625088" y="2493"/>
                  <a:pt x="1654793" y="19947"/>
                  <a:pt x="1704572" y="50225"/>
                </a:cubicBezTo>
                <a:cubicBezTo>
                  <a:pt x="2448101" y="479807"/>
                  <a:pt x="2561717" y="542497"/>
                  <a:pt x="3114820" y="871627"/>
                </a:cubicBezTo>
                <a:cubicBezTo>
                  <a:pt x="3184993" y="917182"/>
                  <a:pt x="3179849" y="1006392"/>
                  <a:pt x="3098680" y="1060671"/>
                </a:cubicBezTo>
                <a:lnTo>
                  <a:pt x="1705353" y="1865562"/>
                </a:lnTo>
                <a:cubicBezTo>
                  <a:pt x="1575442" y="1947182"/>
                  <a:pt x="1577791" y="1939761"/>
                  <a:pt x="1438223" y="1853312"/>
                </a:cubicBezTo>
                <a:cubicBezTo>
                  <a:pt x="868571" y="1520273"/>
                  <a:pt x="511794" y="1326575"/>
                  <a:pt x="62867" y="1061137"/>
                </a:cubicBezTo>
                <a:cubicBezTo>
                  <a:pt x="-5362" y="1018178"/>
                  <a:pt x="-40796" y="936243"/>
                  <a:pt x="77354" y="857212"/>
                </a:cubicBezTo>
                <a:lnTo>
                  <a:pt x="1478977" y="41515"/>
                </a:lnTo>
                <a:cubicBezTo>
                  <a:pt x="1532366" y="10963"/>
                  <a:pt x="1563875" y="-1998"/>
                  <a:pt x="1594482" y="248"/>
                </a:cubicBezTo>
                <a:close/>
              </a:path>
            </a:pathLst>
          </a:custGeom>
          <a:noFill/>
          <a:ln>
            <a:noFill/>
          </a:ln>
        </p:spPr>
      </p:pic>
      <p:pic>
        <p:nvPicPr>
          <p:cNvPr id="10" name="Picture 9" descr="A white plate with two fried eggs and bacon. Included to demonstrate the need for workers to consume meals prior and during their work shift. ">
            <a:extLst>
              <a:ext uri="{FF2B5EF4-FFF2-40B4-BE49-F238E27FC236}">
                <a16:creationId xmlns:a16="http://schemas.microsoft.com/office/drawing/2014/main" id="{7793FC6C-1E7C-BF0A-DDFF-B0215F6ECA4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493" r="20241"/>
          <a:stretch/>
        </p:blipFill>
        <p:spPr>
          <a:xfrm>
            <a:off x="7509526" y="2389581"/>
            <a:ext cx="1891628" cy="3073823"/>
          </a:xfrm>
          <a:custGeom>
            <a:avLst/>
            <a:gdLst>
              <a:gd name="connsiteX0" fmla="*/ 124220 w 1698413"/>
              <a:gd name="connsiteY0" fmla="*/ 786 h 2759855"/>
              <a:gd name="connsiteX1" fmla="*/ 226856 w 1698413"/>
              <a:gd name="connsiteY1" fmla="*/ 42487 h 2759855"/>
              <a:gd name="connsiteX2" fmla="*/ 1634920 w 1698413"/>
              <a:gd name="connsiteY2" fmla="*/ 843210 h 2759855"/>
              <a:gd name="connsiteX3" fmla="*/ 1695308 w 1698413"/>
              <a:gd name="connsiteY3" fmla="*/ 1032330 h 2759855"/>
              <a:gd name="connsiteX4" fmla="*/ 1693801 w 1698413"/>
              <a:gd name="connsiteY4" fmla="*/ 2619651 h 2759855"/>
              <a:gd name="connsiteX5" fmla="*/ 1533813 w 1698413"/>
              <a:gd name="connsiteY5" fmla="*/ 2744861 h 2759855"/>
              <a:gd name="connsiteX6" fmla="*/ 101255 w 1698413"/>
              <a:gd name="connsiteY6" fmla="*/ 1919125 h 2759855"/>
              <a:gd name="connsiteX7" fmla="*/ 0 w 1698413"/>
              <a:gd name="connsiteY7" fmla="*/ 1721799 h 2759855"/>
              <a:gd name="connsiteX8" fmla="*/ 5585 w 1698413"/>
              <a:gd name="connsiteY8" fmla="*/ 109833 h 2759855"/>
              <a:gd name="connsiteX9" fmla="*/ 124220 w 1698413"/>
              <a:gd name="connsiteY9" fmla="*/ 786 h 27598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98413" h="2759855">
                <a:moveTo>
                  <a:pt x="124220" y="786"/>
                </a:moveTo>
                <a:cubicBezTo>
                  <a:pt x="152894" y="3879"/>
                  <a:pt x="187012" y="16344"/>
                  <a:pt x="226856" y="42487"/>
                </a:cubicBezTo>
                <a:lnTo>
                  <a:pt x="1634920" y="843210"/>
                </a:lnTo>
                <a:cubicBezTo>
                  <a:pt x="1693485" y="882798"/>
                  <a:pt x="1692951" y="927395"/>
                  <a:pt x="1695308" y="1032330"/>
                </a:cubicBezTo>
                <a:cubicBezTo>
                  <a:pt x="1703385" y="1845269"/>
                  <a:pt x="1693070" y="1795353"/>
                  <a:pt x="1693801" y="2619651"/>
                </a:cubicBezTo>
                <a:cubicBezTo>
                  <a:pt x="1696156" y="2733470"/>
                  <a:pt x="1624057" y="2788636"/>
                  <a:pt x="1533813" y="2744861"/>
                </a:cubicBezTo>
                <a:cubicBezTo>
                  <a:pt x="1056294" y="2469616"/>
                  <a:pt x="574923" y="2202070"/>
                  <a:pt x="101255" y="1919125"/>
                </a:cubicBezTo>
                <a:cubicBezTo>
                  <a:pt x="574" y="1871161"/>
                  <a:pt x="771" y="1830010"/>
                  <a:pt x="0" y="1721799"/>
                </a:cubicBezTo>
                <a:lnTo>
                  <a:pt x="5585" y="109833"/>
                </a:lnTo>
                <a:cubicBezTo>
                  <a:pt x="1183" y="66593"/>
                  <a:pt x="38200" y="-8491"/>
                  <a:pt x="124220" y="786"/>
                </a:cubicBezTo>
                <a:close/>
              </a:path>
            </a:pathLst>
          </a:custGeom>
          <a:noFill/>
          <a:ln>
            <a:noFill/>
          </a:ln>
        </p:spPr>
      </p:pic>
      <p:pic>
        <p:nvPicPr>
          <p:cNvPr id="12" name="Picture 11" descr="A bottle of prescription medication. Used to demonstrate the need for employees to consider any medication they may be on.">
            <a:extLst>
              <a:ext uri="{FF2B5EF4-FFF2-40B4-BE49-F238E27FC236}">
                <a16:creationId xmlns:a16="http://schemas.microsoft.com/office/drawing/2014/main" id="{55ECF44F-8F08-B210-4356-F38E6BDF705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258" r="28620" b="2"/>
          <a:stretch/>
        </p:blipFill>
        <p:spPr>
          <a:xfrm>
            <a:off x="9595965" y="2388067"/>
            <a:ext cx="1888893" cy="3075783"/>
          </a:xfrm>
          <a:custGeom>
            <a:avLst/>
            <a:gdLst>
              <a:gd name="connsiteX0" fmla="*/ 1569045 w 1695957"/>
              <a:gd name="connsiteY0" fmla="*/ 1629 h 2761615"/>
              <a:gd name="connsiteX1" fmla="*/ 1694177 w 1695957"/>
              <a:gd name="connsiteY1" fmla="*/ 126376 h 2761615"/>
              <a:gd name="connsiteX2" fmla="*/ 1695913 w 1695957"/>
              <a:gd name="connsiteY2" fmla="*/ 1728717 h 2761615"/>
              <a:gd name="connsiteX3" fmla="*/ 1583106 w 1695957"/>
              <a:gd name="connsiteY3" fmla="*/ 1933743 h 2761615"/>
              <a:gd name="connsiteX4" fmla="*/ 167875 w 1695957"/>
              <a:gd name="connsiteY4" fmla="*/ 2744080 h 2761615"/>
              <a:gd name="connsiteX5" fmla="*/ 187 w 1695957"/>
              <a:gd name="connsiteY5" fmla="*/ 2626571 h 2761615"/>
              <a:gd name="connsiteX6" fmla="*/ 604 w 1695957"/>
              <a:gd name="connsiteY6" fmla="*/ 1027697 h 2761615"/>
              <a:gd name="connsiteX7" fmla="*/ 51367 w 1695957"/>
              <a:gd name="connsiteY7" fmla="*/ 850128 h 2761615"/>
              <a:gd name="connsiteX8" fmla="*/ 1463281 w 1695957"/>
              <a:gd name="connsiteY8" fmla="*/ 49405 h 2761615"/>
              <a:gd name="connsiteX9" fmla="*/ 1569045 w 1695957"/>
              <a:gd name="connsiteY9" fmla="*/ 1629 h 27616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95957" h="2761615">
                <a:moveTo>
                  <a:pt x="1569045" y="1629"/>
                </a:moveTo>
                <a:cubicBezTo>
                  <a:pt x="1656149" y="-12160"/>
                  <a:pt x="1689917" y="64366"/>
                  <a:pt x="1694177" y="126376"/>
                </a:cubicBezTo>
                <a:lnTo>
                  <a:pt x="1695913" y="1728717"/>
                </a:lnTo>
                <a:cubicBezTo>
                  <a:pt x="1697067" y="1871579"/>
                  <a:pt x="1676084" y="1881930"/>
                  <a:pt x="1583106" y="1933743"/>
                </a:cubicBezTo>
                <a:lnTo>
                  <a:pt x="167875" y="2744080"/>
                </a:lnTo>
                <a:cubicBezTo>
                  <a:pt x="89180" y="2787859"/>
                  <a:pt x="-247" y="2750018"/>
                  <a:pt x="187" y="2626571"/>
                </a:cubicBezTo>
                <a:cubicBezTo>
                  <a:pt x="-1009" y="2067930"/>
                  <a:pt x="4079" y="1804061"/>
                  <a:pt x="604" y="1027697"/>
                </a:cubicBezTo>
                <a:cubicBezTo>
                  <a:pt x="1036" y="930462"/>
                  <a:pt x="-7199" y="891641"/>
                  <a:pt x="51367" y="850128"/>
                </a:cubicBezTo>
                <a:lnTo>
                  <a:pt x="1463281" y="49405"/>
                </a:lnTo>
                <a:cubicBezTo>
                  <a:pt x="1505050" y="20856"/>
                  <a:pt x="1540011" y="6225"/>
                  <a:pt x="1569045" y="1629"/>
                </a:cubicBezTo>
                <a:close/>
              </a:path>
            </a:pathLst>
          </a:cu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9976335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CB585668-A59D-60BE-2F2F-5805E0F380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¡</a:t>
            </a:r>
            <a:r>
              <a:rPr lang="en-US" dirty="0" err="1"/>
              <a:t>Venga</a:t>
            </a:r>
            <a:r>
              <a:rPr lang="en-US" dirty="0"/>
              <a:t> a </a:t>
            </a:r>
            <a:r>
              <a:rPr lang="en-US" dirty="0" err="1"/>
              <a:t>trabajar</a:t>
            </a:r>
            <a:r>
              <a:rPr lang="en-US" dirty="0"/>
              <a:t> </a:t>
            </a:r>
            <a:r>
              <a:rPr lang="en-US" dirty="0" err="1"/>
              <a:t>preparado</a:t>
            </a:r>
            <a:r>
              <a:rPr lang="en-US" dirty="0"/>
              <a:t>! (</a:t>
            </a:r>
            <a:r>
              <a:rPr lang="en-US" dirty="0" err="1"/>
              <a:t>Continuación</a:t>
            </a:r>
            <a:r>
              <a:rPr lang="en-US" dirty="0"/>
              <a:t>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A4D1DC0-6896-B533-A227-1F6C8B263D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215485"/>
            <a:ext cx="10792216" cy="422565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/>
              <a:t>No se </a:t>
            </a:r>
            <a:r>
              <a:rPr lang="en-US" sz="2800" dirty="0" err="1"/>
              <a:t>pierda</a:t>
            </a:r>
            <a:r>
              <a:rPr lang="en-US" sz="2800" dirty="0"/>
              <a:t> las </a:t>
            </a:r>
            <a:r>
              <a:rPr lang="en-US" sz="2800" dirty="0" err="1"/>
              <a:t>comidas</a:t>
            </a:r>
            <a:endParaRPr lang="en-US" sz="2800" dirty="0"/>
          </a:p>
          <a:p>
            <a:pPr>
              <a:lnSpc>
                <a:spcPct val="90000"/>
              </a:lnSpc>
            </a:pPr>
            <a:r>
              <a:rPr lang="en-US" sz="2800" dirty="0" err="1"/>
              <a:t>Tenga</a:t>
            </a:r>
            <a:r>
              <a:rPr lang="en-US" sz="2800" dirty="0"/>
              <a:t> </a:t>
            </a:r>
            <a:r>
              <a:rPr lang="en-US" sz="2800" dirty="0" err="1"/>
              <a:t>su</a:t>
            </a:r>
            <a:r>
              <a:rPr lang="en-US" sz="2800" dirty="0"/>
              <a:t> </a:t>
            </a:r>
            <a:r>
              <a:rPr lang="en-US" sz="2800" dirty="0" err="1"/>
              <a:t>propia</a:t>
            </a:r>
            <a:r>
              <a:rPr lang="en-US" sz="2800" dirty="0"/>
              <a:t> </a:t>
            </a:r>
            <a:r>
              <a:rPr lang="en-US" sz="2800" dirty="0" err="1"/>
              <a:t>botella</a:t>
            </a:r>
            <a:r>
              <a:rPr lang="en-US" sz="2800" dirty="0"/>
              <a:t> de </a:t>
            </a:r>
            <a:r>
              <a:rPr lang="en-US" sz="2800" dirty="0" err="1"/>
              <a:t>agua</a:t>
            </a:r>
            <a:r>
              <a:rPr lang="en-US" sz="2800" dirty="0"/>
              <a:t> </a:t>
            </a:r>
          </a:p>
          <a:p>
            <a:pPr>
              <a:lnSpc>
                <a:spcPct val="90000"/>
              </a:lnSpc>
            </a:pPr>
            <a:r>
              <a:rPr lang="en-US" sz="2800" dirty="0" err="1"/>
              <a:t>Hidrátese</a:t>
            </a:r>
            <a:r>
              <a:rPr lang="en-US" sz="2800" dirty="0"/>
              <a:t> </a:t>
            </a:r>
            <a:r>
              <a:rPr lang="en-US" sz="2800" dirty="0" err="1"/>
              <a:t>el</a:t>
            </a:r>
            <a:r>
              <a:rPr lang="en-US" sz="2800" dirty="0"/>
              <a:t> día anterior </a:t>
            </a:r>
          </a:p>
          <a:p>
            <a:pPr>
              <a:lnSpc>
                <a:spcPct val="90000"/>
              </a:lnSpc>
            </a:pPr>
            <a:r>
              <a:rPr lang="en-US" sz="2800" dirty="0" err="1"/>
              <a:t>Considere</a:t>
            </a:r>
            <a:r>
              <a:rPr lang="en-US" sz="2800" dirty="0"/>
              <a:t> sus </a:t>
            </a:r>
            <a:r>
              <a:rPr lang="en-US" sz="2800" dirty="0" err="1"/>
              <a:t>medicamentos</a:t>
            </a:r>
            <a:r>
              <a:rPr lang="en-US" sz="2800" dirty="0"/>
              <a:t> 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2800" dirty="0"/>
              <a:t>	—</a:t>
            </a:r>
            <a:r>
              <a:rPr lang="en-US" sz="2800" dirty="0" err="1"/>
              <a:t>Algunos</a:t>
            </a:r>
            <a:r>
              <a:rPr lang="en-US" sz="2800" dirty="0"/>
              <a:t> </a:t>
            </a:r>
            <a:r>
              <a:rPr lang="en-US" sz="2800" dirty="0" err="1"/>
              <a:t>medicamentos</a:t>
            </a:r>
            <a:r>
              <a:rPr lang="en-US" sz="2800" dirty="0"/>
              <a:t> son </a:t>
            </a:r>
            <a:r>
              <a:rPr lang="en-US" sz="2800" dirty="0" err="1"/>
              <a:t>diuréticos</a:t>
            </a:r>
            <a:r>
              <a:rPr lang="en-US" sz="2800" dirty="0"/>
              <a:t> o </a:t>
            </a:r>
            <a:r>
              <a:rPr lang="en-US" sz="2800" dirty="0" err="1"/>
              <a:t>afectan</a:t>
            </a:r>
            <a:r>
              <a:rPr lang="en-US" sz="2800" dirty="0"/>
              <a:t> a la 						</a:t>
            </a:r>
            <a:r>
              <a:rPr lang="en-US" sz="2800" dirty="0" err="1"/>
              <a:t>regulación</a:t>
            </a:r>
            <a:r>
              <a:rPr lang="en-US" sz="2800" dirty="0"/>
              <a:t> de la </a:t>
            </a:r>
            <a:r>
              <a:rPr lang="en-US" sz="2800" dirty="0" err="1"/>
              <a:t>temperatura</a:t>
            </a:r>
            <a:r>
              <a:rPr lang="en-US" sz="2800" dirty="0"/>
              <a:t> corporal</a:t>
            </a:r>
          </a:p>
          <a:p>
            <a:pPr>
              <a:lnSpc>
                <a:spcPct val="90000"/>
              </a:lnSpc>
            </a:pPr>
            <a:r>
              <a:rPr lang="en-US" sz="2800" dirty="0" err="1"/>
              <a:t>Vístase</a:t>
            </a:r>
            <a:r>
              <a:rPr lang="en-US" sz="2800" dirty="0"/>
              <a:t> </a:t>
            </a:r>
            <a:r>
              <a:rPr lang="en-US" sz="2800" dirty="0" err="1"/>
              <a:t>adecuadamente</a:t>
            </a:r>
            <a:r>
              <a:rPr lang="en-US" sz="2800" dirty="0"/>
              <a:t> para </a:t>
            </a:r>
            <a:r>
              <a:rPr lang="en-US" sz="2800" dirty="0" err="1"/>
              <a:t>el</a:t>
            </a:r>
            <a:r>
              <a:rPr lang="en-US" sz="2800" dirty="0"/>
              <a:t> </a:t>
            </a:r>
            <a:r>
              <a:rPr lang="en-US" sz="2800" dirty="0" err="1"/>
              <a:t>calor</a:t>
            </a:r>
            <a:r>
              <a:rPr lang="en-US" sz="2800" dirty="0"/>
              <a:t>, con </a:t>
            </a:r>
            <a:r>
              <a:rPr lang="en-US" sz="2800" dirty="0" err="1"/>
              <a:t>ropa</a:t>
            </a:r>
            <a:r>
              <a:rPr lang="en-US" sz="2800" dirty="0"/>
              <a:t> de </a:t>
            </a:r>
            <a:r>
              <a:rPr lang="en-US" sz="2800" dirty="0" err="1"/>
              <a:t>colores</a:t>
            </a:r>
            <a:r>
              <a:rPr lang="en-US" sz="2800" dirty="0"/>
              <a:t> claros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236145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BC922B5-F2CF-BE17-B3EA-F6E78146A1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0"/>
            <a:ext cx="11430000" cy="1014761"/>
          </a:xfrm>
        </p:spPr>
        <p:txBody>
          <a:bodyPr/>
          <a:lstStyle/>
          <a:p>
            <a:r>
              <a:rPr lang="en-US"/>
              <a:t>¿Lo </a:t>
            </a:r>
            <a:r>
              <a:rPr lang="en-US" err="1"/>
              <a:t>conoce</a:t>
            </a:r>
            <a:r>
              <a:rPr lang="en-US"/>
              <a:t>? </a:t>
            </a:r>
            <a:r>
              <a:rPr lang="en-US" err="1"/>
              <a:t>Hidratación</a:t>
            </a:r>
            <a:r>
              <a:rPr lang="en-US"/>
              <a:t> 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942F8DA-3FC4-4EE5-C78F-1E0D4F212E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786860"/>
            <a:ext cx="11577638" cy="4225650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sz="2400" dirty="0"/>
              <a:t>¿</a:t>
            </a:r>
            <a:r>
              <a:rPr lang="en-US" sz="2400" dirty="0" err="1"/>
              <a:t>Cuántas</a:t>
            </a:r>
            <a:r>
              <a:rPr lang="en-US" sz="2400" dirty="0"/>
              <a:t> </a:t>
            </a:r>
            <a:r>
              <a:rPr lang="en-US" sz="2400" dirty="0" err="1"/>
              <a:t>onzas</a:t>
            </a:r>
            <a:r>
              <a:rPr lang="en-US" sz="2400" dirty="0"/>
              <a:t> de </a:t>
            </a:r>
            <a:r>
              <a:rPr lang="en-US" sz="2400" dirty="0" err="1"/>
              <a:t>agua</a:t>
            </a:r>
            <a:r>
              <a:rPr lang="en-US" sz="2400" dirty="0"/>
              <a:t> </a:t>
            </a:r>
            <a:r>
              <a:rPr lang="en-US" sz="2400" dirty="0" err="1"/>
              <a:t>debe</a:t>
            </a:r>
            <a:r>
              <a:rPr lang="en-US" sz="2400" dirty="0"/>
              <a:t> </a:t>
            </a:r>
            <a:r>
              <a:rPr lang="en-US" sz="2400" dirty="0" err="1"/>
              <a:t>beber</a:t>
            </a:r>
            <a:r>
              <a:rPr lang="en-US" sz="2400" dirty="0"/>
              <a:t> </a:t>
            </a:r>
            <a:r>
              <a:rPr lang="en-US" sz="2400" dirty="0" err="1"/>
              <a:t>cada</a:t>
            </a:r>
            <a:r>
              <a:rPr lang="en-US" sz="2400" dirty="0"/>
              <a:t> 15-20 </a:t>
            </a:r>
            <a:r>
              <a:rPr lang="en-US" sz="2400" dirty="0" err="1"/>
              <a:t>minutos</a:t>
            </a:r>
            <a:r>
              <a:rPr lang="en-US" sz="2400" dirty="0"/>
              <a:t> </a:t>
            </a:r>
            <a:r>
              <a:rPr lang="en-US" sz="2400" dirty="0" err="1"/>
              <a:t>cuando</a:t>
            </a:r>
            <a:r>
              <a:rPr lang="en-US" sz="2400" dirty="0"/>
              <a:t> </a:t>
            </a:r>
            <a:r>
              <a:rPr lang="en-US" sz="2400" dirty="0" err="1"/>
              <a:t>realice</a:t>
            </a:r>
            <a:r>
              <a:rPr lang="en-US" sz="2400" dirty="0"/>
              <a:t> </a:t>
            </a:r>
            <a:r>
              <a:rPr lang="en-US" sz="2400" dirty="0" err="1"/>
              <a:t>actividades</a:t>
            </a:r>
            <a:r>
              <a:rPr lang="en-US" sz="2400" dirty="0"/>
              <a:t> </a:t>
            </a:r>
            <a:r>
              <a:rPr lang="en-US" sz="2400" dirty="0" err="1"/>
              <a:t>moderadas</a:t>
            </a:r>
            <a:r>
              <a:rPr lang="en-US" sz="2400" dirty="0"/>
              <a:t> </a:t>
            </a:r>
            <a:r>
              <a:rPr lang="en-US" sz="2400" dirty="0" err="1"/>
              <a:t>en</a:t>
            </a:r>
            <a:r>
              <a:rPr lang="en-US" sz="2400" dirty="0"/>
              <a:t> </a:t>
            </a:r>
            <a:r>
              <a:rPr lang="en-US" sz="2400" dirty="0" err="1"/>
              <a:t>el</a:t>
            </a:r>
            <a:r>
              <a:rPr lang="en-US" sz="2400" dirty="0"/>
              <a:t> </a:t>
            </a:r>
            <a:r>
              <a:rPr lang="en-US" sz="2400" dirty="0" err="1"/>
              <a:t>calor</a:t>
            </a:r>
            <a:r>
              <a:rPr lang="en-US" sz="2400" dirty="0"/>
              <a:t> </a:t>
            </a:r>
            <a:r>
              <a:rPr lang="en-US" sz="2400" dirty="0" err="1"/>
              <a:t>durante</a:t>
            </a:r>
            <a:r>
              <a:rPr lang="en-US" sz="2400" dirty="0"/>
              <a:t> </a:t>
            </a:r>
            <a:r>
              <a:rPr lang="en-US" sz="2400" dirty="0" err="1"/>
              <a:t>menos</a:t>
            </a:r>
            <a:r>
              <a:rPr lang="en-US" sz="2400" dirty="0"/>
              <a:t> de 2 horas?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¿</a:t>
            </a:r>
            <a:r>
              <a:rPr lang="en-US" sz="2400" dirty="0" err="1"/>
              <a:t>Cuándo</a:t>
            </a:r>
            <a:r>
              <a:rPr lang="en-US" sz="2400" dirty="0"/>
              <a:t> </a:t>
            </a:r>
            <a:r>
              <a:rPr lang="en-US" sz="2400" dirty="0" err="1"/>
              <a:t>deben</a:t>
            </a:r>
            <a:r>
              <a:rPr lang="en-US" sz="2400" dirty="0"/>
              <a:t> </a:t>
            </a:r>
            <a:r>
              <a:rPr lang="en-US" sz="2400" dirty="0" err="1"/>
              <a:t>tomar</a:t>
            </a:r>
            <a:r>
              <a:rPr lang="en-US" sz="2400" dirty="0"/>
              <a:t> </a:t>
            </a:r>
            <a:r>
              <a:rPr lang="en-US" sz="2400" dirty="0" err="1"/>
              <a:t>los</a:t>
            </a:r>
            <a:r>
              <a:rPr lang="en-US" sz="2400" dirty="0"/>
              <a:t> </a:t>
            </a:r>
            <a:r>
              <a:rPr lang="en-US" sz="2400" dirty="0" err="1"/>
              <a:t>trabajadores</a:t>
            </a:r>
            <a:r>
              <a:rPr lang="en-US" sz="2400" dirty="0"/>
              <a:t> </a:t>
            </a:r>
            <a:r>
              <a:rPr lang="en-US" sz="2400" dirty="0" err="1"/>
              <a:t>bebidas</a:t>
            </a:r>
            <a:r>
              <a:rPr lang="en-US" sz="2400" dirty="0"/>
              <a:t> </a:t>
            </a:r>
            <a:r>
              <a:rPr lang="en-US" sz="2400" dirty="0" err="1"/>
              <a:t>deportivas</a:t>
            </a:r>
            <a:r>
              <a:rPr lang="en-US" sz="2400" dirty="0"/>
              <a:t> con </a:t>
            </a:r>
            <a:r>
              <a:rPr lang="en-US" sz="2400" dirty="0" err="1"/>
              <a:t>electrolitos</a:t>
            </a:r>
            <a:r>
              <a:rPr lang="en-US" sz="2400" dirty="0"/>
              <a:t> </a:t>
            </a:r>
            <a:r>
              <a:rPr lang="en-US" sz="2400" dirty="0" err="1"/>
              <a:t>equilibrados</a:t>
            </a:r>
            <a:r>
              <a:rPr lang="en-US" sz="2400" dirty="0"/>
              <a:t>?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b="1" dirty="0" err="1"/>
              <a:t>Verdadero</a:t>
            </a:r>
            <a:r>
              <a:rPr lang="en-US" sz="2400" b="1" dirty="0"/>
              <a:t> o </a:t>
            </a:r>
            <a:r>
              <a:rPr lang="en-US" sz="2400" b="1" dirty="0" err="1"/>
              <a:t>falso</a:t>
            </a:r>
            <a:r>
              <a:rPr lang="en-US" sz="2400" b="1" dirty="0"/>
              <a:t>:</a:t>
            </a:r>
            <a:r>
              <a:rPr lang="en-US" sz="2400" dirty="0"/>
              <a:t> El </a:t>
            </a:r>
            <a:r>
              <a:rPr lang="en-US" sz="2400" dirty="0" err="1"/>
              <a:t>consumo</a:t>
            </a:r>
            <a:r>
              <a:rPr lang="en-US" sz="2400" dirty="0"/>
              <a:t> de </a:t>
            </a:r>
            <a:r>
              <a:rPr lang="en-US" sz="2400" dirty="0" err="1"/>
              <a:t>bebidas</a:t>
            </a:r>
            <a:r>
              <a:rPr lang="en-US" sz="2400" dirty="0"/>
              <a:t> </a:t>
            </a:r>
            <a:r>
              <a:rPr lang="en-US" sz="2400" dirty="0" err="1"/>
              <a:t>alcohólicas</a:t>
            </a:r>
            <a:r>
              <a:rPr lang="en-US" sz="2400" dirty="0"/>
              <a:t> las 24 horas antes de </a:t>
            </a:r>
            <a:r>
              <a:rPr lang="en-US" sz="2400" dirty="0" err="1"/>
              <a:t>empezar</a:t>
            </a:r>
            <a:r>
              <a:rPr lang="en-US" sz="2400" dirty="0"/>
              <a:t> a </a:t>
            </a:r>
            <a:r>
              <a:rPr lang="en-US" sz="2400" dirty="0" err="1"/>
              <a:t>trabajar</a:t>
            </a:r>
            <a:r>
              <a:rPr lang="en-US" sz="2400" dirty="0"/>
              <a:t> </a:t>
            </a:r>
            <a:r>
              <a:rPr lang="en-US" sz="2400" dirty="0" err="1"/>
              <a:t>puede</a:t>
            </a:r>
            <a:r>
              <a:rPr lang="en-US" sz="2400" dirty="0"/>
              <a:t> </a:t>
            </a:r>
            <a:r>
              <a:rPr lang="en-US" sz="2400" dirty="0" err="1"/>
              <a:t>aumentar</a:t>
            </a:r>
            <a:r>
              <a:rPr lang="en-US" sz="2400" dirty="0"/>
              <a:t> </a:t>
            </a:r>
            <a:r>
              <a:rPr lang="en-US" sz="2400" dirty="0" err="1"/>
              <a:t>el</a:t>
            </a:r>
            <a:r>
              <a:rPr lang="en-US" sz="2400" dirty="0"/>
              <a:t> </a:t>
            </a:r>
            <a:r>
              <a:rPr lang="en-US" sz="2400" dirty="0" err="1"/>
              <a:t>riesgo</a:t>
            </a:r>
            <a:r>
              <a:rPr lang="en-US" sz="2400" dirty="0"/>
              <a:t> de </a:t>
            </a:r>
            <a:r>
              <a:rPr lang="en-US" sz="2400" dirty="0" err="1"/>
              <a:t>sufrir</a:t>
            </a:r>
            <a:r>
              <a:rPr lang="en-US" sz="2400" dirty="0"/>
              <a:t> </a:t>
            </a:r>
            <a:r>
              <a:rPr lang="en-US" sz="2400" dirty="0" err="1"/>
              <a:t>enfermedades</a:t>
            </a:r>
            <a:r>
              <a:rPr lang="en-US" sz="2400" dirty="0"/>
              <a:t> </a:t>
            </a:r>
            <a:r>
              <a:rPr lang="en-US" sz="2400" dirty="0" err="1"/>
              <a:t>causadas</a:t>
            </a:r>
            <a:r>
              <a:rPr lang="en-US" sz="2400" dirty="0"/>
              <a:t> </a:t>
            </a:r>
            <a:r>
              <a:rPr lang="en-US" sz="2400" dirty="0" err="1"/>
              <a:t>por</a:t>
            </a:r>
            <a:r>
              <a:rPr lang="en-US" sz="2400" dirty="0"/>
              <a:t> </a:t>
            </a:r>
            <a:r>
              <a:rPr lang="en-US" sz="2400" dirty="0" err="1"/>
              <a:t>el</a:t>
            </a:r>
            <a:r>
              <a:rPr lang="en-US" sz="2400" dirty="0"/>
              <a:t> </a:t>
            </a:r>
            <a:r>
              <a:rPr lang="en-US" sz="2400" dirty="0" err="1"/>
              <a:t>calor</a:t>
            </a:r>
            <a:endParaRPr lang="en-US" sz="2400" dirty="0"/>
          </a:p>
          <a:p>
            <a:pPr marL="457200" indent="-457200">
              <a:buFont typeface="+mj-lt"/>
              <a:buAutoNum type="arabicPeriod"/>
            </a:pPr>
            <a:r>
              <a:rPr lang="en-US" sz="2400" b="1" dirty="0" err="1"/>
              <a:t>Verdadero</a:t>
            </a:r>
            <a:r>
              <a:rPr lang="en-US" sz="2400" b="1" dirty="0"/>
              <a:t> o </a:t>
            </a:r>
            <a:r>
              <a:rPr lang="en-US" sz="2400" b="1" dirty="0" err="1"/>
              <a:t>falso</a:t>
            </a:r>
            <a:r>
              <a:rPr lang="en-US" sz="2400" b="1" dirty="0"/>
              <a:t>:</a:t>
            </a:r>
            <a:r>
              <a:rPr lang="en-US" sz="2400" dirty="0"/>
              <a:t> ¿Los </a:t>
            </a:r>
            <a:r>
              <a:rPr lang="en-US" sz="2400" dirty="0" err="1"/>
              <a:t>empleados</a:t>
            </a:r>
            <a:r>
              <a:rPr lang="en-US" sz="2400" dirty="0"/>
              <a:t> </a:t>
            </a:r>
            <a:r>
              <a:rPr lang="en-US" sz="2400" dirty="0" err="1"/>
              <a:t>sólo</a:t>
            </a:r>
            <a:r>
              <a:rPr lang="en-US" sz="2400" dirty="0"/>
              <a:t> </a:t>
            </a:r>
            <a:r>
              <a:rPr lang="en-US" sz="2400" dirty="0" err="1"/>
              <a:t>deben</a:t>
            </a:r>
            <a:r>
              <a:rPr lang="en-US" sz="2400" dirty="0"/>
              <a:t> </a:t>
            </a:r>
            <a:r>
              <a:rPr lang="en-US" sz="2400" dirty="0" err="1"/>
              <a:t>preocuparse</a:t>
            </a:r>
            <a:r>
              <a:rPr lang="en-US" sz="2400" dirty="0"/>
              <a:t> </a:t>
            </a:r>
            <a:r>
              <a:rPr lang="en-US" sz="2400" dirty="0" err="1"/>
              <a:t>por</a:t>
            </a:r>
            <a:r>
              <a:rPr lang="en-US" sz="2400" dirty="0"/>
              <a:t> la </a:t>
            </a:r>
            <a:r>
              <a:rPr lang="en-US" sz="2400" dirty="0" err="1"/>
              <a:t>hidratación</a:t>
            </a:r>
            <a:r>
              <a:rPr lang="en-US" sz="2400" dirty="0"/>
              <a:t> </a:t>
            </a:r>
            <a:r>
              <a:rPr lang="en-US" sz="2400" dirty="0" err="1"/>
              <a:t>durante</a:t>
            </a:r>
            <a:r>
              <a:rPr lang="en-US" sz="2400" dirty="0"/>
              <a:t> y </a:t>
            </a:r>
            <a:r>
              <a:rPr lang="en-US" sz="2400" dirty="0" err="1"/>
              <a:t>después</a:t>
            </a:r>
            <a:r>
              <a:rPr lang="en-US" sz="2400" dirty="0"/>
              <a:t> de </a:t>
            </a:r>
            <a:r>
              <a:rPr lang="en-US" sz="2400" dirty="0" err="1"/>
              <a:t>su</a:t>
            </a:r>
            <a:r>
              <a:rPr lang="en-US" sz="2400" dirty="0"/>
              <a:t> </a:t>
            </a:r>
            <a:r>
              <a:rPr lang="en-US" sz="2400" dirty="0" err="1"/>
              <a:t>turno</a:t>
            </a:r>
            <a:r>
              <a:rPr lang="en-US" sz="2400" dirty="0"/>
              <a:t> de </a:t>
            </a:r>
            <a:r>
              <a:rPr lang="en-US" sz="2400" dirty="0" err="1"/>
              <a:t>trabajo</a:t>
            </a:r>
            <a:r>
              <a:rPr lang="en-US" sz="2400" dirty="0"/>
              <a:t>?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b="1" dirty="0" err="1"/>
              <a:t>Verdadero</a:t>
            </a:r>
            <a:r>
              <a:rPr lang="en-US" sz="2400" b="1" dirty="0"/>
              <a:t> o </a:t>
            </a:r>
            <a:r>
              <a:rPr lang="en-US" sz="2400" b="1" dirty="0" err="1"/>
              <a:t>falso</a:t>
            </a:r>
            <a:r>
              <a:rPr lang="en-US" sz="2400" b="1" dirty="0"/>
              <a:t>: </a:t>
            </a:r>
            <a:r>
              <a:rPr lang="en-US" sz="2400" dirty="0"/>
              <a:t>¿</a:t>
            </a:r>
            <a:r>
              <a:rPr lang="en-US" sz="2400" dirty="0" err="1"/>
              <a:t>Beber</a:t>
            </a:r>
            <a:r>
              <a:rPr lang="en-US" sz="2400" dirty="0"/>
              <a:t> </a:t>
            </a:r>
            <a:r>
              <a:rPr lang="en-US" sz="2400" dirty="0" err="1"/>
              <a:t>agua</a:t>
            </a:r>
            <a:r>
              <a:rPr lang="en-US" sz="2400" dirty="0"/>
              <a:t> con </a:t>
            </a:r>
            <a:r>
              <a:rPr lang="en-US" sz="2400" dirty="0" err="1"/>
              <a:t>frecuencia</a:t>
            </a:r>
            <a:r>
              <a:rPr lang="en-US" sz="2400" dirty="0"/>
              <a:t> y comer </a:t>
            </a:r>
            <a:r>
              <a:rPr lang="en-US" sz="2400" dirty="0" err="1"/>
              <a:t>comidas</a:t>
            </a:r>
            <a:r>
              <a:rPr lang="en-US" sz="2400" dirty="0"/>
              <a:t> </a:t>
            </a:r>
            <a:r>
              <a:rPr lang="en-US" sz="2400" dirty="0" err="1"/>
              <a:t>normales</a:t>
            </a:r>
            <a:r>
              <a:rPr lang="en-US" sz="2400" dirty="0"/>
              <a:t> </a:t>
            </a:r>
            <a:r>
              <a:rPr lang="en-US" sz="2400" dirty="0" err="1"/>
              <a:t>suele</a:t>
            </a:r>
            <a:r>
              <a:rPr lang="en-US" sz="2400" dirty="0"/>
              <a:t> ser </a:t>
            </a:r>
            <a:r>
              <a:rPr lang="en-US" sz="2400" dirty="0" err="1"/>
              <a:t>suficiente</a:t>
            </a:r>
            <a:r>
              <a:rPr lang="en-US" sz="2400" dirty="0"/>
              <a:t> para la </a:t>
            </a:r>
            <a:r>
              <a:rPr lang="en-US" sz="2400" dirty="0" err="1"/>
              <a:t>hidratación</a:t>
            </a:r>
            <a:r>
              <a:rPr lang="en-US" sz="2400" dirty="0"/>
              <a:t>?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 err="1"/>
              <a:t>Enumere</a:t>
            </a:r>
            <a:r>
              <a:rPr lang="en-US" sz="2400" dirty="0"/>
              <a:t> cuatro </a:t>
            </a:r>
            <a:r>
              <a:rPr lang="en-US" sz="2400" dirty="0" err="1"/>
              <a:t>formas</a:t>
            </a:r>
            <a:r>
              <a:rPr lang="en-US" sz="2400" dirty="0"/>
              <a:t> </a:t>
            </a:r>
            <a:r>
              <a:rPr lang="en-US" sz="2400" dirty="0" err="1"/>
              <a:t>en</a:t>
            </a:r>
            <a:r>
              <a:rPr lang="en-US" sz="2400" dirty="0"/>
              <a:t> que </a:t>
            </a:r>
            <a:r>
              <a:rPr lang="en-US" sz="2400" dirty="0" err="1"/>
              <a:t>los</a:t>
            </a:r>
            <a:r>
              <a:rPr lang="en-US" sz="2400" dirty="0"/>
              <a:t> </a:t>
            </a:r>
            <a:r>
              <a:rPr lang="en-US" sz="2400" dirty="0" err="1"/>
              <a:t>empleadores</a:t>
            </a:r>
            <a:r>
              <a:rPr lang="en-US" sz="2400" dirty="0"/>
              <a:t> </a:t>
            </a:r>
            <a:r>
              <a:rPr lang="en-US" sz="2400" dirty="0" err="1"/>
              <a:t>pueden</a:t>
            </a:r>
            <a:r>
              <a:rPr lang="en-US" sz="2400" dirty="0"/>
              <a:t> </a:t>
            </a:r>
            <a:r>
              <a:rPr lang="en-US" sz="2400" dirty="0" err="1"/>
              <a:t>animar</a:t>
            </a:r>
            <a:r>
              <a:rPr lang="en-US" sz="2400" dirty="0"/>
              <a:t> a que </a:t>
            </a:r>
            <a:r>
              <a:rPr lang="en-US" sz="2400" dirty="0" err="1"/>
              <a:t>los</a:t>
            </a:r>
            <a:r>
              <a:rPr lang="en-US" sz="2400" dirty="0"/>
              <a:t> </a:t>
            </a:r>
            <a:r>
              <a:rPr lang="en-US" sz="2400" dirty="0" err="1"/>
              <a:t>trabajadores</a:t>
            </a:r>
            <a:r>
              <a:rPr lang="en-US" sz="2400" dirty="0"/>
              <a:t> se </a:t>
            </a:r>
            <a:r>
              <a:rPr lang="en-US" sz="2400" dirty="0" err="1"/>
              <a:t>hidraten</a:t>
            </a:r>
            <a:r>
              <a:rPr lang="en-US" sz="2400" dirty="0"/>
              <a:t> </a:t>
            </a:r>
            <a:r>
              <a:rPr lang="en-US" sz="2400" dirty="0" err="1"/>
              <a:t>adecuadamente</a:t>
            </a:r>
            <a:endParaRPr lang="en-US" sz="2400" dirty="0"/>
          </a:p>
          <a:p>
            <a:pPr marL="457200" indent="-45720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8492468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A bottle containing a sports drink&#10;&#10;">
            <a:extLst>
              <a:ext uri="{FF2B5EF4-FFF2-40B4-BE49-F238E27FC236}">
                <a16:creationId xmlns:a16="http://schemas.microsoft.com/office/drawing/2014/main" id="{C7F87218-F0B6-79D4-94D4-9CDD7CBB2AF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36694" y="3143101"/>
            <a:ext cx="2164451" cy="305263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6597526-04C3-0EA5-2A35-71EFCE4BF1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Actividad</a:t>
            </a:r>
            <a:r>
              <a:rPr lang="en-US"/>
              <a:t> de </a:t>
            </a:r>
            <a:r>
              <a:rPr lang="en-US" err="1"/>
              <a:t>hidratación</a:t>
            </a:r>
            <a:r>
              <a:rPr lang="en-US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1D74D-7F39-AC02-A361-AFF3084895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215485"/>
            <a:ext cx="9773654" cy="4225650"/>
          </a:xfrm>
        </p:spPr>
        <p:txBody>
          <a:bodyPr/>
          <a:lstStyle/>
          <a:p>
            <a:r>
              <a:rPr lang="en-US" sz="3200" dirty="0" err="1"/>
              <a:t>Clasifique</a:t>
            </a:r>
            <a:r>
              <a:rPr lang="en-US" sz="3200" dirty="0"/>
              <a:t> las </a:t>
            </a:r>
            <a:r>
              <a:rPr lang="en-US" sz="3200" dirty="0" err="1"/>
              <a:t>bebidas</a:t>
            </a:r>
            <a:r>
              <a:rPr lang="en-US" sz="3200" dirty="0"/>
              <a:t> </a:t>
            </a:r>
            <a:r>
              <a:rPr lang="en-US" sz="3200" dirty="0" err="1"/>
              <a:t>en</a:t>
            </a:r>
            <a:r>
              <a:rPr lang="en-US" sz="3200" dirty="0"/>
              <a:t> </a:t>
            </a:r>
            <a:r>
              <a:rPr lang="en-US" sz="3200" dirty="0" err="1"/>
              <a:t>orden</a:t>
            </a:r>
            <a:r>
              <a:rPr lang="en-US" sz="3200" dirty="0"/>
              <a:t> de </a:t>
            </a:r>
            <a:r>
              <a:rPr lang="en-US" sz="3200" dirty="0" err="1"/>
              <a:t>mejor</a:t>
            </a:r>
            <a:r>
              <a:rPr lang="en-US" sz="3200" dirty="0"/>
              <a:t> a </a:t>
            </a:r>
            <a:r>
              <a:rPr lang="en-US" sz="3200" dirty="0" err="1"/>
              <a:t>peor</a:t>
            </a:r>
            <a:r>
              <a:rPr lang="en-US" sz="3200" dirty="0"/>
              <a:t> </a:t>
            </a:r>
            <a:r>
              <a:rPr lang="en-US" sz="3200" dirty="0" err="1"/>
              <a:t>opción</a:t>
            </a:r>
            <a:r>
              <a:rPr lang="en-US" sz="3200" dirty="0"/>
              <a:t> :</a:t>
            </a:r>
          </a:p>
          <a:p>
            <a:pPr lvl="1"/>
            <a:r>
              <a:rPr lang="en-US" sz="2900" dirty="0"/>
              <a:t>Al </a:t>
            </a:r>
            <a:r>
              <a:rPr lang="en-US" sz="2900" dirty="0" err="1"/>
              <a:t>empezar</a:t>
            </a:r>
            <a:r>
              <a:rPr lang="en-US" sz="2900" dirty="0"/>
              <a:t> </a:t>
            </a:r>
            <a:r>
              <a:rPr lang="en-US" sz="2900" dirty="0" err="1"/>
              <a:t>el</a:t>
            </a:r>
            <a:r>
              <a:rPr lang="en-US" sz="2900" dirty="0"/>
              <a:t> </a:t>
            </a:r>
            <a:r>
              <a:rPr lang="en-US" sz="2900" dirty="0" err="1"/>
              <a:t>turno</a:t>
            </a:r>
            <a:r>
              <a:rPr lang="en-US" sz="2900" dirty="0"/>
              <a:t> </a:t>
            </a:r>
            <a:r>
              <a:rPr lang="en-US" sz="2900" dirty="0" err="1"/>
              <a:t>laboral</a:t>
            </a:r>
            <a:endParaRPr lang="en-US" sz="2900" dirty="0"/>
          </a:p>
          <a:p>
            <a:pPr lvl="1"/>
            <a:r>
              <a:rPr lang="en-US" sz="2900" dirty="0"/>
              <a:t>Al final del </a:t>
            </a:r>
            <a:r>
              <a:rPr lang="en-US" sz="2900" dirty="0" err="1"/>
              <a:t>turno</a:t>
            </a:r>
            <a:r>
              <a:rPr lang="en-US" sz="2900" dirty="0"/>
              <a:t> </a:t>
            </a:r>
            <a:r>
              <a:rPr lang="en-US" sz="2900" dirty="0" err="1"/>
              <a:t>laboral</a:t>
            </a:r>
            <a:r>
              <a:rPr lang="en-US" sz="2900" dirty="0"/>
              <a:t> </a:t>
            </a:r>
          </a:p>
        </p:txBody>
      </p:sp>
      <p:pic>
        <p:nvPicPr>
          <p:cNvPr id="20" name="Picture 19" descr="A black can containing an energy drink&#10;">
            <a:extLst>
              <a:ext uri="{FF2B5EF4-FFF2-40B4-BE49-F238E27FC236}">
                <a16:creationId xmlns:a16="http://schemas.microsoft.com/office/drawing/2014/main" id="{423541C9-128C-AF29-3254-4CCED59D82E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91851" y="3431861"/>
            <a:ext cx="1844843" cy="2878359"/>
          </a:xfrm>
          <a:prstGeom prst="rect">
            <a:avLst/>
          </a:prstGeom>
        </p:spPr>
      </p:pic>
      <p:pic>
        <p:nvPicPr>
          <p:cNvPr id="24" name="Picture 23" descr="A bottle of water. ">
            <a:extLst>
              <a:ext uri="{FF2B5EF4-FFF2-40B4-BE49-F238E27FC236}">
                <a16:creationId xmlns:a16="http://schemas.microsoft.com/office/drawing/2014/main" id="{E1654F91-9D6F-FB78-C985-9371235D7805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85486" y="2956350"/>
            <a:ext cx="2264118" cy="3426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52676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282D68F-766D-5C5F-AAEB-618C1DCBC4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200722"/>
            <a:ext cx="11430000" cy="1014761"/>
          </a:xfrm>
        </p:spPr>
        <p:txBody>
          <a:bodyPr/>
          <a:lstStyle/>
          <a:p>
            <a:r>
              <a:rPr lang="en-US" dirty="0" err="1"/>
              <a:t>Análisis</a:t>
            </a:r>
            <a:r>
              <a:rPr lang="en-US" dirty="0"/>
              <a:t> </a:t>
            </a:r>
            <a:r>
              <a:rPr lang="en-US" dirty="0" err="1"/>
              <a:t>preliminar</a:t>
            </a:r>
            <a:r>
              <a:rPr lang="en-US" dirty="0"/>
              <a:t> de </a:t>
            </a:r>
            <a:r>
              <a:rPr lang="en-US" dirty="0" err="1"/>
              <a:t>riesgos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5327879-7909-41A6-BF53-89881497B4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215485"/>
            <a:ext cx="11430000" cy="4225650"/>
          </a:xfrm>
        </p:spPr>
        <p:txBody>
          <a:bodyPr/>
          <a:lstStyle/>
          <a:p>
            <a:r>
              <a:rPr lang="en-US" dirty="0" err="1"/>
              <a:t>Factores</a:t>
            </a:r>
            <a:r>
              <a:rPr lang="en-US" dirty="0"/>
              <a:t> que </a:t>
            </a:r>
            <a:r>
              <a:rPr lang="en-US" dirty="0" err="1"/>
              <a:t>necesitan</a:t>
            </a:r>
            <a:r>
              <a:rPr lang="en-US" dirty="0"/>
              <a:t> ser </a:t>
            </a:r>
            <a:r>
              <a:rPr lang="en-US" dirty="0" err="1"/>
              <a:t>considerados</a:t>
            </a:r>
            <a:r>
              <a:rPr lang="en-US" dirty="0"/>
              <a:t>:</a:t>
            </a:r>
          </a:p>
          <a:p>
            <a:pPr lvl="1"/>
            <a:r>
              <a:rPr lang="en-US" dirty="0" err="1"/>
              <a:t>Condiciones</a:t>
            </a:r>
            <a:r>
              <a:rPr lang="en-US" dirty="0"/>
              <a:t> </a:t>
            </a:r>
            <a:r>
              <a:rPr lang="en-US" dirty="0" err="1"/>
              <a:t>ambientales</a:t>
            </a:r>
            <a:r>
              <a:rPr lang="en-US" dirty="0"/>
              <a:t> (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ejemplo</a:t>
            </a:r>
            <a:r>
              <a:rPr lang="en-US" dirty="0"/>
              <a:t>, </a:t>
            </a:r>
            <a:r>
              <a:rPr lang="en-US" dirty="0" err="1"/>
              <a:t>temperatura</a:t>
            </a:r>
            <a:r>
              <a:rPr lang="en-US" dirty="0"/>
              <a:t> del </a:t>
            </a:r>
            <a:r>
              <a:rPr lang="en-US" dirty="0" err="1"/>
              <a:t>aire</a:t>
            </a:r>
            <a:r>
              <a:rPr lang="en-US" dirty="0"/>
              <a:t>, </a:t>
            </a:r>
            <a:r>
              <a:rPr lang="en-US" dirty="0" err="1"/>
              <a:t>humedad</a:t>
            </a:r>
            <a:r>
              <a:rPr lang="en-US" dirty="0"/>
              <a:t>, luz solar, </a:t>
            </a:r>
            <a:r>
              <a:rPr lang="en-US" dirty="0" err="1"/>
              <a:t>velocidad</a:t>
            </a:r>
            <a:r>
              <a:rPr lang="en-US" dirty="0"/>
              <a:t> del </a:t>
            </a:r>
            <a:r>
              <a:rPr lang="en-US" dirty="0" err="1"/>
              <a:t>aire</a:t>
            </a:r>
            <a:r>
              <a:rPr lang="en-US" dirty="0"/>
              <a:t>) </a:t>
            </a:r>
          </a:p>
          <a:p>
            <a:pPr lvl="1"/>
            <a:r>
              <a:rPr lang="en-US" dirty="0" err="1"/>
              <a:t>Presencia</a:t>
            </a:r>
            <a:r>
              <a:rPr lang="en-US" dirty="0"/>
              <a:t> de </a:t>
            </a:r>
            <a:r>
              <a:rPr lang="en-US" dirty="0" err="1"/>
              <a:t>fuentes</a:t>
            </a:r>
            <a:r>
              <a:rPr lang="en-US" dirty="0"/>
              <a:t> de </a:t>
            </a:r>
            <a:r>
              <a:rPr lang="en-US" dirty="0" err="1"/>
              <a:t>calor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la zona de </a:t>
            </a:r>
            <a:r>
              <a:rPr lang="en-US" dirty="0" err="1"/>
              <a:t>trabajo</a:t>
            </a:r>
            <a:r>
              <a:rPr lang="en-US" dirty="0"/>
              <a:t> (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ejemplo</a:t>
            </a:r>
            <a:r>
              <a:rPr lang="en-US" dirty="0"/>
              <a:t>, </a:t>
            </a:r>
            <a:r>
              <a:rPr lang="en-US" dirty="0" err="1"/>
              <a:t>hornos</a:t>
            </a:r>
            <a:r>
              <a:rPr lang="en-US" dirty="0"/>
              <a:t> o calderas) </a:t>
            </a:r>
          </a:p>
          <a:p>
            <a:pPr lvl="1"/>
            <a:r>
              <a:rPr lang="en-US" dirty="0"/>
              <a:t>Nivel de </a:t>
            </a:r>
            <a:r>
              <a:rPr lang="en-US" dirty="0" err="1"/>
              <a:t>actividad</a:t>
            </a:r>
            <a:r>
              <a:rPr lang="en-US" dirty="0"/>
              <a:t> </a:t>
            </a:r>
            <a:r>
              <a:rPr lang="en-US" dirty="0" err="1"/>
              <a:t>física</a:t>
            </a:r>
            <a:r>
              <a:rPr lang="en-US" dirty="0"/>
              <a:t> </a:t>
            </a:r>
          </a:p>
          <a:p>
            <a:pPr lvl="1"/>
            <a:r>
              <a:rPr lang="en-US" dirty="0" err="1"/>
              <a:t>Uso</a:t>
            </a:r>
            <a:r>
              <a:rPr lang="en-US" dirty="0"/>
              <a:t> de </a:t>
            </a:r>
            <a:r>
              <a:rPr lang="en-US" dirty="0" err="1"/>
              <a:t>ropa</a:t>
            </a:r>
            <a:r>
              <a:rPr lang="en-US" dirty="0"/>
              <a:t> o </a:t>
            </a:r>
            <a:r>
              <a:rPr lang="en-US" dirty="0" err="1"/>
              <a:t>equipos</a:t>
            </a:r>
            <a:r>
              <a:rPr lang="en-US" dirty="0"/>
              <a:t> de </a:t>
            </a:r>
            <a:r>
              <a:rPr lang="en-US" dirty="0" err="1"/>
              <a:t>protección</a:t>
            </a:r>
            <a:endParaRPr lang="en-US" dirty="0"/>
          </a:p>
          <a:p>
            <a:pPr lvl="2"/>
            <a:r>
              <a:rPr lang="en-US" dirty="0" err="1"/>
              <a:t>Puede</a:t>
            </a:r>
            <a:r>
              <a:rPr lang="en-US" dirty="0"/>
              <a:t> </a:t>
            </a:r>
            <a:r>
              <a:rPr lang="en-US" dirty="0" err="1"/>
              <a:t>reducir</a:t>
            </a:r>
            <a:r>
              <a:rPr lang="en-US" dirty="0"/>
              <a:t> la </a:t>
            </a:r>
            <a:r>
              <a:rPr lang="en-US" dirty="0" err="1"/>
              <a:t>capacidad</a:t>
            </a:r>
            <a:r>
              <a:rPr lang="en-US" dirty="0"/>
              <a:t> del </a:t>
            </a:r>
            <a:r>
              <a:rPr lang="en-US" dirty="0" err="1"/>
              <a:t>cuerpo</a:t>
            </a:r>
            <a:r>
              <a:rPr lang="en-US" dirty="0"/>
              <a:t> para </a:t>
            </a:r>
            <a:r>
              <a:rPr lang="en-US" dirty="0" err="1"/>
              <a:t>perder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exceso</a:t>
            </a:r>
            <a:r>
              <a:rPr lang="en-US" dirty="0"/>
              <a:t> de </a:t>
            </a:r>
            <a:r>
              <a:rPr lang="en-US" dirty="0" err="1"/>
              <a:t>calor</a:t>
            </a:r>
            <a:r>
              <a:rPr lang="en-US" dirty="0"/>
              <a:t> </a:t>
            </a:r>
          </a:p>
          <a:p>
            <a:pPr lvl="1"/>
            <a:r>
              <a:rPr lang="en-US" dirty="0" err="1"/>
              <a:t>Factores</a:t>
            </a:r>
            <a:r>
              <a:rPr lang="en-US" dirty="0"/>
              <a:t> de </a:t>
            </a:r>
            <a:r>
              <a:rPr lang="en-US" dirty="0" err="1"/>
              <a:t>riesgo</a:t>
            </a:r>
            <a:r>
              <a:rPr lang="en-US" dirty="0"/>
              <a:t> </a:t>
            </a:r>
            <a:r>
              <a:rPr lang="en-US" dirty="0" err="1"/>
              <a:t>individuales</a:t>
            </a:r>
            <a:r>
              <a:rPr lang="en-US" dirty="0"/>
              <a:t> y </a:t>
            </a:r>
            <a:r>
              <a:rPr lang="en-US" dirty="0" err="1"/>
              <a:t>personales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78428601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40994D1-45D8-95E9-FE45-4FCA85FE8C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err="1"/>
              <a:t>Análisis</a:t>
            </a:r>
            <a:r>
              <a:rPr lang="en-US" sz="3200" dirty="0"/>
              <a:t> </a:t>
            </a:r>
            <a:r>
              <a:rPr lang="en-US" sz="3200" dirty="0" err="1"/>
              <a:t>preliminar</a:t>
            </a:r>
            <a:r>
              <a:rPr lang="en-US" sz="3200" dirty="0"/>
              <a:t> de </a:t>
            </a:r>
            <a:r>
              <a:rPr lang="en-US" sz="3200" dirty="0" err="1"/>
              <a:t>riesgos</a:t>
            </a:r>
            <a:endParaRPr lang="en-US" sz="3200" dirty="0"/>
          </a:p>
        </p:txBody>
      </p:sp>
      <p:pic>
        <p:nvPicPr>
          <p:cNvPr id="8194" name="Picture 2" descr="The National Weather Service’s Heat Index Chart&#10;">
            <a:extLst>
              <a:ext uri="{FF2B5EF4-FFF2-40B4-BE49-F238E27FC236}">
                <a16:creationId xmlns:a16="http://schemas.microsoft.com/office/drawing/2014/main" id="{8F272624-EF3C-18F8-A87B-DA754FE497D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391" y="1316038"/>
            <a:ext cx="7228555" cy="4225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IPhone front view showing the OSHA NIOSH Heat Safety tool. Screen reads feels like 86 degrees. ">
            <a:extLst>
              <a:ext uri="{FF2B5EF4-FFF2-40B4-BE49-F238E27FC236}">
                <a16:creationId xmlns:a16="http://schemas.microsoft.com/office/drawing/2014/main" id="{ADF4CFCD-3DFA-39FA-7707-C06B8670D3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1056" y="1141606"/>
            <a:ext cx="2328485" cy="4574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2183727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2C347D9-94EF-CCD7-CF74-411DCA5492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Evaluaciones</a:t>
            </a:r>
            <a:r>
              <a:rPr lang="en-US" dirty="0"/>
              <a:t> </a:t>
            </a:r>
            <a:r>
              <a:rPr lang="en-US" dirty="0" err="1"/>
              <a:t>térmicas</a:t>
            </a:r>
            <a:r>
              <a:rPr lang="en-US" dirty="0"/>
              <a:t> 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B35A1C8-5EED-3A3C-B9E4-3DFD656472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2572" y="1215483"/>
            <a:ext cx="7248525" cy="5441793"/>
          </a:xfrm>
        </p:spPr>
        <p:txBody>
          <a:bodyPr/>
          <a:lstStyle/>
          <a:p>
            <a:r>
              <a:rPr lang="en-US" sz="2400" dirty="0" err="1"/>
              <a:t>Termómetro</a:t>
            </a:r>
            <a:r>
              <a:rPr lang="en-US" sz="2400" dirty="0"/>
              <a:t> </a:t>
            </a:r>
            <a:r>
              <a:rPr lang="en-US" sz="2400" dirty="0" err="1"/>
              <a:t>globo</a:t>
            </a:r>
            <a:r>
              <a:rPr lang="en-US" sz="2400" dirty="0"/>
              <a:t> de </a:t>
            </a:r>
            <a:r>
              <a:rPr lang="en-US" sz="2400" dirty="0" err="1"/>
              <a:t>bulbo</a:t>
            </a:r>
            <a:r>
              <a:rPr lang="en-US" sz="2400" dirty="0"/>
              <a:t> </a:t>
            </a:r>
            <a:r>
              <a:rPr lang="en-US" sz="2400" dirty="0" err="1"/>
              <a:t>húmedo</a:t>
            </a:r>
            <a:r>
              <a:rPr lang="en-US" sz="2400" dirty="0"/>
              <a:t> (TGBH)</a:t>
            </a:r>
          </a:p>
          <a:p>
            <a:pPr marL="0" indent="0">
              <a:buNone/>
            </a:pPr>
            <a:r>
              <a:rPr lang="en-US" sz="2400" dirty="0"/>
              <a:t>	—</a:t>
            </a:r>
            <a:r>
              <a:rPr lang="en-US" sz="2400" dirty="0" err="1"/>
              <a:t>Estima</a:t>
            </a:r>
            <a:r>
              <a:rPr lang="en-US" sz="2400" dirty="0"/>
              <a:t> </a:t>
            </a:r>
            <a:r>
              <a:rPr lang="en-US" sz="2400" dirty="0" err="1"/>
              <a:t>el</a:t>
            </a:r>
            <a:r>
              <a:rPr lang="en-US" sz="2400" dirty="0"/>
              <a:t> </a:t>
            </a:r>
            <a:r>
              <a:rPr lang="en-US" sz="2400" dirty="0" err="1"/>
              <a:t>efecto</a:t>
            </a:r>
            <a:r>
              <a:rPr lang="en-US" sz="2400" dirty="0"/>
              <a:t> de la </a:t>
            </a:r>
            <a:r>
              <a:rPr lang="en-US" sz="2400" b="1" dirty="0" err="1"/>
              <a:t>temperatura</a:t>
            </a:r>
            <a:r>
              <a:rPr lang="en-US" sz="2400" b="1" dirty="0"/>
              <a:t>, la 	</a:t>
            </a:r>
            <a:r>
              <a:rPr lang="en-US" sz="2400" b="1" dirty="0" err="1"/>
              <a:t>humedad</a:t>
            </a:r>
            <a:r>
              <a:rPr lang="en-US" sz="2400" b="1" dirty="0"/>
              <a:t> </a:t>
            </a:r>
            <a:r>
              <a:rPr lang="en-US" sz="2400" b="1" dirty="0" err="1"/>
              <a:t>relativa</a:t>
            </a:r>
            <a:r>
              <a:rPr lang="en-US" sz="2400" b="1" dirty="0"/>
              <a:t>, la </a:t>
            </a:r>
            <a:r>
              <a:rPr lang="en-US" sz="2400" b="1" dirty="0" err="1"/>
              <a:t>velocidad</a:t>
            </a:r>
            <a:r>
              <a:rPr lang="en-US" sz="2400" b="1" dirty="0"/>
              <a:t> del </a:t>
            </a:r>
            <a:r>
              <a:rPr lang="en-US" sz="2400" b="1" dirty="0" err="1"/>
              <a:t>viento</a:t>
            </a:r>
            <a:r>
              <a:rPr lang="en-US" sz="2400" b="1" dirty="0"/>
              <a:t> y la 	</a:t>
            </a:r>
            <a:r>
              <a:rPr lang="en-US" sz="2400" b="1" dirty="0" err="1"/>
              <a:t>radiación</a:t>
            </a:r>
            <a:r>
              <a:rPr lang="en-US" sz="2400" b="1" dirty="0"/>
              <a:t> solar</a:t>
            </a:r>
          </a:p>
          <a:p>
            <a:r>
              <a:rPr lang="en-US" sz="2400" dirty="0" err="1"/>
              <a:t>Bandas</a:t>
            </a:r>
            <a:r>
              <a:rPr lang="en-US" sz="2400" dirty="0"/>
              <a:t> </a:t>
            </a:r>
            <a:r>
              <a:rPr lang="en-US" sz="2400" dirty="0" err="1"/>
              <a:t>térmicas</a:t>
            </a:r>
            <a:r>
              <a:rPr lang="en-US" sz="2400" dirty="0"/>
              <a:t> </a:t>
            </a:r>
          </a:p>
          <a:p>
            <a:pPr marL="300038" lvl="1" indent="0">
              <a:buNone/>
            </a:pPr>
            <a:r>
              <a:rPr lang="en-US" sz="2400" dirty="0"/>
              <a:t>	—</a:t>
            </a:r>
            <a:r>
              <a:rPr lang="en-US" sz="2400" dirty="0" err="1"/>
              <a:t>Miden</a:t>
            </a:r>
            <a:r>
              <a:rPr lang="en-US" sz="2400" dirty="0"/>
              <a:t> la </a:t>
            </a:r>
            <a:r>
              <a:rPr lang="en-US" sz="2400" dirty="0" err="1"/>
              <a:t>temperatura</a:t>
            </a:r>
            <a:r>
              <a:rPr lang="en-US" sz="2400" dirty="0"/>
              <a:t> corporal y </a:t>
            </a:r>
            <a:r>
              <a:rPr lang="en-US" sz="2400" dirty="0" err="1"/>
              <a:t>el</a:t>
            </a:r>
            <a:r>
              <a:rPr lang="en-US" sz="2400" dirty="0"/>
              <a:t> </a:t>
            </a:r>
            <a:r>
              <a:rPr lang="en-US" sz="2400" dirty="0" err="1"/>
              <a:t>ritmo</a:t>
            </a:r>
            <a:r>
              <a:rPr lang="en-US" sz="2400" dirty="0"/>
              <a:t> </a:t>
            </a:r>
            <a:r>
              <a:rPr lang="en-US" sz="2400" dirty="0" err="1"/>
              <a:t>cardíaco</a:t>
            </a:r>
            <a:endParaRPr lang="en-US" sz="2400" dirty="0"/>
          </a:p>
          <a:p>
            <a:pPr marL="300038" lvl="1" indent="0">
              <a:buNone/>
            </a:pPr>
            <a:r>
              <a:rPr lang="en-US" sz="2400" dirty="0"/>
              <a:t>	—</a:t>
            </a:r>
            <a:r>
              <a:rPr lang="en-US" sz="2400" dirty="0" err="1"/>
              <a:t>Notifican</a:t>
            </a:r>
            <a:r>
              <a:rPr lang="en-US" sz="2400" dirty="0"/>
              <a:t> al </a:t>
            </a:r>
            <a:r>
              <a:rPr lang="en-US" sz="2400" dirty="0" err="1"/>
              <a:t>gerente</a:t>
            </a:r>
            <a:r>
              <a:rPr lang="en-US" sz="2400" dirty="0"/>
              <a:t> </a:t>
            </a:r>
            <a:r>
              <a:rPr lang="en-US" sz="2400" dirty="0" err="1"/>
              <a:t>cuando</a:t>
            </a:r>
            <a:r>
              <a:rPr lang="en-US" sz="2400" dirty="0"/>
              <a:t> </a:t>
            </a:r>
            <a:r>
              <a:rPr lang="en-US" sz="2400" dirty="0" err="1"/>
              <a:t>niveles</a:t>
            </a:r>
            <a:r>
              <a:rPr lang="en-US" sz="2400" dirty="0"/>
              <a:t> del </a:t>
            </a:r>
            <a:r>
              <a:rPr lang="en-US" sz="2400" dirty="0" err="1"/>
              <a:t>empleado</a:t>
            </a:r>
            <a:r>
              <a:rPr lang="en-US" sz="2400" dirty="0"/>
              <a:t> </a:t>
            </a:r>
            <a:r>
              <a:rPr lang="en-US" sz="2400" dirty="0" err="1"/>
              <a:t>superan</a:t>
            </a:r>
            <a:r>
              <a:rPr lang="en-US" sz="2400" dirty="0"/>
              <a:t> </a:t>
            </a:r>
            <a:r>
              <a:rPr lang="en-US" sz="2400" dirty="0" err="1"/>
              <a:t>los</a:t>
            </a:r>
            <a:r>
              <a:rPr lang="en-US" sz="2400" dirty="0"/>
              <a:t> </a:t>
            </a:r>
            <a:r>
              <a:rPr lang="en-US" sz="2400" dirty="0" err="1"/>
              <a:t>niveles</a:t>
            </a:r>
            <a:r>
              <a:rPr lang="en-US" sz="2400" dirty="0"/>
              <a:t> </a:t>
            </a:r>
            <a:r>
              <a:rPr lang="en-US" sz="2400" dirty="0" err="1"/>
              <a:t>peligrosos</a:t>
            </a:r>
            <a:endParaRPr lang="en-US" sz="2400" dirty="0"/>
          </a:p>
          <a:p>
            <a:pPr marL="0" indent="0">
              <a:buNone/>
            </a:pPr>
            <a:r>
              <a:rPr lang="en-US" sz="2400" dirty="0"/>
              <a:t>	—Los </a:t>
            </a:r>
            <a:r>
              <a:rPr lang="en-US" sz="2400" dirty="0" err="1"/>
              <a:t>empleados</a:t>
            </a:r>
            <a:r>
              <a:rPr lang="en-US" sz="2400" dirty="0"/>
              <a:t> </a:t>
            </a:r>
            <a:r>
              <a:rPr lang="en-US" sz="2400" dirty="0" err="1"/>
              <a:t>pueden</a:t>
            </a:r>
            <a:r>
              <a:rPr lang="en-US" sz="2400" dirty="0"/>
              <a:t> </a:t>
            </a:r>
            <a:r>
              <a:rPr lang="en-US" sz="2400" dirty="0" err="1"/>
              <a:t>avisar</a:t>
            </a:r>
            <a:r>
              <a:rPr lang="en-US" sz="2400" dirty="0"/>
              <a:t> al </a:t>
            </a:r>
            <a:r>
              <a:rPr lang="en-US" sz="2400" dirty="0" err="1"/>
              <a:t>encargado</a:t>
            </a:r>
            <a:r>
              <a:rPr lang="en-US" sz="2400" dirty="0"/>
              <a:t> a 	</a:t>
            </a:r>
            <a:r>
              <a:rPr lang="en-US" sz="2400" dirty="0" err="1"/>
              <a:t>través</a:t>
            </a:r>
            <a:r>
              <a:rPr lang="en-US" sz="2400" dirty="0"/>
              <a:t> de la </a:t>
            </a:r>
            <a:r>
              <a:rPr lang="en-US" sz="2400" dirty="0" err="1"/>
              <a:t>banda</a:t>
            </a:r>
            <a:r>
              <a:rPr lang="en-US" sz="2400" dirty="0"/>
              <a:t> </a:t>
            </a:r>
            <a:r>
              <a:rPr lang="en-US" sz="2400" dirty="0" err="1"/>
              <a:t>si</a:t>
            </a:r>
            <a:r>
              <a:rPr lang="en-US" sz="2400" dirty="0"/>
              <a:t> </a:t>
            </a:r>
            <a:r>
              <a:rPr lang="en-US" sz="2400" dirty="0" err="1"/>
              <a:t>necesitan</a:t>
            </a:r>
            <a:r>
              <a:rPr lang="en-US" sz="2400" dirty="0"/>
              <a:t> </a:t>
            </a:r>
            <a:r>
              <a:rPr lang="en-US" sz="2400" dirty="0" err="1"/>
              <a:t>ayuda</a:t>
            </a:r>
            <a:endParaRPr lang="en-US" sz="2400" dirty="0"/>
          </a:p>
          <a:p>
            <a:pPr marL="0" indent="0">
              <a:buNone/>
            </a:pPr>
            <a:r>
              <a:rPr lang="en-US" sz="2400" dirty="0"/>
              <a:t>	—</a:t>
            </a:r>
            <a:r>
              <a:rPr lang="en-US" sz="2400" dirty="0" err="1"/>
              <a:t>Capacidad</a:t>
            </a:r>
            <a:r>
              <a:rPr lang="en-US" sz="2400" dirty="0"/>
              <a:t> de registrar </a:t>
            </a:r>
            <a:r>
              <a:rPr lang="en-US" sz="2400" dirty="0" err="1"/>
              <a:t>datos</a:t>
            </a:r>
            <a:endParaRPr lang="en-US" sz="2400" dirty="0"/>
          </a:p>
          <a:p>
            <a:pPr lvl="1"/>
            <a:endParaRPr lang="en-US" sz="2400" dirty="0"/>
          </a:p>
          <a:p>
            <a:pPr lvl="1"/>
            <a:endParaRPr lang="en-US" sz="2400" dirty="0"/>
          </a:p>
          <a:p>
            <a:endParaRPr lang="en-US" sz="2400" dirty="0"/>
          </a:p>
        </p:txBody>
      </p:sp>
      <p:pic>
        <p:nvPicPr>
          <p:cNvPr id="5" name="Picture 2" descr="An image of a wearable heat band that can be used on-site to perform physiological monitoring of employees. ">
            <a:extLst>
              <a:ext uri="{FF2B5EF4-FFF2-40B4-BE49-F238E27FC236}">
                <a16:creationId xmlns:a16="http://schemas.microsoft.com/office/drawing/2014/main" id="{3DFB6F26-56C8-4A69-CCC9-A6274AB7EF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1628" y="4082514"/>
            <a:ext cx="2132330" cy="2239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An example of Wet Globe Bulb Thermometer, with the globe thermometer, wet-bulb thermometer, and the dry-bulb thermometer ">
            <a:extLst>
              <a:ext uri="{FF2B5EF4-FFF2-40B4-BE49-F238E27FC236}">
                <a16:creationId xmlns:a16="http://schemas.microsoft.com/office/drawing/2014/main" id="{22960D40-6D70-8E60-B46A-DB0612B0B9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1117" y="203874"/>
            <a:ext cx="3660866" cy="3840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0759130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57DAF2D-647F-9665-4AE1-0D47118084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Evaluaciones</a:t>
            </a:r>
            <a:r>
              <a:rPr lang="en-US" dirty="0"/>
              <a:t> </a:t>
            </a:r>
            <a:r>
              <a:rPr lang="en-US" dirty="0" err="1"/>
              <a:t>térmicas</a:t>
            </a:r>
            <a:r>
              <a:rPr lang="en-US" dirty="0"/>
              <a:t> - </a:t>
            </a:r>
            <a:r>
              <a:rPr lang="en-US" dirty="0" err="1"/>
              <a:t>Determinar</a:t>
            </a:r>
            <a:r>
              <a:rPr lang="en-US" dirty="0"/>
              <a:t> la carga de </a:t>
            </a:r>
            <a:r>
              <a:rPr lang="en-US" dirty="0" err="1"/>
              <a:t>trabajo</a:t>
            </a:r>
            <a:r>
              <a:rPr lang="en-US" dirty="0"/>
              <a:t> 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02875E5-7C95-2BD3-57F5-25BBC7A63D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Ante </a:t>
            </a:r>
            <a:r>
              <a:rPr lang="en-US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todo</a:t>
            </a:r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hay que </a:t>
            </a:r>
            <a:r>
              <a:rPr lang="en-US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determinar</a:t>
            </a:r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la carga de </a:t>
            </a:r>
            <a:r>
              <a:rPr lang="en-US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trabajo</a:t>
            </a:r>
            <a:endParaRPr lang="en-US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Leve: </a:t>
            </a:r>
            <a:r>
              <a:rPr lang="en-US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Trabajo</a:t>
            </a:r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sentado</a:t>
            </a:r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o de pie con </a:t>
            </a:r>
            <a:r>
              <a:rPr lang="en-US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el</a:t>
            </a:r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mínimo</a:t>
            </a:r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esfuerzo</a:t>
            </a:r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de </a:t>
            </a:r>
            <a:r>
              <a:rPr lang="en-US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brazos</a:t>
            </a:r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y </a:t>
            </a:r>
            <a:r>
              <a:rPr lang="en-US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piernas</a:t>
            </a:r>
            <a:endParaRPr lang="en-US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Moderada</a:t>
            </a:r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: </a:t>
            </a:r>
            <a:r>
              <a:rPr lang="en-US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Intensidad</a:t>
            </a:r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continua y </a:t>
            </a:r>
            <a:r>
              <a:rPr lang="en-US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moderada</a:t>
            </a:r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, </a:t>
            </a:r>
            <a:r>
              <a:rPr lang="en-US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como</a:t>
            </a:r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empujar</a:t>
            </a:r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o </a:t>
            </a:r>
            <a:r>
              <a:rPr lang="en-US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tirar</a:t>
            </a:r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de forma </a:t>
            </a:r>
            <a:r>
              <a:rPr lang="en-US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ligera</a:t>
            </a:r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o </a:t>
            </a:r>
            <a:r>
              <a:rPr lang="en-US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caminar</a:t>
            </a:r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de </a:t>
            </a:r>
            <a:r>
              <a:rPr lang="en-US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manera</a:t>
            </a:r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normal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Pesada</a:t>
            </a:r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: </a:t>
            </a:r>
            <a:r>
              <a:rPr lang="en-US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Trabajo</a:t>
            </a:r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intenso</a:t>
            </a:r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con la </a:t>
            </a:r>
            <a:r>
              <a:rPr lang="en-US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parte</a:t>
            </a:r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superior del </a:t>
            </a:r>
            <a:r>
              <a:rPr lang="en-US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cuerpo</a:t>
            </a:r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, </a:t>
            </a:r>
            <a:r>
              <a:rPr lang="en-US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como</a:t>
            </a:r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cargar</a:t>
            </a:r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bultos</a:t>
            </a:r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o </a:t>
            </a:r>
            <a:r>
              <a:rPr lang="en-US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serrar</a:t>
            </a:r>
            <a:endParaRPr lang="en-US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Muy</a:t>
            </a:r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pesado</a:t>
            </a:r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: Las </a:t>
            </a:r>
            <a:r>
              <a:rPr lang="en-US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actividades</a:t>
            </a:r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intensas</a:t>
            </a:r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a </a:t>
            </a:r>
            <a:r>
              <a:rPr lang="en-US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una</a:t>
            </a:r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medida</a:t>
            </a:r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casi</a:t>
            </a:r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máxima</a:t>
            </a:r>
            <a:endParaRPr lang="en-US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lvl="1">
              <a:buFont typeface="Arial" panose="020B0604020202020204" pitchFamily="34" charset="0"/>
              <a:buChar char="•"/>
            </a:pPr>
            <a:endParaRPr lang="en-US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4369430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1AB7BC3-C278-5FDB-2EC7-284A7B716F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Calculadora</a:t>
            </a:r>
            <a:r>
              <a:rPr lang="en-US" dirty="0"/>
              <a:t> de </a:t>
            </a:r>
            <a:r>
              <a:rPr lang="en-US" dirty="0" err="1"/>
              <a:t>estrés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calor</a:t>
            </a:r>
            <a:r>
              <a:rPr lang="en-US" dirty="0"/>
              <a:t> de la OSHA</a:t>
            </a:r>
          </a:p>
        </p:txBody>
      </p:sp>
      <p:pic>
        <p:nvPicPr>
          <p:cNvPr id="5" name="Content Placeholder 4" descr="Screenshot of OSHA’s Heat Stress Calculator &#10;">
            <a:extLst>
              <a:ext uri="{FF2B5EF4-FFF2-40B4-BE49-F238E27FC236}">
                <a16:creationId xmlns:a16="http://schemas.microsoft.com/office/drawing/2014/main" id="{7DE7CEB0-899F-9033-17A8-1C71903E2BD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840240" y="1115467"/>
            <a:ext cx="8972138" cy="4855620"/>
          </a:xfrm>
        </p:spPr>
      </p:pic>
    </p:spTree>
    <p:extLst>
      <p:ext uri="{BB962C8B-B14F-4D97-AF65-F5344CB8AC3E}">
        <p14:creationId xmlns:p14="http://schemas.microsoft.com/office/powerpoint/2010/main" val="4229854872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175A843-78C7-DF91-A7B7-25163070DA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Evaluaciones</a:t>
            </a:r>
            <a:r>
              <a:rPr lang="en-US"/>
              <a:t> </a:t>
            </a:r>
            <a:r>
              <a:rPr lang="en-US" err="1"/>
              <a:t>térmicas</a:t>
            </a:r>
            <a:r>
              <a:rPr lang="en-US"/>
              <a:t> - </a:t>
            </a:r>
            <a:r>
              <a:rPr lang="en-US" err="1"/>
              <a:t>Monitorización</a:t>
            </a:r>
            <a:r>
              <a:rPr lang="en-US"/>
              <a:t> </a:t>
            </a:r>
            <a:r>
              <a:rPr lang="en-US" err="1"/>
              <a:t>fisiológica</a:t>
            </a:r>
            <a:endParaRPr lang="en-US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590A3A2-6012-FBE9-D3A0-210CA819B9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973438"/>
            <a:ext cx="9354671" cy="4225650"/>
          </a:xfrm>
        </p:spPr>
        <p:txBody>
          <a:bodyPr/>
          <a:lstStyle/>
          <a:p>
            <a:r>
              <a:rPr lang="en-US" sz="2600" dirty="0" err="1"/>
              <a:t>Bandas</a:t>
            </a:r>
            <a:r>
              <a:rPr lang="en-US" sz="2600" dirty="0"/>
              <a:t> </a:t>
            </a:r>
            <a:r>
              <a:rPr lang="en-US" sz="2600" dirty="0" err="1"/>
              <a:t>térmicas</a:t>
            </a:r>
            <a:r>
              <a:rPr lang="en-US" sz="2600" dirty="0"/>
              <a:t>:</a:t>
            </a:r>
          </a:p>
          <a:p>
            <a:pPr lvl="1"/>
            <a:r>
              <a:rPr lang="en-US" sz="2600" dirty="0" err="1"/>
              <a:t>Miden</a:t>
            </a:r>
            <a:r>
              <a:rPr lang="en-US" sz="2600" dirty="0"/>
              <a:t> la </a:t>
            </a:r>
            <a:r>
              <a:rPr lang="en-US" sz="2600" dirty="0" err="1"/>
              <a:t>temperatura</a:t>
            </a:r>
            <a:r>
              <a:rPr lang="en-US" sz="2600" dirty="0"/>
              <a:t> interna del </a:t>
            </a:r>
            <a:r>
              <a:rPr lang="en-US" sz="2600" dirty="0" err="1"/>
              <a:t>cuerpo</a:t>
            </a:r>
            <a:r>
              <a:rPr lang="en-US" sz="2600" dirty="0"/>
              <a:t> y </a:t>
            </a:r>
            <a:r>
              <a:rPr lang="en-US" sz="2600" dirty="0" err="1"/>
              <a:t>el</a:t>
            </a:r>
            <a:r>
              <a:rPr lang="en-US" sz="2600" dirty="0"/>
              <a:t> </a:t>
            </a:r>
            <a:r>
              <a:rPr lang="en-US" sz="2600" dirty="0" err="1"/>
              <a:t>ritmo</a:t>
            </a:r>
            <a:r>
              <a:rPr lang="en-US" sz="2600" dirty="0"/>
              <a:t> </a:t>
            </a:r>
            <a:r>
              <a:rPr lang="en-US" sz="2600" dirty="0" err="1"/>
              <a:t>cardíaco</a:t>
            </a:r>
            <a:endParaRPr lang="en-US" sz="2600" dirty="0"/>
          </a:p>
          <a:p>
            <a:pPr lvl="1"/>
            <a:r>
              <a:rPr lang="en-US" sz="2600" dirty="0" err="1"/>
              <a:t>Avisan</a:t>
            </a:r>
            <a:r>
              <a:rPr lang="en-US" sz="2600" dirty="0"/>
              <a:t> al </a:t>
            </a:r>
            <a:r>
              <a:rPr lang="en-US" sz="2600" dirty="0" err="1"/>
              <a:t>encargado</a:t>
            </a:r>
            <a:r>
              <a:rPr lang="en-US" sz="2600" dirty="0"/>
              <a:t> </a:t>
            </a:r>
            <a:r>
              <a:rPr lang="en-US" sz="2600" dirty="0" err="1"/>
              <a:t>cuando</a:t>
            </a:r>
            <a:r>
              <a:rPr lang="en-US" sz="2600" dirty="0"/>
              <a:t> </a:t>
            </a:r>
            <a:r>
              <a:rPr lang="en-US" sz="2600" dirty="0" err="1"/>
              <a:t>los</a:t>
            </a:r>
            <a:r>
              <a:rPr lang="en-US" sz="2600" dirty="0"/>
              <a:t> </a:t>
            </a:r>
            <a:r>
              <a:rPr lang="en-US" sz="2600" dirty="0" err="1"/>
              <a:t>niveles</a:t>
            </a:r>
            <a:r>
              <a:rPr lang="en-US" sz="2600" dirty="0"/>
              <a:t> de </a:t>
            </a:r>
            <a:r>
              <a:rPr lang="en-US" sz="2600" dirty="0" err="1"/>
              <a:t>los</a:t>
            </a:r>
            <a:r>
              <a:rPr lang="en-US" sz="2600" dirty="0"/>
              <a:t> </a:t>
            </a:r>
            <a:r>
              <a:rPr lang="en-US" sz="2600" dirty="0" err="1"/>
              <a:t>empleados</a:t>
            </a:r>
            <a:r>
              <a:rPr lang="en-US" sz="2600" dirty="0"/>
              <a:t> son </a:t>
            </a:r>
            <a:r>
              <a:rPr lang="en-US" sz="2600" dirty="0" err="1"/>
              <a:t>peligrosos</a:t>
            </a:r>
            <a:endParaRPr lang="en-US" sz="2600" dirty="0"/>
          </a:p>
          <a:p>
            <a:pPr lvl="1"/>
            <a:r>
              <a:rPr lang="en-US" sz="2600" dirty="0"/>
              <a:t>Los </a:t>
            </a:r>
            <a:r>
              <a:rPr lang="en-US" sz="2600" dirty="0" err="1"/>
              <a:t>empleados</a:t>
            </a:r>
            <a:r>
              <a:rPr lang="en-US" sz="2600" dirty="0"/>
              <a:t> </a:t>
            </a:r>
            <a:r>
              <a:rPr lang="en-US" sz="2600" dirty="0" err="1"/>
              <a:t>pueden</a:t>
            </a:r>
            <a:r>
              <a:rPr lang="en-US" sz="2600" dirty="0"/>
              <a:t> </a:t>
            </a:r>
            <a:r>
              <a:rPr lang="en-US" sz="2600" dirty="0" err="1"/>
              <a:t>avisar</a:t>
            </a:r>
            <a:r>
              <a:rPr lang="en-US" sz="2600" dirty="0"/>
              <a:t> al </a:t>
            </a:r>
            <a:r>
              <a:rPr lang="en-US" sz="2600" dirty="0" err="1"/>
              <a:t>encargado</a:t>
            </a:r>
            <a:r>
              <a:rPr lang="en-US" sz="2600" dirty="0"/>
              <a:t> a </a:t>
            </a:r>
            <a:r>
              <a:rPr lang="en-US" sz="2600" dirty="0" err="1"/>
              <a:t>través</a:t>
            </a:r>
            <a:r>
              <a:rPr lang="en-US" sz="2600" dirty="0"/>
              <a:t> de la </a:t>
            </a:r>
            <a:r>
              <a:rPr lang="en-US" sz="2600" dirty="0" err="1"/>
              <a:t>banda</a:t>
            </a:r>
            <a:r>
              <a:rPr lang="en-US" sz="2600" dirty="0"/>
              <a:t> </a:t>
            </a:r>
            <a:r>
              <a:rPr lang="en-US" sz="2600" dirty="0" err="1"/>
              <a:t>si</a:t>
            </a:r>
            <a:r>
              <a:rPr lang="en-US" sz="2600" dirty="0"/>
              <a:t> </a:t>
            </a:r>
            <a:r>
              <a:rPr lang="en-US" sz="2600" dirty="0" err="1"/>
              <a:t>necesitan</a:t>
            </a:r>
            <a:r>
              <a:rPr lang="en-US" sz="2600" dirty="0"/>
              <a:t> </a:t>
            </a:r>
            <a:r>
              <a:rPr lang="en-US" sz="2600" dirty="0" err="1"/>
              <a:t>ayuda</a:t>
            </a:r>
            <a:endParaRPr lang="en-US" sz="2600" dirty="0"/>
          </a:p>
          <a:p>
            <a:r>
              <a:rPr lang="en-US" sz="2600" dirty="0" err="1"/>
              <a:t>Capacidad</a:t>
            </a:r>
            <a:r>
              <a:rPr lang="en-US" sz="2600" dirty="0"/>
              <a:t> para registrar </a:t>
            </a:r>
            <a:r>
              <a:rPr lang="en-US" sz="2600" dirty="0" err="1"/>
              <a:t>datos</a:t>
            </a:r>
            <a:r>
              <a:rPr lang="en-US" sz="2600" dirty="0"/>
              <a:t>:</a:t>
            </a:r>
          </a:p>
          <a:p>
            <a:pPr lvl="1"/>
            <a:r>
              <a:rPr lang="en-US" sz="2600" dirty="0" err="1"/>
              <a:t>Relojes</a:t>
            </a:r>
            <a:r>
              <a:rPr lang="en-US" sz="2600" dirty="0"/>
              <a:t> </a:t>
            </a:r>
            <a:r>
              <a:rPr lang="en-US" sz="2600" dirty="0" err="1"/>
              <a:t>inteligentes</a:t>
            </a:r>
            <a:r>
              <a:rPr lang="en-US" sz="2600" dirty="0"/>
              <a:t> (</a:t>
            </a:r>
            <a:r>
              <a:rPr lang="en-US" sz="2600" dirty="0" err="1"/>
              <a:t>por</a:t>
            </a:r>
            <a:r>
              <a:rPr lang="en-US" sz="2600" dirty="0"/>
              <a:t> </a:t>
            </a:r>
            <a:r>
              <a:rPr lang="en-US" sz="2600" dirty="0" err="1"/>
              <a:t>ejemplo</a:t>
            </a:r>
            <a:r>
              <a:rPr lang="en-US" sz="2600" dirty="0"/>
              <a:t>, Apple watch, </a:t>
            </a:r>
          </a:p>
          <a:p>
            <a:pPr lvl="1"/>
            <a:r>
              <a:rPr lang="en-US" sz="2600" dirty="0"/>
              <a:t>Garmin, etc.)</a:t>
            </a:r>
          </a:p>
          <a:p>
            <a:pPr lvl="1"/>
            <a:r>
              <a:rPr lang="en-US" sz="2600" dirty="0" err="1"/>
              <a:t>Pueden</a:t>
            </a:r>
            <a:r>
              <a:rPr lang="en-US" sz="2600" dirty="0"/>
              <a:t> </a:t>
            </a:r>
            <a:r>
              <a:rPr lang="en-US" sz="2600" dirty="0" err="1"/>
              <a:t>medir</a:t>
            </a:r>
            <a:r>
              <a:rPr lang="en-US" sz="2600" dirty="0"/>
              <a:t> </a:t>
            </a:r>
            <a:r>
              <a:rPr lang="en-US" sz="2600" dirty="0" err="1"/>
              <a:t>los</a:t>
            </a:r>
            <a:r>
              <a:rPr lang="en-US" sz="2600" dirty="0"/>
              <a:t> </a:t>
            </a:r>
            <a:r>
              <a:rPr lang="en-US" sz="2600" dirty="0" err="1"/>
              <a:t>niveles</a:t>
            </a:r>
            <a:r>
              <a:rPr lang="en-US" sz="2600" dirty="0"/>
              <a:t> de </a:t>
            </a:r>
            <a:r>
              <a:rPr lang="en-US" sz="2600" dirty="0" err="1"/>
              <a:t>ritmo</a:t>
            </a:r>
            <a:r>
              <a:rPr lang="en-US" sz="2600" dirty="0"/>
              <a:t> </a:t>
            </a:r>
            <a:r>
              <a:rPr lang="en-US" sz="2600" dirty="0" err="1"/>
              <a:t>cardíaco</a:t>
            </a:r>
            <a:endParaRPr lang="en-US" sz="2600" dirty="0"/>
          </a:p>
          <a:p>
            <a:pPr lvl="1"/>
            <a:r>
              <a:rPr lang="en-US" sz="2600" dirty="0"/>
              <a:t>No </a:t>
            </a:r>
            <a:r>
              <a:rPr lang="en-US" sz="2600" dirty="0" err="1"/>
              <a:t>miden</a:t>
            </a:r>
            <a:r>
              <a:rPr lang="en-US" sz="2600" dirty="0"/>
              <a:t> la </a:t>
            </a:r>
            <a:r>
              <a:rPr lang="en-US" sz="2600" dirty="0" err="1"/>
              <a:t>temperatura</a:t>
            </a:r>
            <a:r>
              <a:rPr lang="en-US" sz="2600" dirty="0"/>
              <a:t> del </a:t>
            </a:r>
            <a:r>
              <a:rPr lang="en-US" sz="2600" dirty="0" err="1"/>
              <a:t>cuerpo</a:t>
            </a:r>
            <a:endParaRPr lang="en-US" sz="2600" dirty="0"/>
          </a:p>
          <a:p>
            <a:pPr lvl="1"/>
            <a:endParaRPr lang="en-US" sz="2400" dirty="0"/>
          </a:p>
          <a:p>
            <a:endParaRPr lang="en-US" sz="2700" dirty="0"/>
          </a:p>
          <a:p>
            <a:endParaRPr lang="en-US" dirty="0"/>
          </a:p>
        </p:txBody>
      </p:sp>
      <p:pic>
        <p:nvPicPr>
          <p:cNvPr id="4" name="Picture 2" descr="An image of a wearable heat band that can be used on-site to perform physiological monitoring of employees. ">
            <a:extLst>
              <a:ext uri="{FF2B5EF4-FFF2-40B4-BE49-F238E27FC236}">
                <a16:creationId xmlns:a16="http://schemas.microsoft.com/office/drawing/2014/main" id="{6454207B-E6F4-8BD1-A26F-838631E4A9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4485" y="3491311"/>
            <a:ext cx="2532318" cy="2659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9322988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3CD9702-1D5B-0161-0D72-B85B86AF32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0"/>
            <a:ext cx="11430000" cy="1014761"/>
          </a:xfrm>
        </p:spPr>
        <p:txBody>
          <a:bodyPr>
            <a:normAutofit/>
          </a:bodyPr>
          <a:lstStyle/>
          <a:p>
            <a:r>
              <a:rPr lang="en-US" dirty="0" err="1"/>
              <a:t>Capacitación</a:t>
            </a:r>
            <a:r>
              <a:rPr lang="en-US" dirty="0"/>
              <a:t> de personal- ¿</a:t>
            </a:r>
            <a:r>
              <a:rPr lang="en-US" dirty="0" err="1"/>
              <a:t>Qué</a:t>
            </a:r>
            <a:r>
              <a:rPr lang="en-US" dirty="0"/>
              <a:t> </a:t>
            </a:r>
            <a:r>
              <a:rPr lang="en-US" dirty="0" err="1"/>
              <a:t>necesitan</a:t>
            </a:r>
            <a:r>
              <a:rPr lang="en-US" dirty="0"/>
              <a:t> saber? 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6C2512A-83C2-A1C4-4684-C05C3C8AEB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8182" y="826871"/>
            <a:ext cx="11811000" cy="4225650"/>
          </a:xfrm>
        </p:spPr>
        <p:txBody>
          <a:bodyPr/>
          <a:lstStyle/>
          <a:p>
            <a:r>
              <a:rPr lang="en-US" sz="2400" dirty="0" err="1"/>
              <a:t>Cómo</a:t>
            </a:r>
            <a:r>
              <a:rPr lang="en-US" sz="2400" dirty="0"/>
              <a:t> </a:t>
            </a:r>
            <a:r>
              <a:rPr lang="en-US" sz="2400" dirty="0" err="1"/>
              <a:t>reconocer</a:t>
            </a:r>
            <a:r>
              <a:rPr lang="en-US" sz="2400" dirty="0"/>
              <a:t> </a:t>
            </a:r>
            <a:r>
              <a:rPr lang="en-US" sz="2400" dirty="0" err="1"/>
              <a:t>los</a:t>
            </a:r>
            <a:r>
              <a:rPr lang="en-US" sz="2400" dirty="0"/>
              <a:t> </a:t>
            </a:r>
            <a:r>
              <a:rPr lang="en-US" sz="2400" dirty="0" err="1"/>
              <a:t>signos</a:t>
            </a:r>
            <a:r>
              <a:rPr lang="en-US" sz="2400" dirty="0"/>
              <a:t> y </a:t>
            </a:r>
            <a:r>
              <a:rPr lang="en-US" sz="2400" dirty="0" err="1"/>
              <a:t>síntomas</a:t>
            </a:r>
            <a:r>
              <a:rPr lang="en-US" sz="2400" dirty="0"/>
              <a:t> de las </a:t>
            </a:r>
            <a:r>
              <a:rPr lang="en-US" sz="2400" dirty="0" err="1"/>
              <a:t>enfermedades</a:t>
            </a:r>
            <a:r>
              <a:rPr lang="en-US" sz="2400" dirty="0"/>
              <a:t> </a:t>
            </a:r>
            <a:r>
              <a:rPr lang="en-US" sz="2400" dirty="0" err="1"/>
              <a:t>causadas</a:t>
            </a:r>
            <a:r>
              <a:rPr lang="en-US" sz="2400" dirty="0"/>
              <a:t> </a:t>
            </a:r>
            <a:r>
              <a:rPr lang="en-US" sz="2400" dirty="0" err="1"/>
              <a:t>por</a:t>
            </a:r>
            <a:r>
              <a:rPr lang="en-US" sz="2400" dirty="0"/>
              <a:t> </a:t>
            </a:r>
            <a:r>
              <a:rPr lang="en-US" sz="2400" dirty="0" err="1"/>
              <a:t>el</a:t>
            </a:r>
            <a:r>
              <a:rPr lang="en-US" sz="2400" dirty="0"/>
              <a:t> </a:t>
            </a:r>
            <a:r>
              <a:rPr lang="en-US" sz="2400" dirty="0" err="1"/>
              <a:t>calor</a:t>
            </a:r>
            <a:r>
              <a:rPr lang="en-US" sz="2400" dirty="0"/>
              <a:t> </a:t>
            </a:r>
          </a:p>
          <a:p>
            <a:r>
              <a:rPr lang="en-US" sz="2400" dirty="0" err="1"/>
              <a:t>Cómo</a:t>
            </a:r>
            <a:r>
              <a:rPr lang="en-US" sz="2400" dirty="0"/>
              <a:t> </a:t>
            </a:r>
            <a:r>
              <a:rPr lang="en-US" sz="2400" dirty="0" err="1"/>
              <a:t>administrar</a:t>
            </a:r>
            <a:r>
              <a:rPr lang="en-US" sz="2400" dirty="0"/>
              <a:t> </a:t>
            </a:r>
            <a:r>
              <a:rPr lang="en-US" sz="2400" dirty="0" err="1"/>
              <a:t>los</a:t>
            </a:r>
            <a:r>
              <a:rPr lang="en-US" sz="2400" dirty="0"/>
              <a:t> </a:t>
            </a:r>
            <a:r>
              <a:rPr lang="en-US" sz="2400" dirty="0" err="1"/>
              <a:t>primeros</a:t>
            </a:r>
            <a:r>
              <a:rPr lang="en-US" sz="2400" dirty="0"/>
              <a:t> </a:t>
            </a:r>
            <a:r>
              <a:rPr lang="en-US" sz="2400" dirty="0" err="1"/>
              <a:t>auxilios</a:t>
            </a:r>
            <a:r>
              <a:rPr lang="en-US" sz="2400" dirty="0"/>
              <a:t> </a:t>
            </a:r>
          </a:p>
          <a:p>
            <a:r>
              <a:rPr lang="en-US" sz="2400" dirty="0" err="1"/>
              <a:t>Causas</a:t>
            </a:r>
            <a:r>
              <a:rPr lang="en-US" sz="2400" dirty="0"/>
              <a:t> de las </a:t>
            </a:r>
            <a:r>
              <a:rPr lang="en-US" sz="2400" dirty="0" err="1"/>
              <a:t>enfermedades</a:t>
            </a:r>
            <a:r>
              <a:rPr lang="en-US" sz="2400" dirty="0"/>
              <a:t> </a:t>
            </a:r>
            <a:r>
              <a:rPr lang="en-US" sz="2400" dirty="0" err="1"/>
              <a:t>por</a:t>
            </a:r>
            <a:r>
              <a:rPr lang="en-US" sz="2400" dirty="0"/>
              <a:t> </a:t>
            </a:r>
            <a:r>
              <a:rPr lang="en-US" sz="2400" dirty="0" err="1"/>
              <a:t>calor</a:t>
            </a:r>
            <a:r>
              <a:rPr lang="en-US" sz="2400" dirty="0"/>
              <a:t> y </a:t>
            </a:r>
            <a:r>
              <a:rPr lang="en-US" sz="2400" dirty="0" err="1"/>
              <a:t>medidas</a:t>
            </a:r>
            <a:r>
              <a:rPr lang="en-US" sz="2400" dirty="0"/>
              <a:t> para </a:t>
            </a:r>
            <a:r>
              <a:rPr lang="en-US" sz="2400" dirty="0" err="1"/>
              <a:t>reducir</a:t>
            </a:r>
            <a:r>
              <a:rPr lang="en-US" sz="2400" dirty="0"/>
              <a:t> </a:t>
            </a:r>
            <a:r>
              <a:rPr lang="en-US" sz="2400" dirty="0" err="1"/>
              <a:t>el</a:t>
            </a:r>
            <a:r>
              <a:rPr lang="en-US" sz="2400" dirty="0"/>
              <a:t> </a:t>
            </a:r>
            <a:r>
              <a:rPr lang="en-US" sz="2400" dirty="0" err="1"/>
              <a:t>riesgo</a:t>
            </a:r>
            <a:r>
              <a:rPr lang="en-US" sz="2400" dirty="0"/>
              <a:t> (</a:t>
            </a:r>
            <a:r>
              <a:rPr lang="en-US" sz="2400" dirty="0" err="1"/>
              <a:t>por</a:t>
            </a:r>
            <a:r>
              <a:rPr lang="en-US" sz="2400" dirty="0"/>
              <a:t> </a:t>
            </a:r>
            <a:r>
              <a:rPr lang="en-US" sz="2400" dirty="0" err="1"/>
              <a:t>ejemplo</a:t>
            </a:r>
            <a:r>
              <a:rPr lang="en-US" sz="2400" dirty="0"/>
              <a:t>, </a:t>
            </a:r>
            <a:r>
              <a:rPr lang="en-US" sz="2400" dirty="0" err="1"/>
              <a:t>beber</a:t>
            </a:r>
            <a:r>
              <a:rPr lang="en-US" sz="2400" dirty="0"/>
              <a:t> </a:t>
            </a:r>
            <a:r>
              <a:rPr lang="en-US" sz="2400" dirty="0" err="1"/>
              <a:t>suficiente</a:t>
            </a:r>
            <a:r>
              <a:rPr lang="en-US" sz="2400" dirty="0"/>
              <a:t> </a:t>
            </a:r>
            <a:r>
              <a:rPr lang="en-US" sz="2400" dirty="0" err="1"/>
              <a:t>agua</a:t>
            </a:r>
            <a:r>
              <a:rPr lang="en-US" sz="2400" dirty="0"/>
              <a:t>, </a:t>
            </a:r>
            <a:r>
              <a:rPr lang="en-US" sz="2400" dirty="0" err="1"/>
              <a:t>supervisar</a:t>
            </a:r>
            <a:r>
              <a:rPr lang="en-US" sz="2400" dirty="0"/>
              <a:t> la </a:t>
            </a:r>
            <a:r>
              <a:rPr lang="en-US" sz="2400" dirty="0" err="1"/>
              <a:t>orina</a:t>
            </a:r>
            <a:r>
              <a:rPr lang="en-US" sz="2400" dirty="0"/>
              <a:t>)</a:t>
            </a:r>
          </a:p>
          <a:p>
            <a:r>
              <a:rPr lang="en-US" sz="2400" dirty="0"/>
              <a:t>El </a:t>
            </a:r>
            <a:r>
              <a:rPr lang="en-US" sz="2400" dirty="0" err="1"/>
              <a:t>mantenimiento</a:t>
            </a:r>
            <a:r>
              <a:rPr lang="en-US" sz="2400" dirty="0"/>
              <a:t> y </a:t>
            </a:r>
            <a:r>
              <a:rPr lang="en-US" sz="2400" dirty="0" err="1"/>
              <a:t>uso</a:t>
            </a:r>
            <a:r>
              <a:rPr lang="en-US" sz="2400" dirty="0"/>
              <a:t> </a:t>
            </a:r>
            <a:r>
              <a:rPr lang="en-US" sz="2400" dirty="0" err="1"/>
              <a:t>adecuados</a:t>
            </a:r>
            <a:r>
              <a:rPr lang="en-US" sz="2400" dirty="0"/>
              <a:t> de la </a:t>
            </a:r>
            <a:r>
              <a:rPr lang="en-US" sz="2400" dirty="0" err="1"/>
              <a:t>ropa</a:t>
            </a:r>
            <a:r>
              <a:rPr lang="en-US" sz="2400" dirty="0"/>
              <a:t> y </a:t>
            </a:r>
            <a:r>
              <a:rPr lang="en-US" sz="2400" dirty="0" err="1"/>
              <a:t>el</a:t>
            </a:r>
            <a:r>
              <a:rPr lang="en-US" sz="2400" dirty="0"/>
              <a:t> </a:t>
            </a:r>
            <a:r>
              <a:rPr lang="en-US" sz="2400" dirty="0" err="1"/>
              <a:t>equipo</a:t>
            </a:r>
            <a:r>
              <a:rPr lang="en-US" sz="2400" dirty="0"/>
              <a:t> de </a:t>
            </a:r>
            <a:r>
              <a:rPr lang="en-US" sz="2400" dirty="0" err="1"/>
              <a:t>protección</a:t>
            </a:r>
            <a:r>
              <a:rPr lang="en-US" sz="2400" dirty="0"/>
              <a:t> contra </a:t>
            </a:r>
            <a:r>
              <a:rPr lang="en-US" sz="2400" dirty="0" err="1"/>
              <a:t>el</a:t>
            </a:r>
            <a:r>
              <a:rPr lang="en-US" sz="2400" dirty="0"/>
              <a:t> </a:t>
            </a:r>
            <a:r>
              <a:rPr lang="en-US" sz="2400" dirty="0" err="1"/>
              <a:t>calor</a:t>
            </a:r>
            <a:r>
              <a:rPr lang="en-US" sz="2400" dirty="0"/>
              <a:t> y la carga </a:t>
            </a:r>
            <a:r>
              <a:rPr lang="en-US" sz="2400" dirty="0" err="1"/>
              <a:t>térmica</a:t>
            </a:r>
            <a:r>
              <a:rPr lang="en-US" sz="2400" dirty="0"/>
              <a:t> </a:t>
            </a:r>
            <a:r>
              <a:rPr lang="en-US" sz="2400" dirty="0" err="1"/>
              <a:t>añadida</a:t>
            </a:r>
            <a:r>
              <a:rPr lang="en-US" sz="2400" dirty="0"/>
              <a:t> </a:t>
            </a:r>
            <a:r>
              <a:rPr lang="en-US" sz="2400" dirty="0" err="1"/>
              <a:t>causada</a:t>
            </a:r>
            <a:r>
              <a:rPr lang="en-US" sz="2400" dirty="0"/>
              <a:t> </a:t>
            </a:r>
            <a:r>
              <a:rPr lang="en-US" sz="2400" dirty="0" err="1"/>
              <a:t>por</a:t>
            </a:r>
            <a:r>
              <a:rPr lang="en-US" sz="2400" dirty="0"/>
              <a:t> </a:t>
            </a:r>
            <a:r>
              <a:rPr lang="en-US" sz="2400" dirty="0" err="1"/>
              <a:t>el</a:t>
            </a:r>
            <a:r>
              <a:rPr lang="en-US" sz="2400" dirty="0"/>
              <a:t> </a:t>
            </a:r>
            <a:r>
              <a:rPr lang="en-US" sz="2400" dirty="0" err="1"/>
              <a:t>esfuerzo</a:t>
            </a:r>
            <a:r>
              <a:rPr lang="en-US" sz="2400" dirty="0"/>
              <a:t>, la </a:t>
            </a:r>
            <a:r>
              <a:rPr lang="en-US" sz="2400" dirty="0" err="1"/>
              <a:t>ropa</a:t>
            </a:r>
            <a:r>
              <a:rPr lang="en-US" sz="2400" dirty="0"/>
              <a:t> y </a:t>
            </a:r>
            <a:r>
              <a:rPr lang="en-US" sz="2400" dirty="0" err="1"/>
              <a:t>el</a:t>
            </a:r>
            <a:r>
              <a:rPr lang="en-US" sz="2400" dirty="0"/>
              <a:t> EPP</a:t>
            </a:r>
          </a:p>
          <a:p>
            <a:r>
              <a:rPr lang="en-US" sz="2400" dirty="0"/>
              <a:t>Los </a:t>
            </a:r>
            <a:r>
              <a:rPr lang="en-US" sz="2400" dirty="0" err="1"/>
              <a:t>efectos</a:t>
            </a:r>
            <a:r>
              <a:rPr lang="en-US" sz="2400" dirty="0"/>
              <a:t> de </a:t>
            </a:r>
            <a:r>
              <a:rPr lang="en-US" sz="2400" dirty="0" err="1"/>
              <a:t>otros</a:t>
            </a:r>
            <a:r>
              <a:rPr lang="en-US" sz="2400" dirty="0"/>
              <a:t> </a:t>
            </a:r>
            <a:r>
              <a:rPr lang="en-US" sz="2400" dirty="0" err="1"/>
              <a:t>factores</a:t>
            </a:r>
            <a:r>
              <a:rPr lang="en-US" sz="2400" dirty="0"/>
              <a:t> (</a:t>
            </a:r>
            <a:r>
              <a:rPr lang="en-US" sz="2400" dirty="0" err="1"/>
              <a:t>drogas</a:t>
            </a:r>
            <a:r>
              <a:rPr lang="en-US" sz="2400" dirty="0"/>
              <a:t>, alcohol, </a:t>
            </a:r>
            <a:r>
              <a:rPr lang="en-US" sz="2400" dirty="0" err="1"/>
              <a:t>obesidad</a:t>
            </a:r>
            <a:r>
              <a:rPr lang="en-US" sz="2400" dirty="0"/>
              <a:t>, etc.) </a:t>
            </a:r>
            <a:r>
              <a:rPr lang="en-US" sz="2400" dirty="0" err="1"/>
              <a:t>en</a:t>
            </a:r>
            <a:r>
              <a:rPr lang="en-US" sz="2400" dirty="0"/>
              <a:t> la </a:t>
            </a:r>
            <a:r>
              <a:rPr lang="en-US" sz="2400" dirty="0" err="1"/>
              <a:t>tolerancia</a:t>
            </a:r>
            <a:r>
              <a:rPr lang="en-US" sz="2400" dirty="0"/>
              <a:t> al </a:t>
            </a:r>
            <a:r>
              <a:rPr lang="en-US" sz="2400" dirty="0" err="1"/>
              <a:t>estrés</a:t>
            </a:r>
            <a:r>
              <a:rPr lang="en-US" sz="2400" dirty="0"/>
              <a:t> </a:t>
            </a:r>
            <a:r>
              <a:rPr lang="en-US" sz="2400" dirty="0" err="1"/>
              <a:t>por</a:t>
            </a:r>
            <a:r>
              <a:rPr lang="en-US" sz="2400" dirty="0"/>
              <a:t> </a:t>
            </a:r>
            <a:r>
              <a:rPr lang="en-US" sz="2400" dirty="0" err="1"/>
              <a:t>calor</a:t>
            </a:r>
            <a:endParaRPr lang="en-US" sz="2400" dirty="0"/>
          </a:p>
          <a:p>
            <a:r>
              <a:rPr lang="en-US" sz="2400" dirty="0"/>
              <a:t>La </a:t>
            </a:r>
            <a:r>
              <a:rPr lang="en-US" sz="2400" dirty="0" err="1"/>
              <a:t>importancia</a:t>
            </a:r>
            <a:r>
              <a:rPr lang="en-US" sz="2400" dirty="0"/>
              <a:t> de la </a:t>
            </a:r>
            <a:r>
              <a:rPr lang="en-US" sz="2400" dirty="0" err="1"/>
              <a:t>aclimatación</a:t>
            </a:r>
            <a:endParaRPr lang="en-US" sz="2400" dirty="0"/>
          </a:p>
          <a:p>
            <a:r>
              <a:rPr lang="en-US" sz="2400" dirty="0"/>
              <a:t>La </a:t>
            </a:r>
            <a:r>
              <a:rPr lang="en-US" sz="2400" dirty="0" err="1"/>
              <a:t>importancia</a:t>
            </a:r>
            <a:r>
              <a:rPr lang="en-US" sz="2400" dirty="0"/>
              <a:t> de </a:t>
            </a:r>
            <a:r>
              <a:rPr lang="en-US" sz="2400" dirty="0" err="1"/>
              <a:t>reportar</a:t>
            </a:r>
            <a:r>
              <a:rPr lang="en-US" sz="2400" dirty="0"/>
              <a:t> </a:t>
            </a:r>
            <a:r>
              <a:rPr lang="en-US" sz="2400" dirty="0" err="1"/>
              <a:t>inmediatamente</a:t>
            </a:r>
            <a:r>
              <a:rPr lang="en-US" sz="2400" dirty="0"/>
              <a:t> </a:t>
            </a:r>
            <a:r>
              <a:rPr lang="en-US" sz="2400" dirty="0" err="1"/>
              <a:t>cualquier</a:t>
            </a:r>
            <a:r>
              <a:rPr lang="en-US" sz="2400" dirty="0"/>
              <a:t> </a:t>
            </a:r>
            <a:r>
              <a:rPr lang="en-US" sz="2400" dirty="0" err="1"/>
              <a:t>síntoma</a:t>
            </a:r>
            <a:r>
              <a:rPr lang="en-US" sz="2400" dirty="0"/>
              <a:t> o </a:t>
            </a:r>
            <a:r>
              <a:rPr lang="en-US" sz="2400" dirty="0" err="1"/>
              <a:t>signo</a:t>
            </a:r>
            <a:r>
              <a:rPr lang="en-US" sz="2400" dirty="0"/>
              <a:t> de </a:t>
            </a:r>
            <a:r>
              <a:rPr lang="en-US" sz="2400" dirty="0" err="1"/>
              <a:t>enfermedad</a:t>
            </a:r>
            <a:r>
              <a:rPr lang="en-US" sz="2400" dirty="0"/>
              <a:t> </a:t>
            </a:r>
            <a:r>
              <a:rPr lang="en-US" sz="2400" dirty="0" err="1"/>
              <a:t>por</a:t>
            </a:r>
            <a:r>
              <a:rPr lang="en-US" sz="2400" dirty="0"/>
              <a:t> </a:t>
            </a:r>
            <a:r>
              <a:rPr lang="en-US" sz="2400" dirty="0" err="1"/>
              <a:t>calor</a:t>
            </a:r>
            <a:r>
              <a:rPr lang="en-US" sz="2400" dirty="0"/>
              <a:t> </a:t>
            </a:r>
            <a:r>
              <a:rPr lang="en-US" sz="2400" dirty="0" err="1"/>
              <a:t>en</a:t>
            </a:r>
            <a:r>
              <a:rPr lang="en-US" sz="2400" dirty="0"/>
              <a:t> </a:t>
            </a:r>
            <a:r>
              <a:rPr lang="en-US" sz="2400" dirty="0" err="1"/>
              <a:t>sí</a:t>
            </a:r>
            <a:r>
              <a:rPr lang="en-US" sz="2400" dirty="0"/>
              <a:t> </a:t>
            </a:r>
            <a:r>
              <a:rPr lang="en-US" sz="2400" dirty="0" err="1"/>
              <a:t>mismos</a:t>
            </a:r>
            <a:r>
              <a:rPr lang="en-US" sz="2400" dirty="0"/>
              <a:t> o </a:t>
            </a:r>
            <a:r>
              <a:rPr lang="en-US" sz="2400" dirty="0" err="1"/>
              <a:t>en</a:t>
            </a:r>
            <a:r>
              <a:rPr lang="en-US" sz="2400" dirty="0"/>
              <a:t> sus </a:t>
            </a:r>
            <a:r>
              <a:rPr lang="en-US" sz="2400" dirty="0" err="1"/>
              <a:t>compañeros</a:t>
            </a:r>
            <a:r>
              <a:rPr lang="en-US" sz="2400" dirty="0"/>
              <a:t> de </a:t>
            </a:r>
            <a:r>
              <a:rPr lang="en-US" sz="2400" dirty="0" err="1"/>
              <a:t>trabajo</a:t>
            </a:r>
            <a:endParaRPr lang="en-US" sz="2400" dirty="0"/>
          </a:p>
          <a:p>
            <a:r>
              <a:rPr lang="en-US" sz="2400" dirty="0"/>
              <a:t>Los </a:t>
            </a:r>
            <a:r>
              <a:rPr lang="en-US" sz="2400" dirty="0" err="1"/>
              <a:t>procedimientos</a:t>
            </a:r>
            <a:r>
              <a:rPr lang="en-US" sz="2400" dirty="0"/>
              <a:t> para responder a </a:t>
            </a:r>
            <a:r>
              <a:rPr lang="en-US" sz="2400" dirty="0" err="1"/>
              <a:t>los</a:t>
            </a:r>
            <a:r>
              <a:rPr lang="en-US" sz="2400" dirty="0"/>
              <a:t> </a:t>
            </a:r>
            <a:r>
              <a:rPr lang="en-US" sz="2400" dirty="0" err="1"/>
              <a:t>síntomas</a:t>
            </a:r>
            <a:r>
              <a:rPr lang="en-US" sz="2400" dirty="0"/>
              <a:t> de </a:t>
            </a:r>
            <a:r>
              <a:rPr lang="en-US" sz="2400" dirty="0" err="1"/>
              <a:t>posibles</a:t>
            </a:r>
            <a:r>
              <a:rPr lang="en-US" sz="2400" dirty="0"/>
              <a:t> </a:t>
            </a:r>
            <a:r>
              <a:rPr lang="en-US" sz="2400" dirty="0" err="1"/>
              <a:t>enfermedades</a:t>
            </a:r>
            <a:r>
              <a:rPr lang="en-US" sz="2400" dirty="0"/>
              <a:t> </a:t>
            </a:r>
            <a:r>
              <a:rPr lang="en-US" sz="2400" dirty="0" err="1"/>
              <a:t>por</a:t>
            </a:r>
            <a:r>
              <a:rPr lang="en-US" sz="2400" dirty="0"/>
              <a:t> </a:t>
            </a:r>
            <a:r>
              <a:rPr lang="en-US" sz="2400" dirty="0" err="1"/>
              <a:t>calor</a:t>
            </a:r>
            <a:r>
              <a:rPr lang="en-US" sz="2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61159004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B81F760-2239-2F67-5789-F15B188F39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200722"/>
            <a:ext cx="11430000" cy="1014761"/>
          </a:xfrm>
        </p:spPr>
        <p:txBody>
          <a:bodyPr anchor="ctr">
            <a:normAutofit/>
          </a:bodyPr>
          <a:lstStyle/>
          <a:p>
            <a:r>
              <a:rPr lang="en-US"/>
              <a:t>Sistema de </a:t>
            </a:r>
            <a:r>
              <a:rPr lang="en-US" err="1"/>
              <a:t>compañeros</a:t>
            </a:r>
            <a:r>
              <a:rPr lang="en-US"/>
              <a:t> de </a:t>
            </a:r>
            <a:r>
              <a:rPr lang="en-US" err="1"/>
              <a:t>trabajo</a:t>
            </a:r>
            <a:r>
              <a:rPr lang="en-US"/>
              <a:t> 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AA3C52B-D72C-93A1-93DB-C1C79F4235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215485"/>
            <a:ext cx="7150100" cy="4225650"/>
          </a:xfrm>
        </p:spPr>
        <p:txBody>
          <a:bodyPr>
            <a:normAutofit/>
          </a:bodyPr>
          <a:lstStyle/>
          <a:p>
            <a:r>
              <a:rPr lang="en-US" sz="2800" err="1"/>
              <a:t>Esté</a:t>
            </a:r>
            <a:r>
              <a:rPr lang="en-US" sz="2800"/>
              <a:t> </a:t>
            </a:r>
            <a:r>
              <a:rPr lang="en-US" sz="2800" err="1"/>
              <a:t>atento</a:t>
            </a:r>
            <a:r>
              <a:rPr lang="en-US" sz="2800"/>
              <a:t> a sus </a:t>
            </a:r>
            <a:r>
              <a:rPr lang="en-US" sz="2800" err="1"/>
              <a:t>compañeros</a:t>
            </a:r>
            <a:r>
              <a:rPr lang="en-US" sz="2800"/>
              <a:t> de </a:t>
            </a:r>
            <a:r>
              <a:rPr lang="en-US" sz="2800" err="1"/>
              <a:t>trabajo</a:t>
            </a:r>
            <a:endParaRPr lang="en-US" sz="2800"/>
          </a:p>
          <a:p>
            <a:pPr marL="300038" lvl="1" indent="0">
              <a:buNone/>
            </a:pPr>
            <a:r>
              <a:rPr lang="en-US" sz="2500"/>
              <a:t>—</a:t>
            </a:r>
            <a:r>
              <a:rPr lang="en-US" sz="2800" err="1"/>
              <a:t>Debilidad</a:t>
            </a:r>
            <a:endParaRPr lang="en-US" sz="2800"/>
          </a:p>
          <a:p>
            <a:pPr marL="300038" lvl="1" indent="0">
              <a:buNone/>
            </a:pPr>
            <a:r>
              <a:rPr lang="en-US" sz="2800"/>
              <a:t>—</a:t>
            </a:r>
            <a:r>
              <a:rPr lang="en-US" sz="2800" err="1"/>
              <a:t>Náuseas</a:t>
            </a:r>
            <a:endParaRPr lang="en-US" sz="2800"/>
          </a:p>
          <a:p>
            <a:pPr marL="300038" lvl="1" indent="0">
              <a:buNone/>
            </a:pPr>
            <a:r>
              <a:rPr lang="en-US" sz="2800"/>
              <a:t>—</a:t>
            </a:r>
            <a:r>
              <a:rPr lang="en-US" sz="2800" err="1"/>
              <a:t>Mareos</a:t>
            </a:r>
            <a:endParaRPr lang="en-US" sz="2800"/>
          </a:p>
          <a:p>
            <a:pPr marL="300038" lvl="1" indent="0">
              <a:buNone/>
            </a:pPr>
            <a:r>
              <a:rPr lang="en-US" sz="2800"/>
              <a:t>—</a:t>
            </a:r>
            <a:r>
              <a:rPr lang="en-US" sz="2800" err="1"/>
              <a:t>Vómitos</a:t>
            </a:r>
            <a:endParaRPr lang="en-US" sz="2800"/>
          </a:p>
          <a:p>
            <a:pPr marL="300038" lvl="1" indent="0">
              <a:buNone/>
            </a:pPr>
            <a:r>
              <a:rPr lang="en-US" sz="2800"/>
              <a:t>—</a:t>
            </a:r>
            <a:r>
              <a:rPr lang="en-US" sz="2800" err="1"/>
              <a:t>Confusión</a:t>
            </a:r>
            <a:endParaRPr lang="en-US" sz="2800"/>
          </a:p>
          <a:p>
            <a:pPr marL="300038" lvl="1" indent="0">
              <a:buNone/>
            </a:pPr>
            <a:r>
              <a:rPr lang="en-US" sz="2800"/>
              <a:t>—</a:t>
            </a:r>
            <a:r>
              <a:rPr lang="en-US" sz="2800" err="1"/>
              <a:t>Desmayo</a:t>
            </a:r>
            <a:endParaRPr lang="en-US" sz="2800"/>
          </a:p>
          <a:p>
            <a:pPr marL="300038" lvl="1" indent="0">
              <a:buNone/>
            </a:pPr>
            <a:r>
              <a:rPr lang="en-US" sz="2800"/>
              <a:t>—</a:t>
            </a:r>
            <a:r>
              <a:rPr lang="en-US" sz="2800" err="1"/>
              <a:t>Irritabilidad</a:t>
            </a:r>
            <a:r>
              <a:rPr lang="en-US" sz="2800"/>
              <a:t> 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337386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D6C136C-CFCA-3100-DB1C-693B055CD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Sistema de </a:t>
            </a:r>
            <a:r>
              <a:rPr lang="en-US" err="1"/>
              <a:t>compañeros</a:t>
            </a:r>
            <a:r>
              <a:rPr lang="en-US"/>
              <a:t> de </a:t>
            </a:r>
            <a:r>
              <a:rPr lang="en-US" err="1"/>
              <a:t>trabajo</a:t>
            </a:r>
            <a:r>
              <a:rPr lang="en-US"/>
              <a:t> (</a:t>
            </a:r>
            <a:r>
              <a:rPr lang="en-US" err="1"/>
              <a:t>continuación</a:t>
            </a:r>
            <a:r>
              <a:rPr lang="en-US"/>
              <a:t>)</a:t>
            </a:r>
          </a:p>
        </p:txBody>
      </p:sp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56BD2A6A-C953-A564-BBB0-578313E9321D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381000" y="1216025"/>
            <a:ext cx="6982326" cy="4470400"/>
          </a:xfrm>
          <a:prstGeom prst="rect">
            <a:avLst/>
          </a:prstGeom>
        </p:spPr>
        <p:txBody>
          <a:bodyPr/>
          <a:lstStyle>
            <a:lvl1pPr marL="257175" indent="-257175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Roboto Regular"/>
                <a:ea typeface="+mn-ea"/>
                <a:cs typeface="Roboto Regular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Roboto Regular"/>
                <a:ea typeface="+mn-ea"/>
                <a:cs typeface="Roboto Regular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Roboto Regular"/>
                <a:ea typeface="+mn-ea"/>
                <a:cs typeface="Roboto Regular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Roboto Regular"/>
                <a:ea typeface="+mn-ea"/>
                <a:cs typeface="Roboto Regular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Roboto Regular"/>
                <a:ea typeface="+mn-ea"/>
                <a:cs typeface="Roboto Regular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Si </a:t>
            </a:r>
            <a:r>
              <a:rPr lang="en-US" dirty="0" err="1"/>
              <a:t>observa</a:t>
            </a:r>
            <a:r>
              <a:rPr lang="en-US" dirty="0"/>
              <a:t> que </a:t>
            </a:r>
            <a:r>
              <a:rPr lang="en-US" dirty="0" err="1"/>
              <a:t>alguien</a:t>
            </a:r>
            <a:r>
              <a:rPr lang="en-US" dirty="0"/>
              <a:t> </a:t>
            </a:r>
            <a:r>
              <a:rPr lang="en-US" dirty="0" err="1"/>
              <a:t>presenta</a:t>
            </a:r>
            <a:r>
              <a:rPr lang="en-US" dirty="0"/>
              <a:t> </a:t>
            </a:r>
            <a:r>
              <a:rPr lang="en-US" dirty="0" err="1"/>
              <a:t>síntomas</a:t>
            </a:r>
            <a:r>
              <a:rPr lang="en-US" dirty="0"/>
              <a:t> de </a:t>
            </a:r>
            <a:r>
              <a:rPr lang="en-US" dirty="0" err="1"/>
              <a:t>estrés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calor</a:t>
            </a:r>
            <a:r>
              <a:rPr lang="en-US" dirty="0"/>
              <a:t>, </a:t>
            </a:r>
            <a:r>
              <a:rPr lang="en-US" dirty="0" err="1"/>
              <a:t>actúe</a:t>
            </a:r>
            <a:r>
              <a:rPr lang="en-US" dirty="0"/>
              <a:t>:</a:t>
            </a:r>
          </a:p>
          <a:p>
            <a:pPr marL="0" indent="0">
              <a:buNone/>
            </a:pPr>
            <a:r>
              <a:rPr lang="en-US" dirty="0"/>
              <a:t>—</a:t>
            </a:r>
            <a:r>
              <a:rPr lang="en-US" dirty="0" err="1"/>
              <a:t>Déle</a:t>
            </a:r>
            <a:r>
              <a:rPr lang="en-US" dirty="0"/>
              <a:t> de </a:t>
            </a:r>
            <a:r>
              <a:rPr lang="en-US" dirty="0" err="1"/>
              <a:t>beber</a:t>
            </a:r>
            <a:r>
              <a:rPr lang="en-US" dirty="0"/>
              <a:t> </a:t>
            </a:r>
            <a:r>
              <a:rPr lang="en-US" dirty="0" err="1"/>
              <a:t>agua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—</a:t>
            </a:r>
            <a:r>
              <a:rPr lang="en-US" dirty="0" err="1"/>
              <a:t>Llévelo</a:t>
            </a:r>
            <a:r>
              <a:rPr lang="en-US" dirty="0"/>
              <a:t> a </a:t>
            </a:r>
            <a:r>
              <a:rPr lang="en-US" dirty="0" err="1"/>
              <a:t>una</a:t>
            </a:r>
            <a:r>
              <a:rPr lang="en-US" dirty="0"/>
              <a:t> zona </a:t>
            </a:r>
            <a:r>
              <a:rPr lang="en-US" dirty="0" err="1"/>
              <a:t>más</a:t>
            </a:r>
            <a:r>
              <a:rPr lang="en-US" dirty="0"/>
              <a:t> fresca</a:t>
            </a:r>
          </a:p>
          <a:p>
            <a:pPr marL="0" indent="0">
              <a:buNone/>
            </a:pPr>
            <a:r>
              <a:rPr lang="en-US" dirty="0"/>
              <a:t>—</a:t>
            </a:r>
            <a:r>
              <a:rPr lang="en-US" dirty="0" err="1"/>
              <a:t>Refrésquele</a:t>
            </a:r>
            <a:r>
              <a:rPr lang="en-US" dirty="0"/>
              <a:t> con </a:t>
            </a:r>
            <a:r>
              <a:rPr lang="en-US" dirty="0" err="1"/>
              <a:t>agua</a:t>
            </a:r>
            <a:r>
              <a:rPr lang="en-US" dirty="0"/>
              <a:t>, </a:t>
            </a:r>
            <a:r>
              <a:rPr lang="en-US" dirty="0" err="1"/>
              <a:t>hielo</a:t>
            </a:r>
            <a:r>
              <a:rPr lang="en-US" dirty="0"/>
              <a:t> o un </a:t>
            </a:r>
            <a:r>
              <a:rPr lang="en-US" dirty="0" err="1"/>
              <a:t>ventilador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—</a:t>
            </a:r>
            <a:r>
              <a:rPr lang="en-US" dirty="0" err="1"/>
              <a:t>Quítele</a:t>
            </a:r>
            <a:r>
              <a:rPr lang="en-US" dirty="0"/>
              <a:t> la </a:t>
            </a:r>
            <a:r>
              <a:rPr lang="en-US" dirty="0" err="1"/>
              <a:t>ropa</a:t>
            </a:r>
            <a:r>
              <a:rPr lang="en-US" dirty="0"/>
              <a:t> </a:t>
            </a:r>
            <a:r>
              <a:rPr lang="en-US" dirty="0" err="1"/>
              <a:t>innecesaria</a:t>
            </a:r>
            <a:endParaRPr lang="en-US" dirty="0"/>
          </a:p>
          <a:p>
            <a:pPr marL="0" indent="0">
              <a:buNone/>
            </a:pPr>
            <a:r>
              <a:rPr lang="en-US" b="1" dirty="0"/>
              <a:t>—No le </a:t>
            </a:r>
            <a:r>
              <a:rPr lang="en-US" b="1" dirty="0" err="1"/>
              <a:t>deje</a:t>
            </a:r>
            <a:r>
              <a:rPr lang="en-US" b="1" dirty="0"/>
              <a:t> solo</a:t>
            </a:r>
          </a:p>
          <a:p>
            <a:pPr marL="0" indent="0">
              <a:buNone/>
            </a:pPr>
            <a:r>
              <a:rPr lang="en-US" dirty="0"/>
              <a:t>—</a:t>
            </a:r>
            <a:r>
              <a:rPr lang="en-US" dirty="0" err="1"/>
              <a:t>Avise</a:t>
            </a:r>
            <a:r>
              <a:rPr lang="en-US" dirty="0"/>
              <a:t> al supervisor </a:t>
            </a:r>
          </a:p>
          <a:p>
            <a:pPr marL="0" indent="0">
              <a:buNone/>
            </a:pPr>
            <a:r>
              <a:rPr lang="en-US" dirty="0"/>
              <a:t>—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caso</a:t>
            </a:r>
            <a:r>
              <a:rPr lang="en-US" dirty="0"/>
              <a:t> de </a:t>
            </a:r>
            <a:r>
              <a:rPr lang="en-US" dirty="0" err="1"/>
              <a:t>duda</a:t>
            </a:r>
            <a:r>
              <a:rPr lang="en-US" dirty="0"/>
              <a:t> (o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supervisor no </a:t>
            </a:r>
            <a:r>
              <a:rPr lang="en-US" dirty="0" err="1"/>
              <a:t>está</a:t>
            </a:r>
            <a:r>
              <a:rPr lang="en-US" dirty="0"/>
              <a:t> 	disponible) </a:t>
            </a:r>
            <a:r>
              <a:rPr lang="en-US" dirty="0" err="1"/>
              <a:t>llame</a:t>
            </a:r>
            <a:r>
              <a:rPr lang="en-US" dirty="0"/>
              <a:t> al 911 o </a:t>
            </a:r>
            <a:r>
              <a:rPr lang="en-US" dirty="0" err="1"/>
              <a:t>busque</a:t>
            </a:r>
            <a:r>
              <a:rPr lang="en-US" dirty="0"/>
              <a:t> </a:t>
            </a:r>
            <a:r>
              <a:rPr lang="en-US" dirty="0" err="1"/>
              <a:t>atención</a:t>
            </a:r>
            <a:r>
              <a:rPr lang="en-US" dirty="0"/>
              <a:t> 	</a:t>
            </a:r>
            <a:r>
              <a:rPr lang="en-US" dirty="0" err="1"/>
              <a:t>médica</a:t>
            </a:r>
            <a:endParaRPr lang="en-US" dirty="0"/>
          </a:p>
        </p:txBody>
      </p:sp>
      <p:pic>
        <p:nvPicPr>
          <p:cNvPr id="6" name="Picture 5" descr="An employee helping his co-worker who is lying on the ground. He is propping his head up and helping him drink water. ">
            <a:extLst>
              <a:ext uri="{FF2B5EF4-FFF2-40B4-BE49-F238E27FC236}">
                <a16:creationId xmlns:a16="http://schemas.microsoft.com/office/drawing/2014/main" id="{414C7AF2-D5BE-8E0E-1C7D-68C15BAC4A6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72651" y="2076492"/>
            <a:ext cx="4629024" cy="3086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735360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45CF8CF-E9CA-6860-8028-7567C1C299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/>
              <a:t>Plan de </a:t>
            </a:r>
            <a:r>
              <a:rPr lang="en-US" sz="2800" err="1"/>
              <a:t>prevención</a:t>
            </a:r>
            <a:r>
              <a:rPr lang="en-US" sz="2800"/>
              <a:t> contra las </a:t>
            </a:r>
            <a:r>
              <a:rPr lang="en-US" sz="2800" err="1"/>
              <a:t>enfermedades</a:t>
            </a:r>
            <a:r>
              <a:rPr lang="en-US" sz="2800"/>
              <a:t> </a:t>
            </a:r>
            <a:r>
              <a:rPr lang="en-US" sz="2800" err="1"/>
              <a:t>causadas</a:t>
            </a:r>
            <a:r>
              <a:rPr lang="en-US" sz="2800"/>
              <a:t> </a:t>
            </a:r>
            <a:r>
              <a:rPr lang="en-US" sz="2800" err="1"/>
              <a:t>por</a:t>
            </a:r>
            <a:r>
              <a:rPr lang="en-US" sz="2800"/>
              <a:t> </a:t>
            </a:r>
            <a:r>
              <a:rPr lang="en-US" sz="2800" err="1"/>
              <a:t>el</a:t>
            </a:r>
            <a:r>
              <a:rPr lang="en-US" sz="2800"/>
              <a:t> </a:t>
            </a:r>
            <a:r>
              <a:rPr lang="en-US" sz="2800" err="1"/>
              <a:t>calor</a:t>
            </a:r>
            <a:r>
              <a:rPr lang="en-US" sz="2800"/>
              <a:t> 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7E595AB-B1C3-B2F8-C637-B2117C134E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Explique</a:t>
            </a:r>
            <a:r>
              <a:rPr lang="en-US" dirty="0"/>
              <a:t> las </a:t>
            </a:r>
            <a:r>
              <a:rPr lang="en-US" dirty="0" err="1"/>
              <a:t>estrategias</a:t>
            </a:r>
            <a:r>
              <a:rPr lang="en-US" dirty="0"/>
              <a:t> de la </a:t>
            </a:r>
            <a:r>
              <a:rPr lang="en-US" dirty="0" err="1"/>
              <a:t>compañía</a:t>
            </a:r>
            <a:r>
              <a:rPr lang="en-US" dirty="0"/>
              <a:t> para la </a:t>
            </a:r>
            <a:r>
              <a:rPr lang="en-US" dirty="0" err="1"/>
              <a:t>mitigación</a:t>
            </a:r>
            <a:r>
              <a:rPr lang="en-US" dirty="0"/>
              <a:t> y </a:t>
            </a:r>
            <a:r>
              <a:rPr lang="en-US" dirty="0" err="1"/>
              <a:t>protección</a:t>
            </a:r>
            <a:r>
              <a:rPr lang="en-US" dirty="0"/>
              <a:t> de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empleados</a:t>
            </a:r>
            <a:r>
              <a:rPr lang="en-US" dirty="0"/>
              <a:t>, </a:t>
            </a:r>
            <a:r>
              <a:rPr lang="en-US" dirty="0" err="1"/>
              <a:t>incluyendo</a:t>
            </a:r>
            <a:r>
              <a:rPr lang="en-US" dirty="0"/>
              <a:t>:</a:t>
            </a:r>
          </a:p>
          <a:p>
            <a:pPr lvl="1"/>
            <a:r>
              <a:rPr lang="en-US" dirty="0" err="1"/>
              <a:t>Capacitación</a:t>
            </a:r>
            <a:r>
              <a:rPr lang="en-US" dirty="0"/>
              <a:t> de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empleados</a:t>
            </a:r>
            <a:endParaRPr lang="en-US" dirty="0"/>
          </a:p>
          <a:p>
            <a:pPr lvl="1"/>
            <a:r>
              <a:rPr lang="en-US" dirty="0" err="1"/>
              <a:t>Lugares</a:t>
            </a:r>
            <a:r>
              <a:rPr lang="en-US" dirty="0"/>
              <a:t> de </a:t>
            </a:r>
            <a:r>
              <a:rPr lang="en-US" dirty="0" err="1"/>
              <a:t>agua</a:t>
            </a:r>
            <a:r>
              <a:rPr lang="en-US" dirty="0"/>
              <a:t> (persona </a:t>
            </a:r>
            <a:r>
              <a:rPr lang="en-US" dirty="0" err="1"/>
              <a:t>responsable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Fuentes y </a:t>
            </a:r>
            <a:r>
              <a:rPr lang="en-US" dirty="0" err="1"/>
              <a:t>lugares</a:t>
            </a:r>
            <a:r>
              <a:rPr lang="en-US" dirty="0"/>
              <a:t> de sombra/</a:t>
            </a:r>
            <a:r>
              <a:rPr lang="en-US" dirty="0" err="1"/>
              <a:t>enfriamiento</a:t>
            </a:r>
            <a:r>
              <a:rPr lang="en-US" dirty="0"/>
              <a:t> </a:t>
            </a:r>
          </a:p>
          <a:p>
            <a:pPr lvl="1"/>
            <a:r>
              <a:rPr lang="en-US" dirty="0" err="1"/>
              <a:t>Otras</a:t>
            </a:r>
            <a:r>
              <a:rPr lang="en-US" dirty="0"/>
              <a:t> </a:t>
            </a:r>
            <a:r>
              <a:rPr lang="en-US" dirty="0" err="1"/>
              <a:t>medidas</a:t>
            </a:r>
            <a:r>
              <a:rPr lang="en-US" dirty="0"/>
              <a:t> (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ejemplo</a:t>
            </a:r>
            <a:r>
              <a:rPr lang="en-US" dirty="0"/>
              <a:t>, </a:t>
            </a:r>
            <a:r>
              <a:rPr lang="en-US" dirty="0" err="1"/>
              <a:t>sistema</a:t>
            </a:r>
            <a:r>
              <a:rPr lang="en-US" dirty="0"/>
              <a:t> de </a:t>
            </a:r>
            <a:r>
              <a:rPr lang="en-US" dirty="0" err="1"/>
              <a:t>compañeros</a:t>
            </a:r>
            <a:r>
              <a:rPr lang="en-US" dirty="0"/>
              <a:t>, </a:t>
            </a:r>
            <a:r>
              <a:rPr lang="en-US" dirty="0" err="1"/>
              <a:t>horarios</a:t>
            </a:r>
            <a:r>
              <a:rPr lang="en-US" dirty="0"/>
              <a:t> de </a:t>
            </a:r>
            <a:r>
              <a:rPr lang="en-US" dirty="0" err="1"/>
              <a:t>descanso</a:t>
            </a:r>
            <a:r>
              <a:rPr lang="en-US" dirty="0"/>
              <a:t>, </a:t>
            </a:r>
            <a:r>
              <a:rPr lang="en-US" dirty="0" err="1"/>
              <a:t>ajustes</a:t>
            </a:r>
            <a:r>
              <a:rPr lang="en-US" dirty="0"/>
              <a:t> entre </a:t>
            </a:r>
            <a:r>
              <a:rPr lang="en-US" dirty="0" err="1"/>
              <a:t>turnos</a:t>
            </a:r>
            <a:r>
              <a:rPr lang="en-US" dirty="0"/>
              <a:t> </a:t>
            </a:r>
            <a:r>
              <a:rPr lang="en-US" dirty="0" err="1"/>
              <a:t>laborales</a:t>
            </a:r>
            <a:r>
              <a:rPr lang="en-US" dirty="0"/>
              <a:t>, etc.)</a:t>
            </a:r>
          </a:p>
          <a:p>
            <a:r>
              <a:rPr lang="en-US" dirty="0" err="1"/>
              <a:t>Identifique</a:t>
            </a:r>
            <a:r>
              <a:rPr lang="en-US" dirty="0"/>
              <a:t> las </a:t>
            </a:r>
            <a:r>
              <a:rPr lang="en-US" dirty="0" err="1"/>
              <a:t>actividades</a:t>
            </a:r>
            <a:r>
              <a:rPr lang="en-US" dirty="0"/>
              <a:t> de </a:t>
            </a:r>
            <a:r>
              <a:rPr lang="en-US" dirty="0" err="1"/>
              <a:t>trabajo</a:t>
            </a:r>
            <a:r>
              <a:rPr lang="en-US" dirty="0"/>
              <a:t> </a:t>
            </a:r>
            <a:r>
              <a:rPr lang="en-US" dirty="0" err="1"/>
              <a:t>específicas</a:t>
            </a:r>
            <a:r>
              <a:rPr lang="en-US" dirty="0"/>
              <a:t> que </a:t>
            </a:r>
            <a:r>
              <a:rPr lang="en-US" dirty="0" err="1"/>
              <a:t>pueden</a:t>
            </a:r>
            <a:r>
              <a:rPr lang="en-US" dirty="0"/>
              <a:t> </a:t>
            </a:r>
            <a:r>
              <a:rPr lang="en-US" dirty="0" err="1"/>
              <a:t>exponer</a:t>
            </a:r>
            <a:r>
              <a:rPr lang="en-US" dirty="0"/>
              <a:t> a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empleados</a:t>
            </a:r>
            <a:r>
              <a:rPr lang="en-US" dirty="0"/>
              <a:t>/</a:t>
            </a:r>
            <a:r>
              <a:rPr lang="en-US" dirty="0" err="1"/>
              <a:t>contratistas</a:t>
            </a:r>
            <a:r>
              <a:rPr lang="en-US" dirty="0"/>
              <a:t> a </a:t>
            </a:r>
            <a:r>
              <a:rPr lang="en-US" dirty="0" err="1"/>
              <a:t>riesgos</a:t>
            </a:r>
            <a:r>
              <a:rPr lang="en-US" dirty="0"/>
              <a:t> de </a:t>
            </a:r>
            <a:r>
              <a:rPr lang="en-US" dirty="0" err="1"/>
              <a:t>estrés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calor</a:t>
            </a:r>
            <a:endParaRPr lang="en-US" dirty="0"/>
          </a:p>
          <a:p>
            <a:pPr lvl="1"/>
            <a:r>
              <a:rPr lang="en-US" dirty="0" err="1"/>
              <a:t>Identifique</a:t>
            </a:r>
            <a:r>
              <a:rPr lang="en-US" dirty="0"/>
              <a:t> las </a:t>
            </a:r>
            <a:r>
              <a:rPr lang="en-US" dirty="0" err="1"/>
              <a:t>medidas</a:t>
            </a:r>
            <a:r>
              <a:rPr lang="en-US" dirty="0"/>
              <a:t> de control que la </a:t>
            </a:r>
            <a:r>
              <a:rPr lang="en-US" dirty="0" err="1"/>
              <a:t>compañía</a:t>
            </a:r>
            <a:r>
              <a:rPr lang="en-US" dirty="0"/>
              <a:t> </a:t>
            </a:r>
            <a:r>
              <a:rPr lang="en-US" dirty="0" err="1"/>
              <a:t>establecerá</a:t>
            </a:r>
            <a:r>
              <a:rPr lang="en-US" dirty="0"/>
              <a:t> para </a:t>
            </a:r>
            <a:r>
              <a:rPr lang="en-US" dirty="0" err="1"/>
              <a:t>cada</a:t>
            </a:r>
            <a:r>
              <a:rPr lang="en-US" dirty="0"/>
              <a:t> </a:t>
            </a:r>
            <a:r>
              <a:rPr lang="en-US" dirty="0" err="1"/>
              <a:t>actividad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1707750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86EB4FD-5E4D-6E24-8B32-207B7234E1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Establezca</a:t>
            </a:r>
            <a:r>
              <a:rPr lang="en-US" dirty="0"/>
              <a:t> un Plan de </a:t>
            </a:r>
            <a:r>
              <a:rPr lang="en-US" dirty="0" err="1"/>
              <a:t>prevención</a:t>
            </a:r>
            <a:r>
              <a:rPr lang="en-US" dirty="0"/>
              <a:t> de </a:t>
            </a:r>
            <a:r>
              <a:rPr lang="en-US" dirty="0" err="1"/>
              <a:t>enfermedades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calor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016054C-5334-664E-F301-415FA22719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oshainfo.gatech.edu</a:t>
            </a:r>
            <a:r>
              <a:rPr lang="en-US" dirty="0"/>
              <a:t>/written-program-templates/</a:t>
            </a:r>
          </a:p>
        </p:txBody>
      </p:sp>
      <p:graphicFrame>
        <p:nvGraphicFramePr>
          <p:cNvPr id="4" name="Table 3" descr="A table showing the job task and how employees will be exposed to heat, and the company implemented control measures to protect the workers from the heat. ">
            <a:extLst>
              <a:ext uri="{FF2B5EF4-FFF2-40B4-BE49-F238E27FC236}">
                <a16:creationId xmlns:a16="http://schemas.microsoft.com/office/drawing/2014/main" id="{B862A055-4F7F-F47F-D65E-2D364BB20F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2933374"/>
              </p:ext>
            </p:extLst>
          </p:nvPr>
        </p:nvGraphicFramePr>
        <p:xfrm>
          <a:off x="646770" y="2172861"/>
          <a:ext cx="7097055" cy="3794802"/>
        </p:xfrm>
        <a:graphic>
          <a:graphicData uri="http://schemas.openxmlformats.org/drawingml/2006/table">
            <a:tbl>
              <a:tblPr firstRow="1" firstCol="1" bandRow="1">
                <a:tableStyleId>{9DCAF9ED-07DC-4A11-8D7F-57B35C25682E}</a:tableStyleId>
              </a:tblPr>
              <a:tblGrid>
                <a:gridCol w="2483969">
                  <a:extLst>
                    <a:ext uri="{9D8B030D-6E8A-4147-A177-3AD203B41FA5}">
                      <a16:colId xmlns:a16="http://schemas.microsoft.com/office/drawing/2014/main" val="1754396191"/>
                    </a:ext>
                  </a:extLst>
                </a:gridCol>
                <a:gridCol w="4613086">
                  <a:extLst>
                    <a:ext uri="{9D8B030D-6E8A-4147-A177-3AD203B41FA5}">
                      <a16:colId xmlns:a16="http://schemas.microsoft.com/office/drawing/2014/main" val="78754451"/>
                    </a:ext>
                  </a:extLst>
                </a:gridCol>
              </a:tblGrid>
              <a:tr h="105210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Job Task/ Exposure to Heat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Company Implemented Control Measures 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71623229"/>
                  </a:ext>
                </a:extLst>
              </a:tr>
              <a:tr h="274269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1.Example: 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Field work for botanical garden that is conducted outside in direct sunlight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Example: 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Use of moveable pop-up tent to provide shade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Use of jugs of water and electrolytes stationed within 10 ft. of work area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Use of cooling vests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67157437"/>
                  </a:ext>
                </a:extLst>
              </a:tr>
            </a:tbl>
          </a:graphicData>
        </a:graphic>
      </p:graphicFrame>
      <p:pic>
        <p:nvPicPr>
          <p:cNvPr id="7" name="Picture 6" descr="A QR code that can be scanned to access the Heat Illness Prevention Plan template ">
            <a:extLst>
              <a:ext uri="{FF2B5EF4-FFF2-40B4-BE49-F238E27FC236}">
                <a16:creationId xmlns:a16="http://schemas.microsoft.com/office/drawing/2014/main" id="{AB5BC5EB-7850-AE2C-9CDF-20981A57E8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88605" y="2160712"/>
            <a:ext cx="3264877" cy="3264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7930816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93467073-81AA-81E9-5149-F71DB174EE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EPP/</a:t>
            </a:r>
            <a:r>
              <a:rPr lang="en-US" dirty="0" err="1"/>
              <a:t>Ropa</a:t>
            </a:r>
            <a:r>
              <a:rPr lang="en-US" dirty="0"/>
              <a:t> para </a:t>
            </a:r>
            <a:r>
              <a:rPr lang="en-US" dirty="0" err="1"/>
              <a:t>prevenir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estrés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calor</a:t>
            </a:r>
            <a:r>
              <a:rPr lang="en-US" dirty="0"/>
              <a:t> </a:t>
            </a:r>
          </a:p>
        </p:txBody>
      </p:sp>
      <p:pic>
        <p:nvPicPr>
          <p:cNvPr id="8" name="Picture Placeholder 7" descr="A cooling cap that can be used to cool the head&#10;">
            <a:extLst>
              <a:ext uri="{FF2B5EF4-FFF2-40B4-BE49-F238E27FC236}">
                <a16:creationId xmlns:a16="http://schemas.microsoft.com/office/drawing/2014/main" id="{19668B8B-9F86-5C59-7FCC-292057922F0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19603" b="19603"/>
          <a:stretch>
            <a:fillRect/>
          </a:stretch>
        </p:blipFill>
        <p:spPr>
          <a:xfrm>
            <a:off x="8225921" y="1215483"/>
            <a:ext cx="3523703" cy="2141407"/>
          </a:xfrm>
        </p:spPr>
      </p:pic>
      <p:pic>
        <p:nvPicPr>
          <p:cNvPr id="10" name="Picture Placeholder 9" descr="An ice packet vest ">
            <a:extLst>
              <a:ext uri="{FF2B5EF4-FFF2-40B4-BE49-F238E27FC236}">
                <a16:creationId xmlns:a16="http://schemas.microsoft.com/office/drawing/2014/main" id="{40E0A91F-32D9-5076-3B39-5BE72F84A40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 l="19371" r="19371"/>
          <a:stretch>
            <a:fillRect/>
          </a:stretch>
        </p:blipFill>
        <p:spPr>
          <a:xfrm>
            <a:off x="7998739" y="2548379"/>
            <a:ext cx="1891628" cy="3073823"/>
          </a:xfrm>
        </p:spPr>
      </p:pic>
      <p:pic>
        <p:nvPicPr>
          <p:cNvPr id="12" name="Picture Placeholder 11" descr="A sweatband that can be applied to the inside of a hard hat or cap to cool the head&#10;">
            <a:extLst>
              <a:ext uri="{FF2B5EF4-FFF2-40B4-BE49-F238E27FC236}">
                <a16:creationId xmlns:a16="http://schemas.microsoft.com/office/drawing/2014/main" id="{FF0A2201-C197-5F06-509C-1A57807CC83A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5"/>
          <a:srcRect l="19269" r="19269"/>
          <a:stretch>
            <a:fillRect/>
          </a:stretch>
        </p:blipFill>
        <p:spPr>
          <a:xfrm>
            <a:off x="10085178" y="2546865"/>
            <a:ext cx="1888893" cy="3075783"/>
          </a:xfrm>
        </p:spPr>
      </p:pic>
      <p:sp>
        <p:nvSpPr>
          <p:cNvPr id="4" name="Content Placeholder 4">
            <a:extLst>
              <a:ext uri="{FF2B5EF4-FFF2-40B4-BE49-F238E27FC236}">
                <a16:creationId xmlns:a16="http://schemas.microsoft.com/office/drawing/2014/main" id="{8044C971-D7D8-0FC0-7454-D513217B14DC}"/>
              </a:ext>
            </a:extLst>
          </p:cNvPr>
          <p:cNvSpPr txBox="1">
            <a:spLocks/>
          </p:cNvSpPr>
          <p:nvPr/>
        </p:nvSpPr>
        <p:spPr>
          <a:xfrm>
            <a:off x="747002" y="1109794"/>
            <a:ext cx="9113729" cy="4225650"/>
          </a:xfrm>
          <a:prstGeom prst="rect">
            <a:avLst/>
          </a:prstGeom>
        </p:spPr>
        <p:txBody>
          <a:bodyPr/>
          <a:lstStyle>
            <a:lvl1pPr marL="257175" indent="-257175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Roboto Regular"/>
                <a:ea typeface="+mn-ea"/>
                <a:cs typeface="Roboto Regular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Roboto Regular"/>
                <a:ea typeface="+mn-ea"/>
                <a:cs typeface="Roboto Regular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Roboto Regular"/>
                <a:ea typeface="+mn-ea"/>
                <a:cs typeface="Roboto Regular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Roboto Regular"/>
                <a:ea typeface="+mn-ea"/>
                <a:cs typeface="Roboto Regular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Roboto Regular"/>
                <a:ea typeface="+mn-ea"/>
                <a:cs typeface="Roboto Regular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100" dirty="0" err="1"/>
              <a:t>Prendas</a:t>
            </a:r>
            <a:r>
              <a:rPr lang="en-US" sz="2100" dirty="0"/>
              <a:t> de </a:t>
            </a:r>
            <a:r>
              <a:rPr lang="en-US" sz="2100" dirty="0" err="1"/>
              <a:t>enfriamiento</a:t>
            </a:r>
            <a:r>
              <a:rPr lang="en-US" sz="2100" dirty="0"/>
              <a:t> </a:t>
            </a:r>
          </a:p>
          <a:p>
            <a:pPr marL="300038" lvl="1" indent="0">
              <a:buNone/>
            </a:pPr>
            <a:r>
              <a:rPr lang="en-US" dirty="0"/>
              <a:t>—</a:t>
            </a:r>
            <a:r>
              <a:rPr lang="en-US" dirty="0" err="1"/>
              <a:t>Prendas</a:t>
            </a:r>
            <a:r>
              <a:rPr lang="en-US" dirty="0"/>
              <a:t> </a:t>
            </a:r>
            <a:r>
              <a:rPr lang="en-US" dirty="0" err="1"/>
              <a:t>enfriadas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agua</a:t>
            </a:r>
            <a:endParaRPr lang="en-US" dirty="0"/>
          </a:p>
          <a:p>
            <a:pPr lvl="2"/>
            <a:r>
              <a:rPr lang="en-US" sz="2100" dirty="0" err="1"/>
              <a:t>Bomba</a:t>
            </a:r>
            <a:r>
              <a:rPr lang="en-US" sz="2100" dirty="0"/>
              <a:t> de </a:t>
            </a:r>
            <a:r>
              <a:rPr lang="en-US" sz="2100" dirty="0" err="1"/>
              <a:t>batería</a:t>
            </a:r>
            <a:r>
              <a:rPr lang="en-US" sz="2100" dirty="0"/>
              <a:t>, </a:t>
            </a:r>
            <a:r>
              <a:rPr lang="en-US" sz="2100" dirty="0" err="1"/>
              <a:t>refrigerante</a:t>
            </a:r>
            <a:r>
              <a:rPr lang="en-US" sz="2100" dirty="0"/>
              <a:t>, </a:t>
            </a:r>
            <a:r>
              <a:rPr lang="en-US" sz="2100" dirty="0" err="1"/>
              <a:t>recipiente</a:t>
            </a:r>
            <a:endParaRPr lang="en-US" sz="2100" dirty="0"/>
          </a:p>
          <a:p>
            <a:pPr lvl="1"/>
            <a:r>
              <a:rPr lang="en-US" dirty="0" err="1"/>
              <a:t>Chaleco</a:t>
            </a:r>
            <a:r>
              <a:rPr lang="en-US" dirty="0"/>
              <a:t> de </a:t>
            </a:r>
            <a:r>
              <a:rPr lang="en-US" dirty="0" err="1"/>
              <a:t>hielo</a:t>
            </a:r>
            <a:endParaRPr lang="en-US" dirty="0"/>
          </a:p>
          <a:p>
            <a:pPr lvl="1"/>
            <a:r>
              <a:rPr lang="en-US" dirty="0" err="1"/>
              <a:t>Ropa</a:t>
            </a:r>
            <a:r>
              <a:rPr lang="en-US" dirty="0"/>
              <a:t> de </a:t>
            </a:r>
            <a:r>
              <a:rPr lang="en-US" dirty="0" err="1"/>
              <a:t>enfriamiento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aire</a:t>
            </a:r>
            <a:endParaRPr lang="en-US" dirty="0"/>
          </a:p>
          <a:p>
            <a:pPr lvl="2"/>
            <a:r>
              <a:rPr lang="en-US" sz="2100" dirty="0" err="1"/>
              <a:t>Trajes</a:t>
            </a:r>
            <a:r>
              <a:rPr lang="en-US" sz="2100" dirty="0"/>
              <a:t> o </a:t>
            </a:r>
            <a:r>
              <a:rPr lang="en-US" sz="2100" dirty="0" err="1"/>
              <a:t>capuchas</a:t>
            </a:r>
            <a:endParaRPr lang="en-US" sz="2100" dirty="0"/>
          </a:p>
          <a:p>
            <a:pPr lvl="1"/>
            <a:r>
              <a:rPr lang="en-US" dirty="0" err="1"/>
              <a:t>Prendas</a:t>
            </a:r>
            <a:r>
              <a:rPr lang="en-US" dirty="0"/>
              <a:t> </a:t>
            </a:r>
            <a:r>
              <a:rPr lang="en-US" dirty="0" err="1"/>
              <a:t>humedecidas</a:t>
            </a:r>
            <a:endParaRPr lang="en-US" dirty="0"/>
          </a:p>
          <a:p>
            <a:pPr lvl="2">
              <a:buFont typeface="Arial" panose="020B0604020202020204" pitchFamily="34" charset="0"/>
              <a:buChar char="•"/>
            </a:pPr>
            <a:r>
              <a:rPr lang="en-US" sz="2100" dirty="0" err="1"/>
              <a:t>Toallas</a:t>
            </a:r>
            <a:r>
              <a:rPr lang="en-US" sz="2100" dirty="0"/>
              <a:t> para la cabeza y </a:t>
            </a:r>
            <a:r>
              <a:rPr lang="en-US" sz="2100" dirty="0" err="1"/>
              <a:t>el</a:t>
            </a:r>
            <a:r>
              <a:rPr lang="en-US" sz="2100" dirty="0"/>
              <a:t> </a:t>
            </a:r>
            <a:r>
              <a:rPr lang="en-US" sz="2100" dirty="0" err="1"/>
              <a:t>cuello</a:t>
            </a:r>
            <a:endParaRPr lang="en-US" sz="2100" dirty="0"/>
          </a:p>
          <a:p>
            <a:pPr lvl="2"/>
            <a:r>
              <a:rPr lang="en-US" sz="2100" dirty="0" err="1"/>
              <a:t>Gorros</a:t>
            </a:r>
            <a:r>
              <a:rPr lang="en-US" sz="2100" dirty="0"/>
              <a:t> de </a:t>
            </a:r>
            <a:r>
              <a:rPr lang="en-US" sz="2100" dirty="0" err="1"/>
              <a:t>enfriamiento</a:t>
            </a:r>
            <a:r>
              <a:rPr lang="en-US" sz="2100" dirty="0"/>
              <a:t>, </a:t>
            </a:r>
            <a:r>
              <a:rPr lang="en-US" sz="2100" dirty="0" err="1"/>
              <a:t>bandas</a:t>
            </a:r>
            <a:r>
              <a:rPr lang="en-US" sz="2100" dirty="0"/>
              <a:t> para </a:t>
            </a:r>
            <a:r>
              <a:rPr lang="en-US" sz="2100" dirty="0" err="1"/>
              <a:t>el</a:t>
            </a:r>
            <a:r>
              <a:rPr lang="en-US" sz="2100" dirty="0"/>
              <a:t> sudor </a:t>
            </a:r>
          </a:p>
          <a:p>
            <a:r>
              <a:rPr lang="en-US" sz="2100" dirty="0" err="1"/>
              <a:t>Tejido</a:t>
            </a:r>
            <a:r>
              <a:rPr lang="en-US" sz="2100" dirty="0"/>
              <a:t> </a:t>
            </a:r>
            <a:r>
              <a:rPr lang="en-US" sz="2100" dirty="0" err="1"/>
              <a:t>ligero</a:t>
            </a:r>
            <a:r>
              <a:rPr lang="en-US" sz="2100" dirty="0"/>
              <a:t>, no </a:t>
            </a:r>
            <a:r>
              <a:rPr lang="en-US" sz="2100" dirty="0" err="1"/>
              <a:t>ajustado</a:t>
            </a:r>
            <a:r>
              <a:rPr lang="en-US" sz="2100" dirty="0"/>
              <a:t> y transpirable</a:t>
            </a:r>
          </a:p>
          <a:p>
            <a:r>
              <a:rPr lang="en-US" sz="2100" dirty="0" err="1"/>
              <a:t>Ropa</a:t>
            </a:r>
            <a:r>
              <a:rPr lang="en-US" sz="2100" dirty="0"/>
              <a:t> de color claro</a:t>
            </a:r>
          </a:p>
          <a:p>
            <a:r>
              <a:rPr lang="en-US" sz="2100" dirty="0"/>
              <a:t>Camisas de manga </a:t>
            </a:r>
            <a:r>
              <a:rPr lang="en-US" sz="2100" dirty="0" err="1"/>
              <a:t>larga</a:t>
            </a:r>
            <a:r>
              <a:rPr lang="en-US" sz="2100" dirty="0"/>
              <a:t> para </a:t>
            </a:r>
            <a:r>
              <a:rPr lang="en-US" sz="2100" dirty="0" err="1"/>
              <a:t>evitar</a:t>
            </a:r>
            <a:r>
              <a:rPr lang="en-US" sz="2100" dirty="0"/>
              <a:t> </a:t>
            </a:r>
            <a:r>
              <a:rPr lang="en-US" sz="2100" dirty="0" err="1"/>
              <a:t>quemaduras</a:t>
            </a:r>
            <a:r>
              <a:rPr lang="en-US" sz="2100" dirty="0"/>
              <a:t> de sol</a:t>
            </a:r>
          </a:p>
        </p:txBody>
      </p:sp>
    </p:spTree>
    <p:extLst>
      <p:ext uri="{BB962C8B-B14F-4D97-AF65-F5344CB8AC3E}">
        <p14:creationId xmlns:p14="http://schemas.microsoft.com/office/powerpoint/2010/main" val="3360881884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286564B-64B5-E622-A9EB-D88CE52E90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EPP/</a:t>
            </a:r>
            <a:r>
              <a:rPr lang="en-US" err="1"/>
              <a:t>Vestimenta</a:t>
            </a:r>
            <a:r>
              <a:rPr lang="en-US"/>
              <a:t>: </a:t>
            </a:r>
            <a:r>
              <a:rPr lang="en-US" err="1"/>
              <a:t>Aspectos</a:t>
            </a:r>
            <a:r>
              <a:rPr lang="en-US"/>
              <a:t> a </a:t>
            </a:r>
            <a:r>
              <a:rPr lang="en-US" err="1"/>
              <a:t>considerar</a:t>
            </a:r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2502EAF-CADB-9D47-B7FF-D153C5FEC7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215485"/>
            <a:ext cx="10686393" cy="4225650"/>
          </a:xfrm>
        </p:spPr>
        <p:txBody>
          <a:bodyPr/>
          <a:lstStyle/>
          <a:p>
            <a:r>
              <a:rPr lang="en-US" dirty="0"/>
              <a:t>La </a:t>
            </a:r>
            <a:r>
              <a:rPr lang="en-US" dirty="0" err="1"/>
              <a:t>ropa</a:t>
            </a:r>
            <a:r>
              <a:rPr lang="en-US" dirty="0"/>
              <a:t> de </a:t>
            </a:r>
            <a:r>
              <a:rPr lang="en-US" dirty="0" err="1"/>
              <a:t>trabajo</a:t>
            </a:r>
            <a:r>
              <a:rPr lang="en-US" dirty="0"/>
              <a:t> y </a:t>
            </a:r>
            <a:r>
              <a:rPr lang="en-US" dirty="0" err="1"/>
              <a:t>los</a:t>
            </a:r>
            <a:r>
              <a:rPr lang="en-US" dirty="0"/>
              <a:t> EPP </a:t>
            </a:r>
            <a:r>
              <a:rPr lang="en-US" dirty="0" err="1"/>
              <a:t>inadecuados</a:t>
            </a:r>
            <a:r>
              <a:rPr lang="en-US" dirty="0"/>
              <a:t> </a:t>
            </a:r>
            <a:r>
              <a:rPr lang="en-US" dirty="0" err="1"/>
              <a:t>pueden</a:t>
            </a:r>
            <a:r>
              <a:rPr lang="en-US" dirty="0"/>
              <a:t> </a:t>
            </a:r>
            <a:r>
              <a:rPr lang="en-US" dirty="0" err="1"/>
              <a:t>aumentar</a:t>
            </a:r>
            <a:r>
              <a:rPr lang="en-US" dirty="0"/>
              <a:t> la carga </a:t>
            </a:r>
            <a:r>
              <a:rPr lang="en-US" dirty="0" err="1"/>
              <a:t>térmica</a:t>
            </a:r>
            <a:r>
              <a:rPr lang="en-US" dirty="0"/>
              <a:t> del </a:t>
            </a:r>
            <a:r>
              <a:rPr lang="en-US" dirty="0" err="1"/>
              <a:t>cuerpo</a:t>
            </a:r>
            <a:endParaRPr lang="en-US" dirty="0"/>
          </a:p>
          <a:p>
            <a:pPr lvl="1"/>
            <a:r>
              <a:rPr lang="en-US" dirty="0" err="1"/>
              <a:t>Pueden</a:t>
            </a:r>
            <a:r>
              <a:rPr lang="en-US" dirty="0"/>
              <a:t> </a:t>
            </a:r>
            <a:r>
              <a:rPr lang="en-US" dirty="0" err="1"/>
              <a:t>atrapar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calor</a:t>
            </a:r>
            <a:r>
              <a:rPr lang="en-US" dirty="0"/>
              <a:t> y no </a:t>
            </a:r>
            <a:r>
              <a:rPr lang="en-US" dirty="0" err="1"/>
              <a:t>permitir</a:t>
            </a:r>
            <a:r>
              <a:rPr lang="en-US" dirty="0"/>
              <a:t> que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cuerpo</a:t>
            </a:r>
            <a:r>
              <a:rPr lang="en-US" dirty="0"/>
              <a:t> se </a:t>
            </a:r>
            <a:r>
              <a:rPr lang="en-US" dirty="0" err="1"/>
              <a:t>enfríe</a:t>
            </a:r>
            <a:endParaRPr lang="en-US" dirty="0"/>
          </a:p>
          <a:p>
            <a:r>
              <a:rPr lang="en-US" dirty="0"/>
              <a:t>Los </a:t>
            </a:r>
            <a:r>
              <a:rPr lang="en-US" dirty="0" err="1"/>
              <a:t>empleados</a:t>
            </a:r>
            <a:r>
              <a:rPr lang="en-US" dirty="0"/>
              <a:t> que se </a:t>
            </a:r>
            <a:r>
              <a:rPr lang="en-US" dirty="0" err="1"/>
              <a:t>pongan</a:t>
            </a:r>
            <a:r>
              <a:rPr lang="en-US" dirty="0"/>
              <a:t> EPP no </a:t>
            </a:r>
            <a:r>
              <a:rPr lang="en-US" dirty="0" err="1"/>
              <a:t>deben</a:t>
            </a:r>
            <a:r>
              <a:rPr lang="en-US" dirty="0"/>
              <a:t> </a:t>
            </a:r>
            <a:r>
              <a:rPr lang="en-US" dirty="0" err="1"/>
              <a:t>trabajar</a:t>
            </a:r>
            <a:r>
              <a:rPr lang="en-US" dirty="0"/>
              <a:t> solos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condiciones</a:t>
            </a:r>
            <a:r>
              <a:rPr lang="en-US" dirty="0"/>
              <a:t> </a:t>
            </a:r>
            <a:r>
              <a:rPr lang="en-US" dirty="0" err="1"/>
              <a:t>cálidas</a:t>
            </a:r>
            <a:r>
              <a:rPr lang="en-US" dirty="0"/>
              <a:t> o </a:t>
            </a:r>
            <a:r>
              <a:rPr lang="en-US" dirty="0" err="1"/>
              <a:t>calurosas</a:t>
            </a:r>
            <a:endParaRPr lang="en-US" dirty="0"/>
          </a:p>
          <a:p>
            <a:r>
              <a:rPr lang="en-US" dirty="0"/>
              <a:t>Es </a:t>
            </a:r>
            <a:r>
              <a:rPr lang="en-US" dirty="0" err="1"/>
              <a:t>posible</a:t>
            </a:r>
            <a:r>
              <a:rPr lang="en-US" dirty="0"/>
              <a:t> que sea </a:t>
            </a:r>
            <a:r>
              <a:rPr lang="en-US" dirty="0" err="1"/>
              <a:t>necesario</a:t>
            </a:r>
            <a:r>
              <a:rPr lang="en-US" dirty="0"/>
              <a:t> </a:t>
            </a:r>
            <a:r>
              <a:rPr lang="en-US" dirty="0" err="1"/>
              <a:t>adoptar</a:t>
            </a:r>
            <a:r>
              <a:rPr lang="en-US" dirty="0"/>
              <a:t> </a:t>
            </a:r>
            <a:r>
              <a:rPr lang="en-US" dirty="0" err="1"/>
              <a:t>medidas</a:t>
            </a:r>
            <a:r>
              <a:rPr lang="en-US" dirty="0"/>
              <a:t> </a:t>
            </a:r>
            <a:r>
              <a:rPr lang="en-US" dirty="0" err="1"/>
              <a:t>adicionales</a:t>
            </a:r>
            <a:r>
              <a:rPr lang="en-US" dirty="0"/>
              <a:t>:</a:t>
            </a:r>
          </a:p>
          <a:p>
            <a:pPr lvl="1"/>
            <a:r>
              <a:rPr lang="en-US" dirty="0" err="1"/>
              <a:t>Aumentar</a:t>
            </a:r>
            <a:r>
              <a:rPr lang="en-US" dirty="0"/>
              <a:t> la </a:t>
            </a:r>
            <a:r>
              <a:rPr lang="en-US" dirty="0" err="1"/>
              <a:t>vigilancia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parte</a:t>
            </a:r>
            <a:r>
              <a:rPr lang="en-US" dirty="0"/>
              <a:t> de </a:t>
            </a:r>
            <a:r>
              <a:rPr lang="en-US" dirty="0" err="1"/>
              <a:t>supervisores</a:t>
            </a:r>
            <a:r>
              <a:rPr lang="en-US" dirty="0"/>
              <a:t> y </a:t>
            </a:r>
            <a:r>
              <a:rPr lang="en-US" dirty="0" err="1"/>
              <a:t>empleados</a:t>
            </a:r>
            <a:r>
              <a:rPr lang="en-US" dirty="0"/>
              <a:t> (</a:t>
            </a:r>
            <a:r>
              <a:rPr lang="en-US" dirty="0" err="1"/>
              <a:t>sistema</a:t>
            </a:r>
            <a:r>
              <a:rPr lang="en-US" dirty="0"/>
              <a:t> de </a:t>
            </a:r>
            <a:r>
              <a:rPr lang="en-US" dirty="0" err="1"/>
              <a:t>compañeros</a:t>
            </a:r>
            <a:r>
              <a:rPr lang="en-US" dirty="0"/>
              <a:t>)</a:t>
            </a:r>
          </a:p>
          <a:p>
            <a:pPr lvl="1"/>
            <a:r>
              <a:rPr lang="en-US" dirty="0" err="1"/>
              <a:t>Tomar</a:t>
            </a:r>
            <a:r>
              <a:rPr lang="en-US" dirty="0"/>
              <a:t> </a:t>
            </a:r>
            <a:r>
              <a:rPr lang="en-US" dirty="0" err="1"/>
              <a:t>pausas</a:t>
            </a:r>
            <a:r>
              <a:rPr lang="en-US" dirty="0"/>
              <a:t> </a:t>
            </a:r>
            <a:r>
              <a:rPr lang="en-US" dirty="0" err="1"/>
              <a:t>más</a:t>
            </a:r>
            <a:r>
              <a:rPr lang="en-US" dirty="0"/>
              <a:t> </a:t>
            </a:r>
            <a:r>
              <a:rPr lang="en-US" dirty="0" err="1"/>
              <a:t>frecuentes</a:t>
            </a:r>
            <a:r>
              <a:rPr lang="en-US" dirty="0"/>
              <a:t> para </a:t>
            </a:r>
            <a:r>
              <a:rPr lang="en-US" dirty="0" err="1"/>
              <a:t>quitarse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EPP y </a:t>
            </a:r>
            <a:r>
              <a:rPr lang="en-US" dirty="0" err="1"/>
              <a:t>enfriarse</a:t>
            </a:r>
            <a:r>
              <a:rPr lang="en-US" dirty="0"/>
              <a:t>.</a:t>
            </a:r>
          </a:p>
          <a:p>
            <a:pPr lvl="1"/>
            <a:r>
              <a:rPr lang="en-US" dirty="0" err="1"/>
              <a:t>Beber</a:t>
            </a:r>
            <a:r>
              <a:rPr lang="en-US" dirty="0"/>
              <a:t> </a:t>
            </a:r>
            <a:r>
              <a:rPr lang="en-US" dirty="0" err="1"/>
              <a:t>más</a:t>
            </a:r>
            <a:r>
              <a:rPr lang="en-US" dirty="0"/>
              <a:t> </a:t>
            </a:r>
            <a:r>
              <a:rPr lang="en-US" dirty="0" err="1"/>
              <a:t>agua</a:t>
            </a:r>
            <a:endParaRPr lang="en-US" dirty="0"/>
          </a:p>
          <a:p>
            <a:pPr lvl="1"/>
            <a:r>
              <a:rPr lang="en-US" dirty="0"/>
              <a:t>Sombra y </a:t>
            </a:r>
            <a:r>
              <a:rPr lang="en-US" dirty="0" err="1"/>
              <a:t>otras</a:t>
            </a:r>
            <a:r>
              <a:rPr lang="en-US" dirty="0"/>
              <a:t> </a:t>
            </a:r>
            <a:r>
              <a:rPr lang="en-US" dirty="0" err="1"/>
              <a:t>medidas</a:t>
            </a:r>
            <a:r>
              <a:rPr lang="en-US" dirty="0"/>
              <a:t> de </a:t>
            </a:r>
            <a:r>
              <a:rPr lang="en-US" dirty="0" err="1"/>
              <a:t>enfriamiento</a:t>
            </a:r>
            <a:r>
              <a:rPr lang="en-US" dirty="0"/>
              <a:t> (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ejemplo</a:t>
            </a:r>
            <a:r>
              <a:rPr lang="en-US" dirty="0"/>
              <a:t>, </a:t>
            </a:r>
            <a:r>
              <a:rPr lang="en-US" dirty="0" err="1"/>
              <a:t>nebulizadores</a:t>
            </a:r>
            <a:r>
              <a:rPr lang="en-US" dirty="0"/>
              <a:t>, </a:t>
            </a:r>
            <a:r>
              <a:rPr lang="en-US" dirty="0" err="1"/>
              <a:t>cambio</a:t>
            </a:r>
            <a:r>
              <a:rPr lang="en-US" dirty="0"/>
              <a:t> al </a:t>
            </a:r>
            <a:r>
              <a:rPr lang="en-US" dirty="0" err="1"/>
              <a:t>aire</a:t>
            </a:r>
            <a:r>
              <a:rPr lang="en-US" dirty="0"/>
              <a:t> </a:t>
            </a:r>
            <a:r>
              <a:rPr lang="en-US" dirty="0" err="1"/>
              <a:t>acondicionado</a:t>
            </a:r>
            <a:r>
              <a:rPr lang="en-US" dirty="0"/>
              <a:t>, </a:t>
            </a:r>
            <a:r>
              <a:rPr lang="en-US" dirty="0" err="1"/>
              <a:t>uso</a:t>
            </a:r>
            <a:r>
              <a:rPr lang="en-US" dirty="0"/>
              <a:t> de </a:t>
            </a:r>
            <a:r>
              <a:rPr lang="en-US" dirty="0" err="1"/>
              <a:t>chalecos</a:t>
            </a:r>
            <a:r>
              <a:rPr lang="en-US" dirty="0"/>
              <a:t> </a:t>
            </a:r>
            <a:r>
              <a:rPr lang="en-US" dirty="0" err="1"/>
              <a:t>refrigerantes</a:t>
            </a:r>
            <a:r>
              <a:rPr lang="en-US" dirty="0"/>
              <a:t>, etc.) </a:t>
            </a:r>
          </a:p>
          <a:p>
            <a:pPr lvl="1"/>
            <a:r>
              <a:rPr lang="en-US" dirty="0" err="1"/>
              <a:t>Ajuste</a:t>
            </a:r>
            <a:r>
              <a:rPr lang="en-US" dirty="0"/>
              <a:t> de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horarios</a:t>
            </a:r>
            <a:r>
              <a:rPr lang="en-US" dirty="0"/>
              <a:t> y las </a:t>
            </a:r>
            <a:r>
              <a:rPr lang="en-US" dirty="0" err="1"/>
              <a:t>actividades</a:t>
            </a:r>
            <a:r>
              <a:rPr lang="en-US" dirty="0"/>
              <a:t> de </a:t>
            </a:r>
            <a:r>
              <a:rPr lang="en-US" dirty="0" err="1"/>
              <a:t>trabajo</a:t>
            </a:r>
            <a:endParaRPr lang="en-US" dirty="0"/>
          </a:p>
          <a:p>
            <a:pPr lvl="2"/>
            <a:endParaRPr lang="en-US" sz="2100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8637613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E9EE7E-48D8-00DD-C5E2-E13E6339A9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Cómo</a:t>
            </a:r>
            <a:r>
              <a:rPr lang="en-US"/>
              <a:t> </a:t>
            </a:r>
            <a:r>
              <a:rPr lang="en-US" err="1"/>
              <a:t>prevenir</a:t>
            </a:r>
            <a:r>
              <a:rPr lang="en-US"/>
              <a:t> </a:t>
            </a:r>
            <a:r>
              <a:rPr lang="en-US" err="1"/>
              <a:t>el</a:t>
            </a:r>
            <a:r>
              <a:rPr lang="en-US"/>
              <a:t> </a:t>
            </a:r>
            <a:r>
              <a:rPr lang="en-US" err="1"/>
              <a:t>estrés</a:t>
            </a:r>
            <a:r>
              <a:rPr lang="en-US"/>
              <a:t> </a:t>
            </a:r>
            <a:r>
              <a:rPr lang="en-US" err="1"/>
              <a:t>por</a:t>
            </a:r>
            <a:r>
              <a:rPr lang="en-US"/>
              <a:t> </a:t>
            </a:r>
            <a:r>
              <a:rPr lang="en-US" err="1"/>
              <a:t>calor</a:t>
            </a:r>
            <a:r>
              <a:rPr lang="en-US"/>
              <a:t> </a:t>
            </a:r>
            <a:r>
              <a:rPr lang="en-US" err="1"/>
              <a:t>en</a:t>
            </a:r>
            <a:r>
              <a:rPr lang="en-US"/>
              <a:t> casa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343882-19BC-84D9-CDB4-1F86870166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err="1"/>
              <a:t>Recuerde</a:t>
            </a:r>
            <a:r>
              <a:rPr lang="en-US" sz="2800" dirty="0"/>
              <a:t>: </a:t>
            </a:r>
            <a:r>
              <a:rPr lang="en-US" sz="2800" dirty="0" err="1"/>
              <a:t>el</a:t>
            </a:r>
            <a:r>
              <a:rPr lang="en-US" sz="2800" dirty="0"/>
              <a:t> </a:t>
            </a:r>
            <a:r>
              <a:rPr lang="en-US" sz="2800" dirty="0" err="1"/>
              <a:t>calor</a:t>
            </a:r>
            <a:r>
              <a:rPr lang="en-US" sz="2800" dirty="0"/>
              <a:t> </a:t>
            </a:r>
            <a:r>
              <a:rPr lang="en-US" sz="2800" dirty="0" err="1"/>
              <a:t>extremo</a:t>
            </a:r>
            <a:r>
              <a:rPr lang="en-US" sz="2800" dirty="0"/>
              <a:t> </a:t>
            </a:r>
            <a:r>
              <a:rPr lang="en-US" sz="2800" dirty="0" err="1"/>
              <a:t>mata</a:t>
            </a:r>
            <a:r>
              <a:rPr lang="en-US" sz="2800" dirty="0"/>
              <a:t> a </a:t>
            </a:r>
            <a:r>
              <a:rPr lang="en-US" sz="2800" dirty="0" err="1"/>
              <a:t>más</a:t>
            </a:r>
            <a:r>
              <a:rPr lang="en-US" sz="2800" dirty="0"/>
              <a:t> personas que </a:t>
            </a:r>
            <a:r>
              <a:rPr lang="en-US" sz="2800" dirty="0" err="1"/>
              <a:t>cualquier</a:t>
            </a:r>
            <a:r>
              <a:rPr lang="en-US" sz="2800" dirty="0"/>
              <a:t> </a:t>
            </a:r>
            <a:r>
              <a:rPr lang="en-US" sz="2800" dirty="0" err="1"/>
              <a:t>otro</a:t>
            </a:r>
            <a:r>
              <a:rPr lang="en-US" sz="2800" dirty="0"/>
              <a:t> </a:t>
            </a:r>
            <a:r>
              <a:rPr lang="en-US" sz="2800" dirty="0" err="1"/>
              <a:t>fenómeno</a:t>
            </a:r>
            <a:r>
              <a:rPr lang="en-US" sz="2800" dirty="0"/>
              <a:t> </a:t>
            </a:r>
            <a:r>
              <a:rPr lang="en-US" sz="2800" dirty="0" err="1"/>
              <a:t>meteorológico</a:t>
            </a:r>
            <a:endParaRPr lang="en-US" sz="2800" dirty="0"/>
          </a:p>
          <a:p>
            <a:r>
              <a:rPr lang="en-US" sz="2800" dirty="0"/>
              <a:t>Los </a:t>
            </a:r>
            <a:r>
              <a:rPr lang="en-US" sz="2800" dirty="0" err="1"/>
              <a:t>adultos</a:t>
            </a:r>
            <a:r>
              <a:rPr lang="en-US" sz="2800" dirty="0"/>
              <a:t> de </a:t>
            </a:r>
            <a:r>
              <a:rPr lang="en-US" sz="2800" dirty="0" err="1"/>
              <a:t>edad</a:t>
            </a:r>
            <a:r>
              <a:rPr lang="en-US" sz="2800" dirty="0"/>
              <a:t> </a:t>
            </a:r>
            <a:r>
              <a:rPr lang="en-US" sz="2800" dirty="0" err="1"/>
              <a:t>avanzada</a:t>
            </a:r>
            <a:r>
              <a:rPr lang="en-US" sz="2800" dirty="0"/>
              <a:t>, </a:t>
            </a:r>
            <a:r>
              <a:rPr lang="en-US" sz="2800" dirty="0" err="1"/>
              <a:t>los</a:t>
            </a:r>
            <a:r>
              <a:rPr lang="en-US" sz="2800" dirty="0"/>
              <a:t> </a:t>
            </a:r>
            <a:r>
              <a:rPr lang="en-US" sz="2800" dirty="0" err="1"/>
              <a:t>bebés</a:t>
            </a:r>
            <a:r>
              <a:rPr lang="en-US" sz="2800" dirty="0"/>
              <a:t>, </a:t>
            </a:r>
            <a:r>
              <a:rPr lang="en-US" sz="2800" dirty="0" err="1"/>
              <a:t>los</a:t>
            </a:r>
            <a:r>
              <a:rPr lang="en-US" sz="2800" dirty="0"/>
              <a:t> </a:t>
            </a:r>
            <a:r>
              <a:rPr lang="en-US" sz="2800" dirty="0" err="1"/>
              <a:t>niños</a:t>
            </a:r>
            <a:r>
              <a:rPr lang="en-US" sz="2800" dirty="0"/>
              <a:t>, las </a:t>
            </a:r>
            <a:r>
              <a:rPr lang="en-US" sz="2800" dirty="0" err="1"/>
              <a:t>mujeres</a:t>
            </a:r>
            <a:r>
              <a:rPr lang="en-US" sz="2800" dirty="0"/>
              <a:t> </a:t>
            </a:r>
            <a:r>
              <a:rPr lang="en-US" sz="2800" dirty="0" err="1"/>
              <a:t>embarazadas</a:t>
            </a:r>
            <a:r>
              <a:rPr lang="en-US" sz="2800" dirty="0"/>
              <a:t>, las personas con </a:t>
            </a:r>
            <a:r>
              <a:rPr lang="en-US" sz="2800" dirty="0" err="1"/>
              <a:t>afecciones</a:t>
            </a:r>
            <a:r>
              <a:rPr lang="en-US" sz="2800" dirty="0"/>
              <a:t> </a:t>
            </a:r>
            <a:r>
              <a:rPr lang="en-US" sz="2800" dirty="0" err="1"/>
              <a:t>médicas</a:t>
            </a:r>
            <a:r>
              <a:rPr lang="en-US" sz="2800" dirty="0"/>
              <a:t> y las personas con </a:t>
            </a:r>
            <a:r>
              <a:rPr lang="en-US" sz="2800" dirty="0" err="1"/>
              <a:t>pocos</a:t>
            </a:r>
            <a:r>
              <a:rPr lang="en-US" sz="2800" dirty="0"/>
              <a:t> </a:t>
            </a:r>
            <a:r>
              <a:rPr lang="en-US" sz="2800" dirty="0" err="1"/>
              <a:t>recursos</a:t>
            </a:r>
            <a:r>
              <a:rPr lang="en-US" sz="2800" dirty="0"/>
              <a:t> </a:t>
            </a:r>
            <a:r>
              <a:rPr lang="en-US" sz="2800" dirty="0" err="1"/>
              <a:t>personales</a:t>
            </a:r>
            <a:r>
              <a:rPr lang="en-US" sz="2800" dirty="0"/>
              <a:t> </a:t>
            </a:r>
            <a:r>
              <a:rPr lang="en-US" sz="2800" dirty="0" err="1"/>
              <a:t>corren</a:t>
            </a:r>
            <a:r>
              <a:rPr lang="en-US" sz="2800" dirty="0"/>
              <a:t> un alto </a:t>
            </a:r>
            <a:r>
              <a:rPr lang="en-US" sz="2800" dirty="0" err="1"/>
              <a:t>riesgo</a:t>
            </a:r>
            <a:r>
              <a:rPr lang="en-US" sz="2800" dirty="0"/>
              <a:t>. </a:t>
            </a:r>
          </a:p>
          <a:p>
            <a:r>
              <a:rPr lang="en-US" sz="2800" dirty="0" err="1"/>
              <a:t>Conozca</a:t>
            </a:r>
            <a:r>
              <a:rPr lang="en-US" sz="2800" dirty="0"/>
              <a:t> </a:t>
            </a:r>
            <a:r>
              <a:rPr lang="en-US" sz="2800" dirty="0" err="1"/>
              <a:t>los</a:t>
            </a:r>
            <a:r>
              <a:rPr lang="en-US" sz="2800" dirty="0"/>
              <a:t> </a:t>
            </a:r>
            <a:r>
              <a:rPr lang="en-US" sz="2800" dirty="0" err="1"/>
              <a:t>signos</a:t>
            </a:r>
            <a:r>
              <a:rPr lang="en-US" sz="2800" dirty="0"/>
              <a:t> y </a:t>
            </a:r>
            <a:r>
              <a:rPr lang="en-US" sz="2800" dirty="0" err="1"/>
              <a:t>síntomas</a:t>
            </a:r>
            <a:r>
              <a:rPr lang="en-US" sz="2800" dirty="0"/>
              <a:t> de las </a:t>
            </a:r>
            <a:r>
              <a:rPr lang="en-US" sz="2800" dirty="0" err="1"/>
              <a:t>enfermedades</a:t>
            </a:r>
            <a:r>
              <a:rPr lang="en-US" sz="2800" dirty="0"/>
              <a:t> </a:t>
            </a:r>
            <a:r>
              <a:rPr lang="en-US" sz="2800" dirty="0" err="1"/>
              <a:t>por</a:t>
            </a:r>
            <a:r>
              <a:rPr lang="en-US" sz="2800" dirty="0"/>
              <a:t> </a:t>
            </a:r>
            <a:r>
              <a:rPr lang="en-US" sz="2800" dirty="0" err="1"/>
              <a:t>calor</a:t>
            </a:r>
            <a:r>
              <a:rPr lang="en-US" sz="2800" dirty="0"/>
              <a:t> </a:t>
            </a:r>
          </a:p>
          <a:p>
            <a:endParaRPr lang="en-US" sz="2800" dirty="0"/>
          </a:p>
        </p:txBody>
      </p:sp>
      <p:pic>
        <p:nvPicPr>
          <p:cNvPr id="6" name="Picture Placeholder 5" descr="Beach umbrella with sun shining through ">
            <a:extLst>
              <a:ext uri="{FF2B5EF4-FFF2-40B4-BE49-F238E27FC236}">
                <a16:creationId xmlns:a16="http://schemas.microsoft.com/office/drawing/2014/main" id="{B6F25795-5183-7E0B-60D0-C28542AE9EB9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803543" y="1254196"/>
            <a:ext cx="3735013" cy="4148227"/>
          </a:xfrm>
        </p:spPr>
      </p:pic>
    </p:spTree>
    <p:extLst>
      <p:ext uri="{BB962C8B-B14F-4D97-AF65-F5344CB8AC3E}">
        <p14:creationId xmlns:p14="http://schemas.microsoft.com/office/powerpoint/2010/main" val="3804419064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D0E0DC-11C8-9AAB-1950-606E59FEC8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Cómo</a:t>
            </a:r>
            <a:r>
              <a:rPr lang="en-US" dirty="0"/>
              <a:t> </a:t>
            </a:r>
            <a:r>
              <a:rPr lang="en-US" dirty="0" err="1"/>
              <a:t>prevenir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estrés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calor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casa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DB61CE-BE53-CF72-2D95-0FB10E03DA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215485"/>
            <a:ext cx="8153400" cy="4225650"/>
          </a:xfrm>
        </p:spPr>
        <p:txBody>
          <a:bodyPr/>
          <a:lstStyle/>
          <a:p>
            <a:r>
              <a:rPr lang="en-US" sz="2800" dirty="0"/>
              <a:t>Tome </a:t>
            </a:r>
            <a:r>
              <a:rPr lang="en-US" sz="2800" dirty="0" err="1"/>
              <a:t>medidas</a:t>
            </a:r>
            <a:r>
              <a:rPr lang="en-US" sz="2800" dirty="0"/>
              <a:t> para </a:t>
            </a:r>
            <a:r>
              <a:rPr lang="en-US" sz="2800" dirty="0" err="1"/>
              <a:t>protegerse</a:t>
            </a:r>
            <a:r>
              <a:rPr lang="en-US" sz="2800" dirty="0"/>
              <a:t> y </a:t>
            </a:r>
            <a:r>
              <a:rPr lang="en-US" sz="2800" dirty="0" err="1"/>
              <a:t>proteger</a:t>
            </a:r>
            <a:r>
              <a:rPr lang="en-US" sz="2800" dirty="0"/>
              <a:t> a </a:t>
            </a:r>
            <a:r>
              <a:rPr lang="en-US" sz="2800" dirty="0" err="1"/>
              <a:t>los</a:t>
            </a:r>
            <a:r>
              <a:rPr lang="en-US" sz="2800" dirty="0"/>
              <a:t> </a:t>
            </a:r>
            <a:r>
              <a:rPr lang="en-US" sz="2800" dirty="0" err="1"/>
              <a:t>suyos</a:t>
            </a:r>
            <a:r>
              <a:rPr lang="en-US" sz="2800" dirty="0"/>
              <a:t>:</a:t>
            </a:r>
          </a:p>
          <a:p>
            <a:pPr marL="0" indent="0">
              <a:buNone/>
            </a:pPr>
            <a:r>
              <a:rPr lang="en-US" sz="2800" dirty="0"/>
              <a:t>	—</a:t>
            </a:r>
            <a:r>
              <a:rPr lang="en-US" sz="2800" dirty="0" err="1"/>
              <a:t>Manténgase</a:t>
            </a:r>
            <a:r>
              <a:rPr lang="en-US" sz="2800" dirty="0"/>
              <a:t> </a:t>
            </a:r>
            <a:r>
              <a:rPr lang="en-US" sz="2800" dirty="0" err="1"/>
              <a:t>hidratado</a:t>
            </a:r>
            <a:r>
              <a:rPr lang="en-US" sz="2800" dirty="0"/>
              <a:t> </a:t>
            </a:r>
            <a:r>
              <a:rPr lang="en-US" sz="2800" dirty="0" err="1"/>
              <a:t>durante</a:t>
            </a:r>
            <a:r>
              <a:rPr lang="en-US" sz="2800" dirty="0"/>
              <a:t> </a:t>
            </a:r>
            <a:r>
              <a:rPr lang="en-US" sz="2800" dirty="0" err="1"/>
              <a:t>todo</a:t>
            </a:r>
            <a:r>
              <a:rPr lang="en-US" sz="2800" dirty="0"/>
              <a:t> </a:t>
            </a:r>
            <a:r>
              <a:rPr lang="en-US" sz="2800" dirty="0" err="1"/>
              <a:t>el</a:t>
            </a:r>
            <a:r>
              <a:rPr lang="en-US" sz="2800" dirty="0"/>
              <a:t> día</a:t>
            </a:r>
          </a:p>
          <a:p>
            <a:pPr marL="0" indent="0">
              <a:buNone/>
            </a:pPr>
            <a:r>
              <a:rPr lang="en-US" sz="2800" dirty="0"/>
              <a:t>	—</a:t>
            </a:r>
            <a:r>
              <a:rPr lang="en-US" sz="2800" dirty="0" err="1"/>
              <a:t>Considere</a:t>
            </a:r>
            <a:r>
              <a:rPr lang="en-US" sz="2800" dirty="0"/>
              <a:t> </a:t>
            </a:r>
            <a:r>
              <a:rPr lang="en-US" sz="2800" dirty="0" err="1"/>
              <a:t>los</a:t>
            </a:r>
            <a:r>
              <a:rPr lang="en-US" sz="2800" dirty="0"/>
              <a:t> </a:t>
            </a:r>
            <a:r>
              <a:rPr lang="en-US" sz="2800" dirty="0" err="1"/>
              <a:t>medicamentos</a:t>
            </a:r>
            <a:endParaRPr lang="en-US" sz="2800" dirty="0"/>
          </a:p>
          <a:p>
            <a:pPr marL="0" indent="0">
              <a:buNone/>
            </a:pPr>
            <a:r>
              <a:rPr lang="en-US" sz="2800" dirty="0"/>
              <a:t>	—</a:t>
            </a:r>
            <a:r>
              <a:rPr lang="en-US" sz="2800" dirty="0" err="1"/>
              <a:t>Permanezca</a:t>
            </a:r>
            <a:r>
              <a:rPr lang="en-US" sz="2800" dirty="0"/>
              <a:t> </a:t>
            </a:r>
            <a:r>
              <a:rPr lang="en-US" sz="2800" dirty="0" err="1"/>
              <a:t>en</a:t>
            </a:r>
            <a:r>
              <a:rPr lang="en-US" sz="2800" dirty="0"/>
              <a:t> </a:t>
            </a:r>
            <a:r>
              <a:rPr lang="en-US" sz="2800" dirty="0" err="1"/>
              <a:t>áreas</a:t>
            </a:r>
            <a:r>
              <a:rPr lang="en-US" sz="2800" dirty="0"/>
              <a:t> con </a:t>
            </a:r>
            <a:r>
              <a:rPr lang="en-US" sz="2800" dirty="0" err="1"/>
              <a:t>aire</a:t>
            </a:r>
            <a:r>
              <a:rPr lang="en-US" sz="2800" dirty="0"/>
              <a:t> 		</a:t>
            </a:r>
            <a:r>
              <a:rPr lang="en-US" sz="2800" dirty="0" err="1"/>
              <a:t>acondicionado</a:t>
            </a:r>
            <a:r>
              <a:rPr lang="en-US" sz="2800" dirty="0"/>
              <a:t> lo </a:t>
            </a:r>
            <a:r>
              <a:rPr lang="en-US" sz="2800" dirty="0" err="1"/>
              <a:t>más</a:t>
            </a:r>
            <a:r>
              <a:rPr lang="en-US" sz="2800" dirty="0"/>
              <a:t> </a:t>
            </a:r>
            <a:r>
              <a:rPr lang="en-US" sz="2800" dirty="0" err="1"/>
              <a:t>posible</a:t>
            </a:r>
            <a:r>
              <a:rPr lang="en-US" sz="2800" dirty="0"/>
              <a:t>. </a:t>
            </a:r>
          </a:p>
          <a:p>
            <a:pPr marL="0" indent="0">
              <a:buNone/>
            </a:pPr>
            <a:r>
              <a:rPr lang="en-US" sz="2800" dirty="0"/>
              <a:t>	—</a:t>
            </a:r>
            <a:r>
              <a:rPr lang="en-US" sz="2800" dirty="0" err="1"/>
              <a:t>Utilice</a:t>
            </a:r>
            <a:r>
              <a:rPr lang="en-US" sz="2800" dirty="0"/>
              <a:t> </a:t>
            </a:r>
            <a:r>
              <a:rPr lang="en-US" sz="2800" dirty="0" err="1"/>
              <a:t>ropa</a:t>
            </a:r>
            <a:r>
              <a:rPr lang="en-US" sz="2800" dirty="0"/>
              <a:t> </a:t>
            </a:r>
            <a:r>
              <a:rPr lang="en-US" sz="2800" dirty="0" err="1"/>
              <a:t>ligera</a:t>
            </a:r>
            <a:r>
              <a:rPr lang="en-US" sz="2800" dirty="0"/>
              <a:t> y no </a:t>
            </a:r>
            <a:r>
              <a:rPr lang="en-US" sz="2800" dirty="0" err="1"/>
              <a:t>ajustada</a:t>
            </a:r>
            <a:r>
              <a:rPr lang="en-US" sz="2800" dirty="0"/>
              <a:t> </a:t>
            </a:r>
          </a:p>
          <a:p>
            <a:pPr marL="0" indent="0">
              <a:buNone/>
            </a:pPr>
            <a:r>
              <a:rPr lang="en-US" sz="2800" dirty="0"/>
              <a:t>	—</a:t>
            </a:r>
            <a:r>
              <a:rPr lang="en-US" sz="2800" dirty="0" err="1"/>
              <a:t>Dúchese</a:t>
            </a:r>
            <a:r>
              <a:rPr lang="en-US" sz="2800" dirty="0"/>
              <a:t> y </a:t>
            </a:r>
            <a:r>
              <a:rPr lang="en-US" sz="2800" dirty="0" err="1"/>
              <a:t>báñese</a:t>
            </a:r>
            <a:r>
              <a:rPr lang="en-US" sz="2800" dirty="0"/>
              <a:t> con </a:t>
            </a:r>
            <a:r>
              <a:rPr lang="en-US" sz="2800" dirty="0" err="1"/>
              <a:t>agua</a:t>
            </a:r>
            <a:r>
              <a:rPr lang="en-US" sz="2800" dirty="0"/>
              <a:t> </a:t>
            </a:r>
            <a:r>
              <a:rPr lang="en-US" sz="2800" dirty="0" err="1"/>
              <a:t>fría</a:t>
            </a:r>
            <a:endParaRPr lang="en-US" sz="2800" dirty="0"/>
          </a:p>
          <a:p>
            <a:pPr marL="0" indent="0">
              <a:buNone/>
            </a:pPr>
            <a:r>
              <a:rPr lang="en-US" sz="2800" dirty="0"/>
              <a:t>	—</a:t>
            </a:r>
            <a:r>
              <a:rPr lang="en-US" sz="2800" dirty="0" err="1"/>
              <a:t>Limite</a:t>
            </a:r>
            <a:r>
              <a:rPr lang="en-US" sz="2800" dirty="0"/>
              <a:t> la </a:t>
            </a:r>
            <a:r>
              <a:rPr lang="en-US" sz="2800" dirty="0" err="1"/>
              <a:t>actividad</a:t>
            </a:r>
            <a:r>
              <a:rPr lang="en-US" sz="2800" dirty="0"/>
              <a:t> al </a:t>
            </a:r>
            <a:r>
              <a:rPr lang="en-US" sz="2800" dirty="0" err="1"/>
              <a:t>aire</a:t>
            </a:r>
            <a:r>
              <a:rPr lang="en-US" sz="2800" dirty="0"/>
              <a:t> libre (</a:t>
            </a:r>
            <a:r>
              <a:rPr lang="en-US" sz="2800" dirty="0" err="1"/>
              <a:t>jardinería</a:t>
            </a:r>
            <a:r>
              <a:rPr lang="en-US" sz="2800" dirty="0"/>
              <a:t>, 	</a:t>
            </a:r>
            <a:r>
              <a:rPr lang="en-US" sz="2800" dirty="0" err="1"/>
              <a:t>ejercicio</a:t>
            </a:r>
            <a:r>
              <a:rPr lang="en-US" sz="2800" dirty="0"/>
              <a:t>, </a:t>
            </a:r>
            <a:r>
              <a:rPr lang="en-US" sz="2800" dirty="0" err="1"/>
              <a:t>renovaciones</a:t>
            </a:r>
            <a:r>
              <a:rPr lang="en-US" sz="2800" dirty="0"/>
              <a:t>, etc.) a las horas </a:t>
            </a:r>
            <a:r>
              <a:rPr lang="en-US" sz="2800" dirty="0" err="1"/>
              <a:t>más</a:t>
            </a:r>
            <a:r>
              <a:rPr lang="en-US" sz="2800" dirty="0"/>
              <a:t> frescas del día. </a:t>
            </a:r>
          </a:p>
          <a:p>
            <a:endParaRPr lang="en-US" dirty="0"/>
          </a:p>
        </p:txBody>
      </p:sp>
      <p:pic>
        <p:nvPicPr>
          <p:cNvPr id="6" name="Picture Placeholder 5" descr="Young person wearing football helmet and pads in the sun ">
            <a:extLst>
              <a:ext uri="{FF2B5EF4-FFF2-40B4-BE49-F238E27FC236}">
                <a16:creationId xmlns:a16="http://schemas.microsoft.com/office/drawing/2014/main" id="{9C602A9B-F567-B822-B497-1AC668125475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75987" y="1215483"/>
            <a:ext cx="3735013" cy="4148227"/>
          </a:xfrm>
        </p:spPr>
      </p:pic>
    </p:spTree>
    <p:extLst>
      <p:ext uri="{BB962C8B-B14F-4D97-AF65-F5344CB8AC3E}">
        <p14:creationId xmlns:p14="http://schemas.microsoft.com/office/powerpoint/2010/main" val="2997964909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4901392-5838-6EB6-549F-59CF8E88C1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Recursos</a:t>
            </a:r>
            <a:r>
              <a:rPr lang="en-US" dirty="0"/>
              <a:t> para </a:t>
            </a:r>
            <a:r>
              <a:rPr lang="en-US" dirty="0" err="1"/>
              <a:t>empresas</a:t>
            </a:r>
            <a:r>
              <a:rPr lang="en-US" dirty="0"/>
              <a:t> </a:t>
            </a:r>
            <a:r>
              <a:rPr lang="en-US" dirty="0" err="1"/>
              <a:t>sobre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estrés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calor</a:t>
            </a:r>
            <a:r>
              <a:rPr lang="en-US" dirty="0"/>
              <a:t>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A8A8E85-8EDC-9CB8-E297-594786A174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215485"/>
            <a:ext cx="11811000" cy="4225650"/>
          </a:xfrm>
        </p:spPr>
        <p:txBody>
          <a:bodyPr/>
          <a:lstStyle/>
          <a:p>
            <a:r>
              <a:rPr lang="en-US" sz="2000"/>
              <a:t>OSHA:</a:t>
            </a:r>
          </a:p>
          <a:p>
            <a:pPr lvl="1"/>
            <a:r>
              <a:rPr lang="en-US" sz="1800" err="1"/>
              <a:t>Programa</a:t>
            </a:r>
            <a:r>
              <a:rPr lang="en-US" sz="1800"/>
              <a:t> Nacional de </a:t>
            </a:r>
            <a:r>
              <a:rPr lang="en-US" sz="1800" err="1"/>
              <a:t>Énfasis</a:t>
            </a:r>
            <a:r>
              <a:rPr lang="en-US" sz="1800"/>
              <a:t>: </a:t>
            </a:r>
            <a:r>
              <a:rPr lang="en-US" sz="1800" err="1"/>
              <a:t>Peligros</a:t>
            </a:r>
            <a:r>
              <a:rPr lang="en-US" sz="1800"/>
              <a:t> </a:t>
            </a:r>
            <a:r>
              <a:rPr lang="en-US" sz="1800" err="1"/>
              <a:t>relacionados</a:t>
            </a:r>
            <a:r>
              <a:rPr lang="en-US" sz="1800"/>
              <a:t> con </a:t>
            </a:r>
            <a:r>
              <a:rPr lang="en-US" sz="1800" err="1"/>
              <a:t>el</a:t>
            </a:r>
            <a:r>
              <a:rPr lang="en-US" sz="1800"/>
              <a:t> </a:t>
            </a:r>
            <a:r>
              <a:rPr lang="en-US" sz="1800" err="1"/>
              <a:t>calor</a:t>
            </a:r>
            <a:r>
              <a:rPr lang="en-US" sz="1800"/>
              <a:t> </a:t>
            </a:r>
            <a:r>
              <a:rPr lang="en-US" sz="1800" err="1"/>
              <a:t>en</a:t>
            </a:r>
            <a:r>
              <a:rPr lang="en-US" sz="1800"/>
              <a:t> </a:t>
            </a:r>
            <a:r>
              <a:rPr lang="en-US" sz="1800" err="1"/>
              <a:t>interiores</a:t>
            </a:r>
            <a:r>
              <a:rPr lang="en-US" sz="1800"/>
              <a:t> y </a:t>
            </a:r>
            <a:r>
              <a:rPr lang="en-US" sz="1800" err="1"/>
              <a:t>exteriores</a:t>
            </a:r>
            <a:r>
              <a:rPr lang="en-US" sz="1800"/>
              <a:t>: </a:t>
            </a:r>
            <a:r>
              <a:rPr lang="en-US" sz="1800">
                <a:hlinkClick r:id="rId3"/>
              </a:rPr>
              <a:t>https://www.osha.gov/sites/default/files/enforcement/directives/CPL_03-00-024.pdf</a:t>
            </a:r>
            <a:r>
              <a:rPr lang="en-US" sz="1800"/>
              <a:t> </a:t>
            </a:r>
          </a:p>
          <a:p>
            <a:pPr lvl="1"/>
            <a:r>
              <a:rPr lang="en-US" sz="1800" err="1"/>
              <a:t>Trabajar</a:t>
            </a:r>
            <a:r>
              <a:rPr lang="en-US" sz="1800"/>
              <a:t> </a:t>
            </a:r>
            <a:r>
              <a:rPr lang="en-US" sz="1800" err="1"/>
              <a:t>en</a:t>
            </a:r>
            <a:r>
              <a:rPr lang="en-US" sz="1800"/>
              <a:t> </a:t>
            </a:r>
            <a:r>
              <a:rPr lang="en-US" sz="1800" err="1"/>
              <a:t>lugares</a:t>
            </a:r>
            <a:r>
              <a:rPr lang="en-US" sz="1800"/>
              <a:t> </a:t>
            </a:r>
            <a:r>
              <a:rPr lang="en-US" sz="1800" err="1"/>
              <a:t>calurosos</a:t>
            </a:r>
            <a:r>
              <a:rPr lang="en-US" sz="1800"/>
              <a:t> de interior y exterior: </a:t>
            </a:r>
            <a:r>
              <a:rPr lang="en-US" sz="1800">
                <a:hlinkClick r:id="rId4"/>
              </a:rPr>
              <a:t>https://www.osha.gov/heat-exposure</a:t>
            </a:r>
            <a:endParaRPr lang="en-US" sz="1800"/>
          </a:p>
          <a:p>
            <a:pPr lvl="1"/>
            <a:r>
              <a:rPr lang="en-US" sz="1800" err="1"/>
              <a:t>Guía</a:t>
            </a:r>
            <a:r>
              <a:rPr lang="en-US" sz="1800"/>
              <a:t> </a:t>
            </a:r>
            <a:r>
              <a:rPr lang="en-US" sz="1800" err="1"/>
              <a:t>sobre</a:t>
            </a:r>
            <a:r>
              <a:rPr lang="en-US" sz="1800"/>
              <a:t> </a:t>
            </a:r>
            <a:r>
              <a:rPr lang="en-US" sz="1800" err="1"/>
              <a:t>el</a:t>
            </a:r>
            <a:r>
              <a:rPr lang="en-US" sz="1800"/>
              <a:t> </a:t>
            </a:r>
            <a:r>
              <a:rPr lang="en-US" sz="1800" err="1"/>
              <a:t>estrés</a:t>
            </a:r>
            <a:r>
              <a:rPr lang="en-US" sz="1800"/>
              <a:t> </a:t>
            </a:r>
            <a:r>
              <a:rPr lang="en-US" sz="1800" err="1"/>
              <a:t>por</a:t>
            </a:r>
            <a:r>
              <a:rPr lang="en-US" sz="1800"/>
              <a:t> </a:t>
            </a:r>
            <a:r>
              <a:rPr lang="en-US" sz="1800" err="1"/>
              <a:t>calor</a:t>
            </a:r>
            <a:r>
              <a:rPr lang="en-US" sz="1800"/>
              <a:t>: </a:t>
            </a:r>
            <a:r>
              <a:rPr lang="en-US" sz="1800">
                <a:hlinkClick r:id="rId5"/>
              </a:rPr>
              <a:t>https://www.osha.gov/emergency-preparedness/guides/heat-stress</a:t>
            </a:r>
            <a:endParaRPr lang="en-US" sz="1800"/>
          </a:p>
          <a:p>
            <a:pPr lvl="1"/>
            <a:r>
              <a:rPr lang="en-US" sz="1800" err="1"/>
              <a:t>Campaña</a:t>
            </a:r>
            <a:r>
              <a:rPr lang="en-US" sz="1800"/>
              <a:t> de </a:t>
            </a:r>
            <a:r>
              <a:rPr lang="en-US" sz="1800" err="1"/>
              <a:t>prevención</a:t>
            </a:r>
            <a:r>
              <a:rPr lang="en-US" sz="1800"/>
              <a:t> de las </a:t>
            </a:r>
            <a:r>
              <a:rPr lang="en-US" sz="1800" err="1"/>
              <a:t>enfermedades</a:t>
            </a:r>
            <a:r>
              <a:rPr lang="en-US" sz="1800"/>
              <a:t> </a:t>
            </a:r>
            <a:r>
              <a:rPr lang="en-US" sz="1800" err="1"/>
              <a:t>causadas</a:t>
            </a:r>
            <a:r>
              <a:rPr lang="en-US" sz="1800"/>
              <a:t> </a:t>
            </a:r>
            <a:r>
              <a:rPr lang="en-US" sz="1800" err="1"/>
              <a:t>por</a:t>
            </a:r>
            <a:r>
              <a:rPr lang="en-US" sz="1800"/>
              <a:t> </a:t>
            </a:r>
            <a:r>
              <a:rPr lang="en-US" sz="1800" err="1"/>
              <a:t>el</a:t>
            </a:r>
            <a:r>
              <a:rPr lang="en-US" sz="1800"/>
              <a:t> </a:t>
            </a:r>
            <a:r>
              <a:rPr lang="en-US" sz="1800" err="1"/>
              <a:t>calor</a:t>
            </a:r>
            <a:r>
              <a:rPr lang="en-US" sz="1800"/>
              <a:t>: </a:t>
            </a:r>
            <a:r>
              <a:rPr lang="en-US" sz="1800">
                <a:hlinkClick r:id="rId6"/>
              </a:rPr>
              <a:t>https://www.osha.gov/heat</a:t>
            </a:r>
            <a:endParaRPr lang="en-US" sz="1800"/>
          </a:p>
          <a:p>
            <a:pPr lvl="1"/>
            <a:r>
              <a:rPr lang="en-US" sz="1800" err="1"/>
              <a:t>Calculadora</a:t>
            </a:r>
            <a:r>
              <a:rPr lang="en-US" sz="1800"/>
              <a:t> de </a:t>
            </a:r>
            <a:r>
              <a:rPr lang="en-US" sz="1800" err="1"/>
              <a:t>estrés</a:t>
            </a:r>
            <a:r>
              <a:rPr lang="en-US" sz="1800"/>
              <a:t> </a:t>
            </a:r>
            <a:r>
              <a:rPr lang="en-US" sz="1800" err="1"/>
              <a:t>por</a:t>
            </a:r>
            <a:r>
              <a:rPr lang="en-US" sz="1800"/>
              <a:t> </a:t>
            </a:r>
            <a:r>
              <a:rPr lang="en-US" sz="1800" err="1"/>
              <a:t>calor</a:t>
            </a:r>
            <a:r>
              <a:rPr lang="en-US" sz="1800"/>
              <a:t>: : </a:t>
            </a:r>
            <a:r>
              <a:rPr lang="en-US" sz="1800">
                <a:hlinkClick r:id="rId7"/>
              </a:rPr>
              <a:t>https://www.osha.gov/heat-exposure/calculator</a:t>
            </a:r>
            <a:r>
              <a:rPr lang="en-US" sz="1800"/>
              <a:t> </a:t>
            </a:r>
          </a:p>
          <a:p>
            <a:r>
              <a:rPr lang="en-US" sz="2000"/>
              <a:t>NIOSH</a:t>
            </a:r>
          </a:p>
          <a:p>
            <a:pPr lvl="1"/>
            <a:r>
              <a:rPr lang="en-US" sz="2000" err="1"/>
              <a:t>Página</a:t>
            </a:r>
            <a:r>
              <a:rPr lang="en-US" sz="2000"/>
              <a:t> </a:t>
            </a:r>
            <a:r>
              <a:rPr lang="en-US" sz="2000" err="1"/>
              <a:t>sobre</a:t>
            </a:r>
            <a:r>
              <a:rPr lang="en-US" sz="2000"/>
              <a:t> </a:t>
            </a:r>
            <a:r>
              <a:rPr lang="en-US" sz="2000" err="1"/>
              <a:t>estrés</a:t>
            </a:r>
            <a:r>
              <a:rPr lang="en-US" sz="2000"/>
              <a:t> </a:t>
            </a:r>
            <a:r>
              <a:rPr lang="en-US" sz="2000" err="1"/>
              <a:t>por</a:t>
            </a:r>
            <a:r>
              <a:rPr lang="en-US" sz="2000"/>
              <a:t> </a:t>
            </a:r>
            <a:r>
              <a:rPr lang="en-US" sz="2000" err="1"/>
              <a:t>calor</a:t>
            </a:r>
            <a:r>
              <a:rPr lang="en-US" sz="2000"/>
              <a:t>:  </a:t>
            </a:r>
            <a:r>
              <a:rPr lang="en-US" sz="2000">
                <a:hlinkClick r:id="rId8"/>
              </a:rPr>
              <a:t>https://www.cdc.gov/niosh/topics/heatstress/</a:t>
            </a:r>
            <a:endParaRPr lang="en-US" sz="2000"/>
          </a:p>
          <a:p>
            <a:r>
              <a:rPr lang="en-US" sz="2000" err="1"/>
              <a:t>Aplicación</a:t>
            </a:r>
            <a:r>
              <a:rPr lang="en-US" sz="2000"/>
              <a:t> de la </a:t>
            </a:r>
            <a:r>
              <a:rPr lang="en-US" sz="2000" err="1"/>
              <a:t>herramienta</a:t>
            </a:r>
            <a:r>
              <a:rPr lang="en-US" sz="2000"/>
              <a:t> de </a:t>
            </a:r>
            <a:r>
              <a:rPr lang="en-US" sz="2000" err="1"/>
              <a:t>seguridad</a:t>
            </a:r>
            <a:r>
              <a:rPr lang="en-US" sz="2000"/>
              <a:t> contra </a:t>
            </a:r>
            <a:r>
              <a:rPr lang="en-US" sz="2000" err="1"/>
              <a:t>el</a:t>
            </a:r>
            <a:r>
              <a:rPr lang="en-US" sz="2000"/>
              <a:t> </a:t>
            </a:r>
            <a:r>
              <a:rPr lang="en-US" sz="2000" err="1"/>
              <a:t>calor</a:t>
            </a:r>
            <a:r>
              <a:rPr lang="en-US" sz="2000"/>
              <a:t> de NIOSH-OSHA: </a:t>
            </a:r>
            <a:r>
              <a:rPr lang="en-US" sz="2000">
                <a:hlinkClick r:id="rId9"/>
              </a:rPr>
              <a:t>https://www.cdc.gov/niosh/topics/heatstress/heatapp.html</a:t>
            </a:r>
            <a:endParaRPr lang="en-US" sz="2000"/>
          </a:p>
          <a:p>
            <a:r>
              <a:rPr lang="en-US" sz="2000"/>
              <a:t>Georgia Tech</a:t>
            </a:r>
          </a:p>
          <a:p>
            <a:r>
              <a:rPr lang="en-US" sz="2000" err="1"/>
              <a:t>Guías</a:t>
            </a:r>
            <a:r>
              <a:rPr lang="en-US" sz="2000"/>
              <a:t> de </a:t>
            </a:r>
            <a:r>
              <a:rPr lang="en-US" sz="2000" err="1"/>
              <a:t>capacitación</a:t>
            </a:r>
            <a:r>
              <a:rPr lang="en-US" sz="2000"/>
              <a:t>, planes de </a:t>
            </a:r>
            <a:r>
              <a:rPr lang="en-US" sz="2000" err="1"/>
              <a:t>clases</a:t>
            </a:r>
            <a:r>
              <a:rPr lang="en-US" sz="2000"/>
              <a:t> y PPT: </a:t>
            </a:r>
            <a:r>
              <a:rPr lang="en-US" sz="2000">
                <a:hlinkClick r:id="rId10"/>
              </a:rPr>
              <a:t>https://oshainfo.gatech.edu/resources/training-materials/additional-information/</a:t>
            </a:r>
            <a:endParaRPr lang="en-US" sz="2000"/>
          </a:p>
          <a:p>
            <a:pPr lvl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304268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D3A94E-A432-1B0B-EA65-D49600EEE31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err="1"/>
              <a:t>Estrés</a:t>
            </a:r>
            <a:r>
              <a:rPr lang="en-US"/>
              <a:t> </a:t>
            </a:r>
            <a:r>
              <a:rPr lang="en-US" err="1"/>
              <a:t>por</a:t>
            </a:r>
            <a:r>
              <a:rPr lang="en-US"/>
              <a:t> </a:t>
            </a:r>
            <a:r>
              <a:rPr lang="en-US" err="1"/>
              <a:t>frío</a:t>
            </a:r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34439071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6A03D96-E1EF-CD28-13C6-E657D24A06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¿</a:t>
            </a:r>
            <a:r>
              <a:rPr lang="en-US" dirty="0" err="1"/>
              <a:t>Qué</a:t>
            </a:r>
            <a:r>
              <a:rPr lang="en-US" dirty="0"/>
              <a:t> es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estrés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frío</a:t>
            </a:r>
            <a:r>
              <a:rPr lang="en-US" dirty="0"/>
              <a:t>? 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A684087-A07D-7060-8EF8-7B470D1951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215485"/>
            <a:ext cx="11002347" cy="4225650"/>
          </a:xfrm>
        </p:spPr>
        <p:txBody>
          <a:bodyPr/>
          <a:lstStyle/>
          <a:p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entornos</a:t>
            </a:r>
            <a:r>
              <a:rPr lang="en-US" dirty="0"/>
              <a:t> </a:t>
            </a:r>
            <a:r>
              <a:rPr lang="en-US" dirty="0" err="1"/>
              <a:t>fríos</a:t>
            </a:r>
            <a:r>
              <a:rPr lang="en-US" dirty="0"/>
              <a:t>, la mayor </a:t>
            </a:r>
            <a:r>
              <a:rPr lang="en-US" dirty="0" err="1"/>
              <a:t>parte</a:t>
            </a:r>
            <a:r>
              <a:rPr lang="en-US" dirty="0"/>
              <a:t> de la </a:t>
            </a:r>
            <a:r>
              <a:rPr lang="en-US" dirty="0" err="1"/>
              <a:t>energía</a:t>
            </a:r>
            <a:r>
              <a:rPr lang="en-US" dirty="0"/>
              <a:t> del </a:t>
            </a:r>
            <a:r>
              <a:rPr lang="en-US" dirty="0" err="1"/>
              <a:t>cuerpo</a:t>
            </a:r>
            <a:r>
              <a:rPr lang="en-US" dirty="0"/>
              <a:t> se </a:t>
            </a:r>
            <a:r>
              <a:rPr lang="en-US" dirty="0" err="1"/>
              <a:t>utiliza</a:t>
            </a:r>
            <a:r>
              <a:rPr lang="en-US" dirty="0"/>
              <a:t> para </a:t>
            </a:r>
            <a:r>
              <a:rPr lang="en-US" dirty="0" err="1"/>
              <a:t>mantener</a:t>
            </a:r>
            <a:r>
              <a:rPr lang="en-US" dirty="0"/>
              <a:t> caliente la </a:t>
            </a:r>
            <a:r>
              <a:rPr lang="en-US" dirty="0" err="1"/>
              <a:t>temperatura</a:t>
            </a:r>
            <a:r>
              <a:rPr lang="en-US" dirty="0"/>
              <a:t> corporal interna</a:t>
            </a:r>
          </a:p>
          <a:p>
            <a:r>
              <a:rPr lang="en-US" dirty="0"/>
              <a:t>Con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tiempo</a:t>
            </a:r>
            <a:r>
              <a:rPr lang="en-US" dirty="0"/>
              <a:t>,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cuerpo</a:t>
            </a:r>
            <a:r>
              <a:rPr lang="en-US" dirty="0"/>
              <a:t> </a:t>
            </a:r>
            <a:r>
              <a:rPr lang="en-US" dirty="0" err="1"/>
              <a:t>empieza</a:t>
            </a:r>
            <a:r>
              <a:rPr lang="en-US" dirty="0"/>
              <a:t> a </a:t>
            </a:r>
            <a:r>
              <a:rPr lang="en-US" dirty="0" err="1"/>
              <a:t>desplazar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flujo</a:t>
            </a:r>
            <a:r>
              <a:rPr lang="en-US" dirty="0"/>
              <a:t> </a:t>
            </a:r>
            <a:r>
              <a:rPr lang="en-US" dirty="0" err="1"/>
              <a:t>sanguíneo</a:t>
            </a:r>
            <a:r>
              <a:rPr lang="en-US" dirty="0"/>
              <a:t> de sus </a:t>
            </a:r>
            <a:r>
              <a:rPr lang="en-US" dirty="0" err="1"/>
              <a:t>extremidades</a:t>
            </a:r>
            <a:r>
              <a:rPr lang="en-US" dirty="0"/>
              <a:t> y </a:t>
            </a:r>
            <a:r>
              <a:rPr lang="en-US" dirty="0" err="1"/>
              <a:t>piel</a:t>
            </a:r>
            <a:r>
              <a:rPr lang="en-US" dirty="0"/>
              <a:t> al "</a:t>
            </a:r>
            <a:r>
              <a:rPr lang="en-US" dirty="0" err="1"/>
              <a:t>núcleo</a:t>
            </a:r>
            <a:r>
              <a:rPr lang="en-US" dirty="0"/>
              <a:t>" (</a:t>
            </a:r>
            <a:r>
              <a:rPr lang="en-US" dirty="0" err="1"/>
              <a:t>pecho</a:t>
            </a:r>
            <a:r>
              <a:rPr lang="en-US" dirty="0"/>
              <a:t> y abdomen)</a:t>
            </a:r>
          </a:p>
          <a:p>
            <a:r>
              <a:rPr lang="en-US" dirty="0"/>
              <a:t>El </a:t>
            </a:r>
            <a:r>
              <a:rPr lang="en-US" dirty="0" err="1"/>
              <a:t>desplazamiento</a:t>
            </a:r>
            <a:r>
              <a:rPr lang="en-US" dirty="0"/>
              <a:t> del </a:t>
            </a:r>
            <a:r>
              <a:rPr lang="en-US" dirty="0" err="1"/>
              <a:t>flujo</a:t>
            </a:r>
            <a:r>
              <a:rPr lang="en-US" dirty="0"/>
              <a:t> </a:t>
            </a:r>
            <a:r>
              <a:rPr lang="en-US" dirty="0" err="1"/>
              <a:t>sanguíneo</a:t>
            </a:r>
            <a:r>
              <a:rPr lang="en-US" dirty="0"/>
              <a:t> </a:t>
            </a:r>
            <a:r>
              <a:rPr lang="en-US" dirty="0" err="1"/>
              <a:t>hace</a:t>
            </a:r>
            <a:r>
              <a:rPr lang="en-US" dirty="0"/>
              <a:t> que la </a:t>
            </a:r>
            <a:r>
              <a:rPr lang="en-US" dirty="0" err="1"/>
              <a:t>piel</a:t>
            </a:r>
            <a:r>
              <a:rPr lang="en-US" dirty="0"/>
              <a:t> </a:t>
            </a:r>
            <a:r>
              <a:rPr lang="en-US" dirty="0" err="1"/>
              <a:t>descubierta</a:t>
            </a:r>
            <a:r>
              <a:rPr lang="en-US" dirty="0"/>
              <a:t> y las </a:t>
            </a:r>
            <a:r>
              <a:rPr lang="en-US" dirty="0" err="1"/>
              <a:t>extremidades</a:t>
            </a:r>
            <a:r>
              <a:rPr lang="en-US" dirty="0"/>
              <a:t> se </a:t>
            </a:r>
            <a:r>
              <a:rPr lang="en-US" dirty="0" err="1"/>
              <a:t>enfríen</a:t>
            </a:r>
            <a:r>
              <a:rPr lang="en-US" dirty="0"/>
              <a:t> </a:t>
            </a:r>
            <a:r>
              <a:rPr lang="en-US" dirty="0" err="1"/>
              <a:t>rápido</a:t>
            </a:r>
            <a:endParaRPr lang="en-US" dirty="0"/>
          </a:p>
          <a:p>
            <a:r>
              <a:rPr lang="en-US" dirty="0"/>
              <a:t>El </a:t>
            </a:r>
            <a:r>
              <a:rPr lang="en-US" dirty="0" err="1"/>
              <a:t>estrés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frío</a:t>
            </a:r>
            <a:r>
              <a:rPr lang="en-US" dirty="0"/>
              <a:t> </a:t>
            </a:r>
            <a:r>
              <a:rPr lang="en-US" dirty="0" err="1"/>
              <a:t>ocurre</a:t>
            </a:r>
            <a:r>
              <a:rPr lang="en-US" dirty="0"/>
              <a:t> </a:t>
            </a:r>
            <a:r>
              <a:rPr lang="en-US" dirty="0" err="1"/>
              <a:t>cuando</a:t>
            </a:r>
            <a:r>
              <a:rPr lang="en-US" dirty="0"/>
              <a:t> </a:t>
            </a:r>
            <a:r>
              <a:rPr lang="en-US" dirty="0" err="1"/>
              <a:t>baja</a:t>
            </a:r>
            <a:r>
              <a:rPr lang="en-US" dirty="0"/>
              <a:t> la </a:t>
            </a:r>
            <a:r>
              <a:rPr lang="en-US" dirty="0" err="1"/>
              <a:t>temperatura</a:t>
            </a:r>
            <a:r>
              <a:rPr lang="en-US" dirty="0"/>
              <a:t> de la </a:t>
            </a:r>
            <a:r>
              <a:rPr lang="en-US" dirty="0" err="1"/>
              <a:t>piel</a:t>
            </a:r>
            <a:r>
              <a:rPr lang="en-US" dirty="0"/>
              <a:t>, lo que </a:t>
            </a:r>
            <a:r>
              <a:rPr lang="en-US" dirty="0" err="1"/>
              <a:t>acaba</a:t>
            </a:r>
            <a:r>
              <a:rPr lang="en-US" dirty="0"/>
              <a:t> </a:t>
            </a:r>
            <a:r>
              <a:rPr lang="en-US" dirty="0" err="1"/>
              <a:t>reduciendo</a:t>
            </a:r>
            <a:r>
              <a:rPr lang="en-US" dirty="0"/>
              <a:t> la </a:t>
            </a:r>
            <a:r>
              <a:rPr lang="en-US" dirty="0" err="1"/>
              <a:t>temperatura</a:t>
            </a:r>
            <a:r>
              <a:rPr lang="en-US" dirty="0"/>
              <a:t> interna del </a:t>
            </a:r>
            <a:r>
              <a:rPr lang="en-US" dirty="0" err="1"/>
              <a:t>cuerpo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8117681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78CD00-BBBE-7A1D-B8E4-A293262D9F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¿</a:t>
            </a:r>
            <a:r>
              <a:rPr lang="en-US" err="1"/>
              <a:t>Qué</a:t>
            </a:r>
            <a:r>
              <a:rPr lang="en-US"/>
              <a:t> es </a:t>
            </a:r>
            <a:r>
              <a:rPr lang="en-US" err="1"/>
              <a:t>el</a:t>
            </a:r>
            <a:r>
              <a:rPr lang="en-US"/>
              <a:t> </a:t>
            </a:r>
            <a:r>
              <a:rPr lang="en-US" err="1"/>
              <a:t>estrés</a:t>
            </a:r>
            <a:r>
              <a:rPr lang="en-US"/>
              <a:t> </a:t>
            </a:r>
            <a:r>
              <a:rPr lang="en-US" err="1"/>
              <a:t>por</a:t>
            </a:r>
            <a:r>
              <a:rPr lang="en-US"/>
              <a:t> </a:t>
            </a:r>
            <a:r>
              <a:rPr lang="en-US" err="1"/>
              <a:t>frío</a:t>
            </a:r>
            <a:r>
              <a:rPr lang="en-US"/>
              <a:t>? (</a:t>
            </a:r>
            <a:r>
              <a:rPr lang="en-US" err="1"/>
              <a:t>Continuación</a:t>
            </a:r>
            <a:r>
              <a:rPr lang="en-US"/>
              <a:t>)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1775DF-2026-C46A-CD04-95239FFD86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999" y="1215485"/>
            <a:ext cx="7694987" cy="4225650"/>
          </a:xfrm>
        </p:spPr>
        <p:txBody>
          <a:bodyPr/>
          <a:lstStyle/>
          <a:p>
            <a:r>
              <a:rPr lang="en-US" sz="2800" dirty="0"/>
              <a:t>La </a:t>
            </a:r>
            <a:r>
              <a:rPr lang="en-US" sz="2800" dirty="0" err="1"/>
              <a:t>disminución</a:t>
            </a:r>
            <a:r>
              <a:rPr lang="en-US" sz="2800" dirty="0"/>
              <a:t> de la </a:t>
            </a:r>
            <a:r>
              <a:rPr lang="en-US" sz="2800" dirty="0" err="1"/>
              <a:t>temperatura</a:t>
            </a:r>
            <a:r>
              <a:rPr lang="en-US" sz="2800" dirty="0"/>
              <a:t> del </a:t>
            </a:r>
            <a:r>
              <a:rPr lang="en-US" sz="2800" dirty="0" err="1"/>
              <a:t>cuerpo</a:t>
            </a:r>
            <a:r>
              <a:rPr lang="en-US" sz="2800" dirty="0"/>
              <a:t> </a:t>
            </a:r>
            <a:r>
              <a:rPr lang="en-US" sz="2800" dirty="0" err="1"/>
              <a:t>puede</a:t>
            </a:r>
            <a:r>
              <a:rPr lang="en-US" sz="2800" dirty="0"/>
              <a:t> </a:t>
            </a:r>
            <a:r>
              <a:rPr lang="en-US" sz="2800" dirty="0" err="1"/>
              <a:t>causar</a:t>
            </a:r>
            <a:r>
              <a:rPr lang="en-US" sz="2800" dirty="0"/>
              <a:t> </a:t>
            </a:r>
            <a:r>
              <a:rPr lang="en-US" sz="2800" dirty="0" err="1"/>
              <a:t>daños</a:t>
            </a:r>
            <a:r>
              <a:rPr lang="en-US" sz="2800" dirty="0"/>
              <a:t> </a:t>
            </a:r>
            <a:r>
              <a:rPr lang="en-US" sz="2800" dirty="0" err="1"/>
              <a:t>en</a:t>
            </a:r>
            <a:r>
              <a:rPr lang="en-US" sz="2800" dirty="0"/>
              <a:t> </a:t>
            </a:r>
            <a:r>
              <a:rPr lang="en-US" sz="2800" dirty="0" err="1"/>
              <a:t>los</a:t>
            </a:r>
            <a:r>
              <a:rPr lang="en-US" sz="2800" dirty="0"/>
              <a:t> </a:t>
            </a:r>
            <a:r>
              <a:rPr lang="en-US" sz="2800" dirty="0" err="1"/>
              <a:t>tejidos</a:t>
            </a:r>
            <a:r>
              <a:rPr lang="en-US" sz="2800" dirty="0"/>
              <a:t> e </a:t>
            </a:r>
            <a:r>
              <a:rPr lang="en-US" sz="2800" dirty="0" err="1"/>
              <a:t>incluso</a:t>
            </a:r>
            <a:r>
              <a:rPr lang="en-US" sz="2800" dirty="0"/>
              <a:t> la </a:t>
            </a:r>
            <a:r>
              <a:rPr lang="en-US" sz="2800" dirty="0" err="1"/>
              <a:t>muerte</a:t>
            </a:r>
            <a:endParaRPr lang="en-US" sz="2800" dirty="0"/>
          </a:p>
          <a:p>
            <a:r>
              <a:rPr lang="en-US" sz="2800" dirty="0"/>
              <a:t>El </a:t>
            </a:r>
            <a:r>
              <a:rPr lang="en-US" sz="2800" dirty="0" err="1"/>
              <a:t>aumento</a:t>
            </a:r>
            <a:r>
              <a:rPr lang="en-US" sz="2800" dirty="0"/>
              <a:t> de la </a:t>
            </a:r>
            <a:r>
              <a:rPr lang="en-US" sz="2800" dirty="0" err="1"/>
              <a:t>velocidad</a:t>
            </a:r>
            <a:r>
              <a:rPr lang="en-US" sz="2800" dirty="0"/>
              <a:t> del </a:t>
            </a:r>
            <a:r>
              <a:rPr lang="en-US" sz="2800" dirty="0" err="1"/>
              <a:t>viento</a:t>
            </a:r>
            <a:r>
              <a:rPr lang="en-US" sz="2800" dirty="0"/>
              <a:t> y la </a:t>
            </a:r>
            <a:r>
              <a:rPr lang="en-US" sz="2800" dirty="0" err="1"/>
              <a:t>humedad</a:t>
            </a:r>
            <a:r>
              <a:rPr lang="en-US" sz="2800" dirty="0"/>
              <a:t> </a:t>
            </a:r>
            <a:r>
              <a:rPr lang="en-US" sz="2800" dirty="0" err="1"/>
              <a:t>aumentarán</a:t>
            </a:r>
            <a:r>
              <a:rPr lang="en-US" sz="2800" dirty="0"/>
              <a:t> la </a:t>
            </a:r>
            <a:r>
              <a:rPr lang="en-US" sz="2800" dirty="0" err="1"/>
              <a:t>pérdida</a:t>
            </a:r>
            <a:r>
              <a:rPr lang="en-US" sz="2800" dirty="0"/>
              <a:t> de </a:t>
            </a:r>
            <a:r>
              <a:rPr lang="en-US" sz="2800" dirty="0" err="1"/>
              <a:t>calor</a:t>
            </a:r>
            <a:r>
              <a:rPr lang="en-US" sz="2800" dirty="0"/>
              <a:t> del </a:t>
            </a:r>
            <a:r>
              <a:rPr lang="en-US" sz="2800" dirty="0" err="1"/>
              <a:t>cuerpo</a:t>
            </a:r>
            <a:endParaRPr lang="en-US" sz="2800" dirty="0"/>
          </a:p>
          <a:p>
            <a:r>
              <a:rPr lang="en-US" sz="2800" dirty="0"/>
              <a:t>Un </a:t>
            </a:r>
            <a:r>
              <a:rPr lang="en-US" sz="2800" dirty="0" err="1"/>
              <a:t>descenso</a:t>
            </a:r>
            <a:r>
              <a:rPr lang="en-US" sz="2800" dirty="0"/>
              <a:t> </a:t>
            </a:r>
            <a:r>
              <a:rPr lang="en-US" sz="2800" dirty="0" err="1"/>
              <a:t>sustancial</a:t>
            </a:r>
            <a:r>
              <a:rPr lang="en-US" sz="2800" dirty="0"/>
              <a:t> de la </a:t>
            </a:r>
            <a:r>
              <a:rPr lang="en-US" sz="2800" dirty="0" err="1"/>
              <a:t>temperatura</a:t>
            </a:r>
            <a:r>
              <a:rPr lang="en-US" sz="2800" dirty="0"/>
              <a:t> </a:t>
            </a:r>
            <a:r>
              <a:rPr lang="en-US" sz="2800" dirty="0" err="1"/>
              <a:t>ambiental</a:t>
            </a:r>
            <a:r>
              <a:rPr lang="en-US" sz="2800" dirty="0"/>
              <a:t> </a:t>
            </a:r>
            <a:r>
              <a:rPr lang="en-US" sz="2800" dirty="0" err="1"/>
              <a:t>aumentará</a:t>
            </a:r>
            <a:r>
              <a:rPr lang="en-US" sz="2800" dirty="0"/>
              <a:t> la </a:t>
            </a:r>
            <a:r>
              <a:rPr lang="en-US" sz="2800" dirty="0" err="1"/>
              <a:t>pérdida</a:t>
            </a:r>
            <a:r>
              <a:rPr lang="en-US" sz="2800" dirty="0"/>
              <a:t> de </a:t>
            </a:r>
            <a:r>
              <a:rPr lang="en-US" sz="2800" dirty="0" err="1"/>
              <a:t>calor</a:t>
            </a:r>
            <a:r>
              <a:rPr lang="en-US" sz="2800" dirty="0"/>
              <a:t> corporal</a:t>
            </a:r>
          </a:p>
          <a:p>
            <a:r>
              <a:rPr lang="en-US" sz="2800" dirty="0"/>
              <a:t>La </a:t>
            </a:r>
            <a:r>
              <a:rPr lang="en-US" sz="2800" dirty="0" err="1"/>
              <a:t>temperatura</a:t>
            </a:r>
            <a:r>
              <a:rPr lang="en-US" sz="2800" dirty="0"/>
              <a:t> interna del </a:t>
            </a:r>
            <a:r>
              <a:rPr lang="en-US" sz="2800" dirty="0" err="1"/>
              <a:t>núcleo</a:t>
            </a:r>
            <a:r>
              <a:rPr lang="en-US" sz="2800" dirty="0"/>
              <a:t> no </a:t>
            </a:r>
            <a:r>
              <a:rPr lang="en-US" sz="2800" dirty="0" err="1"/>
              <a:t>debe</a:t>
            </a:r>
            <a:r>
              <a:rPr lang="en-US" sz="2800" dirty="0"/>
              <a:t> </a:t>
            </a:r>
            <a:r>
              <a:rPr lang="en-US" sz="2800" dirty="0" err="1"/>
              <a:t>bajar</a:t>
            </a:r>
            <a:r>
              <a:rPr lang="en-US" sz="2800" dirty="0"/>
              <a:t> de 96.8°F</a:t>
            </a:r>
          </a:p>
          <a:p>
            <a:endParaRPr lang="en-US" dirty="0"/>
          </a:p>
        </p:txBody>
      </p:sp>
      <p:pic>
        <p:nvPicPr>
          <p:cNvPr id="6" name="Picture Placeholder 5" descr="Two workers in cold-weather gear shoveling snow. &#10;">
            <a:extLst>
              <a:ext uri="{FF2B5EF4-FFF2-40B4-BE49-F238E27FC236}">
                <a16:creationId xmlns:a16="http://schemas.microsoft.com/office/drawing/2014/main" id="{2C172BD1-482B-53ED-B021-9868EDAFF78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075987" y="1354886"/>
            <a:ext cx="3735013" cy="4148227"/>
          </a:xfrm>
        </p:spPr>
      </p:pic>
    </p:spTree>
    <p:extLst>
      <p:ext uri="{BB962C8B-B14F-4D97-AF65-F5344CB8AC3E}">
        <p14:creationId xmlns:p14="http://schemas.microsoft.com/office/powerpoint/2010/main" val="1585045606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5A125B-50CF-0D07-71B5-CA221924C6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¿</a:t>
            </a:r>
            <a:r>
              <a:rPr lang="en-US" dirty="0" err="1"/>
              <a:t>Quién</a:t>
            </a:r>
            <a:r>
              <a:rPr lang="en-US" dirty="0"/>
              <a:t> </a:t>
            </a:r>
            <a:r>
              <a:rPr lang="en-US" dirty="0" err="1"/>
              <a:t>corre</a:t>
            </a:r>
            <a:r>
              <a:rPr lang="en-US" dirty="0"/>
              <a:t> </a:t>
            </a:r>
            <a:r>
              <a:rPr lang="en-US" dirty="0" err="1"/>
              <a:t>peligro</a:t>
            </a:r>
            <a:r>
              <a:rPr lang="en-US" dirty="0"/>
              <a:t>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3A3CF7-6C0F-0312-785D-E5462FE621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215485"/>
            <a:ext cx="11233484" cy="4225650"/>
          </a:xfrm>
        </p:spPr>
        <p:txBody>
          <a:bodyPr/>
          <a:lstStyle/>
          <a:p>
            <a:r>
              <a:rPr lang="en-US" dirty="0" err="1"/>
              <a:t>Trabajadores</a:t>
            </a:r>
            <a:r>
              <a:rPr lang="en-US" dirty="0"/>
              <a:t> </a:t>
            </a:r>
            <a:r>
              <a:rPr lang="en-US" dirty="0" err="1"/>
              <a:t>quienes</a:t>
            </a:r>
            <a:r>
              <a:rPr lang="en-US" dirty="0"/>
              <a:t> </a:t>
            </a:r>
            <a:r>
              <a:rPr lang="en-US" dirty="0" err="1"/>
              <a:t>están</a:t>
            </a:r>
            <a:r>
              <a:rPr lang="en-US" dirty="0"/>
              <a:t> </a:t>
            </a:r>
            <a:r>
              <a:rPr lang="en-US" dirty="0" err="1"/>
              <a:t>expuestos</a:t>
            </a:r>
            <a:r>
              <a:rPr lang="en-US" dirty="0"/>
              <a:t> al </a:t>
            </a:r>
            <a:r>
              <a:rPr lang="en-US" dirty="0" err="1"/>
              <a:t>frío</a:t>
            </a:r>
            <a:r>
              <a:rPr lang="en-US" dirty="0"/>
              <a:t> </a:t>
            </a:r>
            <a:r>
              <a:rPr lang="en-US" dirty="0" err="1"/>
              <a:t>extremo</a:t>
            </a:r>
            <a:r>
              <a:rPr lang="en-US" dirty="0"/>
              <a:t> o </a:t>
            </a:r>
            <a:r>
              <a:rPr lang="en-US" dirty="0" err="1"/>
              <a:t>trabajan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ambientes </a:t>
            </a:r>
            <a:r>
              <a:rPr lang="en-US" dirty="0" err="1"/>
              <a:t>fríos</a:t>
            </a:r>
            <a:r>
              <a:rPr lang="en-US" dirty="0"/>
              <a:t> </a:t>
            </a:r>
          </a:p>
          <a:p>
            <a:pPr marL="300038" lvl="1" indent="0">
              <a:buNone/>
            </a:pPr>
            <a:r>
              <a:rPr lang="en-US" dirty="0"/>
              <a:t>—Al </a:t>
            </a:r>
            <a:r>
              <a:rPr lang="en-US" dirty="0" err="1"/>
              <a:t>aire</a:t>
            </a:r>
            <a:r>
              <a:rPr lang="en-US" dirty="0"/>
              <a:t> libre</a:t>
            </a:r>
          </a:p>
          <a:p>
            <a:pPr marL="300038" lvl="1" indent="0">
              <a:buNone/>
            </a:pPr>
            <a:r>
              <a:rPr lang="en-US" dirty="0"/>
              <a:t>—Zonas que se </a:t>
            </a:r>
            <a:r>
              <a:rPr lang="en-US" dirty="0" err="1"/>
              <a:t>mantienen</a:t>
            </a:r>
            <a:r>
              <a:rPr lang="en-US" dirty="0"/>
              <a:t> </a:t>
            </a:r>
            <a:r>
              <a:rPr lang="en-US" dirty="0" err="1"/>
              <a:t>frías</a:t>
            </a:r>
            <a:r>
              <a:rPr lang="en-US" dirty="0"/>
              <a:t> a </a:t>
            </a:r>
            <a:r>
              <a:rPr lang="en-US" dirty="0" err="1"/>
              <a:t>propósito</a:t>
            </a:r>
            <a:r>
              <a:rPr lang="en-US" dirty="0"/>
              <a:t>, mal </a:t>
            </a:r>
            <a:r>
              <a:rPr lang="en-US" dirty="0" err="1"/>
              <a:t>aisladas</a:t>
            </a:r>
            <a:r>
              <a:rPr lang="en-US" dirty="0"/>
              <a:t> o sin </a:t>
            </a:r>
            <a:r>
              <a:rPr lang="en-US" dirty="0" err="1"/>
              <a:t>calentar</a:t>
            </a:r>
            <a:r>
              <a:rPr lang="en-US" dirty="0"/>
              <a:t> </a:t>
            </a:r>
          </a:p>
          <a:p>
            <a:pPr marL="300038" lvl="1" indent="0">
              <a:buNone/>
            </a:pPr>
            <a:r>
              <a:rPr lang="en-US" dirty="0"/>
              <a:t>—</a:t>
            </a:r>
            <a:r>
              <a:rPr lang="en-US" dirty="0" err="1"/>
              <a:t>Condiciones</a:t>
            </a:r>
            <a:r>
              <a:rPr lang="en-US" dirty="0"/>
              <a:t> </a:t>
            </a:r>
            <a:r>
              <a:rPr lang="en-US" dirty="0" err="1"/>
              <a:t>frías</a:t>
            </a:r>
            <a:r>
              <a:rPr lang="en-US" dirty="0"/>
              <a:t> y </a:t>
            </a:r>
            <a:r>
              <a:rPr lang="en-US" dirty="0" err="1"/>
              <a:t>húmedas</a:t>
            </a:r>
            <a:r>
              <a:rPr lang="en-US" dirty="0"/>
              <a:t> </a:t>
            </a:r>
          </a:p>
          <a:p>
            <a:pPr marL="300038" lvl="1" indent="0">
              <a:buNone/>
            </a:pPr>
            <a:r>
              <a:rPr lang="en-US" dirty="0"/>
              <a:t>—</a:t>
            </a:r>
            <a:r>
              <a:rPr lang="en-US" dirty="0" err="1"/>
              <a:t>Incluye</a:t>
            </a:r>
            <a:r>
              <a:rPr lang="en-US" dirty="0"/>
              <a:t> a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trabajadores</a:t>
            </a:r>
            <a:r>
              <a:rPr lang="en-US" dirty="0"/>
              <a:t> tanto de interior </a:t>
            </a:r>
            <a:r>
              <a:rPr lang="en-US" dirty="0" err="1"/>
              <a:t>como</a:t>
            </a:r>
            <a:r>
              <a:rPr lang="en-US" dirty="0"/>
              <a:t> de exterior </a:t>
            </a:r>
            <a:r>
              <a:rPr lang="en-US" dirty="0" err="1"/>
              <a:t>en</a:t>
            </a:r>
            <a:r>
              <a:rPr lang="en-US" dirty="0"/>
              <a:t> la </a:t>
            </a:r>
            <a:r>
              <a:rPr lang="en-US" dirty="0" err="1"/>
              <a:t>industria</a:t>
            </a:r>
            <a:r>
              <a:rPr lang="en-US" dirty="0"/>
              <a:t> de </a:t>
            </a:r>
            <a:r>
              <a:rPr lang="en-US" dirty="0" err="1"/>
              <a:t>fabricación</a:t>
            </a:r>
            <a:r>
              <a:rPr lang="en-US" dirty="0"/>
              <a:t>,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transporte</a:t>
            </a:r>
            <a:r>
              <a:rPr lang="en-US" dirty="0"/>
              <a:t>, la </a:t>
            </a:r>
            <a:r>
              <a:rPr lang="en-US" dirty="0" err="1"/>
              <a:t>construcción</a:t>
            </a:r>
            <a:r>
              <a:rPr lang="en-US" dirty="0"/>
              <a:t>, la </a:t>
            </a:r>
            <a:r>
              <a:rPr lang="en-US" dirty="0" err="1"/>
              <a:t>agricultura</a:t>
            </a:r>
            <a:r>
              <a:rPr lang="en-US" dirty="0"/>
              <a:t>, </a:t>
            </a:r>
            <a:r>
              <a:rPr lang="en-US" dirty="0" err="1"/>
              <a:t>el</a:t>
            </a:r>
            <a:r>
              <a:rPr lang="en-US" dirty="0"/>
              <a:t> sector </a:t>
            </a:r>
            <a:r>
              <a:rPr lang="en-US" dirty="0" err="1"/>
              <a:t>marítimo</a:t>
            </a:r>
            <a:r>
              <a:rPr lang="en-US" dirty="0"/>
              <a:t> y </a:t>
            </a:r>
            <a:r>
              <a:rPr lang="en-US" dirty="0" err="1"/>
              <a:t>otras</a:t>
            </a:r>
            <a:r>
              <a:rPr lang="en-US" dirty="0"/>
              <a:t> </a:t>
            </a:r>
            <a:r>
              <a:rPr lang="en-US" dirty="0" err="1"/>
              <a:t>industrias</a:t>
            </a:r>
            <a:r>
              <a:rPr lang="en-US" dirty="0"/>
              <a:t> </a:t>
            </a:r>
          </a:p>
          <a:p>
            <a:endParaRPr lang="en-US" dirty="0"/>
          </a:p>
        </p:txBody>
      </p:sp>
      <p:pic>
        <p:nvPicPr>
          <p:cNvPr id="10" name="Picture 9" descr="Photo of an individual working on electrical equipment outdoors in the cold. ">
            <a:extLst>
              <a:ext uri="{FF2B5EF4-FFF2-40B4-BE49-F238E27FC236}">
                <a16:creationId xmlns:a16="http://schemas.microsoft.com/office/drawing/2014/main" id="{EB270D4C-EF47-C040-72F7-D25F772B11E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43524" y="3925172"/>
            <a:ext cx="4427082" cy="2481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3818049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9EEDCA-37FA-BA01-E7C5-491A254A5A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Factores</a:t>
            </a:r>
            <a:r>
              <a:rPr lang="en-US"/>
              <a:t> de </a:t>
            </a:r>
            <a:r>
              <a:rPr lang="en-US" err="1"/>
              <a:t>riesgo</a:t>
            </a:r>
            <a:r>
              <a:rPr lang="en-US"/>
              <a:t> de </a:t>
            </a:r>
            <a:r>
              <a:rPr lang="en-US" err="1"/>
              <a:t>estrés</a:t>
            </a:r>
            <a:r>
              <a:rPr lang="en-US"/>
              <a:t> </a:t>
            </a:r>
            <a:r>
              <a:rPr lang="en-US" err="1"/>
              <a:t>por</a:t>
            </a:r>
            <a:r>
              <a:rPr lang="en-US"/>
              <a:t> </a:t>
            </a:r>
            <a:r>
              <a:rPr lang="en-US" err="1"/>
              <a:t>frío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E1012C-90E0-C67F-7BF5-A34D81E3BE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215485"/>
            <a:ext cx="6843496" cy="4225650"/>
          </a:xfrm>
        </p:spPr>
        <p:txBody>
          <a:bodyPr/>
          <a:lstStyle/>
          <a:p>
            <a:r>
              <a:rPr lang="en-US" err="1"/>
              <a:t>Humedad</a:t>
            </a:r>
            <a:endParaRPr lang="en-US"/>
          </a:p>
          <a:p>
            <a:r>
              <a:rPr lang="en-US" err="1"/>
              <a:t>Vestirse</a:t>
            </a:r>
            <a:r>
              <a:rPr lang="en-US"/>
              <a:t> </a:t>
            </a:r>
            <a:r>
              <a:rPr lang="en-US" err="1"/>
              <a:t>incorrectamente</a:t>
            </a:r>
            <a:endParaRPr lang="en-US"/>
          </a:p>
          <a:p>
            <a:r>
              <a:rPr lang="en-US" err="1"/>
              <a:t>Agotamiento</a:t>
            </a:r>
            <a:endParaRPr lang="en-US"/>
          </a:p>
          <a:p>
            <a:r>
              <a:rPr lang="en-US" err="1"/>
              <a:t>Condiciones</a:t>
            </a:r>
            <a:r>
              <a:rPr lang="en-US"/>
              <a:t> de </a:t>
            </a:r>
            <a:r>
              <a:rPr lang="en-US" err="1"/>
              <a:t>salud</a:t>
            </a:r>
            <a:r>
              <a:rPr lang="en-US"/>
              <a:t> </a:t>
            </a:r>
            <a:r>
              <a:rPr lang="en-US" err="1"/>
              <a:t>predisponentes</a:t>
            </a:r>
            <a:endParaRPr lang="en-US"/>
          </a:p>
          <a:p>
            <a:pPr lvl="1"/>
            <a:r>
              <a:rPr lang="en-US" sz="2400" err="1"/>
              <a:t>Hipertensión</a:t>
            </a:r>
            <a:endParaRPr lang="en-US" sz="2400"/>
          </a:p>
          <a:p>
            <a:pPr lvl="1"/>
            <a:r>
              <a:rPr lang="en-US" sz="2400" err="1"/>
              <a:t>Hipotiroidismo</a:t>
            </a:r>
            <a:endParaRPr lang="en-US" sz="2400"/>
          </a:p>
          <a:p>
            <a:pPr lvl="1"/>
            <a:r>
              <a:rPr lang="en-US" sz="2400"/>
              <a:t>Diabetes</a:t>
            </a:r>
          </a:p>
          <a:p>
            <a:pPr lvl="1"/>
            <a:r>
              <a:rPr lang="en-US" sz="2400"/>
              <a:t>Mala </a:t>
            </a:r>
            <a:r>
              <a:rPr lang="en-US" sz="2400" err="1"/>
              <a:t>circulación</a:t>
            </a:r>
            <a:r>
              <a:rPr lang="en-US" sz="2400"/>
              <a:t> </a:t>
            </a:r>
          </a:p>
          <a:p>
            <a:r>
              <a:rPr lang="en-US"/>
              <a:t>Haber </a:t>
            </a:r>
            <a:r>
              <a:rPr lang="en-US" err="1"/>
              <a:t>tenido</a:t>
            </a:r>
            <a:r>
              <a:rPr lang="en-US"/>
              <a:t> </a:t>
            </a:r>
            <a:r>
              <a:rPr lang="en-US" err="1"/>
              <a:t>congelaciones</a:t>
            </a:r>
            <a:r>
              <a:rPr lang="en-US"/>
              <a:t> </a:t>
            </a:r>
            <a:r>
              <a:rPr lang="en-US" err="1"/>
              <a:t>anteriormente</a:t>
            </a:r>
            <a:r>
              <a:rPr lang="en-US"/>
              <a:t> </a:t>
            </a:r>
          </a:p>
          <a:p>
            <a:r>
              <a:rPr lang="en-US"/>
              <a:t>Mala </a:t>
            </a:r>
            <a:r>
              <a:rPr lang="en-US" err="1"/>
              <a:t>condición</a:t>
            </a:r>
            <a:r>
              <a:rPr lang="en-US"/>
              <a:t> </a:t>
            </a:r>
            <a:r>
              <a:rPr lang="en-US" err="1"/>
              <a:t>física</a:t>
            </a:r>
            <a:r>
              <a:rPr lang="en-US"/>
              <a:t>/</a:t>
            </a:r>
            <a:r>
              <a:rPr lang="en-US" err="1"/>
              <a:t>trabajadores</a:t>
            </a:r>
            <a:r>
              <a:rPr lang="en-US"/>
              <a:t> </a:t>
            </a:r>
            <a:r>
              <a:rPr lang="en-US" err="1"/>
              <a:t>sedentarios</a:t>
            </a:r>
            <a:r>
              <a:rPr lang="en-US"/>
              <a:t> </a:t>
            </a:r>
          </a:p>
          <a:p>
            <a:r>
              <a:rPr lang="en-US"/>
              <a:t>No </a:t>
            </a:r>
            <a:r>
              <a:rPr lang="en-US" err="1"/>
              <a:t>acostumbrados</a:t>
            </a:r>
            <a:r>
              <a:rPr lang="en-US"/>
              <a:t> al </a:t>
            </a:r>
            <a:r>
              <a:rPr lang="en-US" err="1"/>
              <a:t>frío</a:t>
            </a:r>
            <a:r>
              <a:rPr lang="en-US"/>
              <a:t> </a:t>
            </a:r>
          </a:p>
          <a:p>
            <a:endParaRPr lang="en-US"/>
          </a:p>
        </p:txBody>
      </p:sp>
      <p:pic>
        <p:nvPicPr>
          <p:cNvPr id="10" name="Picture Placeholder 9" descr="A person clearing snow from a sidewalk ">
            <a:extLst>
              <a:ext uri="{FF2B5EF4-FFF2-40B4-BE49-F238E27FC236}">
                <a16:creationId xmlns:a16="http://schemas.microsoft.com/office/drawing/2014/main" id="{217FF921-583B-A893-FD91-6C03080D04A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 l="30709" r="30709"/>
          <a:stretch>
            <a:fillRect/>
          </a:stretch>
        </p:blipFill>
        <p:spPr/>
      </p:pic>
      <p:pic>
        <p:nvPicPr>
          <p:cNvPr id="14" name="Picture Placeholder 13" descr="An employee working outside in the cold without gloves and trying to warm his hands by blowing warm air on them. &#10;">
            <a:extLst>
              <a:ext uri="{FF2B5EF4-FFF2-40B4-BE49-F238E27FC236}">
                <a16:creationId xmlns:a16="http://schemas.microsoft.com/office/drawing/2014/main" id="{18D2CCC3-8CD3-DCD8-8ACF-7B922B92A405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/>
          <a:srcRect l="12871" r="12871"/>
          <a:stretch>
            <a:fillRect/>
          </a:stretch>
        </p:blipFill>
        <p:spPr/>
      </p:pic>
      <p:pic>
        <p:nvPicPr>
          <p:cNvPr id="8" name="Picture Placeholder 7" descr="Two workers in an industrial refrigerator&#10;">
            <a:extLst>
              <a:ext uri="{FF2B5EF4-FFF2-40B4-BE49-F238E27FC236}">
                <a16:creationId xmlns:a16="http://schemas.microsoft.com/office/drawing/2014/main" id="{31BCA149-35FC-D886-CC25-75870114C6D9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5"/>
          <a:srcRect l="6726" r="672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562406549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A369232-31EA-C96D-B2A0-6FA3EDB3E8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Trastornos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estrés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frío</a:t>
            </a:r>
            <a:r>
              <a:rPr lang="en-US" dirty="0"/>
              <a:t> 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860CA69-D830-1424-FC8E-03A1FF373B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err="1"/>
              <a:t>Hipotermia</a:t>
            </a:r>
            <a:endParaRPr lang="en-US" sz="2800" dirty="0"/>
          </a:p>
          <a:p>
            <a:r>
              <a:rPr lang="en-US" sz="2800" dirty="0" err="1"/>
              <a:t>Congelación</a:t>
            </a:r>
            <a:endParaRPr lang="en-US" sz="2800" dirty="0"/>
          </a:p>
          <a:p>
            <a:r>
              <a:rPr lang="en-US" sz="2800" dirty="0"/>
              <a:t>Pie de </a:t>
            </a:r>
            <a:r>
              <a:rPr lang="en-US" sz="2800" dirty="0" err="1"/>
              <a:t>trinchera</a:t>
            </a:r>
            <a:r>
              <a:rPr lang="en-US" sz="2800" dirty="0"/>
              <a:t> (</a:t>
            </a:r>
            <a:r>
              <a:rPr lang="en-US" sz="2800" dirty="0" err="1"/>
              <a:t>síndrome</a:t>
            </a:r>
            <a:r>
              <a:rPr lang="en-US" sz="2800" dirty="0"/>
              <a:t> del pie de </a:t>
            </a:r>
            <a:r>
              <a:rPr lang="en-US" sz="2800" dirty="0" err="1"/>
              <a:t>inmersión</a:t>
            </a:r>
            <a:r>
              <a:rPr lang="en-US" sz="2800" dirty="0"/>
              <a:t>) </a:t>
            </a:r>
          </a:p>
          <a:p>
            <a:r>
              <a:rPr lang="en-US" sz="2800" dirty="0" err="1"/>
              <a:t>Sabañones</a:t>
            </a:r>
            <a:r>
              <a:rPr lang="en-US" sz="2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22883036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8A9B47E-BD87-D7EA-391C-56FCAC42B7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Hipotermia</a:t>
            </a:r>
            <a:r>
              <a:rPr lang="en-US"/>
              <a:t>	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DE1B62F-E174-117D-91DD-EEED26D9F9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215485"/>
            <a:ext cx="6504663" cy="4225650"/>
          </a:xfrm>
        </p:spPr>
        <p:txBody>
          <a:bodyPr/>
          <a:lstStyle/>
          <a:p>
            <a:r>
              <a:rPr lang="en-US" sz="2800" dirty="0"/>
              <a:t>Estado </a:t>
            </a:r>
            <a:r>
              <a:rPr lang="en-US" sz="2800" dirty="0" err="1"/>
              <a:t>en</a:t>
            </a:r>
            <a:r>
              <a:rPr lang="en-US" sz="2800" dirty="0"/>
              <a:t> </a:t>
            </a:r>
            <a:r>
              <a:rPr lang="en-US" sz="2800" dirty="0" err="1"/>
              <a:t>el</a:t>
            </a:r>
            <a:r>
              <a:rPr lang="en-US" sz="2800" dirty="0"/>
              <a:t> que </a:t>
            </a:r>
            <a:r>
              <a:rPr lang="en-US" sz="2800" dirty="0" err="1"/>
              <a:t>el</a:t>
            </a:r>
            <a:r>
              <a:rPr lang="en-US" sz="2800" dirty="0"/>
              <a:t> </a:t>
            </a:r>
            <a:r>
              <a:rPr lang="en-US" sz="2800" dirty="0" err="1"/>
              <a:t>cuerpo</a:t>
            </a:r>
            <a:r>
              <a:rPr lang="en-US" sz="2800" dirty="0"/>
              <a:t> </a:t>
            </a:r>
            <a:r>
              <a:rPr lang="en-US" sz="2800" dirty="0" err="1"/>
              <a:t>agota</a:t>
            </a:r>
            <a:r>
              <a:rPr lang="en-US" sz="2800" dirty="0"/>
              <a:t> sus </a:t>
            </a:r>
            <a:r>
              <a:rPr lang="en-US" sz="2800" dirty="0" err="1"/>
              <a:t>reservas</a:t>
            </a:r>
            <a:r>
              <a:rPr lang="en-US" sz="2800" dirty="0"/>
              <a:t> de </a:t>
            </a:r>
            <a:r>
              <a:rPr lang="en-US" sz="2800" dirty="0" err="1"/>
              <a:t>energía</a:t>
            </a:r>
            <a:r>
              <a:rPr lang="en-US" sz="2800" dirty="0"/>
              <a:t> y </a:t>
            </a:r>
            <a:r>
              <a:rPr lang="en-US" sz="2800" dirty="0" err="1"/>
              <a:t>ya</a:t>
            </a:r>
            <a:r>
              <a:rPr lang="en-US" sz="2800" dirty="0"/>
              <a:t> no </a:t>
            </a:r>
            <a:r>
              <a:rPr lang="en-US" sz="2800" dirty="0" err="1"/>
              <a:t>puede</a:t>
            </a:r>
            <a:r>
              <a:rPr lang="en-US" sz="2800" dirty="0"/>
              <a:t> </a:t>
            </a:r>
            <a:r>
              <a:rPr lang="en-US" sz="2800" dirty="0" err="1"/>
              <a:t>producir</a:t>
            </a:r>
            <a:r>
              <a:rPr lang="en-US" sz="2800" dirty="0"/>
              <a:t> </a:t>
            </a:r>
            <a:r>
              <a:rPr lang="en-US" sz="2800" dirty="0" err="1"/>
              <a:t>calor</a:t>
            </a:r>
            <a:endParaRPr lang="en-US" sz="2800" dirty="0"/>
          </a:p>
          <a:p>
            <a:r>
              <a:rPr lang="en-US" sz="2800" dirty="0"/>
              <a:t>A menudo </a:t>
            </a:r>
            <a:r>
              <a:rPr lang="en-US" sz="2800" dirty="0" err="1"/>
              <a:t>ocurre</a:t>
            </a:r>
            <a:r>
              <a:rPr lang="en-US" sz="2800" dirty="0"/>
              <a:t> </a:t>
            </a:r>
            <a:r>
              <a:rPr lang="en-US" sz="2800" dirty="0" err="1"/>
              <a:t>tras</a:t>
            </a:r>
            <a:r>
              <a:rPr lang="en-US" sz="2800" dirty="0"/>
              <a:t> </a:t>
            </a:r>
            <a:r>
              <a:rPr lang="en-US" sz="2800" dirty="0" err="1"/>
              <a:t>una</a:t>
            </a:r>
            <a:r>
              <a:rPr lang="en-US" sz="2800" dirty="0"/>
              <a:t> </a:t>
            </a:r>
            <a:r>
              <a:rPr lang="en-US" sz="2800" dirty="0" err="1"/>
              <a:t>exposición</a:t>
            </a:r>
            <a:r>
              <a:rPr lang="en-US" sz="2800" dirty="0"/>
              <a:t> </a:t>
            </a:r>
            <a:r>
              <a:rPr lang="en-US" sz="2800" dirty="0" err="1"/>
              <a:t>prolongada</a:t>
            </a:r>
            <a:r>
              <a:rPr lang="en-US" sz="2800" dirty="0"/>
              <a:t> al </a:t>
            </a:r>
            <a:r>
              <a:rPr lang="en-US" sz="2800" dirty="0" err="1"/>
              <a:t>frío</a:t>
            </a:r>
            <a:endParaRPr lang="en-US" sz="2800" dirty="0"/>
          </a:p>
          <a:p>
            <a:r>
              <a:rPr lang="en-US" sz="2800" dirty="0"/>
              <a:t>Se define </a:t>
            </a:r>
            <a:r>
              <a:rPr lang="en-US" sz="2800" dirty="0" err="1"/>
              <a:t>clínicamente</a:t>
            </a:r>
            <a:r>
              <a:rPr lang="en-US" sz="2800" dirty="0"/>
              <a:t> </a:t>
            </a:r>
            <a:r>
              <a:rPr lang="en-US" sz="2800" dirty="0" err="1"/>
              <a:t>como</a:t>
            </a:r>
            <a:r>
              <a:rPr lang="en-US" sz="2800" dirty="0"/>
              <a:t> </a:t>
            </a:r>
            <a:r>
              <a:rPr lang="en-US" sz="2800" dirty="0" err="1"/>
              <a:t>una</a:t>
            </a:r>
            <a:r>
              <a:rPr lang="en-US" sz="2800" dirty="0"/>
              <a:t> </a:t>
            </a:r>
            <a:r>
              <a:rPr lang="en-US" sz="2800" dirty="0" err="1"/>
              <a:t>temperatura</a:t>
            </a:r>
            <a:r>
              <a:rPr lang="en-US" sz="2800" dirty="0"/>
              <a:t> corporal inferior a 95 °F</a:t>
            </a:r>
          </a:p>
        </p:txBody>
      </p:sp>
      <p:pic>
        <p:nvPicPr>
          <p:cNvPr id="6" name="Picture 5" descr="Three human body diagrams, showing states of hyperthermia, regular state, and hypothermia. &#10;&#10;">
            <a:extLst>
              <a:ext uri="{FF2B5EF4-FFF2-40B4-BE49-F238E27FC236}">
                <a16:creationId xmlns:a16="http://schemas.microsoft.com/office/drawing/2014/main" id="{D7EF8027-CED1-7982-7551-C31579078B7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91137" y="921272"/>
            <a:ext cx="4519863" cy="4519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8431440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611DD12-F3F4-3FA5-4EAF-78F87D777B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Hipotermia</a:t>
            </a:r>
            <a:r>
              <a:rPr lang="en-US" dirty="0"/>
              <a:t> - </a:t>
            </a:r>
            <a:r>
              <a:rPr lang="en-US" dirty="0" err="1"/>
              <a:t>Síntomas</a:t>
            </a:r>
            <a:r>
              <a:rPr lang="en-US" dirty="0"/>
              <a:t> 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C67C21C-4EEB-FB6C-8EA2-D48F6874DE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215485"/>
            <a:ext cx="5843337" cy="4225650"/>
          </a:xfrm>
        </p:spPr>
        <p:txBody>
          <a:bodyPr/>
          <a:lstStyle/>
          <a:p>
            <a:r>
              <a:rPr lang="en-US" sz="2400" err="1"/>
              <a:t>Primeros</a:t>
            </a:r>
            <a:r>
              <a:rPr lang="en-US" sz="2400"/>
              <a:t> </a:t>
            </a:r>
            <a:r>
              <a:rPr lang="en-US" sz="2400" err="1"/>
              <a:t>síntomas</a:t>
            </a:r>
            <a:r>
              <a:rPr lang="en-US" sz="2400"/>
              <a:t>:</a:t>
            </a:r>
          </a:p>
          <a:p>
            <a:pPr lvl="1"/>
            <a:r>
              <a:rPr lang="en-US" sz="2400" err="1"/>
              <a:t>Escalofríos</a:t>
            </a:r>
            <a:endParaRPr lang="en-US" sz="2400"/>
          </a:p>
          <a:p>
            <a:pPr lvl="1"/>
            <a:r>
              <a:rPr lang="en-US" sz="2400" err="1"/>
              <a:t>Fatiga</a:t>
            </a:r>
            <a:endParaRPr lang="en-US" sz="2400"/>
          </a:p>
          <a:p>
            <a:pPr lvl="1"/>
            <a:r>
              <a:rPr lang="en-US" sz="2400" err="1"/>
              <a:t>Pérdida</a:t>
            </a:r>
            <a:r>
              <a:rPr lang="en-US" sz="2400"/>
              <a:t> de </a:t>
            </a:r>
            <a:r>
              <a:rPr lang="en-US" sz="2400" err="1"/>
              <a:t>coordinación</a:t>
            </a:r>
            <a:endParaRPr lang="en-US" sz="2400"/>
          </a:p>
          <a:p>
            <a:pPr lvl="1"/>
            <a:r>
              <a:rPr lang="en-US" sz="2400" err="1"/>
              <a:t>Confusión</a:t>
            </a:r>
            <a:r>
              <a:rPr lang="en-US" sz="2400"/>
              <a:t> y </a:t>
            </a:r>
            <a:r>
              <a:rPr lang="en-US" sz="2400" err="1"/>
              <a:t>desorientación</a:t>
            </a:r>
            <a:endParaRPr lang="en-US" sz="2400"/>
          </a:p>
          <a:p>
            <a:r>
              <a:rPr lang="en-US" sz="2400" err="1"/>
              <a:t>Síntomas</a:t>
            </a:r>
            <a:r>
              <a:rPr lang="en-US" sz="2400"/>
              <a:t> </a:t>
            </a:r>
            <a:r>
              <a:rPr lang="en-US" sz="2400" err="1"/>
              <a:t>tardíos</a:t>
            </a:r>
            <a:r>
              <a:rPr lang="en-US" sz="2400"/>
              <a:t>:</a:t>
            </a:r>
          </a:p>
          <a:p>
            <a:pPr lvl="1"/>
            <a:r>
              <a:rPr lang="en-US" sz="2400" err="1"/>
              <a:t>Ausencia</a:t>
            </a:r>
            <a:r>
              <a:rPr lang="en-US" sz="2400"/>
              <a:t> de </a:t>
            </a:r>
            <a:r>
              <a:rPr lang="en-US" sz="2400" err="1"/>
              <a:t>escalofríos</a:t>
            </a:r>
            <a:endParaRPr lang="en-US" sz="2400"/>
          </a:p>
          <a:p>
            <a:pPr lvl="1"/>
            <a:r>
              <a:rPr lang="en-US" sz="2400" err="1"/>
              <a:t>Piel</a:t>
            </a:r>
            <a:r>
              <a:rPr lang="en-US" sz="2400"/>
              <a:t> </a:t>
            </a:r>
            <a:r>
              <a:rPr lang="en-US" sz="2400" err="1"/>
              <a:t>azulada</a:t>
            </a:r>
            <a:endParaRPr lang="en-US" sz="2400"/>
          </a:p>
          <a:p>
            <a:pPr lvl="1"/>
            <a:r>
              <a:rPr lang="en-US" sz="2400" err="1"/>
              <a:t>Pupilas</a:t>
            </a:r>
            <a:r>
              <a:rPr lang="en-US" sz="2400"/>
              <a:t> </a:t>
            </a:r>
            <a:r>
              <a:rPr lang="en-US" sz="2400" err="1"/>
              <a:t>dilatadas</a:t>
            </a:r>
            <a:endParaRPr lang="en-US" sz="2400"/>
          </a:p>
          <a:p>
            <a:pPr lvl="1"/>
            <a:r>
              <a:rPr lang="en-US" sz="2400" err="1"/>
              <a:t>Pulso</a:t>
            </a:r>
            <a:r>
              <a:rPr lang="en-US" sz="2400"/>
              <a:t> y </a:t>
            </a:r>
            <a:r>
              <a:rPr lang="en-US" sz="2400" err="1"/>
              <a:t>respiración</a:t>
            </a:r>
            <a:r>
              <a:rPr lang="en-US" sz="2400"/>
              <a:t> lentos</a:t>
            </a:r>
          </a:p>
          <a:p>
            <a:pPr lvl="1"/>
            <a:r>
              <a:rPr lang="en-US" sz="2400" err="1"/>
              <a:t>Pérdida</a:t>
            </a:r>
            <a:r>
              <a:rPr lang="en-US" sz="2400"/>
              <a:t> del </a:t>
            </a:r>
            <a:r>
              <a:rPr lang="en-US" sz="2400" err="1"/>
              <a:t>conocimiento</a:t>
            </a:r>
            <a:r>
              <a:rPr lang="en-US" sz="2400"/>
              <a:t> </a:t>
            </a:r>
          </a:p>
          <a:p>
            <a:pPr lvl="1"/>
            <a:endParaRPr lang="en-US" sz="2000"/>
          </a:p>
          <a:p>
            <a:pPr lvl="1"/>
            <a:endParaRPr lang="en-US" sz="2400"/>
          </a:p>
          <a:p>
            <a:endParaRPr lang="en-US" sz="2400"/>
          </a:p>
        </p:txBody>
      </p:sp>
      <p:pic>
        <p:nvPicPr>
          <p:cNvPr id="3076" name="Picture 4" descr="Two workers wrapping their co-worker in a blanket to warm him. ">
            <a:extLst>
              <a:ext uri="{FF2B5EF4-FFF2-40B4-BE49-F238E27FC236}">
                <a16:creationId xmlns:a16="http://schemas.microsoft.com/office/drawing/2014/main" id="{A4763A0B-BDFF-F1E8-5A3E-C680664211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912210"/>
            <a:ext cx="5374105" cy="28321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47117101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83A3F44-E7C7-1312-7E8E-C241959359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Hipotermia</a:t>
            </a:r>
            <a:r>
              <a:rPr lang="en-US"/>
              <a:t> - </a:t>
            </a:r>
            <a:r>
              <a:rPr lang="en-US" err="1"/>
              <a:t>Primeros</a:t>
            </a:r>
            <a:r>
              <a:rPr lang="en-US"/>
              <a:t> </a:t>
            </a:r>
            <a:r>
              <a:rPr lang="en-US" err="1"/>
              <a:t>auxilios</a:t>
            </a:r>
            <a:r>
              <a:rPr lang="en-US"/>
              <a:t> 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3AF9B7E-FF48-B427-586D-4EE20C661E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err="1"/>
              <a:t>Solicite</a:t>
            </a:r>
            <a:r>
              <a:rPr lang="en-US" sz="2400" dirty="0"/>
              <a:t> </a:t>
            </a:r>
            <a:r>
              <a:rPr lang="en-US" sz="2400" dirty="0" err="1"/>
              <a:t>ayuda</a:t>
            </a:r>
            <a:r>
              <a:rPr lang="en-US" sz="2400" dirty="0"/>
              <a:t> </a:t>
            </a:r>
            <a:r>
              <a:rPr lang="en-US" sz="2400" dirty="0" err="1"/>
              <a:t>médica</a:t>
            </a:r>
            <a:r>
              <a:rPr lang="en-US" sz="2400" dirty="0"/>
              <a:t> de </a:t>
            </a:r>
            <a:r>
              <a:rPr lang="en-US" sz="2400" dirty="0" err="1"/>
              <a:t>inmediato</a:t>
            </a:r>
            <a:endParaRPr lang="en-US" sz="2400" dirty="0"/>
          </a:p>
          <a:p>
            <a:r>
              <a:rPr lang="en-US" sz="2400" dirty="0" err="1"/>
              <a:t>Traslade</a:t>
            </a:r>
            <a:r>
              <a:rPr lang="en-US" sz="2400" dirty="0"/>
              <a:t> a la </a:t>
            </a:r>
            <a:r>
              <a:rPr lang="en-US" sz="2400" dirty="0" err="1"/>
              <a:t>víctima</a:t>
            </a:r>
            <a:r>
              <a:rPr lang="en-US" sz="2400" dirty="0"/>
              <a:t> a </a:t>
            </a:r>
            <a:r>
              <a:rPr lang="en-US" sz="2400" dirty="0" err="1"/>
              <a:t>una</a:t>
            </a:r>
            <a:r>
              <a:rPr lang="en-US" sz="2400" dirty="0"/>
              <a:t> </a:t>
            </a:r>
            <a:r>
              <a:rPr lang="en-US" sz="2400" dirty="0" err="1"/>
              <a:t>habitación</a:t>
            </a:r>
            <a:r>
              <a:rPr lang="en-US" sz="2400" dirty="0"/>
              <a:t> o a un </a:t>
            </a:r>
            <a:r>
              <a:rPr lang="en-US" sz="2400" dirty="0" err="1"/>
              <a:t>refugio</a:t>
            </a:r>
            <a:r>
              <a:rPr lang="en-US" sz="2400" dirty="0"/>
              <a:t> caliente.</a:t>
            </a:r>
          </a:p>
          <a:p>
            <a:r>
              <a:rPr lang="en-US" sz="2400" dirty="0" err="1"/>
              <a:t>Quítele</a:t>
            </a:r>
            <a:r>
              <a:rPr lang="en-US" sz="2400" dirty="0"/>
              <a:t> la </a:t>
            </a:r>
            <a:r>
              <a:rPr lang="en-US" sz="2400" dirty="0" err="1"/>
              <a:t>ropa</a:t>
            </a:r>
            <a:r>
              <a:rPr lang="en-US" sz="2400" dirty="0"/>
              <a:t> </a:t>
            </a:r>
            <a:r>
              <a:rPr lang="en-US" sz="2400" dirty="0" err="1"/>
              <a:t>mojada</a:t>
            </a:r>
            <a:endParaRPr lang="en-US" sz="2400" dirty="0"/>
          </a:p>
          <a:p>
            <a:r>
              <a:rPr lang="en-US" sz="2400" dirty="0"/>
              <a:t>Caliente primero </a:t>
            </a:r>
            <a:r>
              <a:rPr lang="en-US" sz="2400" dirty="0" err="1"/>
              <a:t>el</a:t>
            </a:r>
            <a:r>
              <a:rPr lang="en-US" sz="2400" dirty="0"/>
              <a:t> </a:t>
            </a:r>
            <a:r>
              <a:rPr lang="en-US" sz="2400" dirty="0" err="1"/>
              <a:t>centro</a:t>
            </a:r>
            <a:r>
              <a:rPr lang="en-US" sz="2400" dirty="0"/>
              <a:t> del </a:t>
            </a:r>
            <a:r>
              <a:rPr lang="en-US" sz="2400" dirty="0" err="1"/>
              <a:t>cuerpo</a:t>
            </a:r>
            <a:r>
              <a:rPr lang="en-US" sz="2400" dirty="0"/>
              <a:t> (</a:t>
            </a:r>
            <a:r>
              <a:rPr lang="en-US" sz="2400" dirty="0" err="1"/>
              <a:t>pecho</a:t>
            </a:r>
            <a:r>
              <a:rPr lang="en-US" sz="2400" dirty="0"/>
              <a:t>, </a:t>
            </a:r>
            <a:r>
              <a:rPr lang="en-US" sz="2400" dirty="0" err="1"/>
              <a:t>cuello</a:t>
            </a:r>
            <a:r>
              <a:rPr lang="en-US" sz="2400" dirty="0"/>
              <a:t>, cabeza e ingles) con </a:t>
            </a:r>
            <a:r>
              <a:rPr lang="en-US" sz="2400" dirty="0" err="1"/>
              <a:t>una</a:t>
            </a:r>
            <a:r>
              <a:rPr lang="en-US" sz="2400" dirty="0"/>
              <a:t> </a:t>
            </a:r>
            <a:r>
              <a:rPr lang="en-US" sz="2400" dirty="0" err="1"/>
              <a:t>cobija</a:t>
            </a:r>
            <a:r>
              <a:rPr lang="en-US" sz="2400" dirty="0"/>
              <a:t> </a:t>
            </a:r>
            <a:r>
              <a:rPr lang="en-US" sz="2400" dirty="0" err="1"/>
              <a:t>eléctrica</a:t>
            </a:r>
            <a:r>
              <a:rPr lang="en-US" sz="2400" dirty="0"/>
              <a:t>; o </a:t>
            </a:r>
            <a:r>
              <a:rPr lang="en-US" sz="2400" dirty="0" err="1"/>
              <a:t>mediante</a:t>
            </a:r>
            <a:r>
              <a:rPr lang="en-US" sz="2400" dirty="0"/>
              <a:t> </a:t>
            </a:r>
            <a:r>
              <a:rPr lang="en-US" sz="2400" dirty="0" err="1"/>
              <a:t>el</a:t>
            </a:r>
            <a:r>
              <a:rPr lang="en-US" sz="2400" dirty="0"/>
              <a:t> </a:t>
            </a:r>
            <a:r>
              <a:rPr lang="en-US" sz="2400" dirty="0" err="1"/>
              <a:t>contacto</a:t>
            </a:r>
            <a:r>
              <a:rPr lang="en-US" sz="2400" dirty="0"/>
              <a:t> </a:t>
            </a:r>
            <a:r>
              <a:rPr lang="en-US" sz="2400" dirty="0" err="1"/>
              <a:t>piel</a:t>
            </a:r>
            <a:r>
              <a:rPr lang="en-US" sz="2400" dirty="0"/>
              <a:t> con </a:t>
            </a:r>
            <a:r>
              <a:rPr lang="en-US" sz="2400" dirty="0" err="1"/>
              <a:t>piel</a:t>
            </a:r>
            <a:r>
              <a:rPr lang="en-US" sz="2400" dirty="0"/>
              <a:t> bajo </a:t>
            </a:r>
            <a:r>
              <a:rPr lang="en-US" sz="2400" dirty="0" err="1"/>
              <a:t>varias</a:t>
            </a:r>
            <a:r>
              <a:rPr lang="en-US" sz="2400" dirty="0"/>
              <a:t> </a:t>
            </a:r>
            <a:r>
              <a:rPr lang="en-US" sz="2400" dirty="0" err="1"/>
              <a:t>capas</a:t>
            </a:r>
            <a:r>
              <a:rPr lang="en-US" sz="2400" dirty="0"/>
              <a:t> de </a:t>
            </a:r>
            <a:r>
              <a:rPr lang="en-US" sz="2400" dirty="0" err="1"/>
              <a:t>cobijas</a:t>
            </a:r>
            <a:r>
              <a:rPr lang="en-US" sz="2400" dirty="0"/>
              <a:t>, </a:t>
            </a:r>
            <a:r>
              <a:rPr lang="en-US" sz="2400" dirty="0" err="1"/>
              <a:t>ropa</a:t>
            </a:r>
            <a:r>
              <a:rPr lang="en-US" sz="2400" dirty="0"/>
              <a:t> o </a:t>
            </a:r>
            <a:r>
              <a:rPr lang="en-US" sz="2400" dirty="0" err="1"/>
              <a:t>toallas</a:t>
            </a:r>
            <a:r>
              <a:rPr lang="en-US" sz="2400" dirty="0"/>
              <a:t> </a:t>
            </a:r>
            <a:r>
              <a:rPr lang="en-US" sz="2400" dirty="0" err="1"/>
              <a:t>sueltas</a:t>
            </a:r>
            <a:r>
              <a:rPr lang="en-US" sz="2400" dirty="0"/>
              <a:t> y </a:t>
            </a:r>
            <a:r>
              <a:rPr lang="en-US" sz="2400" dirty="0" err="1"/>
              <a:t>secas</a:t>
            </a:r>
            <a:endParaRPr lang="en-US" sz="2400" dirty="0"/>
          </a:p>
          <a:p>
            <a:r>
              <a:rPr lang="en-US" sz="2400" dirty="0"/>
              <a:t>Si </a:t>
            </a:r>
            <a:r>
              <a:rPr lang="en-US" sz="2400" dirty="0" err="1"/>
              <a:t>está</a:t>
            </a:r>
            <a:r>
              <a:rPr lang="en-US" sz="2400" dirty="0"/>
              <a:t> </a:t>
            </a:r>
            <a:r>
              <a:rPr lang="en-US" sz="2400" dirty="0" err="1"/>
              <a:t>consciente</a:t>
            </a:r>
            <a:r>
              <a:rPr lang="en-US" sz="2400" dirty="0"/>
              <a:t>, las </a:t>
            </a:r>
            <a:r>
              <a:rPr lang="en-US" sz="2400" dirty="0" err="1"/>
              <a:t>bebidas</a:t>
            </a:r>
            <a:r>
              <a:rPr lang="en-US" sz="2400" dirty="0"/>
              <a:t> calientes </a:t>
            </a:r>
            <a:r>
              <a:rPr lang="en-US" sz="2400" dirty="0" err="1"/>
              <a:t>pueden</a:t>
            </a:r>
            <a:r>
              <a:rPr lang="en-US" sz="2400" dirty="0"/>
              <a:t> </a:t>
            </a:r>
            <a:r>
              <a:rPr lang="en-US" sz="2400" dirty="0" err="1"/>
              <a:t>ayudar</a:t>
            </a:r>
            <a:r>
              <a:rPr lang="en-US" sz="2400" dirty="0"/>
              <a:t> a </a:t>
            </a:r>
            <a:r>
              <a:rPr lang="en-US" sz="2400" dirty="0" err="1"/>
              <a:t>subir</a:t>
            </a:r>
            <a:r>
              <a:rPr lang="en-US" sz="2400" dirty="0"/>
              <a:t> la </a:t>
            </a:r>
            <a:r>
              <a:rPr lang="en-US" sz="2400" dirty="0" err="1"/>
              <a:t>temperatura</a:t>
            </a:r>
            <a:r>
              <a:rPr lang="en-US" sz="2400" dirty="0"/>
              <a:t> del </a:t>
            </a:r>
            <a:r>
              <a:rPr lang="en-US" sz="2400" dirty="0" err="1"/>
              <a:t>cuerpo</a:t>
            </a:r>
            <a:endParaRPr lang="en-US" sz="2400" dirty="0"/>
          </a:p>
          <a:p>
            <a:r>
              <a:rPr lang="en-US" sz="2400" dirty="0"/>
              <a:t>Una </a:t>
            </a:r>
            <a:r>
              <a:rPr lang="en-US" sz="2400" dirty="0" err="1"/>
              <a:t>vez</a:t>
            </a:r>
            <a:r>
              <a:rPr lang="en-US" sz="2400" dirty="0"/>
              <a:t> que </a:t>
            </a:r>
            <a:r>
              <a:rPr lang="en-US" sz="2400" dirty="0" err="1"/>
              <a:t>haya</a:t>
            </a:r>
            <a:r>
              <a:rPr lang="en-US" sz="2400" dirty="0"/>
              <a:t> </a:t>
            </a:r>
            <a:r>
              <a:rPr lang="en-US" sz="2400" dirty="0" err="1"/>
              <a:t>subido</a:t>
            </a:r>
            <a:r>
              <a:rPr lang="en-US" sz="2400" dirty="0"/>
              <a:t> la </a:t>
            </a:r>
            <a:r>
              <a:rPr lang="en-US" sz="2400" dirty="0" err="1"/>
              <a:t>temperatura</a:t>
            </a:r>
            <a:r>
              <a:rPr lang="en-US" sz="2400" dirty="0"/>
              <a:t>, </a:t>
            </a:r>
            <a:r>
              <a:rPr lang="en-US" sz="2400" dirty="0" err="1"/>
              <a:t>mantenga</a:t>
            </a:r>
            <a:r>
              <a:rPr lang="en-US" sz="2400" dirty="0"/>
              <a:t> a la persona </a:t>
            </a:r>
            <a:r>
              <a:rPr lang="en-US" sz="2400" dirty="0" err="1"/>
              <a:t>afectada</a:t>
            </a:r>
            <a:r>
              <a:rPr lang="en-US" sz="2400" dirty="0"/>
              <a:t> </a:t>
            </a:r>
            <a:r>
              <a:rPr lang="en-US" sz="2400" dirty="0" err="1"/>
              <a:t>seca</a:t>
            </a:r>
            <a:r>
              <a:rPr lang="en-US" sz="2400" dirty="0"/>
              <a:t> y </a:t>
            </a:r>
            <a:r>
              <a:rPr lang="en-US" sz="2400" dirty="0" err="1"/>
              <a:t>envuelta</a:t>
            </a:r>
            <a:r>
              <a:rPr lang="en-US" sz="2400" dirty="0"/>
              <a:t> </a:t>
            </a:r>
            <a:r>
              <a:rPr lang="en-US" sz="2400" dirty="0" err="1"/>
              <a:t>en</a:t>
            </a:r>
            <a:r>
              <a:rPr lang="en-US" sz="2400" dirty="0"/>
              <a:t> </a:t>
            </a:r>
            <a:r>
              <a:rPr lang="en-US" sz="2400" dirty="0" err="1"/>
              <a:t>una</a:t>
            </a:r>
            <a:r>
              <a:rPr lang="en-US" sz="2400" dirty="0"/>
              <a:t> </a:t>
            </a:r>
            <a:r>
              <a:rPr lang="en-US" sz="2400" dirty="0" err="1"/>
              <a:t>cobija</a:t>
            </a:r>
            <a:r>
              <a:rPr lang="en-US" sz="2400" dirty="0"/>
              <a:t> caliente, </a:t>
            </a:r>
            <a:r>
              <a:rPr lang="en-US" sz="2400" dirty="0" err="1"/>
              <a:t>incluyendo</a:t>
            </a:r>
            <a:r>
              <a:rPr lang="en-US" sz="2400" dirty="0"/>
              <a:t> la cabeza y </a:t>
            </a:r>
            <a:r>
              <a:rPr lang="en-US" sz="2400" dirty="0" err="1"/>
              <a:t>el</a:t>
            </a:r>
            <a:r>
              <a:rPr lang="en-US" sz="2400" dirty="0"/>
              <a:t> </a:t>
            </a:r>
            <a:r>
              <a:rPr lang="en-US" sz="2400" dirty="0" err="1"/>
              <a:t>cuello</a:t>
            </a:r>
            <a:endParaRPr lang="en-US" sz="2400" dirty="0"/>
          </a:p>
          <a:p>
            <a:r>
              <a:rPr lang="en-US" sz="2400" dirty="0"/>
              <a:t>Si no hay </a:t>
            </a:r>
            <a:r>
              <a:rPr lang="en-US" sz="2400" dirty="0" err="1"/>
              <a:t>pulso</a:t>
            </a:r>
            <a:r>
              <a:rPr lang="en-US" sz="2400" dirty="0"/>
              <a:t>, </a:t>
            </a:r>
            <a:r>
              <a:rPr lang="en-US" sz="2400" dirty="0" err="1"/>
              <a:t>comience</a:t>
            </a:r>
            <a:r>
              <a:rPr lang="en-US" sz="2400" dirty="0"/>
              <a:t> la </a:t>
            </a:r>
            <a:r>
              <a:rPr lang="en-US" sz="2400" dirty="0" err="1"/>
              <a:t>reanimación</a:t>
            </a:r>
            <a:r>
              <a:rPr lang="en-US" sz="2400" dirty="0"/>
              <a:t> </a:t>
            </a:r>
            <a:r>
              <a:rPr lang="en-US" sz="2400" dirty="0" err="1"/>
              <a:t>cardiopulmonar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165942442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aphic of two hands showing frostbite in the fingers. Fingers are a dark blue color. ">
            <a:extLst>
              <a:ext uri="{FF2B5EF4-FFF2-40B4-BE49-F238E27FC236}">
                <a16:creationId xmlns:a16="http://schemas.microsoft.com/office/drawing/2014/main" id="{D12428A7-D7FD-E133-B29D-818A8F5F464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52607" y="2180562"/>
            <a:ext cx="4658393" cy="3260573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0BB23C73-38C8-1277-5D6A-AD283769EA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 </a:t>
            </a:r>
            <a:r>
              <a:rPr lang="en-US" dirty="0" err="1"/>
              <a:t>congelamiento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9129FD2-34A8-6D46-692A-4899EA8F85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184057"/>
            <a:ext cx="11105367" cy="4225650"/>
          </a:xfrm>
        </p:spPr>
        <p:txBody>
          <a:bodyPr/>
          <a:lstStyle/>
          <a:p>
            <a:r>
              <a:rPr lang="en-US" sz="2400" b="0" i="0" u="none" strike="noStrike" baseline="0" dirty="0">
                <a:latin typeface="+mn-lt"/>
              </a:rPr>
              <a:t>El </a:t>
            </a:r>
            <a:r>
              <a:rPr lang="en-US" sz="2400" b="0" i="0" u="none" strike="noStrike" baseline="0" dirty="0" err="1">
                <a:latin typeface="+mn-lt"/>
              </a:rPr>
              <a:t>congelamiento</a:t>
            </a:r>
            <a:r>
              <a:rPr lang="en-US" sz="2400" b="0" i="0" u="none" strike="noStrike" baseline="0" dirty="0">
                <a:latin typeface="+mn-lt"/>
              </a:rPr>
              <a:t> es </a:t>
            </a:r>
            <a:r>
              <a:rPr lang="en-US" sz="2400" b="0" i="0" u="none" strike="noStrike" baseline="0" dirty="0" err="1">
                <a:latin typeface="+mn-lt"/>
              </a:rPr>
              <a:t>una</a:t>
            </a:r>
            <a:r>
              <a:rPr lang="en-US" sz="2400" b="0" i="0" u="none" strike="noStrike" baseline="0" dirty="0">
                <a:latin typeface="+mn-lt"/>
              </a:rPr>
              <a:t> </a:t>
            </a:r>
            <a:r>
              <a:rPr lang="en-US" sz="2400" b="0" i="0" u="none" strike="noStrike" baseline="0" dirty="0" err="1">
                <a:latin typeface="+mn-lt"/>
              </a:rPr>
              <a:t>lesión</a:t>
            </a:r>
            <a:r>
              <a:rPr lang="en-US" sz="2400" b="0" i="0" u="none" strike="noStrike" baseline="0" dirty="0">
                <a:latin typeface="+mn-lt"/>
              </a:rPr>
              <a:t> </a:t>
            </a:r>
            <a:r>
              <a:rPr lang="en-US" sz="2400" b="0" i="0" u="none" strike="noStrike" baseline="0" dirty="0" err="1">
                <a:latin typeface="+mn-lt"/>
              </a:rPr>
              <a:t>causada</a:t>
            </a:r>
            <a:r>
              <a:rPr lang="en-US" sz="2400" b="0" i="0" u="none" strike="noStrike" baseline="0" dirty="0">
                <a:latin typeface="+mn-lt"/>
              </a:rPr>
              <a:t> </a:t>
            </a:r>
            <a:r>
              <a:rPr lang="en-US" sz="2400" b="0" i="0" u="none" strike="noStrike" baseline="0" dirty="0" err="1">
                <a:latin typeface="+mn-lt"/>
              </a:rPr>
              <a:t>por</a:t>
            </a:r>
            <a:r>
              <a:rPr lang="en-US" sz="2400" b="0" i="0" u="none" strike="noStrike" baseline="0" dirty="0">
                <a:latin typeface="+mn-lt"/>
              </a:rPr>
              <a:t> la </a:t>
            </a:r>
            <a:r>
              <a:rPr lang="en-US" sz="2400" b="0" i="0" u="none" strike="noStrike" baseline="0" dirty="0" err="1">
                <a:latin typeface="+mn-lt"/>
              </a:rPr>
              <a:t>congelación</a:t>
            </a:r>
            <a:r>
              <a:rPr lang="en-US" sz="2400" b="0" i="0" u="none" strike="noStrike" baseline="0" dirty="0">
                <a:latin typeface="+mn-lt"/>
              </a:rPr>
              <a:t> de la </a:t>
            </a:r>
            <a:r>
              <a:rPr lang="en-US" sz="2400" b="0" i="0" u="none" strike="noStrike" baseline="0" dirty="0" err="1">
                <a:latin typeface="+mn-lt"/>
              </a:rPr>
              <a:t>piel</a:t>
            </a:r>
            <a:r>
              <a:rPr lang="en-US" sz="2400" b="0" i="0" u="none" strike="noStrike" baseline="0" dirty="0">
                <a:latin typeface="+mn-lt"/>
              </a:rPr>
              <a:t> y </a:t>
            </a:r>
            <a:r>
              <a:rPr lang="en-US" sz="2400" b="0" i="0" u="none" strike="noStrike" baseline="0" dirty="0" err="1">
                <a:latin typeface="+mn-lt"/>
              </a:rPr>
              <a:t>los</a:t>
            </a:r>
            <a:r>
              <a:rPr lang="en-US" sz="2400" b="0" i="0" u="none" strike="noStrike" baseline="0" dirty="0">
                <a:latin typeface="+mn-lt"/>
              </a:rPr>
              <a:t> </a:t>
            </a:r>
            <a:r>
              <a:rPr lang="en-US" sz="2400" b="0" i="0" u="none" strike="noStrike" baseline="0" dirty="0" err="1">
                <a:latin typeface="+mn-lt"/>
              </a:rPr>
              <a:t>tejidos</a:t>
            </a:r>
            <a:r>
              <a:rPr lang="en-US" sz="2400" b="0" i="0" u="none" strike="noStrike" baseline="0" dirty="0">
                <a:latin typeface="+mn-lt"/>
              </a:rPr>
              <a:t> </a:t>
            </a:r>
            <a:r>
              <a:rPr lang="en-US" sz="2400" dirty="0" err="1">
                <a:latin typeface="+mn-lt"/>
              </a:rPr>
              <a:t>subyacentes</a:t>
            </a:r>
            <a:r>
              <a:rPr lang="en-US" sz="2400" b="0" i="0" u="none" strike="noStrike" baseline="0" dirty="0">
                <a:latin typeface="+mn-lt"/>
              </a:rPr>
              <a:t> que </a:t>
            </a:r>
            <a:r>
              <a:rPr lang="en-US" sz="2400" b="0" i="0" u="none" strike="noStrike" baseline="0" dirty="0" err="1">
                <a:latin typeface="+mn-lt"/>
              </a:rPr>
              <a:t>resulta</a:t>
            </a:r>
            <a:r>
              <a:rPr lang="en-US" sz="2400" b="0" i="0" u="none" strike="noStrike" baseline="0" dirty="0">
                <a:latin typeface="+mn-lt"/>
              </a:rPr>
              <a:t> </a:t>
            </a:r>
            <a:r>
              <a:rPr lang="en-US" sz="2400" b="0" i="0" u="none" strike="noStrike" baseline="0" dirty="0" err="1">
                <a:latin typeface="+mn-lt"/>
              </a:rPr>
              <a:t>en</a:t>
            </a:r>
            <a:r>
              <a:rPr lang="en-US" sz="2400" b="0" i="0" u="none" strike="noStrike" baseline="0" dirty="0">
                <a:latin typeface="+mn-lt"/>
              </a:rPr>
              <a:t> la </a:t>
            </a:r>
            <a:r>
              <a:rPr lang="en-US" sz="2400" b="0" i="0" u="none" strike="noStrike" baseline="0" dirty="0" err="1">
                <a:latin typeface="+mn-lt"/>
              </a:rPr>
              <a:t>pérdida</a:t>
            </a:r>
            <a:r>
              <a:rPr lang="en-US" sz="2400" b="0" i="0" u="none" strike="noStrike" baseline="0" dirty="0">
                <a:latin typeface="+mn-lt"/>
              </a:rPr>
              <a:t> de </a:t>
            </a:r>
            <a:r>
              <a:rPr lang="en-US" sz="2400" b="0" i="0" u="none" strike="noStrike" baseline="0" dirty="0" err="1">
                <a:latin typeface="+mn-lt"/>
              </a:rPr>
              <a:t>sensibilidad</a:t>
            </a:r>
            <a:r>
              <a:rPr lang="en-US" sz="2400" b="0" i="0" u="none" strike="noStrike" baseline="0" dirty="0">
                <a:latin typeface="+mn-lt"/>
              </a:rPr>
              <a:t> y color </a:t>
            </a:r>
            <a:r>
              <a:rPr lang="en-US" sz="2400" b="0" i="0" u="none" strike="noStrike" baseline="0" dirty="0" err="1">
                <a:latin typeface="+mn-lt"/>
              </a:rPr>
              <a:t>en</a:t>
            </a:r>
            <a:r>
              <a:rPr lang="en-US" sz="2400" b="0" i="0" u="none" strike="noStrike" baseline="0" dirty="0">
                <a:latin typeface="+mn-lt"/>
              </a:rPr>
              <a:t> las zonas </a:t>
            </a:r>
            <a:r>
              <a:rPr lang="en-US" sz="2400" b="0" i="0" u="none" strike="noStrike" baseline="0" dirty="0" err="1">
                <a:latin typeface="+mn-lt"/>
              </a:rPr>
              <a:t>afectadas</a:t>
            </a:r>
            <a:endParaRPr lang="en-US" sz="2400" b="0" i="0" u="none" strike="noStrike" baseline="0" dirty="0">
              <a:latin typeface="Minion Pro"/>
            </a:endParaRPr>
          </a:p>
          <a:p>
            <a:r>
              <a:rPr lang="en-US" sz="2400" dirty="0" err="1"/>
              <a:t>Puede</a:t>
            </a:r>
            <a:r>
              <a:rPr lang="en-US" sz="2400" dirty="0"/>
              <a:t> </a:t>
            </a:r>
            <a:r>
              <a:rPr lang="en-US" sz="2400" dirty="0" err="1"/>
              <a:t>dañar</a:t>
            </a:r>
            <a:r>
              <a:rPr lang="en-US" sz="2400" dirty="0"/>
              <a:t> de forma </a:t>
            </a:r>
            <a:r>
              <a:rPr lang="en-US" sz="2400" dirty="0" err="1"/>
              <a:t>permanente</a:t>
            </a:r>
            <a:r>
              <a:rPr lang="en-US" sz="2400" dirty="0"/>
              <a:t> </a:t>
            </a:r>
            <a:r>
              <a:rPr lang="en-US" sz="2400" dirty="0" err="1"/>
              <a:t>los</a:t>
            </a:r>
            <a:r>
              <a:rPr lang="en-US" sz="2400" dirty="0"/>
              <a:t> </a:t>
            </a:r>
            <a:r>
              <a:rPr lang="en-US" sz="2400" dirty="0" err="1"/>
              <a:t>tejidos</a:t>
            </a:r>
            <a:r>
              <a:rPr lang="en-US" sz="2400" dirty="0"/>
              <a:t> del </a:t>
            </a:r>
            <a:r>
              <a:rPr lang="en-US" sz="2400" dirty="0" err="1"/>
              <a:t>cuerpo</a:t>
            </a:r>
            <a:endParaRPr lang="en-US" sz="2400" dirty="0"/>
          </a:p>
          <a:p>
            <a:r>
              <a:rPr lang="en-US" sz="2400" dirty="0"/>
              <a:t>Los </a:t>
            </a:r>
            <a:r>
              <a:rPr lang="en-US" sz="2400" dirty="0" err="1"/>
              <a:t>casos</a:t>
            </a:r>
            <a:r>
              <a:rPr lang="en-US" sz="2400" dirty="0"/>
              <a:t> graves </a:t>
            </a:r>
            <a:r>
              <a:rPr lang="en-US" sz="2400" dirty="0" err="1"/>
              <a:t>pueden</a:t>
            </a:r>
            <a:r>
              <a:rPr lang="en-US" sz="2400" dirty="0"/>
              <a:t> </a:t>
            </a:r>
            <a:r>
              <a:rPr lang="en-US" sz="2400" dirty="0" err="1"/>
              <a:t>resultar</a:t>
            </a:r>
            <a:r>
              <a:rPr lang="en-US" sz="2400" dirty="0"/>
              <a:t> </a:t>
            </a:r>
            <a:r>
              <a:rPr lang="en-US" sz="2400" dirty="0" err="1"/>
              <a:t>en</a:t>
            </a:r>
            <a:r>
              <a:rPr lang="en-US" sz="2400" dirty="0"/>
              <a:t> </a:t>
            </a:r>
            <a:r>
              <a:rPr lang="en-US" sz="2400" dirty="0" err="1"/>
              <a:t>amputación</a:t>
            </a:r>
            <a:r>
              <a:rPr lang="en-US" sz="2400" dirty="0"/>
              <a:t> </a:t>
            </a:r>
          </a:p>
          <a:p>
            <a:r>
              <a:rPr lang="en-US" sz="2400" dirty="0" err="1"/>
              <a:t>Factores</a:t>
            </a:r>
            <a:r>
              <a:rPr lang="en-US" sz="2400" dirty="0"/>
              <a:t> de </a:t>
            </a:r>
            <a:r>
              <a:rPr lang="en-US" sz="2400" dirty="0" err="1"/>
              <a:t>riesgo</a:t>
            </a:r>
            <a:r>
              <a:rPr lang="en-US" sz="2400" dirty="0"/>
              <a:t>:</a:t>
            </a:r>
          </a:p>
          <a:p>
            <a:pPr lvl="1"/>
            <a:r>
              <a:rPr lang="en-US" sz="2400" dirty="0" err="1"/>
              <a:t>Contacto</a:t>
            </a:r>
            <a:r>
              <a:rPr lang="en-US" sz="2400" dirty="0"/>
              <a:t> con metal o </a:t>
            </a:r>
            <a:r>
              <a:rPr lang="en-US" sz="2400" dirty="0" err="1"/>
              <a:t>agua</a:t>
            </a:r>
            <a:endParaRPr lang="en-US" sz="2400" dirty="0"/>
          </a:p>
          <a:p>
            <a:pPr lvl="1"/>
            <a:r>
              <a:rPr lang="en-US" sz="2400" dirty="0" err="1"/>
              <a:t>Deshidratación</a:t>
            </a:r>
            <a:endParaRPr lang="en-US" sz="2400" dirty="0"/>
          </a:p>
          <a:p>
            <a:pPr lvl="1"/>
            <a:r>
              <a:rPr lang="en-US" sz="2400" dirty="0"/>
              <a:t>Diabetes</a:t>
            </a:r>
          </a:p>
          <a:p>
            <a:pPr lvl="1"/>
            <a:r>
              <a:rPr lang="en-US" sz="2400" dirty="0" err="1"/>
              <a:t>Fumar</a:t>
            </a:r>
            <a:endParaRPr lang="en-US" sz="2400" dirty="0"/>
          </a:p>
          <a:p>
            <a:pPr lvl="1"/>
            <a:r>
              <a:rPr lang="en-US" sz="2400" dirty="0" err="1"/>
              <a:t>Abuso</a:t>
            </a:r>
            <a:r>
              <a:rPr lang="en-US" sz="2400" dirty="0"/>
              <a:t> de alcohol</a:t>
            </a:r>
          </a:p>
          <a:p>
            <a:pPr lvl="1"/>
            <a:r>
              <a:rPr lang="en-US" sz="2400" dirty="0" err="1"/>
              <a:t>Medicamentos</a:t>
            </a:r>
            <a:r>
              <a:rPr lang="en-US" sz="2400" dirty="0"/>
              <a:t> </a:t>
            </a:r>
            <a:r>
              <a:rPr lang="en-US" sz="2400" dirty="0" err="1"/>
              <a:t>sedantes</a:t>
            </a:r>
            <a:r>
              <a:rPr lang="en-US" sz="2400" dirty="0"/>
              <a:t> o que </a:t>
            </a:r>
            <a:r>
              <a:rPr lang="en-US" sz="2400" dirty="0" err="1"/>
              <a:t>alteren</a:t>
            </a:r>
            <a:r>
              <a:rPr lang="en-US" sz="2400" dirty="0"/>
              <a:t> </a:t>
            </a:r>
            <a:r>
              <a:rPr lang="en-US" sz="2400" dirty="0" err="1"/>
              <a:t>el</a:t>
            </a:r>
            <a:r>
              <a:rPr lang="en-US" sz="2400" dirty="0"/>
              <a:t> </a:t>
            </a:r>
            <a:r>
              <a:rPr lang="en-US" sz="2400" dirty="0" err="1"/>
              <a:t>juicio</a:t>
            </a:r>
            <a:endParaRPr lang="en-US" sz="2400" dirty="0"/>
          </a:p>
          <a:p>
            <a:pPr lvl="1"/>
            <a:r>
              <a:rPr lang="en-US" sz="2400" dirty="0" err="1"/>
              <a:t>Historial</a:t>
            </a:r>
            <a:r>
              <a:rPr lang="en-US" sz="2400" dirty="0"/>
              <a:t> de </a:t>
            </a:r>
            <a:r>
              <a:rPr lang="en-US" sz="2400" dirty="0" err="1"/>
              <a:t>congelamiento</a:t>
            </a:r>
            <a:r>
              <a:rPr lang="en-US" sz="2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410900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C38D256-5DBE-ED99-7FEA-B1795E880B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El </a:t>
            </a:r>
            <a:r>
              <a:rPr lang="en-US" err="1"/>
              <a:t>congelamiento</a:t>
            </a:r>
            <a:r>
              <a:rPr lang="en-US"/>
              <a:t> - </a:t>
            </a:r>
            <a:r>
              <a:rPr lang="en-US" err="1"/>
              <a:t>Síntomas</a:t>
            </a:r>
            <a:endParaRPr lang="en-US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5646D98-53EA-E9FE-8851-C1813AD6A8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215485"/>
            <a:ext cx="6005513" cy="4225650"/>
          </a:xfrm>
        </p:spPr>
        <p:txBody>
          <a:bodyPr/>
          <a:lstStyle/>
          <a:p>
            <a:r>
              <a:rPr lang="en-US" dirty="0" err="1"/>
              <a:t>Síntomas</a:t>
            </a:r>
            <a:r>
              <a:rPr lang="en-US" dirty="0"/>
              <a:t>:</a:t>
            </a:r>
          </a:p>
          <a:p>
            <a:pPr lvl="1"/>
            <a:r>
              <a:rPr lang="en-US" dirty="0" err="1"/>
              <a:t>Reducción</a:t>
            </a:r>
            <a:r>
              <a:rPr lang="en-US" dirty="0"/>
              <a:t> del </a:t>
            </a:r>
            <a:r>
              <a:rPr lang="en-US" dirty="0" err="1"/>
              <a:t>flujo</a:t>
            </a:r>
            <a:r>
              <a:rPr lang="en-US" dirty="0"/>
              <a:t> </a:t>
            </a:r>
            <a:r>
              <a:rPr lang="en-US" dirty="0" err="1"/>
              <a:t>sanguíneo</a:t>
            </a:r>
            <a:r>
              <a:rPr lang="en-US" dirty="0"/>
              <a:t> a manos y pies</a:t>
            </a:r>
          </a:p>
          <a:p>
            <a:pPr lvl="1"/>
            <a:r>
              <a:rPr lang="en-US" dirty="0" err="1"/>
              <a:t>Entumecimiento</a:t>
            </a:r>
            <a:endParaRPr lang="en-US" dirty="0"/>
          </a:p>
          <a:p>
            <a:pPr lvl="1"/>
            <a:r>
              <a:rPr lang="en-US" dirty="0"/>
              <a:t>Dolor</a:t>
            </a:r>
          </a:p>
          <a:p>
            <a:pPr lvl="1"/>
            <a:r>
              <a:rPr lang="en-US" dirty="0" err="1"/>
              <a:t>Hormigueo</a:t>
            </a:r>
            <a:r>
              <a:rPr lang="en-US" dirty="0"/>
              <a:t> o </a:t>
            </a:r>
            <a:r>
              <a:rPr lang="en-US" dirty="0" err="1"/>
              <a:t>escozor</a:t>
            </a:r>
            <a:endParaRPr lang="en-US" dirty="0"/>
          </a:p>
          <a:p>
            <a:pPr lvl="1"/>
            <a:r>
              <a:rPr lang="en-US" dirty="0" err="1"/>
              <a:t>Piel</a:t>
            </a:r>
            <a:r>
              <a:rPr lang="en-US" dirty="0"/>
              <a:t> </a:t>
            </a:r>
            <a:r>
              <a:rPr lang="en-US" dirty="0" err="1"/>
              <a:t>azulada</a:t>
            </a:r>
            <a:r>
              <a:rPr lang="en-US" dirty="0"/>
              <a:t> o </a:t>
            </a:r>
            <a:r>
              <a:rPr lang="en-US" dirty="0" err="1"/>
              <a:t>pálida</a:t>
            </a:r>
            <a:r>
              <a:rPr lang="en-US" dirty="0"/>
              <a:t> y </a:t>
            </a:r>
            <a:r>
              <a:rPr lang="en-US" dirty="0" err="1"/>
              <a:t>cerosa</a:t>
            </a:r>
            <a:endParaRPr lang="en-US" dirty="0"/>
          </a:p>
        </p:txBody>
      </p:sp>
      <p:pic>
        <p:nvPicPr>
          <p:cNvPr id="5" name="Picture 2" descr="A foot with toes affected by frostbite. &#10;">
            <a:extLst>
              <a:ext uri="{FF2B5EF4-FFF2-40B4-BE49-F238E27FC236}">
                <a16:creationId xmlns:a16="http://schemas.microsoft.com/office/drawing/2014/main" id="{6C4F598F-4E58-530C-BB9B-5B53511437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3600" y="1215483"/>
            <a:ext cx="4394373" cy="329153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6752858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CD61929-7A33-D747-7DA5-73F437A902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El </a:t>
            </a:r>
            <a:r>
              <a:rPr lang="en-US" err="1"/>
              <a:t>congelamiento</a:t>
            </a:r>
            <a:r>
              <a:rPr lang="en-US"/>
              <a:t> - </a:t>
            </a:r>
            <a:r>
              <a:rPr lang="en-US" err="1"/>
              <a:t>Primeros</a:t>
            </a:r>
            <a:r>
              <a:rPr lang="en-US"/>
              <a:t> </a:t>
            </a:r>
            <a:r>
              <a:rPr lang="en-US" err="1"/>
              <a:t>auxilios</a:t>
            </a:r>
            <a:r>
              <a:rPr lang="en-US"/>
              <a:t> </a:t>
            </a:r>
          </a:p>
        </p:txBody>
      </p:sp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3A1A4D0B-FFE5-C216-8E27-E5B0FA29C756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381000" y="1216025"/>
            <a:ext cx="11430000" cy="4224338"/>
          </a:xfrm>
          <a:prstGeom prst="rect">
            <a:avLst/>
          </a:prstGeom>
        </p:spPr>
        <p:txBody>
          <a:bodyPr/>
          <a:lstStyle>
            <a:lvl1pPr marL="257175" indent="-257175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Roboto Regular"/>
                <a:ea typeface="+mn-ea"/>
                <a:cs typeface="Roboto Regular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Roboto Regular"/>
                <a:ea typeface="+mn-ea"/>
                <a:cs typeface="Roboto Regular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Roboto Regular"/>
                <a:ea typeface="+mn-ea"/>
                <a:cs typeface="Roboto Regular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Roboto Regular"/>
                <a:ea typeface="+mn-ea"/>
                <a:cs typeface="Roboto Regular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Roboto Regular"/>
                <a:ea typeface="+mn-ea"/>
                <a:cs typeface="Roboto Regular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dirty="0" err="1"/>
              <a:t>Primeros</a:t>
            </a:r>
            <a:r>
              <a:rPr lang="en-US" sz="2600" dirty="0"/>
              <a:t> </a:t>
            </a:r>
            <a:r>
              <a:rPr lang="en-US" sz="2600" dirty="0" err="1"/>
              <a:t>auxilios</a:t>
            </a:r>
            <a:r>
              <a:rPr lang="en-US" sz="2600" dirty="0"/>
              <a:t>: </a:t>
            </a:r>
          </a:p>
          <a:p>
            <a:pPr lvl="1"/>
            <a:r>
              <a:rPr lang="en-US" sz="2300" dirty="0" err="1"/>
              <a:t>Busque</a:t>
            </a:r>
            <a:r>
              <a:rPr lang="en-US" sz="2300" dirty="0"/>
              <a:t> </a:t>
            </a:r>
            <a:r>
              <a:rPr lang="en-US" sz="2300" dirty="0" err="1"/>
              <a:t>asistencia</a:t>
            </a:r>
            <a:r>
              <a:rPr lang="en-US" sz="2300" dirty="0"/>
              <a:t> </a:t>
            </a:r>
            <a:r>
              <a:rPr lang="en-US" sz="2300" dirty="0" err="1"/>
              <a:t>médica</a:t>
            </a:r>
            <a:r>
              <a:rPr lang="en-US" sz="2300" dirty="0"/>
              <a:t> lo antes </a:t>
            </a:r>
            <a:r>
              <a:rPr lang="en-US" sz="2300" dirty="0" err="1"/>
              <a:t>posible</a:t>
            </a:r>
            <a:r>
              <a:rPr lang="en-US" sz="2300" dirty="0"/>
              <a:t> </a:t>
            </a:r>
          </a:p>
          <a:p>
            <a:pPr lvl="1"/>
            <a:r>
              <a:rPr lang="en-US" sz="2300" dirty="0" err="1"/>
              <a:t>Ingrese</a:t>
            </a:r>
            <a:r>
              <a:rPr lang="en-US" sz="2300" dirty="0"/>
              <a:t> </a:t>
            </a:r>
            <a:r>
              <a:rPr lang="en-US" sz="2300" dirty="0" err="1"/>
              <a:t>en</a:t>
            </a:r>
            <a:r>
              <a:rPr lang="en-US" sz="2300" dirty="0"/>
              <a:t> un </a:t>
            </a:r>
            <a:r>
              <a:rPr lang="en-US" sz="2300" dirty="0" err="1"/>
              <a:t>lugar</a:t>
            </a:r>
            <a:r>
              <a:rPr lang="en-US" sz="2300" dirty="0"/>
              <a:t> </a:t>
            </a:r>
            <a:r>
              <a:rPr lang="en-US" sz="2300" dirty="0" err="1"/>
              <a:t>cálido</a:t>
            </a:r>
            <a:r>
              <a:rPr lang="en-US" sz="2300" dirty="0"/>
              <a:t> tan pronto </a:t>
            </a:r>
            <a:r>
              <a:rPr lang="en-US" sz="2300" dirty="0" err="1"/>
              <a:t>resulte</a:t>
            </a:r>
            <a:r>
              <a:rPr lang="en-US" sz="2300" dirty="0"/>
              <a:t> </a:t>
            </a:r>
            <a:r>
              <a:rPr lang="en-US" sz="2300" dirty="0" err="1"/>
              <a:t>posible</a:t>
            </a:r>
            <a:r>
              <a:rPr lang="en-US" sz="2300" dirty="0"/>
              <a:t>. </a:t>
            </a:r>
          </a:p>
          <a:p>
            <a:pPr lvl="1"/>
            <a:r>
              <a:rPr lang="en-US" sz="2300" dirty="0" err="1"/>
              <a:t>Sustituya</a:t>
            </a:r>
            <a:r>
              <a:rPr lang="en-US" sz="2300" dirty="0"/>
              <a:t> la </a:t>
            </a:r>
            <a:r>
              <a:rPr lang="en-US" sz="2300" dirty="0" err="1"/>
              <a:t>ropa</a:t>
            </a:r>
            <a:r>
              <a:rPr lang="en-US" sz="2300" dirty="0"/>
              <a:t> </a:t>
            </a:r>
            <a:r>
              <a:rPr lang="en-US" sz="2300" dirty="0" err="1"/>
              <a:t>mojada</a:t>
            </a:r>
            <a:r>
              <a:rPr lang="en-US" sz="2300" dirty="0"/>
              <a:t> </a:t>
            </a:r>
            <a:r>
              <a:rPr lang="en-US" sz="2300" dirty="0" err="1"/>
              <a:t>por</a:t>
            </a:r>
            <a:r>
              <a:rPr lang="en-US" sz="2300" dirty="0"/>
              <a:t> </a:t>
            </a:r>
            <a:r>
              <a:rPr lang="en-US" sz="2300" dirty="0" err="1"/>
              <a:t>ropa</a:t>
            </a:r>
            <a:r>
              <a:rPr lang="en-US" sz="2300" dirty="0"/>
              <a:t> </a:t>
            </a:r>
            <a:r>
              <a:rPr lang="en-US" sz="2300" dirty="0" err="1"/>
              <a:t>seca</a:t>
            </a:r>
            <a:endParaRPr lang="en-US" sz="2300" dirty="0"/>
          </a:p>
          <a:p>
            <a:pPr lvl="1"/>
            <a:r>
              <a:rPr lang="en-US" sz="2300" dirty="0"/>
              <a:t>Evite </a:t>
            </a:r>
            <a:r>
              <a:rPr lang="en-US" sz="2300" dirty="0" err="1"/>
              <a:t>rozarse</a:t>
            </a:r>
            <a:r>
              <a:rPr lang="en-US" sz="2300" dirty="0"/>
              <a:t> o </a:t>
            </a:r>
            <a:r>
              <a:rPr lang="en-US" sz="2300" dirty="0" err="1"/>
              <a:t>aplicar</a:t>
            </a:r>
            <a:r>
              <a:rPr lang="en-US" sz="2300" dirty="0"/>
              <a:t> </a:t>
            </a:r>
            <a:r>
              <a:rPr lang="en-US" sz="2300" dirty="0" err="1"/>
              <a:t>presión</a:t>
            </a:r>
            <a:r>
              <a:rPr lang="en-US" sz="2300" dirty="0"/>
              <a:t> </a:t>
            </a:r>
            <a:r>
              <a:rPr lang="en-US" sz="2300" dirty="0" err="1"/>
              <a:t>en</a:t>
            </a:r>
            <a:r>
              <a:rPr lang="en-US" sz="2300" dirty="0"/>
              <a:t> las zonas </a:t>
            </a:r>
            <a:r>
              <a:rPr lang="en-US" sz="2300" dirty="0" err="1"/>
              <a:t>afectadas</a:t>
            </a:r>
            <a:endParaRPr lang="en-US" sz="2300" dirty="0"/>
          </a:p>
          <a:p>
            <a:r>
              <a:rPr lang="en-US" sz="2600" dirty="0"/>
              <a:t>No </a:t>
            </a:r>
            <a:r>
              <a:rPr lang="en-US" sz="2600" dirty="0" err="1"/>
              <a:t>camine</a:t>
            </a:r>
            <a:r>
              <a:rPr lang="en-US" sz="2600" dirty="0"/>
              <a:t> </a:t>
            </a:r>
            <a:r>
              <a:rPr lang="en-US" sz="2600" dirty="0" err="1"/>
              <a:t>sobre</a:t>
            </a:r>
            <a:r>
              <a:rPr lang="en-US" sz="2600" dirty="0"/>
              <a:t> </a:t>
            </a:r>
            <a:r>
              <a:rPr lang="en-US" sz="2600" dirty="0" err="1"/>
              <a:t>los</a:t>
            </a:r>
            <a:r>
              <a:rPr lang="en-US" sz="2600" dirty="0"/>
              <a:t> </a:t>
            </a:r>
            <a:r>
              <a:rPr lang="en-US" sz="2600" dirty="0" err="1"/>
              <a:t>dedos</a:t>
            </a:r>
            <a:r>
              <a:rPr lang="en-US" sz="2600" dirty="0"/>
              <a:t> o pies </a:t>
            </a:r>
            <a:r>
              <a:rPr lang="en-US" sz="2600" dirty="0" err="1"/>
              <a:t>congelados</a:t>
            </a:r>
            <a:endParaRPr lang="en-US" sz="2600" dirty="0"/>
          </a:p>
          <a:p>
            <a:r>
              <a:rPr lang="en-US" sz="2600" dirty="0"/>
              <a:t>No </a:t>
            </a:r>
            <a:r>
              <a:rPr lang="en-US" sz="2600" dirty="0" err="1"/>
              <a:t>masajee</a:t>
            </a:r>
            <a:r>
              <a:rPr lang="en-US" sz="2600" dirty="0"/>
              <a:t> la zona </a:t>
            </a:r>
            <a:r>
              <a:rPr lang="en-US" sz="2600" dirty="0" err="1"/>
              <a:t>congelada</a:t>
            </a:r>
            <a:endParaRPr lang="en-US" sz="2600" dirty="0"/>
          </a:p>
          <a:p>
            <a:pPr lvl="1"/>
            <a:r>
              <a:rPr lang="en-US" sz="2300" dirty="0" err="1"/>
              <a:t>Cubra</a:t>
            </a:r>
            <a:r>
              <a:rPr lang="en-US" sz="2300" dirty="0"/>
              <a:t> sin </a:t>
            </a:r>
            <a:r>
              <a:rPr lang="en-US" sz="2300" dirty="0" err="1"/>
              <a:t>apretar</a:t>
            </a:r>
            <a:r>
              <a:rPr lang="en-US" sz="2300" dirty="0"/>
              <a:t> y </a:t>
            </a:r>
            <a:r>
              <a:rPr lang="en-US" sz="2300" dirty="0" err="1"/>
              <a:t>proteja</a:t>
            </a:r>
            <a:r>
              <a:rPr lang="en-US" sz="2300" dirty="0"/>
              <a:t> </a:t>
            </a:r>
            <a:r>
              <a:rPr lang="en-US" sz="2300" dirty="0" err="1"/>
              <a:t>el</a:t>
            </a:r>
            <a:r>
              <a:rPr lang="en-US" sz="2300" dirty="0"/>
              <a:t> </a:t>
            </a:r>
            <a:r>
              <a:rPr lang="en-US" sz="2300" dirty="0" err="1"/>
              <a:t>área</a:t>
            </a:r>
            <a:r>
              <a:rPr lang="en-US" sz="2300" dirty="0"/>
              <a:t> del </a:t>
            </a:r>
            <a:r>
              <a:rPr lang="en-US" sz="2300" dirty="0" err="1"/>
              <a:t>contacto</a:t>
            </a:r>
            <a:endParaRPr lang="en-US" sz="2300" dirty="0"/>
          </a:p>
          <a:p>
            <a:pPr lvl="1"/>
            <a:r>
              <a:rPr lang="en-US" sz="2300" dirty="0" err="1"/>
              <a:t>Dé</a:t>
            </a:r>
            <a:r>
              <a:rPr lang="en-US" sz="2300" dirty="0"/>
              <a:t> </a:t>
            </a:r>
            <a:r>
              <a:rPr lang="en-US" sz="2300" dirty="0" err="1"/>
              <a:t>bebidas</a:t>
            </a:r>
            <a:r>
              <a:rPr lang="en-US" sz="2300" dirty="0"/>
              <a:t> calientes y </a:t>
            </a:r>
            <a:r>
              <a:rPr lang="en-US" sz="2300" dirty="0" err="1"/>
              <a:t>azucaradas</a:t>
            </a:r>
            <a:r>
              <a:rPr lang="en-US" sz="2300" dirty="0"/>
              <a:t> </a:t>
            </a:r>
            <a:r>
              <a:rPr lang="en-US" sz="2300" dirty="0" err="1"/>
              <a:t>si</a:t>
            </a:r>
            <a:r>
              <a:rPr lang="en-US" sz="2300" dirty="0"/>
              <a:t> </a:t>
            </a:r>
            <a:r>
              <a:rPr lang="en-US" sz="2300" dirty="0" err="1"/>
              <a:t>está</a:t>
            </a:r>
            <a:r>
              <a:rPr lang="en-US" sz="2300" dirty="0"/>
              <a:t> </a:t>
            </a:r>
            <a:r>
              <a:rPr lang="en-US" sz="2300" dirty="0" err="1"/>
              <a:t>despierto</a:t>
            </a:r>
            <a:r>
              <a:rPr lang="en-US" sz="2300" dirty="0"/>
              <a:t>  </a:t>
            </a:r>
          </a:p>
          <a:p>
            <a:pPr lvl="1"/>
            <a:r>
              <a:rPr lang="en-US" sz="2300" dirty="0"/>
              <a:t>NO </a:t>
            </a:r>
            <a:r>
              <a:rPr lang="en-US" sz="2300" dirty="0" err="1"/>
              <a:t>utilice</a:t>
            </a:r>
            <a:r>
              <a:rPr lang="en-US" sz="2300" dirty="0"/>
              <a:t> </a:t>
            </a:r>
            <a:r>
              <a:rPr lang="en-US" sz="2300" dirty="0" err="1"/>
              <a:t>almohadillas</a:t>
            </a:r>
            <a:r>
              <a:rPr lang="en-US" sz="2300" dirty="0"/>
              <a:t> </a:t>
            </a:r>
            <a:r>
              <a:rPr lang="en-US" sz="2300" dirty="0" err="1"/>
              <a:t>térmicas</a:t>
            </a:r>
            <a:r>
              <a:rPr lang="en-US" sz="2300" dirty="0"/>
              <a:t>, chimeneas </a:t>
            </a:r>
            <a:r>
              <a:rPr lang="en-US" sz="2300" dirty="0" err="1"/>
              <a:t>ni</a:t>
            </a:r>
            <a:r>
              <a:rPr lang="en-US" sz="2300" dirty="0"/>
              <a:t> </a:t>
            </a:r>
            <a:r>
              <a:rPr lang="en-US" sz="2300" dirty="0" err="1"/>
              <a:t>radiadores</a:t>
            </a:r>
            <a:r>
              <a:rPr lang="en-US" sz="2300" dirty="0"/>
              <a:t> </a:t>
            </a:r>
          </a:p>
          <a:p>
            <a:pPr lvl="1"/>
            <a:r>
              <a:rPr lang="en-US" sz="2300" dirty="0"/>
              <a:t>NO </a:t>
            </a:r>
            <a:r>
              <a:rPr lang="en-US" sz="2300" dirty="0" err="1"/>
              <a:t>aplique</a:t>
            </a:r>
            <a:r>
              <a:rPr lang="en-US" sz="2300" dirty="0"/>
              <a:t> </a:t>
            </a:r>
            <a:r>
              <a:rPr lang="en-US" sz="2300" dirty="0" err="1"/>
              <a:t>nieve</a:t>
            </a:r>
            <a:r>
              <a:rPr lang="en-US" sz="2300" dirty="0"/>
              <a:t> </a:t>
            </a:r>
            <a:r>
              <a:rPr lang="en-US" sz="2300" dirty="0" err="1"/>
              <a:t>ni</a:t>
            </a:r>
            <a:r>
              <a:rPr lang="en-US" sz="2300" dirty="0"/>
              <a:t> </a:t>
            </a:r>
            <a:r>
              <a:rPr lang="en-US" sz="2300" dirty="0" err="1"/>
              <a:t>agua</a:t>
            </a:r>
            <a:endParaRPr lang="en-US" sz="2300" dirty="0"/>
          </a:p>
        </p:txBody>
      </p:sp>
    </p:spTree>
    <p:extLst>
      <p:ext uri="{BB962C8B-B14F-4D97-AF65-F5344CB8AC3E}">
        <p14:creationId xmlns:p14="http://schemas.microsoft.com/office/powerpoint/2010/main" val="3937659038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F82026B-EAD8-297C-2764-8CCCBC2E9E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Informe de un </a:t>
            </a:r>
            <a:r>
              <a:rPr lang="en-US" err="1"/>
              <a:t>caso</a:t>
            </a:r>
            <a:r>
              <a:rPr lang="en-US"/>
              <a:t>: </a:t>
            </a:r>
            <a:r>
              <a:rPr lang="en-US" err="1"/>
              <a:t>Congelamiento</a:t>
            </a:r>
            <a:endParaRPr lang="en-US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1893E45-2685-BC2F-F68C-8BCCA536A0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215485"/>
            <a:ext cx="11430000" cy="4225650"/>
          </a:xfrm>
        </p:spPr>
        <p:txBody>
          <a:bodyPr/>
          <a:lstStyle/>
          <a:p>
            <a:pPr marL="0" indent="0" algn="just">
              <a:buNone/>
            </a:pPr>
            <a:r>
              <a:rPr lang="en-US" sz="2800" b="0" i="0" u="none" strike="noStrike" baseline="0" dirty="0" err="1"/>
              <a:t>En</a:t>
            </a:r>
            <a:r>
              <a:rPr lang="en-US" sz="2800" b="0" i="0" u="none" strike="noStrike" baseline="0" dirty="0"/>
              <a:t> </a:t>
            </a:r>
            <a:r>
              <a:rPr lang="en-US" sz="2800" b="0" i="0" u="none" strike="noStrike" baseline="0" dirty="0" err="1"/>
              <a:t>el</a:t>
            </a:r>
            <a:r>
              <a:rPr lang="en-US" sz="2800" b="0" i="0" u="none" strike="noStrike" baseline="0" dirty="0"/>
              <a:t> </a:t>
            </a:r>
            <a:r>
              <a:rPr lang="en-US" sz="2800" b="0" i="0" u="none" strike="noStrike" baseline="0" dirty="0" err="1"/>
              <a:t>invierno</a:t>
            </a:r>
            <a:r>
              <a:rPr lang="en-US" sz="2800" b="0" i="0" u="none" strike="noStrike" baseline="0" dirty="0"/>
              <a:t> de 2009, un </a:t>
            </a:r>
            <a:r>
              <a:rPr lang="en-US" sz="2800" b="0" i="0" u="none" strike="noStrike" baseline="0" dirty="0" err="1"/>
              <a:t>camionero</a:t>
            </a:r>
            <a:r>
              <a:rPr lang="en-US" sz="2800" b="0" i="0" u="none" strike="noStrike" baseline="0" dirty="0"/>
              <a:t> de 56 </a:t>
            </a:r>
            <a:r>
              <a:rPr lang="en-US" sz="2800" b="0" i="0" u="none" strike="noStrike" baseline="0" dirty="0" err="1"/>
              <a:t>años</a:t>
            </a:r>
            <a:r>
              <a:rPr lang="en-US" sz="2800" b="0" i="0" u="none" strike="noStrike" baseline="0" dirty="0"/>
              <a:t> </a:t>
            </a:r>
            <a:r>
              <a:rPr lang="en-US" sz="2800" b="0" i="0" u="none" strike="noStrike" baseline="0" dirty="0" err="1"/>
              <a:t>acudió</a:t>
            </a:r>
            <a:r>
              <a:rPr lang="en-US" sz="2800" b="0" i="0" u="none" strike="noStrike" baseline="0" dirty="0"/>
              <a:t> a la </a:t>
            </a:r>
            <a:r>
              <a:rPr lang="en-US" sz="2800" b="0" i="0" u="none" strike="noStrike" baseline="0" dirty="0" err="1"/>
              <a:t>sala</a:t>
            </a:r>
            <a:r>
              <a:rPr lang="en-US" sz="2800" b="0" i="0" u="none" strike="noStrike" baseline="0" dirty="0"/>
              <a:t> de </a:t>
            </a:r>
            <a:r>
              <a:rPr lang="en-US" sz="2800" b="0" i="0" u="none" strike="noStrike" baseline="0" dirty="0" err="1"/>
              <a:t>emergencias</a:t>
            </a:r>
            <a:r>
              <a:rPr lang="en-US" sz="2800" b="0" i="0" u="none" strike="noStrike" baseline="0" dirty="0"/>
              <a:t> </a:t>
            </a:r>
            <a:r>
              <a:rPr lang="en-US" sz="2800" b="0" i="0" u="none" strike="noStrike" baseline="0" dirty="0" err="1"/>
              <a:t>en</a:t>
            </a:r>
            <a:r>
              <a:rPr lang="en-US" sz="2800" b="0" i="0" u="none" strike="noStrike" baseline="0" dirty="0"/>
              <a:t> </a:t>
            </a:r>
            <a:r>
              <a:rPr lang="en-US" sz="2800" b="0" i="0" u="none" strike="noStrike" baseline="0" dirty="0" err="1"/>
              <a:t>busca</a:t>
            </a:r>
            <a:r>
              <a:rPr lang="en-US" sz="2800" b="0" i="0" u="none" strike="noStrike" baseline="0" dirty="0"/>
              <a:t> de </a:t>
            </a:r>
            <a:r>
              <a:rPr lang="en-US" sz="2800" b="0" i="0" u="none" strike="noStrike" baseline="0" dirty="0" err="1"/>
              <a:t>atención</a:t>
            </a:r>
            <a:r>
              <a:rPr lang="en-US" sz="2800" b="0" i="0" u="none" strike="noStrike" baseline="0" dirty="0"/>
              <a:t> </a:t>
            </a:r>
            <a:r>
              <a:rPr lang="en-US" sz="2800" b="0" i="0" u="none" strike="noStrike" baseline="0" dirty="0" err="1"/>
              <a:t>médica</a:t>
            </a:r>
            <a:r>
              <a:rPr lang="en-US" sz="2800" b="0" i="0" u="none" strike="noStrike" baseline="0" dirty="0"/>
              <a:t> [</a:t>
            </a:r>
            <a:r>
              <a:rPr lang="en-US" sz="2800" b="0" i="0" u="none" strike="noStrike" baseline="0" dirty="0" err="1"/>
              <a:t>Registro</a:t>
            </a:r>
            <a:r>
              <a:rPr lang="en-US" sz="2800" b="0" i="0" u="none" strike="noStrike" baseline="0" dirty="0"/>
              <a:t> de </a:t>
            </a:r>
            <a:r>
              <a:rPr lang="en-US" sz="2800" b="0" i="0" u="none" strike="noStrike" baseline="0" dirty="0" err="1"/>
              <a:t>Traumatismos</a:t>
            </a:r>
            <a:r>
              <a:rPr lang="en-US" sz="2800" b="0" i="0" u="none" strike="noStrike" baseline="0" dirty="0"/>
              <a:t> de Alaska]. </a:t>
            </a:r>
            <a:r>
              <a:rPr lang="en-US" sz="2800" b="0" i="0" u="none" strike="noStrike" baseline="0" dirty="0" err="1"/>
              <a:t>Había</a:t>
            </a:r>
            <a:r>
              <a:rPr lang="en-US" sz="2800" b="0" i="0" u="none" strike="noStrike" baseline="0" dirty="0"/>
              <a:t> </a:t>
            </a:r>
            <a:r>
              <a:rPr lang="en-US" sz="2800" b="0" i="0" u="none" strike="noStrike" baseline="0" dirty="0" err="1"/>
              <a:t>llegado</a:t>
            </a:r>
            <a:r>
              <a:rPr lang="en-US" sz="2800" b="0" i="0" u="none" strike="noStrike" baseline="0" dirty="0"/>
              <a:t> a Alaska </a:t>
            </a:r>
            <a:r>
              <a:rPr lang="en-US" sz="2800" b="0" i="0" u="none" strike="noStrike" baseline="0" dirty="0" err="1"/>
              <a:t>tras</a:t>
            </a:r>
            <a:r>
              <a:rPr lang="en-US" sz="2800" b="0" i="0" u="none" strike="noStrike" baseline="0" dirty="0"/>
              <a:t> un largo </a:t>
            </a:r>
            <a:r>
              <a:rPr lang="en-US" sz="2800" b="0" i="0" u="none" strike="noStrike" baseline="0" dirty="0" err="1"/>
              <a:t>viaje</a:t>
            </a:r>
            <a:r>
              <a:rPr lang="en-US" sz="2800" b="0" i="0" u="none" strike="noStrike" baseline="0" dirty="0"/>
              <a:t> </a:t>
            </a:r>
            <a:r>
              <a:rPr lang="en-US" sz="2800" b="0" i="0" u="none" strike="noStrike" baseline="0" dirty="0" err="1"/>
              <a:t>por</a:t>
            </a:r>
            <a:r>
              <a:rPr lang="en-US" sz="2800" b="0" i="0" u="none" strike="noStrike" baseline="0" dirty="0"/>
              <a:t> </a:t>
            </a:r>
            <a:r>
              <a:rPr lang="en-US" sz="2800" b="0" i="0" u="none" strike="noStrike" baseline="0" dirty="0" err="1"/>
              <a:t>Canadá</a:t>
            </a:r>
            <a:r>
              <a:rPr lang="en-US" sz="2800" b="0" i="0" u="none" strike="noStrike" baseline="0" dirty="0"/>
              <a:t>. </a:t>
            </a:r>
          </a:p>
          <a:p>
            <a:pPr marL="0" indent="0" algn="just">
              <a:buNone/>
            </a:pPr>
            <a:endParaRPr lang="en-US" sz="2800" b="0" i="0" u="none" strike="noStrike" baseline="0" dirty="0"/>
          </a:p>
          <a:p>
            <a:pPr marL="0" indent="0" algn="just">
              <a:buNone/>
            </a:pPr>
            <a:r>
              <a:rPr lang="en-US" sz="2800" b="0" i="0" u="none" strike="noStrike" baseline="0" dirty="0"/>
              <a:t>A lo largo de </a:t>
            </a:r>
            <a:r>
              <a:rPr lang="en-US" sz="2800" b="0" i="0" u="none" strike="noStrike" baseline="0" dirty="0" err="1"/>
              <a:t>su</a:t>
            </a:r>
            <a:r>
              <a:rPr lang="en-US" sz="2800" b="0" i="0" u="none" strike="noStrike" baseline="0" dirty="0"/>
              <a:t> </a:t>
            </a:r>
            <a:r>
              <a:rPr lang="en-US" sz="2800" b="0" i="0" u="none" strike="noStrike" baseline="0" dirty="0" err="1"/>
              <a:t>ruta</a:t>
            </a:r>
            <a:r>
              <a:rPr lang="en-US" sz="2800" b="0" i="0" u="none" strike="noStrike" baseline="0" dirty="0"/>
              <a:t>, se </a:t>
            </a:r>
            <a:r>
              <a:rPr lang="en-US" sz="2800" b="0" i="0" u="none" strike="noStrike" baseline="0" dirty="0" err="1"/>
              <a:t>detuvo</a:t>
            </a:r>
            <a:r>
              <a:rPr lang="en-US" sz="2800" b="0" i="0" u="none" strike="noStrike" baseline="0" dirty="0"/>
              <a:t> para </a:t>
            </a:r>
            <a:r>
              <a:rPr lang="en-US" sz="2800" b="0" i="0" u="none" strike="noStrike" baseline="0" dirty="0" err="1"/>
              <a:t>cambiar</a:t>
            </a:r>
            <a:r>
              <a:rPr lang="en-US" sz="2800" b="0" i="0" u="none" strike="noStrike" baseline="0" dirty="0"/>
              <a:t> un </a:t>
            </a:r>
            <a:r>
              <a:rPr lang="en-US" sz="2800" b="0" i="0" u="none" strike="noStrike" baseline="0" dirty="0" err="1"/>
              <a:t>filtro</a:t>
            </a:r>
            <a:r>
              <a:rPr lang="en-US" sz="2800" b="0" i="0" u="none" strike="noStrike" baseline="0" dirty="0"/>
              <a:t> de combustible. Sin </a:t>
            </a:r>
            <a:r>
              <a:rPr lang="en-US" sz="2800" b="0" i="0" u="none" strike="noStrike" baseline="0" dirty="0" err="1"/>
              <a:t>querer</a:t>
            </a:r>
            <a:r>
              <a:rPr lang="en-US" sz="2800" b="0" i="0" u="none" strike="noStrike" baseline="0" dirty="0"/>
              <a:t>, </a:t>
            </a:r>
            <a:r>
              <a:rPr lang="en-US" sz="2800" b="0" i="0" u="none" strike="noStrike" baseline="0" dirty="0" err="1"/>
              <a:t>derramó</a:t>
            </a:r>
            <a:r>
              <a:rPr lang="en-US" sz="2800" b="0" i="0" u="none" strike="noStrike" baseline="0" dirty="0"/>
              <a:t> diesel </a:t>
            </a:r>
            <a:r>
              <a:rPr lang="en-US" sz="2800" b="0" i="0" u="none" strike="noStrike" baseline="0" dirty="0" err="1"/>
              <a:t>sobre</a:t>
            </a:r>
            <a:r>
              <a:rPr lang="en-US" sz="2800" b="0" i="0" u="none" strike="noStrike" baseline="0" dirty="0"/>
              <a:t> sus </a:t>
            </a:r>
            <a:r>
              <a:rPr lang="en-US" sz="2800" b="0" i="0" u="none" strike="noStrike" baseline="0" dirty="0" err="1"/>
              <a:t>guantes</a:t>
            </a:r>
            <a:r>
              <a:rPr lang="en-US" sz="2800" b="0" i="0" u="none" strike="noStrike" baseline="0" dirty="0"/>
              <a:t>, que se le </a:t>
            </a:r>
            <a:r>
              <a:rPr lang="en-US" sz="2800" b="0" i="0" u="none" strike="noStrike" baseline="0" dirty="0" err="1"/>
              <a:t>congelaron</a:t>
            </a:r>
            <a:r>
              <a:rPr lang="en-US" sz="2800" b="0" i="0" u="none" strike="noStrike" baseline="0" dirty="0"/>
              <a:t> </a:t>
            </a:r>
            <a:r>
              <a:rPr lang="en-US" sz="2800" b="0" i="0" u="none" strike="noStrike" baseline="0" dirty="0" err="1"/>
              <a:t>en</a:t>
            </a:r>
            <a:r>
              <a:rPr lang="en-US" sz="2800" b="0" i="0" u="none" strike="noStrike" baseline="0" dirty="0"/>
              <a:t> las manos </a:t>
            </a:r>
            <a:r>
              <a:rPr lang="en-US" sz="2800" b="0" i="0" u="none" strike="noStrike" baseline="0" dirty="0" err="1"/>
              <a:t>mientras</a:t>
            </a:r>
            <a:r>
              <a:rPr lang="en-US" sz="2800" b="0" i="0" u="none" strike="noStrike" baseline="0" dirty="0"/>
              <a:t> </a:t>
            </a:r>
            <a:r>
              <a:rPr lang="en-US" sz="2800" b="0" i="0" u="none" strike="noStrike" baseline="0" dirty="0" err="1"/>
              <a:t>trabajaba</a:t>
            </a:r>
            <a:r>
              <a:rPr lang="en-US" sz="2800" b="0" i="0" u="none" strike="noStrike" baseline="0" dirty="0"/>
              <a:t> al </a:t>
            </a:r>
            <a:r>
              <a:rPr lang="en-US" sz="2800" b="0" i="0" u="none" strike="noStrike" baseline="0" dirty="0" err="1"/>
              <a:t>aire</a:t>
            </a:r>
            <a:r>
              <a:rPr lang="en-US" sz="2800" b="0" i="0" u="none" strike="noStrike" baseline="0" dirty="0"/>
              <a:t> libre junto a la </a:t>
            </a:r>
            <a:r>
              <a:rPr lang="en-US" sz="2800" b="0" i="0" u="none" strike="noStrike" baseline="0" dirty="0" err="1"/>
              <a:t>carretera</a:t>
            </a:r>
            <a:r>
              <a:rPr lang="en-US" sz="2800" b="0" i="0" u="none" strike="noStrike" baseline="0" dirty="0"/>
              <a:t>. </a:t>
            </a:r>
            <a:r>
              <a:rPr lang="en-US" sz="2800" b="0" i="0" u="none" strike="noStrike" baseline="0" dirty="0" err="1"/>
              <a:t>Tras</a:t>
            </a:r>
            <a:r>
              <a:rPr lang="en-US" sz="2800" b="0" i="0" u="none" strike="noStrike" baseline="0" dirty="0"/>
              <a:t> </a:t>
            </a:r>
            <a:r>
              <a:rPr lang="en-US" sz="2800" b="0" i="0" u="none" strike="noStrike" baseline="0" dirty="0" err="1"/>
              <a:t>llegar</a:t>
            </a:r>
            <a:r>
              <a:rPr lang="en-US" sz="2800" b="0" i="0" u="none" strike="noStrike" baseline="0" dirty="0"/>
              <a:t> a </a:t>
            </a:r>
            <a:r>
              <a:rPr lang="en-US" sz="2800" b="0" i="0" u="none" strike="noStrike" baseline="0" dirty="0" err="1"/>
              <a:t>su</a:t>
            </a:r>
            <a:r>
              <a:rPr lang="en-US" sz="2800" b="0" i="0" u="none" strike="noStrike" baseline="0" dirty="0"/>
              <a:t> </a:t>
            </a:r>
            <a:r>
              <a:rPr lang="en-US" sz="2800" b="0" i="0" u="none" strike="noStrike" baseline="0" dirty="0" err="1"/>
              <a:t>destino</a:t>
            </a:r>
            <a:r>
              <a:rPr lang="en-US" sz="2800" b="0" i="0" u="none" strike="noStrike" baseline="0" dirty="0"/>
              <a:t>, </a:t>
            </a:r>
            <a:r>
              <a:rPr lang="en-US" sz="2800" b="0" i="0" u="none" strike="noStrike" baseline="0" dirty="0" err="1"/>
              <a:t>tuvo</a:t>
            </a:r>
            <a:r>
              <a:rPr lang="en-US" sz="2800" b="0" i="0" u="none" strike="noStrike" baseline="0" dirty="0"/>
              <a:t> que pasar </a:t>
            </a:r>
            <a:r>
              <a:rPr lang="en-US" sz="2800" b="0" i="0" u="none" strike="noStrike" baseline="0" dirty="0" err="1"/>
              <a:t>una</a:t>
            </a:r>
            <a:r>
              <a:rPr lang="en-US" sz="2800" b="0" i="0" u="none" strike="noStrike" baseline="0" dirty="0"/>
              <a:t> </a:t>
            </a:r>
            <a:r>
              <a:rPr lang="en-US" sz="2800" b="0" i="0" u="none" strike="noStrike" baseline="0" dirty="0" err="1"/>
              <a:t>noche</a:t>
            </a:r>
            <a:r>
              <a:rPr lang="en-US" sz="2800" b="0" i="0" u="none" strike="noStrike" baseline="0" dirty="0"/>
              <a:t> </a:t>
            </a:r>
            <a:r>
              <a:rPr lang="en-US" sz="2800" b="0" i="0" u="none" strike="noStrike" baseline="0" dirty="0" err="1"/>
              <a:t>en</a:t>
            </a:r>
            <a:r>
              <a:rPr lang="en-US" sz="2800" b="0" i="0" u="none" strike="noStrike" baseline="0" dirty="0"/>
              <a:t> </a:t>
            </a:r>
            <a:r>
              <a:rPr lang="en-US" sz="2800" b="0" i="0" u="none" strike="noStrike" baseline="0" dirty="0" err="1"/>
              <a:t>el</a:t>
            </a:r>
            <a:r>
              <a:rPr lang="en-US" sz="2800" b="0" i="0" u="none" strike="noStrike" baseline="0" dirty="0"/>
              <a:t> hospital recibiendo </a:t>
            </a:r>
            <a:r>
              <a:rPr lang="en-US" sz="2800" b="0" i="0" u="none" strike="noStrike" baseline="0" dirty="0" err="1"/>
              <a:t>tratamiento</a:t>
            </a:r>
            <a:r>
              <a:rPr lang="en-US" sz="2800" b="0" i="0" u="none" strike="noStrike" baseline="0" dirty="0"/>
              <a:t> para sus manos </a:t>
            </a:r>
            <a:r>
              <a:rPr lang="en-US" sz="2800" b="0" i="0" u="none" strike="noStrike" baseline="0" dirty="0" err="1"/>
              <a:t>congeladas</a:t>
            </a:r>
            <a:r>
              <a:rPr lang="en-US" sz="2800" b="0" i="0" u="none" strike="noStrike" baseline="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438545509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158A7B1-1521-943B-422D-A4037ECC7B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Pie de </a:t>
            </a:r>
            <a:r>
              <a:rPr lang="en-US" err="1"/>
              <a:t>trinchera</a:t>
            </a:r>
            <a:r>
              <a:rPr lang="en-US"/>
              <a:t> (</a:t>
            </a:r>
            <a:r>
              <a:rPr lang="en-US" err="1"/>
              <a:t>síndrome</a:t>
            </a:r>
            <a:r>
              <a:rPr lang="en-US"/>
              <a:t> de pie de </a:t>
            </a:r>
            <a:r>
              <a:rPr lang="en-US" err="1"/>
              <a:t>inmersión</a:t>
            </a:r>
            <a:r>
              <a:rPr lang="en-US"/>
              <a:t>) 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0C3D788-32F6-4943-B7E9-84EC149828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215485"/>
            <a:ext cx="8118423" cy="4225650"/>
          </a:xfrm>
        </p:spPr>
        <p:txBody>
          <a:bodyPr/>
          <a:lstStyle/>
          <a:p>
            <a:r>
              <a:rPr lang="en-US" dirty="0" err="1"/>
              <a:t>Daños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los</a:t>
            </a:r>
            <a:r>
              <a:rPr lang="en-US" dirty="0"/>
              <a:t> pies </a:t>
            </a:r>
            <a:r>
              <a:rPr lang="en-US" dirty="0" err="1"/>
              <a:t>por</a:t>
            </a:r>
            <a:r>
              <a:rPr lang="en-US" dirty="0"/>
              <a:t> la </a:t>
            </a:r>
            <a:r>
              <a:rPr lang="en-US" dirty="0" err="1"/>
              <a:t>exposición</a:t>
            </a:r>
            <a:r>
              <a:rPr lang="en-US" dirty="0"/>
              <a:t> </a:t>
            </a:r>
            <a:r>
              <a:rPr lang="en-US" dirty="0" err="1"/>
              <a:t>prolongada</a:t>
            </a:r>
            <a:r>
              <a:rPr lang="en-US" dirty="0"/>
              <a:t> a </a:t>
            </a:r>
            <a:r>
              <a:rPr lang="en-US" dirty="0" err="1"/>
              <a:t>condiciones</a:t>
            </a:r>
            <a:r>
              <a:rPr lang="en-US" dirty="0"/>
              <a:t> </a:t>
            </a:r>
            <a:r>
              <a:rPr lang="en-US" dirty="0" err="1"/>
              <a:t>húmedas</a:t>
            </a:r>
            <a:r>
              <a:rPr lang="en-US" dirty="0"/>
              <a:t> y </a:t>
            </a:r>
            <a:r>
              <a:rPr lang="en-US" dirty="0" err="1"/>
              <a:t>frías</a:t>
            </a:r>
            <a:endParaRPr lang="en-US" dirty="0"/>
          </a:p>
          <a:p>
            <a:r>
              <a:rPr lang="en-US" dirty="0" err="1"/>
              <a:t>Ocurre</a:t>
            </a:r>
            <a:r>
              <a:rPr lang="en-US" dirty="0"/>
              <a:t> </a:t>
            </a:r>
            <a:r>
              <a:rPr lang="en-US" dirty="0" err="1"/>
              <a:t>porque</a:t>
            </a:r>
            <a:r>
              <a:rPr lang="en-US" dirty="0"/>
              <a:t> </a:t>
            </a:r>
            <a:r>
              <a:rPr lang="en-US" dirty="0" err="1"/>
              <a:t>los</a:t>
            </a:r>
            <a:r>
              <a:rPr lang="en-US" dirty="0"/>
              <a:t> pies </a:t>
            </a:r>
            <a:r>
              <a:rPr lang="en-US" dirty="0" err="1"/>
              <a:t>mojados</a:t>
            </a:r>
            <a:r>
              <a:rPr lang="en-US" dirty="0"/>
              <a:t> </a:t>
            </a:r>
            <a:r>
              <a:rPr lang="en-US" dirty="0" err="1"/>
              <a:t>pierden</a:t>
            </a:r>
            <a:r>
              <a:rPr lang="en-US" dirty="0"/>
              <a:t> </a:t>
            </a:r>
            <a:r>
              <a:rPr lang="en-US" dirty="0" err="1"/>
              <a:t>calor</a:t>
            </a:r>
            <a:r>
              <a:rPr lang="en-US" dirty="0"/>
              <a:t> 25 </a:t>
            </a:r>
            <a:r>
              <a:rPr lang="en-US" dirty="0" err="1"/>
              <a:t>veces</a:t>
            </a:r>
            <a:r>
              <a:rPr lang="en-US" dirty="0"/>
              <a:t> </a:t>
            </a:r>
            <a:r>
              <a:rPr lang="en-US" dirty="0" err="1"/>
              <a:t>más</a:t>
            </a:r>
            <a:r>
              <a:rPr lang="en-US" dirty="0"/>
              <a:t> </a:t>
            </a:r>
            <a:r>
              <a:rPr lang="en-US" dirty="0" err="1"/>
              <a:t>rápido</a:t>
            </a:r>
            <a:r>
              <a:rPr lang="en-US" dirty="0"/>
              <a:t> que </a:t>
            </a:r>
            <a:r>
              <a:rPr lang="en-US" dirty="0" err="1"/>
              <a:t>los</a:t>
            </a:r>
            <a:r>
              <a:rPr lang="en-US" dirty="0"/>
              <a:t> pies </a:t>
            </a:r>
            <a:r>
              <a:rPr lang="en-US" dirty="0" err="1"/>
              <a:t>secos</a:t>
            </a:r>
            <a:endParaRPr lang="en-US" dirty="0"/>
          </a:p>
          <a:p>
            <a:r>
              <a:rPr lang="en-US" dirty="0"/>
              <a:t>Para </a:t>
            </a:r>
            <a:r>
              <a:rPr lang="en-US" dirty="0" err="1"/>
              <a:t>evitar</a:t>
            </a:r>
            <a:r>
              <a:rPr lang="en-US" dirty="0"/>
              <a:t> la </a:t>
            </a:r>
            <a:r>
              <a:rPr lang="en-US" dirty="0" err="1"/>
              <a:t>pérdida</a:t>
            </a:r>
            <a:r>
              <a:rPr lang="en-US" dirty="0"/>
              <a:t> de </a:t>
            </a:r>
            <a:r>
              <a:rPr lang="en-US" dirty="0" err="1"/>
              <a:t>calor</a:t>
            </a:r>
            <a:r>
              <a:rPr lang="en-US" dirty="0"/>
              <a:t>,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cuerpo</a:t>
            </a:r>
            <a:r>
              <a:rPr lang="en-US" dirty="0"/>
              <a:t> </a:t>
            </a:r>
            <a:r>
              <a:rPr lang="en-US" dirty="0" err="1"/>
              <a:t>constriñe</a:t>
            </a:r>
            <a:r>
              <a:rPr lang="en-US" dirty="0"/>
              <a:t>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vasos</a:t>
            </a:r>
            <a:r>
              <a:rPr lang="en-US" dirty="0"/>
              <a:t> </a:t>
            </a:r>
            <a:r>
              <a:rPr lang="en-US" dirty="0" err="1"/>
              <a:t>sanguíneos</a:t>
            </a:r>
            <a:r>
              <a:rPr lang="en-US" dirty="0"/>
              <a:t> de </a:t>
            </a:r>
            <a:r>
              <a:rPr lang="en-US" dirty="0" err="1"/>
              <a:t>los</a:t>
            </a:r>
            <a:r>
              <a:rPr lang="en-US" dirty="0"/>
              <a:t> pies y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tejido</a:t>
            </a:r>
            <a:r>
              <a:rPr lang="en-US" dirty="0"/>
              <a:t> </a:t>
            </a:r>
            <a:r>
              <a:rPr lang="en-US" dirty="0" err="1"/>
              <a:t>cutáneo</a:t>
            </a:r>
            <a:r>
              <a:rPr lang="en-US" dirty="0"/>
              <a:t> </a:t>
            </a:r>
            <a:r>
              <a:rPr lang="en-US" dirty="0" err="1"/>
              <a:t>empieza</a:t>
            </a:r>
            <a:r>
              <a:rPr lang="en-US" dirty="0"/>
              <a:t> a </a:t>
            </a:r>
            <a:r>
              <a:rPr lang="en-US" dirty="0" err="1"/>
              <a:t>morir</a:t>
            </a:r>
            <a:endParaRPr lang="en-US" dirty="0"/>
          </a:p>
          <a:p>
            <a:r>
              <a:rPr lang="en-US" dirty="0" err="1"/>
              <a:t>Provoca</a:t>
            </a:r>
            <a:r>
              <a:rPr lang="en-US" dirty="0"/>
              <a:t> </a:t>
            </a:r>
            <a:r>
              <a:rPr lang="en-US" dirty="0" err="1"/>
              <a:t>daños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la </a:t>
            </a:r>
            <a:r>
              <a:rPr lang="en-US" dirty="0" err="1"/>
              <a:t>circulación</a:t>
            </a:r>
            <a:r>
              <a:rPr lang="en-US" dirty="0"/>
              <a:t> y la </a:t>
            </a:r>
            <a:r>
              <a:rPr lang="en-US" dirty="0" err="1"/>
              <a:t>función</a:t>
            </a:r>
            <a:r>
              <a:rPr lang="en-US" dirty="0"/>
              <a:t> </a:t>
            </a:r>
            <a:r>
              <a:rPr lang="en-US" dirty="0" err="1"/>
              <a:t>nerviosa</a:t>
            </a:r>
            <a:r>
              <a:rPr lang="en-US" dirty="0"/>
              <a:t> de </a:t>
            </a:r>
            <a:r>
              <a:rPr lang="en-US" dirty="0" err="1"/>
              <a:t>los</a:t>
            </a:r>
            <a:r>
              <a:rPr lang="en-US" dirty="0"/>
              <a:t> pies </a:t>
            </a:r>
          </a:p>
          <a:p>
            <a:r>
              <a:rPr lang="en-US" dirty="0" err="1"/>
              <a:t>Puede</a:t>
            </a:r>
            <a:r>
              <a:rPr lang="en-US" dirty="0"/>
              <a:t> </a:t>
            </a:r>
            <a:r>
              <a:rPr lang="en-US" dirty="0" err="1"/>
              <a:t>ocurrir</a:t>
            </a:r>
            <a:r>
              <a:rPr lang="en-US" dirty="0"/>
              <a:t> a </a:t>
            </a:r>
            <a:r>
              <a:rPr lang="en-US" dirty="0" err="1"/>
              <a:t>temperaturas</a:t>
            </a:r>
            <a:r>
              <a:rPr lang="en-US" dirty="0"/>
              <a:t> de hasta 60 °F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los</a:t>
            </a:r>
            <a:r>
              <a:rPr lang="en-US" dirty="0"/>
              <a:t> pies </a:t>
            </a:r>
            <a:r>
              <a:rPr lang="en-US" dirty="0" err="1"/>
              <a:t>están</a:t>
            </a:r>
            <a:r>
              <a:rPr lang="en-US" dirty="0"/>
              <a:t> </a:t>
            </a:r>
            <a:r>
              <a:rPr lang="en-US" dirty="0" err="1"/>
              <a:t>constantemente</a:t>
            </a:r>
            <a:r>
              <a:rPr lang="en-US" dirty="0"/>
              <a:t> </a:t>
            </a:r>
            <a:r>
              <a:rPr lang="en-US" dirty="0" err="1"/>
              <a:t>mojados</a:t>
            </a:r>
            <a:r>
              <a:rPr lang="en-US" dirty="0"/>
              <a:t> </a:t>
            </a:r>
          </a:p>
          <a:p>
            <a:endParaRPr lang="en-US" dirty="0"/>
          </a:p>
        </p:txBody>
      </p:sp>
      <p:pic>
        <p:nvPicPr>
          <p:cNvPr id="5122" name="Picture 2" descr="A poster warning of trench foot. Poster reads: “Prevent it! Keep feet dry and clean.” Shows soldier drying feet. ">
            <a:extLst>
              <a:ext uri="{FF2B5EF4-FFF2-40B4-BE49-F238E27FC236}">
                <a16:creationId xmlns:a16="http://schemas.microsoft.com/office/drawing/2014/main" id="{01C08605-1A24-E2D2-D2DD-BAF610D2FB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3679" y="1157487"/>
            <a:ext cx="3263064" cy="46398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72288484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31E8D6A-13FE-B297-2FCE-9C0AEFEFF6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Pie de </a:t>
            </a:r>
            <a:r>
              <a:rPr lang="en-US" err="1"/>
              <a:t>trinchera</a:t>
            </a:r>
            <a:r>
              <a:rPr lang="en-US"/>
              <a:t> - </a:t>
            </a:r>
            <a:r>
              <a:rPr lang="en-US" err="1"/>
              <a:t>Síntomas</a:t>
            </a:r>
            <a:r>
              <a:rPr lang="en-US"/>
              <a:t> y </a:t>
            </a:r>
            <a:r>
              <a:rPr lang="en-US" err="1"/>
              <a:t>primeros</a:t>
            </a:r>
            <a:r>
              <a:rPr lang="en-US"/>
              <a:t> </a:t>
            </a:r>
            <a:r>
              <a:rPr lang="en-US" err="1"/>
              <a:t>auxilios</a:t>
            </a:r>
            <a:r>
              <a:rPr lang="en-US"/>
              <a:t> 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1207D0D-18F2-5340-4D93-BBBC92EA72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215485"/>
            <a:ext cx="5715000" cy="4225650"/>
          </a:xfrm>
        </p:spPr>
        <p:txBody>
          <a:bodyPr/>
          <a:lstStyle/>
          <a:p>
            <a:r>
              <a:rPr lang="en-US" dirty="0" err="1"/>
              <a:t>Síntomas</a:t>
            </a:r>
            <a:r>
              <a:rPr lang="en-US" dirty="0"/>
              <a:t>:</a:t>
            </a:r>
          </a:p>
          <a:p>
            <a:pPr lvl="1"/>
            <a:r>
              <a:rPr lang="en-US" dirty="0" err="1"/>
              <a:t>Enrojecimiento</a:t>
            </a:r>
            <a:r>
              <a:rPr lang="en-US" dirty="0"/>
              <a:t> de la </a:t>
            </a:r>
            <a:r>
              <a:rPr lang="en-US" dirty="0" err="1"/>
              <a:t>piel</a:t>
            </a:r>
            <a:endParaRPr lang="en-US" dirty="0"/>
          </a:p>
          <a:p>
            <a:pPr lvl="1"/>
            <a:r>
              <a:rPr lang="en-US" dirty="0" err="1"/>
              <a:t>Entumecimiento</a:t>
            </a:r>
            <a:endParaRPr lang="en-US" dirty="0"/>
          </a:p>
          <a:p>
            <a:pPr lvl="1"/>
            <a:r>
              <a:rPr lang="en-US" dirty="0" err="1"/>
              <a:t>Calambres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las </a:t>
            </a:r>
            <a:r>
              <a:rPr lang="en-US" dirty="0" err="1"/>
              <a:t>piernas</a:t>
            </a:r>
            <a:endParaRPr lang="en-US" dirty="0"/>
          </a:p>
          <a:p>
            <a:pPr lvl="1"/>
            <a:r>
              <a:rPr lang="en-US" dirty="0" err="1"/>
              <a:t>Hinchazón</a:t>
            </a:r>
            <a:endParaRPr lang="en-US" dirty="0"/>
          </a:p>
          <a:p>
            <a:pPr lvl="1"/>
            <a:r>
              <a:rPr lang="en-US" dirty="0" err="1"/>
              <a:t>Sensación</a:t>
            </a:r>
            <a:r>
              <a:rPr lang="en-US" dirty="0"/>
              <a:t> de </a:t>
            </a:r>
            <a:r>
              <a:rPr lang="en-US" dirty="0" err="1"/>
              <a:t>hormigueo</a:t>
            </a:r>
            <a:r>
              <a:rPr lang="en-US" dirty="0"/>
              <a:t> </a:t>
            </a:r>
          </a:p>
          <a:p>
            <a:pPr lvl="1"/>
            <a:r>
              <a:rPr lang="en-US" dirty="0" err="1"/>
              <a:t>Ampollas</a:t>
            </a:r>
            <a:r>
              <a:rPr lang="en-US" dirty="0"/>
              <a:t> o </a:t>
            </a:r>
            <a:r>
              <a:rPr lang="en-US" dirty="0" err="1"/>
              <a:t>llagas</a:t>
            </a:r>
            <a:endParaRPr lang="en-US" dirty="0"/>
          </a:p>
          <a:p>
            <a:pPr lvl="1"/>
            <a:r>
              <a:rPr lang="en-US" dirty="0" err="1"/>
              <a:t>Hemorragia</a:t>
            </a:r>
            <a:r>
              <a:rPr lang="en-US" dirty="0"/>
              <a:t> bajo la </a:t>
            </a:r>
            <a:r>
              <a:rPr lang="en-US" dirty="0" err="1"/>
              <a:t>piel</a:t>
            </a:r>
            <a:endParaRPr lang="en-US" dirty="0"/>
          </a:p>
          <a:p>
            <a:pPr lvl="1"/>
            <a:r>
              <a:rPr lang="en-US" dirty="0" err="1"/>
              <a:t>Gangrena</a:t>
            </a:r>
            <a:r>
              <a:rPr lang="en-US" dirty="0"/>
              <a:t> (</a:t>
            </a:r>
            <a:r>
              <a:rPr lang="en-US" dirty="0" err="1"/>
              <a:t>el</a:t>
            </a:r>
            <a:r>
              <a:rPr lang="en-US" dirty="0"/>
              <a:t> pie </a:t>
            </a:r>
            <a:r>
              <a:rPr lang="en-US" dirty="0" err="1"/>
              <a:t>puede</a:t>
            </a:r>
            <a:r>
              <a:rPr lang="en-US" dirty="0"/>
              <a:t> </a:t>
            </a:r>
            <a:r>
              <a:rPr lang="en-US" dirty="0" err="1"/>
              <a:t>volverse</a:t>
            </a:r>
            <a:r>
              <a:rPr lang="en-US" dirty="0"/>
              <a:t> </a:t>
            </a:r>
            <a:r>
              <a:rPr lang="en-US" dirty="0" err="1"/>
              <a:t>morado</a:t>
            </a:r>
            <a:r>
              <a:rPr lang="en-US" dirty="0"/>
              <a:t> </a:t>
            </a:r>
            <a:r>
              <a:rPr lang="en-US" dirty="0" err="1"/>
              <a:t>oscuro</a:t>
            </a:r>
            <a:r>
              <a:rPr lang="en-US" dirty="0"/>
              <a:t>, </a:t>
            </a:r>
            <a:r>
              <a:rPr lang="en-US" dirty="0" err="1"/>
              <a:t>azul</a:t>
            </a:r>
            <a:r>
              <a:rPr lang="en-US" dirty="0"/>
              <a:t> o gris)</a:t>
            </a:r>
          </a:p>
        </p:txBody>
      </p:sp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80643DE4-D9CD-ED36-C0E0-0EAE6F1DD1E6}"/>
              </a:ext>
            </a:extLst>
          </p:cNvPr>
          <p:cNvSpPr txBox="1">
            <a:spLocks/>
          </p:cNvSpPr>
          <p:nvPr/>
        </p:nvSpPr>
        <p:spPr>
          <a:xfrm>
            <a:off x="6096000" y="1202437"/>
            <a:ext cx="5715000" cy="4225650"/>
          </a:xfrm>
          <a:prstGeom prst="rect">
            <a:avLst/>
          </a:prstGeom>
        </p:spPr>
        <p:txBody>
          <a:bodyPr/>
          <a:lstStyle>
            <a:lvl1pPr marL="257175" indent="-257175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Roboto Regular"/>
                <a:ea typeface="+mn-ea"/>
                <a:cs typeface="Roboto Regular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Roboto Regular"/>
                <a:ea typeface="+mn-ea"/>
                <a:cs typeface="Roboto Regular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Roboto Regular"/>
                <a:ea typeface="+mn-ea"/>
                <a:cs typeface="Roboto Regular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Roboto Regular"/>
                <a:ea typeface="+mn-ea"/>
                <a:cs typeface="Roboto Regular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Roboto Regular"/>
                <a:ea typeface="+mn-ea"/>
                <a:cs typeface="Roboto Regular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err="1"/>
              <a:t>Primeros</a:t>
            </a:r>
            <a:r>
              <a:rPr lang="en-US" sz="2800"/>
              <a:t> </a:t>
            </a:r>
            <a:r>
              <a:rPr lang="en-US" sz="2800" err="1"/>
              <a:t>auxilios</a:t>
            </a:r>
            <a:r>
              <a:rPr lang="en-US" sz="2800"/>
              <a:t>: </a:t>
            </a:r>
          </a:p>
          <a:p>
            <a:pPr lvl="1"/>
            <a:r>
              <a:rPr lang="en-US" sz="2500" err="1"/>
              <a:t>Quítese</a:t>
            </a:r>
            <a:r>
              <a:rPr lang="en-US" sz="2500"/>
              <a:t> </a:t>
            </a:r>
            <a:r>
              <a:rPr lang="en-US" sz="2500" err="1"/>
              <a:t>los</a:t>
            </a:r>
            <a:r>
              <a:rPr lang="en-US" sz="2500"/>
              <a:t> </a:t>
            </a:r>
            <a:r>
              <a:rPr lang="en-US" sz="2500" err="1"/>
              <a:t>zapatos</a:t>
            </a:r>
            <a:r>
              <a:rPr lang="en-US" sz="2500"/>
              <a:t>/las botas y </a:t>
            </a:r>
            <a:r>
              <a:rPr lang="en-US" sz="2500" err="1"/>
              <a:t>los</a:t>
            </a:r>
            <a:r>
              <a:rPr lang="en-US" sz="2500"/>
              <a:t> </a:t>
            </a:r>
            <a:r>
              <a:rPr lang="en-US" sz="2500" err="1"/>
              <a:t>calcetines</a:t>
            </a:r>
            <a:r>
              <a:rPr lang="en-US" sz="2500"/>
              <a:t> </a:t>
            </a:r>
            <a:r>
              <a:rPr lang="en-US" sz="2500" err="1"/>
              <a:t>mojados</a:t>
            </a:r>
            <a:endParaRPr lang="en-US" sz="2500"/>
          </a:p>
          <a:p>
            <a:pPr lvl="1"/>
            <a:r>
              <a:rPr lang="en-US" sz="2500" err="1"/>
              <a:t>Seque</a:t>
            </a:r>
            <a:r>
              <a:rPr lang="en-US" sz="2500"/>
              <a:t> </a:t>
            </a:r>
            <a:r>
              <a:rPr lang="en-US" sz="2500" err="1"/>
              <a:t>los</a:t>
            </a:r>
            <a:r>
              <a:rPr lang="en-US" sz="2500"/>
              <a:t> pies</a:t>
            </a:r>
          </a:p>
          <a:p>
            <a:pPr lvl="1"/>
            <a:r>
              <a:rPr lang="en-US" sz="2500" err="1"/>
              <a:t>Debe</a:t>
            </a:r>
            <a:r>
              <a:rPr lang="en-US" sz="2500"/>
              <a:t> </a:t>
            </a:r>
            <a:r>
              <a:rPr lang="en-US" sz="2500" err="1"/>
              <a:t>evitar</a:t>
            </a:r>
            <a:r>
              <a:rPr lang="en-US" sz="2500"/>
              <a:t> </a:t>
            </a:r>
            <a:r>
              <a:rPr lang="en-US" sz="2500" err="1"/>
              <a:t>caminar</a:t>
            </a:r>
            <a:r>
              <a:rPr lang="en-US" sz="2500"/>
              <a:t> </a:t>
            </a:r>
            <a:r>
              <a:rPr lang="en-US" sz="2500" err="1"/>
              <a:t>sobre</a:t>
            </a:r>
            <a:r>
              <a:rPr lang="en-US" sz="2500"/>
              <a:t> </a:t>
            </a:r>
            <a:r>
              <a:rPr lang="en-US" sz="2500" err="1"/>
              <a:t>los</a:t>
            </a:r>
            <a:r>
              <a:rPr lang="en-US" sz="2500"/>
              <a:t> pies (</a:t>
            </a:r>
            <a:r>
              <a:rPr lang="en-US" sz="2500" err="1"/>
              <a:t>puede</a:t>
            </a:r>
            <a:r>
              <a:rPr lang="en-US" sz="2500"/>
              <a:t> </a:t>
            </a:r>
            <a:r>
              <a:rPr lang="en-US" sz="2500" err="1"/>
              <a:t>causar</a:t>
            </a:r>
            <a:r>
              <a:rPr lang="en-US" sz="2500"/>
              <a:t> </a:t>
            </a:r>
            <a:r>
              <a:rPr lang="en-US" sz="2500" err="1"/>
              <a:t>daños</a:t>
            </a:r>
            <a:r>
              <a:rPr lang="en-US" sz="2500"/>
              <a:t> </a:t>
            </a:r>
            <a:r>
              <a:rPr lang="en-US" sz="2500" err="1"/>
              <a:t>en</a:t>
            </a:r>
            <a:r>
              <a:rPr lang="en-US" sz="2500"/>
              <a:t> </a:t>
            </a:r>
            <a:r>
              <a:rPr lang="en-US" sz="2500" err="1"/>
              <a:t>los</a:t>
            </a:r>
            <a:r>
              <a:rPr lang="en-US" sz="2500"/>
              <a:t> </a:t>
            </a:r>
            <a:r>
              <a:rPr lang="en-US" sz="2500" err="1"/>
              <a:t>tejidos</a:t>
            </a:r>
            <a:r>
              <a:rPr lang="en-US" sz="2500"/>
              <a:t>) </a:t>
            </a:r>
          </a:p>
        </p:txBody>
      </p:sp>
      <p:pic>
        <p:nvPicPr>
          <p:cNvPr id="4099" name="Picture 3" descr="Soldiers sitting on the ground having their feet inspected for trench foot during World War I. &#10;">
            <a:extLst>
              <a:ext uri="{FF2B5EF4-FFF2-40B4-BE49-F238E27FC236}">
                <a16:creationId xmlns:a16="http://schemas.microsoft.com/office/drawing/2014/main" id="{DFF1FA10-6D75-FBAB-4A12-63BB4AF2020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32" t="19211" r="23730" b="14848"/>
          <a:stretch/>
        </p:blipFill>
        <p:spPr bwMode="auto">
          <a:xfrm>
            <a:off x="7900415" y="3812595"/>
            <a:ext cx="3236977" cy="2113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57765417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1A7C26C-0D98-415C-6EED-C375E8D676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Sabañones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C0128F5-8EB3-785A-014E-210CBAAA8B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215485"/>
            <a:ext cx="8268325" cy="4225650"/>
          </a:xfrm>
        </p:spPr>
        <p:txBody>
          <a:bodyPr/>
          <a:lstStyle/>
          <a:p>
            <a:r>
              <a:rPr lang="en-US" dirty="0" err="1"/>
              <a:t>Inflamación</a:t>
            </a:r>
            <a:r>
              <a:rPr lang="en-US" dirty="0"/>
              <a:t> dolorosa de las </a:t>
            </a:r>
            <a:r>
              <a:rPr lang="en-US" dirty="0" err="1"/>
              <a:t>pequeñas</a:t>
            </a:r>
            <a:r>
              <a:rPr lang="en-US" dirty="0"/>
              <a:t> </a:t>
            </a:r>
            <a:r>
              <a:rPr lang="en-US" dirty="0" err="1"/>
              <a:t>venas</a:t>
            </a:r>
            <a:r>
              <a:rPr lang="en-US" dirty="0"/>
              <a:t> de la </a:t>
            </a:r>
            <a:r>
              <a:rPr lang="en-US" dirty="0" err="1"/>
              <a:t>piel</a:t>
            </a:r>
            <a:r>
              <a:rPr lang="en-US" dirty="0"/>
              <a:t> </a:t>
            </a:r>
          </a:p>
          <a:p>
            <a:r>
              <a:rPr lang="en-US" dirty="0" err="1"/>
              <a:t>Ocurren</a:t>
            </a:r>
            <a:r>
              <a:rPr lang="en-US" dirty="0"/>
              <a:t> </a:t>
            </a:r>
            <a:r>
              <a:rPr lang="en-US" dirty="0" err="1"/>
              <a:t>como</a:t>
            </a:r>
            <a:r>
              <a:rPr lang="en-US" dirty="0"/>
              <a:t> </a:t>
            </a:r>
            <a:r>
              <a:rPr lang="en-US" dirty="0" err="1"/>
              <a:t>reacción</a:t>
            </a:r>
            <a:r>
              <a:rPr lang="en-US" dirty="0"/>
              <a:t> a la </a:t>
            </a:r>
            <a:r>
              <a:rPr lang="en-US" dirty="0" err="1"/>
              <a:t>exposición</a:t>
            </a:r>
            <a:r>
              <a:rPr lang="en-US" dirty="0"/>
              <a:t> </a:t>
            </a:r>
            <a:r>
              <a:rPr lang="en-US" dirty="0" err="1"/>
              <a:t>repetida</a:t>
            </a:r>
            <a:r>
              <a:rPr lang="en-US" dirty="0"/>
              <a:t> a </a:t>
            </a:r>
            <a:r>
              <a:rPr lang="en-US" dirty="0" err="1"/>
              <a:t>temperaturas</a:t>
            </a:r>
            <a:r>
              <a:rPr lang="en-US" dirty="0"/>
              <a:t> </a:t>
            </a:r>
            <a:r>
              <a:rPr lang="en-US" dirty="0" err="1"/>
              <a:t>frías</a:t>
            </a:r>
            <a:r>
              <a:rPr lang="en-US" dirty="0"/>
              <a:t> </a:t>
            </a:r>
            <a:r>
              <a:rPr lang="en-US" dirty="0" err="1"/>
              <a:t>pero</a:t>
            </a:r>
            <a:r>
              <a:rPr lang="en-US" dirty="0"/>
              <a:t> no </a:t>
            </a:r>
            <a:r>
              <a:rPr lang="en-US" dirty="0" err="1"/>
              <a:t>heladas</a:t>
            </a:r>
            <a:endParaRPr lang="en-US" dirty="0"/>
          </a:p>
          <a:p>
            <a:r>
              <a:rPr lang="en-US" dirty="0"/>
              <a:t>Los </a:t>
            </a:r>
            <a:r>
              <a:rPr lang="en-US" dirty="0" err="1"/>
              <a:t>pequeños</a:t>
            </a:r>
            <a:r>
              <a:rPr lang="en-US" dirty="0"/>
              <a:t> </a:t>
            </a:r>
            <a:r>
              <a:rPr lang="en-US" dirty="0" err="1"/>
              <a:t>vasos</a:t>
            </a:r>
            <a:r>
              <a:rPr lang="en-US" dirty="0"/>
              <a:t> </a:t>
            </a:r>
            <a:r>
              <a:rPr lang="en-US" dirty="0" err="1"/>
              <a:t>sanguíneos</a:t>
            </a:r>
            <a:r>
              <a:rPr lang="en-US" dirty="0"/>
              <a:t> de la </a:t>
            </a:r>
            <a:r>
              <a:rPr lang="en-US" dirty="0" err="1"/>
              <a:t>piel</a:t>
            </a:r>
            <a:r>
              <a:rPr lang="en-US" dirty="0"/>
              <a:t> se </a:t>
            </a:r>
            <a:r>
              <a:rPr lang="en-US" dirty="0" err="1"/>
              <a:t>dañan</a:t>
            </a:r>
            <a:r>
              <a:rPr lang="en-US" dirty="0"/>
              <a:t> </a:t>
            </a:r>
            <a:r>
              <a:rPr lang="en-US" dirty="0" err="1"/>
              <a:t>permanentemente</a:t>
            </a:r>
            <a:r>
              <a:rPr lang="en-US" dirty="0"/>
              <a:t> con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frío</a:t>
            </a:r>
            <a:endParaRPr lang="en-US" dirty="0"/>
          </a:p>
          <a:p>
            <a:r>
              <a:rPr lang="en-US" dirty="0" err="1"/>
              <a:t>Causan</a:t>
            </a:r>
            <a:r>
              <a:rPr lang="en-US" dirty="0"/>
              <a:t> </a:t>
            </a:r>
            <a:r>
              <a:rPr lang="en-US" dirty="0" err="1"/>
              <a:t>enrojecimiento</a:t>
            </a:r>
            <a:r>
              <a:rPr lang="en-US" dirty="0"/>
              <a:t> y </a:t>
            </a:r>
            <a:r>
              <a:rPr lang="en-US" dirty="0" err="1"/>
              <a:t>picazón</a:t>
            </a:r>
            <a:r>
              <a:rPr lang="en-US" dirty="0"/>
              <a:t> </a:t>
            </a:r>
            <a:r>
              <a:rPr lang="en-US" dirty="0" err="1"/>
              <a:t>durante</a:t>
            </a:r>
            <a:r>
              <a:rPr lang="en-US" dirty="0"/>
              <a:t> </a:t>
            </a:r>
            <a:r>
              <a:rPr lang="en-US" dirty="0" err="1"/>
              <a:t>exposiciones</a:t>
            </a:r>
            <a:r>
              <a:rPr lang="en-US" dirty="0"/>
              <a:t> </a:t>
            </a:r>
            <a:r>
              <a:rPr lang="en-US" dirty="0" err="1"/>
              <a:t>adicionales</a:t>
            </a:r>
            <a:r>
              <a:rPr lang="en-US" dirty="0"/>
              <a:t> </a:t>
            </a:r>
          </a:p>
        </p:txBody>
      </p:sp>
      <p:pic>
        <p:nvPicPr>
          <p:cNvPr id="4" name="Picture 3" descr="A foot with a toe affected by chilblains. ">
            <a:extLst>
              <a:ext uri="{FF2B5EF4-FFF2-40B4-BE49-F238E27FC236}">
                <a16:creationId xmlns:a16="http://schemas.microsoft.com/office/drawing/2014/main" id="{4530E63F-AB2B-B4AC-0A58-89E614D27C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9325" y="1215483"/>
            <a:ext cx="2959418" cy="2792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2466656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439E0EA-887B-9A3A-82AB-D9B6C34EC3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Sabañones</a:t>
            </a:r>
            <a:r>
              <a:rPr lang="en-US"/>
              <a:t> - </a:t>
            </a:r>
            <a:r>
              <a:rPr lang="en-US" err="1"/>
              <a:t>Síntomas</a:t>
            </a:r>
            <a:r>
              <a:rPr lang="en-US"/>
              <a:t> y </a:t>
            </a:r>
            <a:r>
              <a:rPr lang="en-US" err="1"/>
              <a:t>primeros</a:t>
            </a:r>
            <a:r>
              <a:rPr lang="en-US"/>
              <a:t> </a:t>
            </a:r>
            <a:r>
              <a:rPr lang="en-US" err="1"/>
              <a:t>auxilios</a:t>
            </a:r>
            <a:r>
              <a:rPr lang="en-US"/>
              <a:t> 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2802D3F-1B3C-98B7-7859-2DCED167A6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215485"/>
            <a:ext cx="5161384" cy="4225650"/>
          </a:xfrm>
        </p:spPr>
        <p:txBody>
          <a:bodyPr/>
          <a:lstStyle/>
          <a:p>
            <a:r>
              <a:rPr lang="en-US" dirty="0" err="1"/>
              <a:t>Síntomas</a:t>
            </a:r>
            <a:r>
              <a:rPr lang="en-US" dirty="0"/>
              <a:t>:</a:t>
            </a:r>
          </a:p>
          <a:p>
            <a:pPr lvl="1"/>
            <a:r>
              <a:rPr lang="en-US" dirty="0" err="1"/>
              <a:t>Enrojecimiento</a:t>
            </a:r>
            <a:endParaRPr lang="en-US" dirty="0"/>
          </a:p>
          <a:p>
            <a:pPr lvl="1"/>
            <a:r>
              <a:rPr lang="en-US" dirty="0" err="1"/>
              <a:t>Picazón</a:t>
            </a:r>
            <a:endParaRPr lang="en-US" dirty="0"/>
          </a:p>
          <a:p>
            <a:pPr lvl="1"/>
            <a:r>
              <a:rPr lang="en-US" dirty="0" err="1"/>
              <a:t>Posibilidad</a:t>
            </a:r>
            <a:r>
              <a:rPr lang="en-US" dirty="0"/>
              <a:t> de </a:t>
            </a:r>
            <a:r>
              <a:rPr lang="en-US" dirty="0" err="1"/>
              <a:t>ampollas</a:t>
            </a:r>
            <a:endParaRPr lang="en-US" dirty="0"/>
          </a:p>
          <a:p>
            <a:pPr lvl="1"/>
            <a:r>
              <a:rPr lang="en-US" dirty="0" err="1"/>
              <a:t>Inflamación</a:t>
            </a:r>
            <a:endParaRPr lang="en-US" dirty="0"/>
          </a:p>
          <a:p>
            <a:pPr lvl="1"/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casos</a:t>
            </a:r>
            <a:r>
              <a:rPr lang="en-US" dirty="0"/>
              <a:t> graves </a:t>
            </a:r>
            <a:r>
              <a:rPr lang="en-US" dirty="0" err="1"/>
              <a:t>posibles</a:t>
            </a:r>
            <a:r>
              <a:rPr lang="en-US" dirty="0"/>
              <a:t> </a:t>
            </a:r>
            <a:r>
              <a:rPr lang="en-US" dirty="0" err="1"/>
              <a:t>llagas</a:t>
            </a:r>
            <a:endParaRPr lang="en-US" dirty="0"/>
          </a:p>
        </p:txBody>
      </p:sp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76BD7437-EBE7-47BA-83E7-96D5D3D2F04F}"/>
              </a:ext>
            </a:extLst>
          </p:cNvPr>
          <p:cNvSpPr txBox="1">
            <a:spLocks/>
          </p:cNvSpPr>
          <p:nvPr/>
        </p:nvSpPr>
        <p:spPr>
          <a:xfrm>
            <a:off x="6096000" y="1215483"/>
            <a:ext cx="5161384" cy="4225650"/>
          </a:xfrm>
          <a:prstGeom prst="rect">
            <a:avLst/>
          </a:prstGeom>
        </p:spPr>
        <p:txBody>
          <a:bodyPr/>
          <a:lstStyle>
            <a:lvl1pPr marL="257175" indent="-257175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Roboto Regular"/>
                <a:ea typeface="+mn-ea"/>
                <a:cs typeface="Roboto Regular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Roboto Regular"/>
                <a:ea typeface="+mn-ea"/>
                <a:cs typeface="Roboto Regular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Roboto Regular"/>
                <a:ea typeface="+mn-ea"/>
                <a:cs typeface="Roboto Regular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Roboto Regular"/>
                <a:ea typeface="+mn-ea"/>
                <a:cs typeface="Roboto Regular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Roboto Regular"/>
                <a:ea typeface="+mn-ea"/>
                <a:cs typeface="Roboto Regular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 err="1"/>
              <a:t>Primeros</a:t>
            </a:r>
            <a:r>
              <a:rPr lang="en-US" sz="2800" dirty="0"/>
              <a:t> </a:t>
            </a:r>
            <a:r>
              <a:rPr lang="en-US" sz="2800" dirty="0" err="1"/>
              <a:t>auxilios</a:t>
            </a:r>
            <a:r>
              <a:rPr lang="en-US" sz="2800" dirty="0"/>
              <a:t>: </a:t>
            </a:r>
          </a:p>
          <a:p>
            <a:pPr lvl="1"/>
            <a:r>
              <a:rPr lang="en-US" sz="2500" dirty="0" err="1"/>
              <a:t>Calentar</a:t>
            </a:r>
            <a:r>
              <a:rPr lang="en-US" sz="2500" dirty="0"/>
              <a:t> lentamente la </a:t>
            </a:r>
            <a:r>
              <a:rPr lang="en-US" sz="2500" dirty="0" err="1"/>
              <a:t>piel</a:t>
            </a:r>
            <a:endParaRPr lang="en-US" sz="2500" dirty="0"/>
          </a:p>
          <a:p>
            <a:pPr lvl="1"/>
            <a:r>
              <a:rPr lang="en-US" sz="2500" dirty="0" err="1"/>
              <a:t>Cremas</a:t>
            </a:r>
            <a:r>
              <a:rPr lang="en-US" sz="2500" dirty="0"/>
              <a:t> con </a:t>
            </a:r>
            <a:r>
              <a:rPr lang="en-US" sz="2500" dirty="0" err="1"/>
              <a:t>corticosteroides</a:t>
            </a:r>
            <a:r>
              <a:rPr lang="en-US" sz="2500" dirty="0"/>
              <a:t> para </a:t>
            </a:r>
            <a:r>
              <a:rPr lang="en-US" sz="2500" dirty="0" err="1"/>
              <a:t>aliviar</a:t>
            </a:r>
            <a:r>
              <a:rPr lang="en-US" sz="2500" dirty="0"/>
              <a:t> </a:t>
            </a:r>
            <a:r>
              <a:rPr lang="en-US" sz="2500" dirty="0" err="1"/>
              <a:t>el</a:t>
            </a:r>
            <a:r>
              <a:rPr lang="en-US" sz="2500" dirty="0"/>
              <a:t> </a:t>
            </a:r>
            <a:r>
              <a:rPr lang="en-US" sz="2500" dirty="0" err="1"/>
              <a:t>picor</a:t>
            </a:r>
            <a:r>
              <a:rPr lang="en-US" sz="2500" dirty="0"/>
              <a:t> y la </a:t>
            </a:r>
            <a:r>
              <a:rPr lang="en-US" sz="2500" dirty="0" err="1"/>
              <a:t>hinchazón</a:t>
            </a:r>
            <a:endParaRPr lang="en-US" sz="2500" dirty="0"/>
          </a:p>
          <a:p>
            <a:pPr lvl="1"/>
            <a:r>
              <a:rPr lang="en-US" sz="2500" dirty="0" err="1"/>
              <a:t>Mantenga</a:t>
            </a:r>
            <a:r>
              <a:rPr lang="en-US" sz="2500" dirty="0"/>
              <a:t> las </a:t>
            </a:r>
            <a:r>
              <a:rPr lang="en-US" sz="2500" dirty="0" err="1"/>
              <a:t>ampollas</a:t>
            </a:r>
            <a:r>
              <a:rPr lang="en-US" sz="2500" dirty="0"/>
              <a:t> y </a:t>
            </a:r>
            <a:r>
              <a:rPr lang="en-US" sz="2500" dirty="0" err="1"/>
              <a:t>llagas</a:t>
            </a:r>
            <a:r>
              <a:rPr lang="en-US" sz="2500" dirty="0"/>
              <a:t> </a:t>
            </a:r>
            <a:r>
              <a:rPr lang="en-US" sz="2500" dirty="0" err="1"/>
              <a:t>limpias</a:t>
            </a:r>
            <a:r>
              <a:rPr lang="en-US" sz="2500" dirty="0"/>
              <a:t> y </a:t>
            </a:r>
            <a:r>
              <a:rPr lang="en-US" sz="2500" dirty="0" err="1"/>
              <a:t>cubiertas</a:t>
            </a:r>
            <a:endParaRPr lang="en-US" sz="2500" dirty="0"/>
          </a:p>
          <a:p>
            <a:pPr lvl="1"/>
            <a:r>
              <a:rPr lang="en-US" sz="2500" dirty="0"/>
              <a:t>Evite </a:t>
            </a:r>
            <a:r>
              <a:rPr lang="en-US" sz="2500" dirty="0" err="1"/>
              <a:t>rascarse</a:t>
            </a:r>
            <a:r>
              <a:rPr lang="en-US" sz="25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93070817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0D13D1C-B532-BE3C-DBCE-7C255194DD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200722"/>
            <a:ext cx="11430000" cy="1014761"/>
          </a:xfrm>
        </p:spPr>
        <p:txBody>
          <a:bodyPr anchor="ctr">
            <a:normAutofit/>
          </a:bodyPr>
          <a:lstStyle/>
          <a:p>
            <a:r>
              <a:rPr lang="en-US" dirty="0" err="1"/>
              <a:t>Cómo</a:t>
            </a:r>
            <a:r>
              <a:rPr lang="en-US" dirty="0"/>
              <a:t> </a:t>
            </a:r>
            <a:r>
              <a:rPr lang="en-US" dirty="0" err="1"/>
              <a:t>protegerse</a:t>
            </a:r>
            <a:r>
              <a:rPr lang="en-US" dirty="0"/>
              <a:t> del </a:t>
            </a:r>
            <a:r>
              <a:rPr lang="en-US" dirty="0" err="1"/>
              <a:t>estrés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frío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249B931-0113-E9A9-A472-9C3B0D106F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999" y="1215485"/>
            <a:ext cx="7694988" cy="4225650"/>
          </a:xfrm>
        </p:spPr>
        <p:txBody>
          <a:bodyPr>
            <a:noAutofit/>
          </a:bodyPr>
          <a:lstStyle/>
          <a:p>
            <a:r>
              <a:rPr lang="en-US" dirty="0" err="1"/>
              <a:t>Ponerse</a:t>
            </a:r>
            <a:r>
              <a:rPr lang="en-US" dirty="0"/>
              <a:t> </a:t>
            </a:r>
            <a:r>
              <a:rPr lang="en-US" dirty="0" err="1"/>
              <a:t>ropa</a:t>
            </a:r>
            <a:r>
              <a:rPr lang="en-US" dirty="0"/>
              <a:t> </a:t>
            </a:r>
            <a:r>
              <a:rPr lang="en-US" dirty="0" err="1"/>
              <a:t>adecuada</a:t>
            </a:r>
            <a:r>
              <a:rPr lang="en-US" dirty="0"/>
              <a:t>:</a:t>
            </a:r>
          </a:p>
          <a:p>
            <a:pPr marL="0" indent="0">
              <a:buNone/>
            </a:pPr>
            <a:r>
              <a:rPr lang="en-US" dirty="0"/>
              <a:t>	—</a:t>
            </a:r>
            <a:r>
              <a:rPr lang="en-US" dirty="0" err="1"/>
              <a:t>Varias</a:t>
            </a:r>
            <a:r>
              <a:rPr lang="en-US" dirty="0"/>
              <a:t> </a:t>
            </a:r>
            <a:r>
              <a:rPr lang="en-US" dirty="0" err="1"/>
              <a:t>capas</a:t>
            </a:r>
            <a:r>
              <a:rPr lang="en-US" dirty="0"/>
              <a:t> de </a:t>
            </a:r>
            <a:r>
              <a:rPr lang="en-US" dirty="0" err="1"/>
              <a:t>ropa</a:t>
            </a:r>
            <a:r>
              <a:rPr lang="en-US" dirty="0"/>
              <a:t> </a:t>
            </a:r>
            <a:r>
              <a:rPr lang="en-US" dirty="0" err="1"/>
              <a:t>suelta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	—</a:t>
            </a:r>
            <a:r>
              <a:rPr lang="en-US" dirty="0" err="1"/>
              <a:t>Recuerde</a:t>
            </a:r>
            <a:r>
              <a:rPr lang="en-US" dirty="0"/>
              <a:t>: la </a:t>
            </a:r>
            <a:r>
              <a:rPr lang="en-US" dirty="0" err="1"/>
              <a:t>ropa</a:t>
            </a:r>
            <a:r>
              <a:rPr lang="en-US" dirty="0"/>
              <a:t> </a:t>
            </a:r>
            <a:r>
              <a:rPr lang="en-US" dirty="0" err="1"/>
              <a:t>ajustada</a:t>
            </a:r>
            <a:r>
              <a:rPr lang="en-US" dirty="0"/>
              <a:t> reduce la </a:t>
            </a:r>
            <a:r>
              <a:rPr lang="en-US" dirty="0" err="1"/>
              <a:t>circulación</a:t>
            </a:r>
            <a:r>
              <a:rPr lang="en-US" dirty="0"/>
              <a:t> 	de la </a:t>
            </a:r>
            <a:r>
              <a:rPr lang="en-US" dirty="0" err="1"/>
              <a:t>sangre</a:t>
            </a:r>
            <a:r>
              <a:rPr lang="en-US" dirty="0"/>
              <a:t> a las </a:t>
            </a:r>
            <a:r>
              <a:rPr lang="en-US" dirty="0" err="1"/>
              <a:t>extremidades</a:t>
            </a:r>
            <a:endParaRPr lang="en-US" dirty="0"/>
          </a:p>
          <a:p>
            <a:r>
              <a:rPr lang="en-US" dirty="0" err="1"/>
              <a:t>Lleve</a:t>
            </a:r>
            <a:r>
              <a:rPr lang="en-US" dirty="0"/>
              <a:t> </a:t>
            </a:r>
            <a:r>
              <a:rPr lang="en-US" dirty="0" err="1"/>
              <a:t>ropa</a:t>
            </a:r>
            <a:r>
              <a:rPr lang="en-US" dirty="0"/>
              <a:t> </a:t>
            </a:r>
            <a:r>
              <a:rPr lang="en-US" dirty="0" err="1"/>
              <a:t>adicional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	—</a:t>
            </a:r>
            <a:r>
              <a:rPr lang="en-US" dirty="0" err="1"/>
              <a:t>Protéjase</a:t>
            </a:r>
            <a:r>
              <a:rPr lang="en-US" dirty="0"/>
              <a:t> las </a:t>
            </a:r>
            <a:r>
              <a:rPr lang="en-US" dirty="0" err="1"/>
              <a:t>orejas</a:t>
            </a:r>
            <a:r>
              <a:rPr lang="en-US" dirty="0"/>
              <a:t>, la </a:t>
            </a:r>
            <a:r>
              <a:rPr lang="en-US" dirty="0" err="1"/>
              <a:t>cara</a:t>
            </a:r>
            <a:r>
              <a:rPr lang="en-US" dirty="0"/>
              <a:t>, las manos y </a:t>
            </a:r>
            <a:r>
              <a:rPr lang="en-US" dirty="0" err="1"/>
              <a:t>los</a:t>
            </a:r>
            <a:r>
              <a:rPr lang="en-US" dirty="0"/>
              <a:t> pies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climas</a:t>
            </a:r>
            <a:r>
              <a:rPr lang="en-US" dirty="0"/>
              <a:t> </a:t>
            </a:r>
            <a:r>
              <a:rPr lang="en-US" dirty="0" err="1"/>
              <a:t>extremadamente</a:t>
            </a:r>
            <a:r>
              <a:rPr lang="en-US" dirty="0"/>
              <a:t> </a:t>
            </a:r>
            <a:r>
              <a:rPr lang="en-US" dirty="0" err="1"/>
              <a:t>fríos</a:t>
            </a:r>
            <a:r>
              <a:rPr lang="en-US" dirty="0"/>
              <a:t> o </a:t>
            </a:r>
            <a:r>
              <a:rPr lang="en-US" dirty="0" err="1"/>
              <a:t>húmedos</a:t>
            </a:r>
            <a:r>
              <a:rPr lang="en-US" dirty="0"/>
              <a:t> </a:t>
            </a:r>
          </a:p>
          <a:p>
            <a:pPr marL="300038" lvl="1" indent="0">
              <a:buNone/>
            </a:pPr>
            <a:r>
              <a:rPr lang="en-US" dirty="0"/>
              <a:t>—Las botas </a:t>
            </a:r>
            <a:r>
              <a:rPr lang="en-US" dirty="0" err="1"/>
              <a:t>deben</a:t>
            </a:r>
            <a:r>
              <a:rPr lang="en-US" dirty="0"/>
              <a:t> ser </a:t>
            </a:r>
            <a:r>
              <a:rPr lang="en-US" dirty="0" err="1"/>
              <a:t>impermeables</a:t>
            </a:r>
            <a:r>
              <a:rPr lang="en-US" dirty="0"/>
              <a:t> y </a:t>
            </a:r>
            <a:r>
              <a:rPr lang="en-US" dirty="0" err="1"/>
              <a:t>térmicas</a:t>
            </a:r>
            <a:endParaRPr lang="en-US" dirty="0"/>
          </a:p>
          <a:p>
            <a:pPr marL="300038" lvl="1" indent="0">
              <a:buNone/>
            </a:pPr>
            <a:r>
              <a:rPr lang="en-US" dirty="0"/>
              <a:t>	—Use un </a:t>
            </a:r>
            <a:r>
              <a:rPr lang="en-US" dirty="0" err="1"/>
              <a:t>gorro</a:t>
            </a:r>
            <a:r>
              <a:rPr lang="en-US" dirty="0"/>
              <a:t> para </a:t>
            </a:r>
            <a:r>
              <a:rPr lang="en-US" dirty="0" err="1"/>
              <a:t>reducir</a:t>
            </a:r>
            <a:r>
              <a:rPr lang="en-US" dirty="0"/>
              <a:t> la </a:t>
            </a:r>
            <a:r>
              <a:rPr lang="en-US" dirty="0" err="1"/>
              <a:t>pérdida</a:t>
            </a:r>
            <a:r>
              <a:rPr lang="en-US" dirty="0"/>
              <a:t> de </a:t>
            </a:r>
            <a:r>
              <a:rPr lang="en-US" dirty="0" err="1"/>
              <a:t>calor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la cabeza. </a:t>
            </a:r>
          </a:p>
        </p:txBody>
      </p:sp>
      <p:pic>
        <p:nvPicPr>
          <p:cNvPr id="5" name="Picture 4" descr="A worker clearing snow on a street. ">
            <a:extLst>
              <a:ext uri="{FF2B5EF4-FFF2-40B4-BE49-F238E27FC236}">
                <a16:creationId xmlns:a16="http://schemas.microsoft.com/office/drawing/2014/main" id="{49E9684E-9E52-D2C3-579A-3C77880CE3D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5575" r="7926" b="1"/>
          <a:stretch/>
        </p:blipFill>
        <p:spPr>
          <a:xfrm>
            <a:off x="8075987" y="1292908"/>
            <a:ext cx="3735013" cy="4148227"/>
          </a:xfrm>
          <a:custGeom>
            <a:avLst/>
            <a:gdLst>
              <a:gd name="connsiteX0" fmla="*/ 78164 w 2228297"/>
              <a:gd name="connsiteY0" fmla="*/ 738320 h 2474819"/>
              <a:gd name="connsiteX1" fmla="*/ 142747 w 2228297"/>
              <a:gd name="connsiteY1" fmla="*/ 764560 h 2474819"/>
              <a:gd name="connsiteX2" fmla="*/ 1028755 w 2228297"/>
              <a:gd name="connsiteY2" fmla="*/ 1268406 h 2474819"/>
              <a:gd name="connsiteX3" fmla="*/ 1066753 w 2228297"/>
              <a:gd name="connsiteY3" fmla="*/ 1387407 h 2474819"/>
              <a:gd name="connsiteX4" fmla="*/ 1065805 w 2228297"/>
              <a:gd name="connsiteY4" fmla="*/ 2386209 h 2474819"/>
              <a:gd name="connsiteX5" fmla="*/ 965134 w 2228297"/>
              <a:gd name="connsiteY5" fmla="*/ 2464996 h 2474819"/>
              <a:gd name="connsiteX6" fmla="*/ 63715 w 2228297"/>
              <a:gd name="connsiteY6" fmla="*/ 1945412 h 2474819"/>
              <a:gd name="connsiteX7" fmla="*/ 0 w 2228297"/>
              <a:gd name="connsiteY7" fmla="*/ 1821247 h 2474819"/>
              <a:gd name="connsiteX8" fmla="*/ 3515 w 2228297"/>
              <a:gd name="connsiteY8" fmla="*/ 806936 h 2474819"/>
              <a:gd name="connsiteX9" fmla="*/ 78164 w 2228297"/>
              <a:gd name="connsiteY9" fmla="*/ 738320 h 2474819"/>
              <a:gd name="connsiteX10" fmla="*/ 2148440 w 2228297"/>
              <a:gd name="connsiteY10" fmla="*/ 738131 h 2474819"/>
              <a:gd name="connsiteX11" fmla="*/ 2227177 w 2228297"/>
              <a:gd name="connsiteY11" fmla="*/ 816627 h 2474819"/>
              <a:gd name="connsiteX12" fmla="*/ 2228270 w 2228297"/>
              <a:gd name="connsiteY12" fmla="*/ 1824880 h 2474819"/>
              <a:gd name="connsiteX13" fmla="*/ 2157287 w 2228297"/>
              <a:gd name="connsiteY13" fmla="*/ 1953891 h 2474819"/>
              <a:gd name="connsiteX14" fmla="*/ 1266770 w 2228297"/>
              <a:gd name="connsiteY14" fmla="*/ 2463785 h 2474819"/>
              <a:gd name="connsiteX15" fmla="*/ 1161254 w 2228297"/>
              <a:gd name="connsiteY15" fmla="*/ 2389845 h 2474819"/>
              <a:gd name="connsiteX16" fmla="*/ 1161516 w 2228297"/>
              <a:gd name="connsiteY16" fmla="*/ 1383772 h 2474819"/>
              <a:gd name="connsiteX17" fmla="*/ 1193459 w 2228297"/>
              <a:gd name="connsiteY17" fmla="*/ 1272040 h 2474819"/>
              <a:gd name="connsiteX18" fmla="*/ 2081889 w 2228297"/>
              <a:gd name="connsiteY18" fmla="*/ 768193 h 2474819"/>
              <a:gd name="connsiteX19" fmla="*/ 2148440 w 2228297"/>
              <a:gd name="connsiteY19" fmla="*/ 738131 h 2474819"/>
              <a:gd name="connsiteX20" fmla="*/ 1134503 w 2228297"/>
              <a:gd name="connsiteY20" fmla="*/ 603 h 2474819"/>
              <a:gd name="connsiteX21" fmla="*/ 1200095 w 2228297"/>
              <a:gd name="connsiteY21" fmla="*/ 23753 h 2474819"/>
              <a:gd name="connsiteX22" fmla="*/ 2087477 w 2228297"/>
              <a:gd name="connsiteY22" fmla="*/ 540611 h 2474819"/>
              <a:gd name="connsiteX23" fmla="*/ 2077321 w 2228297"/>
              <a:gd name="connsiteY23" fmla="*/ 659564 h 2474819"/>
              <a:gd name="connsiteX24" fmla="*/ 1198577 w 2228297"/>
              <a:gd name="connsiteY24" fmla="*/ 1166034 h 2474819"/>
              <a:gd name="connsiteX25" fmla="*/ 1032498 w 2228297"/>
              <a:gd name="connsiteY25" fmla="*/ 1158324 h 2474819"/>
              <a:gd name="connsiteX26" fmla="*/ 167071 w 2228297"/>
              <a:gd name="connsiteY26" fmla="*/ 659858 h 2474819"/>
              <a:gd name="connsiteX27" fmla="*/ 176187 w 2228297"/>
              <a:gd name="connsiteY27" fmla="*/ 531540 h 2474819"/>
              <a:gd name="connsiteX28" fmla="*/ 1058142 w 2228297"/>
              <a:gd name="connsiteY28" fmla="*/ 18273 h 2474819"/>
              <a:gd name="connsiteX29" fmla="*/ 1134503 w 2228297"/>
              <a:gd name="connsiteY29" fmla="*/ 603 h 24748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2228297" h="2474819">
                <a:moveTo>
                  <a:pt x="78164" y="738320"/>
                </a:moveTo>
                <a:cubicBezTo>
                  <a:pt x="96207" y="740266"/>
                  <a:pt x="117675" y="748110"/>
                  <a:pt x="142747" y="764560"/>
                </a:cubicBezTo>
                <a:lnTo>
                  <a:pt x="1028755" y="1268406"/>
                </a:lnTo>
                <a:cubicBezTo>
                  <a:pt x="1065606" y="1293315"/>
                  <a:pt x="1065270" y="1321378"/>
                  <a:pt x="1066753" y="1387407"/>
                </a:cubicBezTo>
                <a:cubicBezTo>
                  <a:pt x="1071835" y="1898939"/>
                  <a:pt x="1065345" y="1867530"/>
                  <a:pt x="1065805" y="2386209"/>
                </a:cubicBezTo>
                <a:cubicBezTo>
                  <a:pt x="1067287" y="2457828"/>
                  <a:pt x="1021919" y="2492541"/>
                  <a:pt x="965134" y="2464996"/>
                </a:cubicBezTo>
                <a:cubicBezTo>
                  <a:pt x="664661" y="2291801"/>
                  <a:pt x="361764" y="2123451"/>
                  <a:pt x="63715" y="1945412"/>
                </a:cubicBezTo>
                <a:cubicBezTo>
                  <a:pt x="362" y="1915231"/>
                  <a:pt x="486" y="1889337"/>
                  <a:pt x="0" y="1821247"/>
                </a:cubicBezTo>
                <a:lnTo>
                  <a:pt x="3515" y="806936"/>
                </a:lnTo>
                <a:cubicBezTo>
                  <a:pt x="745" y="779728"/>
                  <a:pt x="24037" y="732483"/>
                  <a:pt x="78164" y="738320"/>
                </a:cubicBezTo>
                <a:close/>
                <a:moveTo>
                  <a:pt x="2148440" y="738131"/>
                </a:moveTo>
                <a:cubicBezTo>
                  <a:pt x="2203249" y="729455"/>
                  <a:pt x="2224497" y="777608"/>
                  <a:pt x="2227177" y="816627"/>
                </a:cubicBezTo>
                <a:lnTo>
                  <a:pt x="2228270" y="1824880"/>
                </a:lnTo>
                <a:cubicBezTo>
                  <a:pt x="2228995" y="1914775"/>
                  <a:pt x="2215793" y="1921288"/>
                  <a:pt x="2157287" y="1953891"/>
                </a:cubicBezTo>
                <a:lnTo>
                  <a:pt x="1266770" y="2463785"/>
                </a:lnTo>
                <a:cubicBezTo>
                  <a:pt x="1217253" y="2491333"/>
                  <a:pt x="1160981" y="2467522"/>
                  <a:pt x="1161254" y="2389845"/>
                </a:cubicBezTo>
                <a:cubicBezTo>
                  <a:pt x="1160502" y="2038326"/>
                  <a:pt x="1163704" y="1872290"/>
                  <a:pt x="1161516" y="1383772"/>
                </a:cubicBezTo>
                <a:cubicBezTo>
                  <a:pt x="1161789" y="1322588"/>
                  <a:pt x="1156607" y="1298161"/>
                  <a:pt x="1193459" y="1272040"/>
                </a:cubicBezTo>
                <a:lnTo>
                  <a:pt x="2081889" y="768193"/>
                </a:lnTo>
                <a:cubicBezTo>
                  <a:pt x="2108172" y="750229"/>
                  <a:pt x="2130171" y="741024"/>
                  <a:pt x="2148440" y="738131"/>
                </a:cubicBezTo>
                <a:close/>
                <a:moveTo>
                  <a:pt x="1134503" y="603"/>
                </a:moveTo>
                <a:cubicBezTo>
                  <a:pt x="1158216" y="2984"/>
                  <a:pt x="1180134" y="12167"/>
                  <a:pt x="1200095" y="23753"/>
                </a:cubicBezTo>
                <a:cubicBezTo>
                  <a:pt x="1660168" y="290792"/>
                  <a:pt x="1739443" y="333509"/>
                  <a:pt x="2087477" y="540611"/>
                </a:cubicBezTo>
                <a:cubicBezTo>
                  <a:pt x="2131633" y="569276"/>
                  <a:pt x="2128396" y="625410"/>
                  <a:pt x="2077321" y="659564"/>
                </a:cubicBezTo>
                <a:lnTo>
                  <a:pt x="1198577" y="1166034"/>
                </a:lnTo>
                <a:cubicBezTo>
                  <a:pt x="1148574" y="1194017"/>
                  <a:pt x="1104321" y="1199869"/>
                  <a:pt x="1032498" y="1158324"/>
                </a:cubicBezTo>
                <a:cubicBezTo>
                  <a:pt x="757758" y="999410"/>
                  <a:pt x="449554" y="826881"/>
                  <a:pt x="167071" y="659858"/>
                </a:cubicBezTo>
                <a:cubicBezTo>
                  <a:pt x="124139" y="632826"/>
                  <a:pt x="101843" y="581270"/>
                  <a:pt x="176187" y="531540"/>
                </a:cubicBezTo>
                <a:lnTo>
                  <a:pt x="1058142" y="18273"/>
                </a:lnTo>
                <a:cubicBezTo>
                  <a:pt x="1085282" y="2646"/>
                  <a:pt x="1110791" y="-1777"/>
                  <a:pt x="1134503" y="603"/>
                </a:cubicBezTo>
                <a:close/>
              </a:path>
            </a:pathLst>
          </a:cu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99672228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31EC7AE-D608-2037-E557-20FBA112C2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200722"/>
            <a:ext cx="11430000" cy="1014761"/>
          </a:xfrm>
        </p:spPr>
        <p:txBody>
          <a:bodyPr anchor="ctr">
            <a:normAutofit/>
          </a:bodyPr>
          <a:lstStyle/>
          <a:p>
            <a:r>
              <a:rPr lang="en-US" err="1"/>
              <a:t>Cómo</a:t>
            </a:r>
            <a:r>
              <a:rPr lang="en-US"/>
              <a:t> </a:t>
            </a:r>
            <a:r>
              <a:rPr lang="en-US" err="1"/>
              <a:t>protegerse</a:t>
            </a:r>
            <a:r>
              <a:rPr lang="en-US"/>
              <a:t> del </a:t>
            </a:r>
            <a:r>
              <a:rPr lang="en-US" err="1"/>
              <a:t>estrés</a:t>
            </a:r>
            <a:r>
              <a:rPr lang="en-US"/>
              <a:t> </a:t>
            </a:r>
            <a:r>
              <a:rPr lang="en-US" err="1"/>
              <a:t>por</a:t>
            </a:r>
            <a:r>
              <a:rPr lang="en-US"/>
              <a:t> </a:t>
            </a:r>
            <a:r>
              <a:rPr lang="en-US" err="1"/>
              <a:t>frío</a:t>
            </a:r>
            <a:r>
              <a:rPr lang="en-US"/>
              <a:t> (Cont.)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66D2157-19D3-BD7C-6499-7A71BDA58F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999" y="1215485"/>
            <a:ext cx="7694988" cy="4584424"/>
          </a:xfrm>
        </p:spPr>
        <p:txBody>
          <a:bodyPr>
            <a:normAutofit lnSpcReduction="10000"/>
          </a:bodyPr>
          <a:lstStyle/>
          <a:p>
            <a:r>
              <a:rPr lang="en-US" sz="2800" dirty="0" err="1"/>
              <a:t>Descanse</a:t>
            </a:r>
            <a:r>
              <a:rPr lang="en-US" sz="2800" dirty="0"/>
              <a:t> </a:t>
            </a:r>
            <a:r>
              <a:rPr lang="en-US" sz="2800" dirty="0" err="1"/>
              <a:t>en</a:t>
            </a:r>
            <a:r>
              <a:rPr lang="en-US" sz="2800" dirty="0"/>
              <a:t> </a:t>
            </a:r>
            <a:r>
              <a:rPr lang="en-US" sz="2800" dirty="0" err="1"/>
              <a:t>lugares</a:t>
            </a:r>
            <a:r>
              <a:rPr lang="en-US" sz="2800" dirty="0"/>
              <a:t> </a:t>
            </a:r>
            <a:r>
              <a:rPr lang="en-US" sz="2800" dirty="0" err="1"/>
              <a:t>cálidos</a:t>
            </a:r>
            <a:r>
              <a:rPr lang="en-US" sz="2800" dirty="0"/>
              <a:t> con </a:t>
            </a:r>
            <a:r>
              <a:rPr lang="en-US" sz="2800" dirty="0" err="1"/>
              <a:t>regularidad</a:t>
            </a:r>
            <a:r>
              <a:rPr lang="en-US" sz="2800" dirty="0"/>
              <a:t>. </a:t>
            </a:r>
          </a:p>
          <a:p>
            <a:r>
              <a:rPr lang="en-US" sz="2800" dirty="0" err="1"/>
              <a:t>Esté</a:t>
            </a:r>
            <a:r>
              <a:rPr lang="en-US" sz="2800" dirty="0"/>
              <a:t> </a:t>
            </a:r>
            <a:r>
              <a:rPr lang="en-US" sz="2800" dirty="0" err="1"/>
              <a:t>atento</a:t>
            </a:r>
            <a:r>
              <a:rPr lang="en-US" sz="2800" dirty="0"/>
              <a:t> a </a:t>
            </a:r>
            <a:r>
              <a:rPr lang="en-US" sz="2800" dirty="0" err="1"/>
              <a:t>su</a:t>
            </a:r>
            <a:r>
              <a:rPr lang="en-US" sz="2800" dirty="0"/>
              <a:t> </a:t>
            </a:r>
            <a:r>
              <a:rPr lang="en-US" sz="2800" dirty="0" err="1"/>
              <a:t>condición</a:t>
            </a:r>
            <a:r>
              <a:rPr lang="en-US" sz="2800" dirty="0"/>
              <a:t> </a:t>
            </a:r>
            <a:r>
              <a:rPr lang="en-US" sz="2800" dirty="0" err="1"/>
              <a:t>física</a:t>
            </a:r>
            <a:r>
              <a:rPr lang="en-US" sz="2800" dirty="0"/>
              <a:t> y a la de sus </a:t>
            </a:r>
            <a:r>
              <a:rPr lang="en-US" sz="2800" dirty="0" err="1"/>
              <a:t>compañeros</a:t>
            </a:r>
            <a:r>
              <a:rPr lang="en-US" sz="2800" dirty="0"/>
              <a:t> de </a:t>
            </a:r>
            <a:r>
              <a:rPr lang="en-US" sz="2800" dirty="0" err="1"/>
              <a:t>trabajo</a:t>
            </a:r>
            <a:r>
              <a:rPr lang="en-US" sz="2800" dirty="0"/>
              <a:t>.  </a:t>
            </a:r>
          </a:p>
          <a:p>
            <a:r>
              <a:rPr lang="en-US" sz="2800" dirty="0" err="1"/>
              <a:t>Manténgase</a:t>
            </a:r>
            <a:r>
              <a:rPr lang="en-US" sz="2800" dirty="0"/>
              <a:t> </a:t>
            </a:r>
            <a:r>
              <a:rPr lang="en-US" sz="2800" dirty="0" err="1"/>
              <a:t>hidratado</a:t>
            </a:r>
            <a:r>
              <a:rPr lang="en-US" sz="2800" dirty="0"/>
              <a:t> y bien </a:t>
            </a:r>
            <a:r>
              <a:rPr lang="en-US" sz="2800" dirty="0" err="1"/>
              <a:t>alimentado</a:t>
            </a:r>
            <a:r>
              <a:rPr lang="en-US" sz="2800" dirty="0"/>
              <a:t>. </a:t>
            </a:r>
          </a:p>
          <a:p>
            <a:pPr marL="0" indent="0">
              <a:buNone/>
            </a:pPr>
            <a:r>
              <a:rPr lang="en-US" sz="2800" dirty="0"/>
              <a:t>	—Tome </a:t>
            </a:r>
            <a:r>
              <a:rPr lang="en-US" sz="2800" dirty="0" err="1"/>
              <a:t>bebidas</a:t>
            </a:r>
            <a:r>
              <a:rPr lang="en-US" sz="2800" dirty="0"/>
              <a:t> calientes (</a:t>
            </a:r>
            <a:r>
              <a:rPr lang="en-US" sz="2800" dirty="0" err="1"/>
              <a:t>pero</a:t>
            </a:r>
            <a:r>
              <a:rPr lang="en-US" sz="2800" dirty="0"/>
              <a:t> </a:t>
            </a:r>
            <a:r>
              <a:rPr lang="en-US" sz="2800" dirty="0" err="1"/>
              <a:t>tenga</a:t>
            </a:r>
            <a:r>
              <a:rPr lang="en-US" sz="2800" dirty="0"/>
              <a:t> </a:t>
            </a:r>
            <a:r>
              <a:rPr lang="en-US" sz="2800" dirty="0" err="1"/>
              <a:t>cuidado</a:t>
            </a:r>
            <a:r>
              <a:rPr lang="en-US" sz="2800" dirty="0"/>
              <a:t> 	con 	la </a:t>
            </a:r>
            <a:r>
              <a:rPr lang="en-US" sz="2800" dirty="0" err="1"/>
              <a:t>cafeína</a:t>
            </a:r>
            <a:r>
              <a:rPr lang="en-US" sz="2800" dirty="0"/>
              <a:t>). </a:t>
            </a:r>
          </a:p>
          <a:p>
            <a:pPr marL="0" indent="0">
              <a:buNone/>
            </a:pPr>
            <a:r>
              <a:rPr lang="en-US" sz="2800" dirty="0"/>
              <a:t>	—No </a:t>
            </a:r>
            <a:r>
              <a:rPr lang="en-US" sz="2800" dirty="0" err="1"/>
              <a:t>deje</a:t>
            </a:r>
            <a:r>
              <a:rPr lang="en-US" sz="2800" dirty="0"/>
              <a:t> de </a:t>
            </a:r>
            <a:r>
              <a:rPr lang="en-US" sz="2800" dirty="0" err="1"/>
              <a:t>beber</a:t>
            </a:r>
            <a:r>
              <a:rPr lang="en-US" sz="2800" dirty="0"/>
              <a:t> </a:t>
            </a:r>
            <a:r>
              <a:rPr lang="en-US" sz="2800" dirty="0" err="1"/>
              <a:t>agua</a:t>
            </a:r>
            <a:r>
              <a:rPr lang="en-US" sz="2800" dirty="0"/>
              <a:t> </a:t>
            </a:r>
          </a:p>
          <a:p>
            <a:pPr marL="300038" lvl="1" indent="0">
              <a:buNone/>
            </a:pPr>
            <a:r>
              <a:rPr lang="en-US" sz="2800" dirty="0"/>
              <a:t>—Comer </a:t>
            </a:r>
            <a:r>
              <a:rPr lang="en-US" sz="2800" dirty="0" err="1"/>
              <a:t>alimentos</a:t>
            </a:r>
            <a:r>
              <a:rPr lang="en-US" sz="2800" dirty="0"/>
              <a:t> </a:t>
            </a:r>
            <a:r>
              <a:rPr lang="en-US" sz="2800" dirty="0" err="1"/>
              <a:t>ricos</a:t>
            </a:r>
            <a:r>
              <a:rPr lang="en-US" sz="2800" dirty="0"/>
              <a:t> </a:t>
            </a:r>
            <a:r>
              <a:rPr lang="en-US" sz="2800" dirty="0" err="1"/>
              <a:t>en</a:t>
            </a:r>
            <a:r>
              <a:rPr lang="en-US" sz="2800" dirty="0"/>
              <a:t> </a:t>
            </a:r>
            <a:r>
              <a:rPr lang="en-US" sz="2800" dirty="0" err="1"/>
              <a:t>carbohidratos</a:t>
            </a:r>
            <a:endParaRPr lang="en-US" sz="2800" dirty="0"/>
          </a:p>
          <a:p>
            <a:r>
              <a:rPr lang="en-US" sz="2800" dirty="0"/>
              <a:t>No toque </a:t>
            </a:r>
            <a:r>
              <a:rPr lang="en-US" sz="2800" dirty="0" err="1"/>
              <a:t>metales</a:t>
            </a:r>
            <a:r>
              <a:rPr lang="en-US" sz="2800" dirty="0"/>
              <a:t> </a:t>
            </a:r>
            <a:r>
              <a:rPr lang="en-US" sz="2800" dirty="0" err="1"/>
              <a:t>fríos</a:t>
            </a:r>
            <a:r>
              <a:rPr lang="en-US" sz="2800" dirty="0"/>
              <a:t> </a:t>
            </a:r>
            <a:r>
              <a:rPr lang="en-US" sz="2800" dirty="0" err="1"/>
              <a:t>ni</a:t>
            </a:r>
            <a:r>
              <a:rPr lang="en-US" sz="2800" dirty="0"/>
              <a:t> superficies </a:t>
            </a:r>
            <a:r>
              <a:rPr lang="en-US" sz="2800" dirty="0" err="1"/>
              <a:t>mojadas</a:t>
            </a:r>
            <a:r>
              <a:rPr lang="en-US" sz="2800" dirty="0"/>
              <a:t> con la </a:t>
            </a:r>
            <a:r>
              <a:rPr lang="en-US" sz="2800" dirty="0" err="1"/>
              <a:t>piel</a:t>
            </a:r>
            <a:r>
              <a:rPr lang="en-US" sz="2800" dirty="0"/>
              <a:t> </a:t>
            </a:r>
            <a:r>
              <a:rPr lang="en-US" sz="2800" dirty="0" err="1"/>
              <a:t>descubierta</a:t>
            </a:r>
            <a:r>
              <a:rPr lang="en-US" sz="2800" dirty="0"/>
              <a:t> </a:t>
            </a:r>
          </a:p>
          <a:p>
            <a:endParaRPr lang="en-US" dirty="0"/>
          </a:p>
        </p:txBody>
      </p:sp>
      <p:pic>
        <p:nvPicPr>
          <p:cNvPr id="8194" name="Picture 2" descr="A graphic showing a thermos and cup both containing a hot beverage. ">
            <a:extLst>
              <a:ext uri="{FF2B5EF4-FFF2-40B4-BE49-F238E27FC236}">
                <a16:creationId xmlns:a16="http://schemas.microsoft.com/office/drawing/2014/main" id="{8BF33720-85ED-DC67-8478-E5FF59A2F72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075987" y="1254196"/>
            <a:ext cx="3735013" cy="4148227"/>
          </a:xfrm>
          <a:custGeom>
            <a:avLst/>
            <a:gdLst>
              <a:gd name="connsiteX0" fmla="*/ 78164 w 2228297"/>
              <a:gd name="connsiteY0" fmla="*/ 738320 h 2474819"/>
              <a:gd name="connsiteX1" fmla="*/ 142747 w 2228297"/>
              <a:gd name="connsiteY1" fmla="*/ 764560 h 2474819"/>
              <a:gd name="connsiteX2" fmla="*/ 1028755 w 2228297"/>
              <a:gd name="connsiteY2" fmla="*/ 1268406 h 2474819"/>
              <a:gd name="connsiteX3" fmla="*/ 1066753 w 2228297"/>
              <a:gd name="connsiteY3" fmla="*/ 1387407 h 2474819"/>
              <a:gd name="connsiteX4" fmla="*/ 1065805 w 2228297"/>
              <a:gd name="connsiteY4" fmla="*/ 2386209 h 2474819"/>
              <a:gd name="connsiteX5" fmla="*/ 965134 w 2228297"/>
              <a:gd name="connsiteY5" fmla="*/ 2464996 h 2474819"/>
              <a:gd name="connsiteX6" fmla="*/ 63715 w 2228297"/>
              <a:gd name="connsiteY6" fmla="*/ 1945412 h 2474819"/>
              <a:gd name="connsiteX7" fmla="*/ 0 w 2228297"/>
              <a:gd name="connsiteY7" fmla="*/ 1821247 h 2474819"/>
              <a:gd name="connsiteX8" fmla="*/ 3515 w 2228297"/>
              <a:gd name="connsiteY8" fmla="*/ 806936 h 2474819"/>
              <a:gd name="connsiteX9" fmla="*/ 78164 w 2228297"/>
              <a:gd name="connsiteY9" fmla="*/ 738320 h 2474819"/>
              <a:gd name="connsiteX10" fmla="*/ 2148440 w 2228297"/>
              <a:gd name="connsiteY10" fmla="*/ 738131 h 2474819"/>
              <a:gd name="connsiteX11" fmla="*/ 2227177 w 2228297"/>
              <a:gd name="connsiteY11" fmla="*/ 816627 h 2474819"/>
              <a:gd name="connsiteX12" fmla="*/ 2228270 w 2228297"/>
              <a:gd name="connsiteY12" fmla="*/ 1824880 h 2474819"/>
              <a:gd name="connsiteX13" fmla="*/ 2157287 w 2228297"/>
              <a:gd name="connsiteY13" fmla="*/ 1953891 h 2474819"/>
              <a:gd name="connsiteX14" fmla="*/ 1266770 w 2228297"/>
              <a:gd name="connsiteY14" fmla="*/ 2463785 h 2474819"/>
              <a:gd name="connsiteX15" fmla="*/ 1161254 w 2228297"/>
              <a:gd name="connsiteY15" fmla="*/ 2389845 h 2474819"/>
              <a:gd name="connsiteX16" fmla="*/ 1161516 w 2228297"/>
              <a:gd name="connsiteY16" fmla="*/ 1383772 h 2474819"/>
              <a:gd name="connsiteX17" fmla="*/ 1193459 w 2228297"/>
              <a:gd name="connsiteY17" fmla="*/ 1272040 h 2474819"/>
              <a:gd name="connsiteX18" fmla="*/ 2081889 w 2228297"/>
              <a:gd name="connsiteY18" fmla="*/ 768193 h 2474819"/>
              <a:gd name="connsiteX19" fmla="*/ 2148440 w 2228297"/>
              <a:gd name="connsiteY19" fmla="*/ 738131 h 2474819"/>
              <a:gd name="connsiteX20" fmla="*/ 1134503 w 2228297"/>
              <a:gd name="connsiteY20" fmla="*/ 603 h 2474819"/>
              <a:gd name="connsiteX21" fmla="*/ 1200095 w 2228297"/>
              <a:gd name="connsiteY21" fmla="*/ 23753 h 2474819"/>
              <a:gd name="connsiteX22" fmla="*/ 2087477 w 2228297"/>
              <a:gd name="connsiteY22" fmla="*/ 540611 h 2474819"/>
              <a:gd name="connsiteX23" fmla="*/ 2077321 w 2228297"/>
              <a:gd name="connsiteY23" fmla="*/ 659564 h 2474819"/>
              <a:gd name="connsiteX24" fmla="*/ 1198577 w 2228297"/>
              <a:gd name="connsiteY24" fmla="*/ 1166034 h 2474819"/>
              <a:gd name="connsiteX25" fmla="*/ 1032498 w 2228297"/>
              <a:gd name="connsiteY25" fmla="*/ 1158324 h 2474819"/>
              <a:gd name="connsiteX26" fmla="*/ 167071 w 2228297"/>
              <a:gd name="connsiteY26" fmla="*/ 659858 h 2474819"/>
              <a:gd name="connsiteX27" fmla="*/ 176187 w 2228297"/>
              <a:gd name="connsiteY27" fmla="*/ 531540 h 2474819"/>
              <a:gd name="connsiteX28" fmla="*/ 1058142 w 2228297"/>
              <a:gd name="connsiteY28" fmla="*/ 18273 h 2474819"/>
              <a:gd name="connsiteX29" fmla="*/ 1134503 w 2228297"/>
              <a:gd name="connsiteY29" fmla="*/ 603 h 24748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2228297" h="2474819">
                <a:moveTo>
                  <a:pt x="78164" y="738320"/>
                </a:moveTo>
                <a:cubicBezTo>
                  <a:pt x="96207" y="740266"/>
                  <a:pt x="117675" y="748110"/>
                  <a:pt x="142747" y="764560"/>
                </a:cubicBezTo>
                <a:lnTo>
                  <a:pt x="1028755" y="1268406"/>
                </a:lnTo>
                <a:cubicBezTo>
                  <a:pt x="1065606" y="1293315"/>
                  <a:pt x="1065270" y="1321378"/>
                  <a:pt x="1066753" y="1387407"/>
                </a:cubicBezTo>
                <a:cubicBezTo>
                  <a:pt x="1071835" y="1898939"/>
                  <a:pt x="1065345" y="1867530"/>
                  <a:pt x="1065805" y="2386209"/>
                </a:cubicBezTo>
                <a:cubicBezTo>
                  <a:pt x="1067287" y="2457828"/>
                  <a:pt x="1021919" y="2492541"/>
                  <a:pt x="965134" y="2464996"/>
                </a:cubicBezTo>
                <a:cubicBezTo>
                  <a:pt x="664661" y="2291801"/>
                  <a:pt x="361764" y="2123451"/>
                  <a:pt x="63715" y="1945412"/>
                </a:cubicBezTo>
                <a:cubicBezTo>
                  <a:pt x="362" y="1915231"/>
                  <a:pt x="486" y="1889337"/>
                  <a:pt x="0" y="1821247"/>
                </a:cubicBezTo>
                <a:lnTo>
                  <a:pt x="3515" y="806936"/>
                </a:lnTo>
                <a:cubicBezTo>
                  <a:pt x="745" y="779728"/>
                  <a:pt x="24037" y="732483"/>
                  <a:pt x="78164" y="738320"/>
                </a:cubicBezTo>
                <a:close/>
                <a:moveTo>
                  <a:pt x="2148440" y="738131"/>
                </a:moveTo>
                <a:cubicBezTo>
                  <a:pt x="2203249" y="729455"/>
                  <a:pt x="2224497" y="777608"/>
                  <a:pt x="2227177" y="816627"/>
                </a:cubicBezTo>
                <a:lnTo>
                  <a:pt x="2228270" y="1824880"/>
                </a:lnTo>
                <a:cubicBezTo>
                  <a:pt x="2228995" y="1914775"/>
                  <a:pt x="2215793" y="1921288"/>
                  <a:pt x="2157287" y="1953891"/>
                </a:cubicBezTo>
                <a:lnTo>
                  <a:pt x="1266770" y="2463785"/>
                </a:lnTo>
                <a:cubicBezTo>
                  <a:pt x="1217253" y="2491333"/>
                  <a:pt x="1160981" y="2467522"/>
                  <a:pt x="1161254" y="2389845"/>
                </a:cubicBezTo>
                <a:cubicBezTo>
                  <a:pt x="1160502" y="2038326"/>
                  <a:pt x="1163704" y="1872290"/>
                  <a:pt x="1161516" y="1383772"/>
                </a:cubicBezTo>
                <a:cubicBezTo>
                  <a:pt x="1161789" y="1322588"/>
                  <a:pt x="1156607" y="1298161"/>
                  <a:pt x="1193459" y="1272040"/>
                </a:cubicBezTo>
                <a:lnTo>
                  <a:pt x="2081889" y="768193"/>
                </a:lnTo>
                <a:cubicBezTo>
                  <a:pt x="2108172" y="750229"/>
                  <a:pt x="2130171" y="741024"/>
                  <a:pt x="2148440" y="738131"/>
                </a:cubicBezTo>
                <a:close/>
                <a:moveTo>
                  <a:pt x="1134503" y="603"/>
                </a:moveTo>
                <a:cubicBezTo>
                  <a:pt x="1158216" y="2984"/>
                  <a:pt x="1180134" y="12167"/>
                  <a:pt x="1200095" y="23753"/>
                </a:cubicBezTo>
                <a:cubicBezTo>
                  <a:pt x="1660168" y="290792"/>
                  <a:pt x="1739443" y="333509"/>
                  <a:pt x="2087477" y="540611"/>
                </a:cubicBezTo>
                <a:cubicBezTo>
                  <a:pt x="2131633" y="569276"/>
                  <a:pt x="2128396" y="625410"/>
                  <a:pt x="2077321" y="659564"/>
                </a:cubicBezTo>
                <a:lnTo>
                  <a:pt x="1198577" y="1166034"/>
                </a:lnTo>
                <a:cubicBezTo>
                  <a:pt x="1148574" y="1194017"/>
                  <a:pt x="1104321" y="1199869"/>
                  <a:pt x="1032498" y="1158324"/>
                </a:cubicBezTo>
                <a:cubicBezTo>
                  <a:pt x="757758" y="999410"/>
                  <a:pt x="449554" y="826881"/>
                  <a:pt x="167071" y="659858"/>
                </a:cubicBezTo>
                <a:cubicBezTo>
                  <a:pt x="124139" y="632826"/>
                  <a:pt x="101843" y="581270"/>
                  <a:pt x="176187" y="531540"/>
                </a:cubicBezTo>
                <a:lnTo>
                  <a:pt x="1058142" y="18273"/>
                </a:lnTo>
                <a:cubicBezTo>
                  <a:pt x="1085282" y="2646"/>
                  <a:pt x="1110791" y="-1777"/>
                  <a:pt x="1134503" y="603"/>
                </a:cubicBezTo>
                <a:close/>
              </a:path>
            </a:pathLst>
          </a:custGeom>
          <a:solidFill>
            <a:srgbClr val="5B9BD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1485615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C07998E-72B1-F59D-64B5-425AE98AE8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Proteger</a:t>
            </a:r>
            <a:r>
              <a:rPr lang="en-US"/>
              <a:t> a </a:t>
            </a:r>
            <a:r>
              <a:rPr lang="en-US" err="1"/>
              <a:t>los</a:t>
            </a:r>
            <a:r>
              <a:rPr lang="en-US"/>
              <a:t> </a:t>
            </a:r>
            <a:r>
              <a:rPr lang="en-US" err="1"/>
              <a:t>trabajadores</a:t>
            </a:r>
            <a:r>
              <a:rPr lang="en-US"/>
              <a:t> del </a:t>
            </a:r>
            <a:r>
              <a:rPr lang="en-US" err="1"/>
              <a:t>estrés</a:t>
            </a:r>
            <a:r>
              <a:rPr lang="en-US"/>
              <a:t> </a:t>
            </a:r>
            <a:r>
              <a:rPr lang="en-US" err="1"/>
              <a:t>por</a:t>
            </a:r>
            <a:r>
              <a:rPr lang="en-US"/>
              <a:t> </a:t>
            </a:r>
            <a:r>
              <a:rPr lang="en-US" err="1"/>
              <a:t>frío</a:t>
            </a:r>
            <a:r>
              <a:rPr lang="en-US"/>
              <a:t> 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CEAF21E-2949-28AA-1AC9-F4B9A5E256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215485"/>
            <a:ext cx="11811000" cy="4225650"/>
          </a:xfrm>
        </p:spPr>
        <p:txBody>
          <a:bodyPr/>
          <a:lstStyle/>
          <a:p>
            <a:r>
              <a:rPr lang="en-US" sz="2600" dirty="0" err="1"/>
              <a:t>Implantar</a:t>
            </a:r>
            <a:r>
              <a:rPr lang="en-US" sz="2600" dirty="0"/>
              <a:t> un </a:t>
            </a:r>
            <a:r>
              <a:rPr lang="en-US" sz="2600" dirty="0" err="1"/>
              <a:t>programa</a:t>
            </a:r>
            <a:r>
              <a:rPr lang="en-US" sz="2600" dirty="0"/>
              <a:t> de </a:t>
            </a:r>
            <a:r>
              <a:rPr lang="en-US" sz="2600" dirty="0" err="1"/>
              <a:t>prevención</a:t>
            </a:r>
            <a:r>
              <a:rPr lang="en-US" sz="2600" dirty="0"/>
              <a:t> de </a:t>
            </a:r>
            <a:r>
              <a:rPr lang="en-US" sz="2600" dirty="0" err="1"/>
              <a:t>enfermedades</a:t>
            </a:r>
            <a:r>
              <a:rPr lang="en-US" sz="2600" dirty="0"/>
              <a:t> y </a:t>
            </a:r>
            <a:r>
              <a:rPr lang="en-US" sz="2600" dirty="0" err="1"/>
              <a:t>lesiones</a:t>
            </a:r>
            <a:r>
              <a:rPr lang="en-US" sz="2600" dirty="0"/>
              <a:t> </a:t>
            </a:r>
            <a:r>
              <a:rPr lang="en-US" sz="2600" dirty="0" err="1"/>
              <a:t>por</a:t>
            </a:r>
            <a:r>
              <a:rPr lang="en-US" sz="2600" dirty="0"/>
              <a:t> </a:t>
            </a:r>
            <a:r>
              <a:rPr lang="en-US" sz="2600" dirty="0" err="1"/>
              <a:t>frío</a:t>
            </a:r>
            <a:r>
              <a:rPr lang="en-US" sz="2600" dirty="0"/>
              <a:t> que </a:t>
            </a:r>
            <a:r>
              <a:rPr lang="en-US" sz="2600" dirty="0" err="1"/>
              <a:t>incluya</a:t>
            </a:r>
            <a:r>
              <a:rPr lang="en-US" sz="2600" dirty="0"/>
              <a:t>:</a:t>
            </a:r>
          </a:p>
          <a:p>
            <a:pPr marL="0" indent="0">
              <a:buNone/>
            </a:pPr>
            <a:r>
              <a:rPr lang="en-US" sz="2600" dirty="0"/>
              <a:t>	—La </a:t>
            </a:r>
            <a:r>
              <a:rPr lang="en-US" sz="2600" dirty="0" err="1"/>
              <a:t>capacitación</a:t>
            </a:r>
            <a:r>
              <a:rPr lang="en-US" sz="2600" dirty="0"/>
              <a:t> de </a:t>
            </a:r>
            <a:r>
              <a:rPr lang="en-US" sz="2600" dirty="0" err="1"/>
              <a:t>los</a:t>
            </a:r>
            <a:r>
              <a:rPr lang="en-US" sz="2600" dirty="0"/>
              <a:t> </a:t>
            </a:r>
            <a:r>
              <a:rPr lang="en-US" sz="2600" dirty="0" err="1"/>
              <a:t>trabajadores</a:t>
            </a:r>
            <a:r>
              <a:rPr lang="en-US" sz="2600" dirty="0"/>
              <a:t> </a:t>
            </a:r>
            <a:r>
              <a:rPr lang="en-US" sz="2600" dirty="0" err="1"/>
              <a:t>sobre</a:t>
            </a:r>
            <a:r>
              <a:rPr lang="en-US" sz="2600" dirty="0"/>
              <a:t> </a:t>
            </a:r>
            <a:r>
              <a:rPr lang="en-US" sz="2600" dirty="0" err="1"/>
              <a:t>los</a:t>
            </a:r>
            <a:r>
              <a:rPr lang="en-US" sz="2600" dirty="0"/>
              <a:t> </a:t>
            </a:r>
            <a:r>
              <a:rPr lang="en-US" sz="2600" dirty="0" err="1"/>
              <a:t>peligros</a:t>
            </a:r>
            <a:r>
              <a:rPr lang="en-US" sz="2600" dirty="0"/>
              <a:t> de </a:t>
            </a:r>
            <a:r>
              <a:rPr lang="en-US" sz="2600" dirty="0" err="1"/>
              <a:t>trabajar</a:t>
            </a:r>
            <a:r>
              <a:rPr lang="en-US" sz="2600" dirty="0"/>
              <a:t> </a:t>
            </a:r>
            <a:r>
              <a:rPr lang="en-US" sz="2600" dirty="0" err="1"/>
              <a:t>en</a:t>
            </a:r>
            <a:r>
              <a:rPr lang="en-US" sz="2600" dirty="0"/>
              <a:t> 				</a:t>
            </a:r>
            <a:r>
              <a:rPr lang="en-US" sz="2600" dirty="0" err="1"/>
              <a:t>entornos</a:t>
            </a:r>
            <a:r>
              <a:rPr lang="en-US" sz="2600" dirty="0"/>
              <a:t> </a:t>
            </a:r>
            <a:r>
              <a:rPr lang="en-US" sz="2600" dirty="0" err="1"/>
              <a:t>fríos</a:t>
            </a:r>
            <a:r>
              <a:rPr lang="en-US" sz="2600" dirty="0"/>
              <a:t> y </a:t>
            </a:r>
            <a:r>
              <a:rPr lang="en-US" sz="2600" dirty="0" err="1"/>
              <a:t>sobre</a:t>
            </a:r>
            <a:r>
              <a:rPr lang="en-US" sz="2600" dirty="0"/>
              <a:t> </a:t>
            </a:r>
            <a:r>
              <a:rPr lang="en-US" sz="2600" dirty="0" err="1"/>
              <a:t>cómo</a:t>
            </a:r>
            <a:r>
              <a:rPr lang="en-US" sz="2600" dirty="0"/>
              <a:t> responder y </a:t>
            </a:r>
            <a:r>
              <a:rPr lang="en-US" sz="2600" dirty="0" err="1"/>
              <a:t>prevenir</a:t>
            </a:r>
            <a:r>
              <a:rPr lang="en-US" sz="2600" dirty="0"/>
              <a:t> </a:t>
            </a:r>
            <a:r>
              <a:rPr lang="en-US" sz="2600" dirty="0" err="1"/>
              <a:t>el</a:t>
            </a:r>
            <a:r>
              <a:rPr lang="en-US" sz="2600" dirty="0"/>
              <a:t> </a:t>
            </a:r>
            <a:r>
              <a:rPr lang="en-US" sz="2600" dirty="0" err="1"/>
              <a:t>estrés</a:t>
            </a:r>
            <a:r>
              <a:rPr lang="en-US" sz="2600" dirty="0"/>
              <a:t> </a:t>
            </a:r>
            <a:r>
              <a:rPr lang="en-US" sz="2600" dirty="0" err="1"/>
              <a:t>por</a:t>
            </a:r>
            <a:r>
              <a:rPr lang="en-US" sz="2600" dirty="0"/>
              <a:t> </a:t>
            </a:r>
            <a:r>
              <a:rPr lang="en-US" sz="2600" dirty="0" err="1"/>
              <a:t>frío</a:t>
            </a:r>
            <a:r>
              <a:rPr lang="en-US" sz="2600" dirty="0"/>
              <a:t>.  </a:t>
            </a:r>
          </a:p>
          <a:p>
            <a:pPr marL="0" indent="0">
              <a:buNone/>
            </a:pPr>
            <a:r>
              <a:rPr lang="en-US" sz="2600" dirty="0"/>
              <a:t>	—La </a:t>
            </a:r>
            <a:r>
              <a:rPr lang="en-US" sz="2600" dirty="0" err="1"/>
              <a:t>reducción</a:t>
            </a:r>
            <a:r>
              <a:rPr lang="en-US" sz="2600" dirty="0"/>
              <a:t> del </a:t>
            </a:r>
            <a:r>
              <a:rPr lang="en-US" sz="2600" dirty="0" err="1"/>
              <a:t>tiempo</a:t>
            </a:r>
            <a:r>
              <a:rPr lang="en-US" sz="2600" dirty="0"/>
              <a:t> que </a:t>
            </a:r>
            <a:r>
              <a:rPr lang="en-US" sz="2600" dirty="0" err="1"/>
              <a:t>los</a:t>
            </a:r>
            <a:r>
              <a:rPr lang="en-US" sz="2600" dirty="0"/>
              <a:t> </a:t>
            </a:r>
            <a:r>
              <a:rPr lang="en-US" sz="2600" dirty="0" err="1"/>
              <a:t>trabajadores</a:t>
            </a:r>
            <a:r>
              <a:rPr lang="en-US" sz="2600" dirty="0"/>
              <a:t> </a:t>
            </a:r>
            <a:r>
              <a:rPr lang="en-US" sz="2600" dirty="0" err="1"/>
              <a:t>pasan</a:t>
            </a:r>
            <a:r>
              <a:rPr lang="en-US" sz="2600" dirty="0"/>
              <a:t> </a:t>
            </a:r>
            <a:r>
              <a:rPr lang="en-US" sz="2600" dirty="0" err="1"/>
              <a:t>en</a:t>
            </a:r>
            <a:r>
              <a:rPr lang="en-US" sz="2600" dirty="0"/>
              <a:t> </a:t>
            </a:r>
            <a:r>
              <a:rPr lang="en-US" sz="2600" dirty="0" err="1"/>
              <a:t>entornos</a:t>
            </a:r>
            <a:r>
              <a:rPr lang="en-US" sz="2600" dirty="0"/>
              <a:t> </a:t>
            </a:r>
            <a:r>
              <a:rPr lang="en-US" sz="2600" dirty="0" err="1"/>
              <a:t>fríos</a:t>
            </a:r>
            <a:r>
              <a:rPr lang="en-US" sz="2600" dirty="0"/>
              <a:t> </a:t>
            </a:r>
          </a:p>
          <a:p>
            <a:pPr marL="0" indent="0">
              <a:buNone/>
            </a:pPr>
            <a:r>
              <a:rPr lang="en-US" sz="2600" dirty="0"/>
              <a:t>	—El </a:t>
            </a:r>
            <a:r>
              <a:rPr lang="en-US" sz="2600" dirty="0" err="1"/>
              <a:t>establecimiento</a:t>
            </a:r>
            <a:r>
              <a:rPr lang="en-US" sz="2600" dirty="0"/>
              <a:t> de </a:t>
            </a:r>
            <a:r>
              <a:rPr lang="en-US" sz="2600" dirty="0" err="1"/>
              <a:t>horarios</a:t>
            </a:r>
            <a:r>
              <a:rPr lang="en-US" sz="2600" dirty="0"/>
              <a:t> de </a:t>
            </a:r>
            <a:r>
              <a:rPr lang="en-US" sz="2600" dirty="0" err="1"/>
              <a:t>trabajo</a:t>
            </a:r>
            <a:r>
              <a:rPr lang="en-US" sz="2600" dirty="0"/>
              <a:t> y </a:t>
            </a:r>
            <a:r>
              <a:rPr lang="en-US" sz="2600" dirty="0" err="1"/>
              <a:t>descanso</a:t>
            </a:r>
            <a:endParaRPr lang="en-US" sz="2600" dirty="0"/>
          </a:p>
          <a:p>
            <a:pPr marL="0" indent="0">
              <a:buNone/>
            </a:pPr>
            <a:r>
              <a:rPr lang="en-US" sz="2600" dirty="0"/>
              <a:t>	—El </a:t>
            </a:r>
            <a:r>
              <a:rPr lang="en-US" sz="2600" dirty="0" err="1"/>
              <a:t>uso</a:t>
            </a:r>
            <a:r>
              <a:rPr lang="en-US" sz="2600" dirty="0"/>
              <a:t> de </a:t>
            </a:r>
            <a:r>
              <a:rPr lang="en-US" sz="2600" dirty="0" err="1"/>
              <a:t>controles</a:t>
            </a:r>
            <a:r>
              <a:rPr lang="en-US" sz="2600" dirty="0"/>
              <a:t> de </a:t>
            </a:r>
            <a:r>
              <a:rPr lang="en-US" sz="2600" dirty="0" err="1"/>
              <a:t>ingeniería</a:t>
            </a:r>
            <a:r>
              <a:rPr lang="en-US" sz="2600" dirty="0"/>
              <a:t> (</a:t>
            </a:r>
            <a:r>
              <a:rPr lang="en-US" sz="2600" dirty="0" err="1"/>
              <a:t>por</a:t>
            </a:r>
            <a:r>
              <a:rPr lang="en-US" sz="2600" dirty="0"/>
              <a:t> </a:t>
            </a:r>
            <a:r>
              <a:rPr lang="en-US" sz="2600" dirty="0" err="1"/>
              <a:t>ejemplo</a:t>
            </a:r>
            <a:r>
              <a:rPr lang="en-US" sz="2600" dirty="0"/>
              <a:t>, </a:t>
            </a:r>
            <a:r>
              <a:rPr lang="en-US" sz="2600" dirty="0" err="1"/>
              <a:t>calentadores</a:t>
            </a:r>
            <a:r>
              <a:rPr lang="en-US" sz="2600" dirty="0"/>
              <a:t> </a:t>
            </a:r>
            <a:r>
              <a:rPr lang="en-US" sz="2600" dirty="0" err="1"/>
              <a:t>radiantes</a:t>
            </a:r>
            <a:r>
              <a:rPr lang="en-US" sz="2600" dirty="0"/>
              <a:t> para 	     </a:t>
            </a:r>
            <a:r>
              <a:rPr lang="en-US" sz="2600" dirty="0" err="1"/>
              <a:t>proteger</a:t>
            </a:r>
            <a:r>
              <a:rPr lang="en-US" sz="2600" dirty="0"/>
              <a:t> las zonas de </a:t>
            </a:r>
            <a:r>
              <a:rPr lang="en-US" sz="2600" dirty="0" err="1"/>
              <a:t>trabajo</a:t>
            </a:r>
            <a:r>
              <a:rPr lang="en-US" sz="2600" dirty="0"/>
              <a:t> del </a:t>
            </a:r>
            <a:r>
              <a:rPr lang="en-US" sz="2600" dirty="0" err="1"/>
              <a:t>viento</a:t>
            </a:r>
            <a:r>
              <a:rPr lang="en-US" sz="2600" dirty="0"/>
              <a:t>).</a:t>
            </a:r>
          </a:p>
          <a:p>
            <a:pPr marL="0" indent="0">
              <a:buNone/>
            </a:pPr>
            <a:r>
              <a:rPr lang="en-US" sz="2600" dirty="0"/>
              <a:t>	—El </a:t>
            </a:r>
            <a:r>
              <a:rPr lang="en-US" sz="2600" dirty="0" err="1"/>
              <a:t>suministro</a:t>
            </a:r>
            <a:r>
              <a:rPr lang="en-US" sz="2600" dirty="0"/>
              <a:t> de </a:t>
            </a:r>
            <a:r>
              <a:rPr lang="en-US" sz="2600" dirty="0" err="1"/>
              <a:t>vestimenta</a:t>
            </a:r>
            <a:r>
              <a:rPr lang="en-US" sz="2600" dirty="0"/>
              <a:t> </a:t>
            </a:r>
            <a:r>
              <a:rPr lang="en-US" sz="2600" dirty="0" err="1"/>
              <a:t>adecuada</a:t>
            </a:r>
            <a:r>
              <a:rPr lang="en-US" sz="2600" dirty="0"/>
              <a:t> para </a:t>
            </a:r>
            <a:r>
              <a:rPr lang="en-US" sz="2600" dirty="0" err="1"/>
              <a:t>el</a:t>
            </a:r>
            <a:r>
              <a:rPr lang="en-US" sz="2600" dirty="0"/>
              <a:t> </a:t>
            </a:r>
            <a:r>
              <a:rPr lang="en-US" sz="2600" dirty="0" err="1"/>
              <a:t>frío</a:t>
            </a:r>
            <a:endParaRPr lang="en-US" sz="2600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8608418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E7DF04B-6C69-0A08-5AA8-32B1483B38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200722"/>
            <a:ext cx="11430000" cy="1014761"/>
          </a:xfrm>
        </p:spPr>
        <p:txBody>
          <a:bodyPr anchor="ctr">
            <a:normAutofit fontScale="90000"/>
          </a:bodyPr>
          <a:lstStyle/>
          <a:p>
            <a:r>
              <a:rPr lang="en-US" err="1"/>
              <a:t>Proteger</a:t>
            </a:r>
            <a:r>
              <a:rPr lang="en-US"/>
              <a:t> a </a:t>
            </a:r>
            <a:r>
              <a:rPr lang="en-US" err="1"/>
              <a:t>los</a:t>
            </a:r>
            <a:r>
              <a:rPr lang="en-US"/>
              <a:t> </a:t>
            </a:r>
            <a:r>
              <a:rPr lang="en-US" err="1"/>
              <a:t>trabajadores</a:t>
            </a:r>
            <a:r>
              <a:rPr lang="en-US"/>
              <a:t> del </a:t>
            </a:r>
            <a:r>
              <a:rPr lang="en-US" err="1"/>
              <a:t>estrés</a:t>
            </a:r>
            <a:r>
              <a:rPr lang="en-US"/>
              <a:t> </a:t>
            </a:r>
            <a:r>
              <a:rPr lang="en-US" err="1"/>
              <a:t>por</a:t>
            </a:r>
            <a:r>
              <a:rPr lang="en-US"/>
              <a:t> </a:t>
            </a:r>
            <a:r>
              <a:rPr lang="en-US" err="1"/>
              <a:t>frío</a:t>
            </a:r>
            <a:r>
              <a:rPr lang="en-US"/>
              <a:t> (</a:t>
            </a:r>
            <a:r>
              <a:rPr lang="en-US" err="1"/>
              <a:t>continuación</a:t>
            </a:r>
            <a:r>
              <a:rPr lang="en-US"/>
              <a:t>) </a:t>
            </a:r>
          </a:p>
        </p:txBody>
      </p:sp>
      <p:pic>
        <p:nvPicPr>
          <p:cNvPr id="5" name="Picture 4" descr="An employee looking at a construction site in the background that is covered in snow. &#10;">
            <a:extLst>
              <a:ext uri="{FF2B5EF4-FFF2-40B4-BE49-F238E27FC236}">
                <a16:creationId xmlns:a16="http://schemas.microsoft.com/office/drawing/2014/main" id="{DE8353C9-6CD6-3C0A-2557-DFE70E51DC8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3"/>
          <a:stretch/>
        </p:blipFill>
        <p:spPr>
          <a:xfrm>
            <a:off x="8075987" y="1215485"/>
            <a:ext cx="3735013" cy="4148227"/>
          </a:xfrm>
          <a:custGeom>
            <a:avLst/>
            <a:gdLst>
              <a:gd name="connsiteX0" fmla="*/ 78164 w 2228297"/>
              <a:gd name="connsiteY0" fmla="*/ 738320 h 2474819"/>
              <a:gd name="connsiteX1" fmla="*/ 142747 w 2228297"/>
              <a:gd name="connsiteY1" fmla="*/ 764560 h 2474819"/>
              <a:gd name="connsiteX2" fmla="*/ 1028755 w 2228297"/>
              <a:gd name="connsiteY2" fmla="*/ 1268406 h 2474819"/>
              <a:gd name="connsiteX3" fmla="*/ 1066753 w 2228297"/>
              <a:gd name="connsiteY3" fmla="*/ 1387407 h 2474819"/>
              <a:gd name="connsiteX4" fmla="*/ 1065805 w 2228297"/>
              <a:gd name="connsiteY4" fmla="*/ 2386209 h 2474819"/>
              <a:gd name="connsiteX5" fmla="*/ 965134 w 2228297"/>
              <a:gd name="connsiteY5" fmla="*/ 2464996 h 2474819"/>
              <a:gd name="connsiteX6" fmla="*/ 63715 w 2228297"/>
              <a:gd name="connsiteY6" fmla="*/ 1945412 h 2474819"/>
              <a:gd name="connsiteX7" fmla="*/ 0 w 2228297"/>
              <a:gd name="connsiteY7" fmla="*/ 1821247 h 2474819"/>
              <a:gd name="connsiteX8" fmla="*/ 3515 w 2228297"/>
              <a:gd name="connsiteY8" fmla="*/ 806936 h 2474819"/>
              <a:gd name="connsiteX9" fmla="*/ 78164 w 2228297"/>
              <a:gd name="connsiteY9" fmla="*/ 738320 h 2474819"/>
              <a:gd name="connsiteX10" fmla="*/ 2148440 w 2228297"/>
              <a:gd name="connsiteY10" fmla="*/ 738131 h 2474819"/>
              <a:gd name="connsiteX11" fmla="*/ 2227177 w 2228297"/>
              <a:gd name="connsiteY11" fmla="*/ 816627 h 2474819"/>
              <a:gd name="connsiteX12" fmla="*/ 2228270 w 2228297"/>
              <a:gd name="connsiteY12" fmla="*/ 1824880 h 2474819"/>
              <a:gd name="connsiteX13" fmla="*/ 2157287 w 2228297"/>
              <a:gd name="connsiteY13" fmla="*/ 1953891 h 2474819"/>
              <a:gd name="connsiteX14" fmla="*/ 1266770 w 2228297"/>
              <a:gd name="connsiteY14" fmla="*/ 2463785 h 2474819"/>
              <a:gd name="connsiteX15" fmla="*/ 1161254 w 2228297"/>
              <a:gd name="connsiteY15" fmla="*/ 2389845 h 2474819"/>
              <a:gd name="connsiteX16" fmla="*/ 1161516 w 2228297"/>
              <a:gd name="connsiteY16" fmla="*/ 1383772 h 2474819"/>
              <a:gd name="connsiteX17" fmla="*/ 1193459 w 2228297"/>
              <a:gd name="connsiteY17" fmla="*/ 1272040 h 2474819"/>
              <a:gd name="connsiteX18" fmla="*/ 2081889 w 2228297"/>
              <a:gd name="connsiteY18" fmla="*/ 768193 h 2474819"/>
              <a:gd name="connsiteX19" fmla="*/ 2148440 w 2228297"/>
              <a:gd name="connsiteY19" fmla="*/ 738131 h 2474819"/>
              <a:gd name="connsiteX20" fmla="*/ 1134503 w 2228297"/>
              <a:gd name="connsiteY20" fmla="*/ 603 h 2474819"/>
              <a:gd name="connsiteX21" fmla="*/ 1200095 w 2228297"/>
              <a:gd name="connsiteY21" fmla="*/ 23753 h 2474819"/>
              <a:gd name="connsiteX22" fmla="*/ 2087477 w 2228297"/>
              <a:gd name="connsiteY22" fmla="*/ 540611 h 2474819"/>
              <a:gd name="connsiteX23" fmla="*/ 2077321 w 2228297"/>
              <a:gd name="connsiteY23" fmla="*/ 659564 h 2474819"/>
              <a:gd name="connsiteX24" fmla="*/ 1198577 w 2228297"/>
              <a:gd name="connsiteY24" fmla="*/ 1166034 h 2474819"/>
              <a:gd name="connsiteX25" fmla="*/ 1032498 w 2228297"/>
              <a:gd name="connsiteY25" fmla="*/ 1158324 h 2474819"/>
              <a:gd name="connsiteX26" fmla="*/ 167071 w 2228297"/>
              <a:gd name="connsiteY26" fmla="*/ 659858 h 2474819"/>
              <a:gd name="connsiteX27" fmla="*/ 176187 w 2228297"/>
              <a:gd name="connsiteY27" fmla="*/ 531540 h 2474819"/>
              <a:gd name="connsiteX28" fmla="*/ 1058142 w 2228297"/>
              <a:gd name="connsiteY28" fmla="*/ 18273 h 2474819"/>
              <a:gd name="connsiteX29" fmla="*/ 1134503 w 2228297"/>
              <a:gd name="connsiteY29" fmla="*/ 603 h 24748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2228297" h="2474819">
                <a:moveTo>
                  <a:pt x="78164" y="738320"/>
                </a:moveTo>
                <a:cubicBezTo>
                  <a:pt x="96207" y="740266"/>
                  <a:pt x="117675" y="748110"/>
                  <a:pt x="142747" y="764560"/>
                </a:cubicBezTo>
                <a:lnTo>
                  <a:pt x="1028755" y="1268406"/>
                </a:lnTo>
                <a:cubicBezTo>
                  <a:pt x="1065606" y="1293315"/>
                  <a:pt x="1065270" y="1321378"/>
                  <a:pt x="1066753" y="1387407"/>
                </a:cubicBezTo>
                <a:cubicBezTo>
                  <a:pt x="1071835" y="1898939"/>
                  <a:pt x="1065345" y="1867530"/>
                  <a:pt x="1065805" y="2386209"/>
                </a:cubicBezTo>
                <a:cubicBezTo>
                  <a:pt x="1067287" y="2457828"/>
                  <a:pt x="1021919" y="2492541"/>
                  <a:pt x="965134" y="2464996"/>
                </a:cubicBezTo>
                <a:cubicBezTo>
                  <a:pt x="664661" y="2291801"/>
                  <a:pt x="361764" y="2123451"/>
                  <a:pt x="63715" y="1945412"/>
                </a:cubicBezTo>
                <a:cubicBezTo>
                  <a:pt x="362" y="1915231"/>
                  <a:pt x="486" y="1889337"/>
                  <a:pt x="0" y="1821247"/>
                </a:cubicBezTo>
                <a:lnTo>
                  <a:pt x="3515" y="806936"/>
                </a:lnTo>
                <a:cubicBezTo>
                  <a:pt x="745" y="779728"/>
                  <a:pt x="24037" y="732483"/>
                  <a:pt x="78164" y="738320"/>
                </a:cubicBezTo>
                <a:close/>
                <a:moveTo>
                  <a:pt x="2148440" y="738131"/>
                </a:moveTo>
                <a:cubicBezTo>
                  <a:pt x="2203249" y="729455"/>
                  <a:pt x="2224497" y="777608"/>
                  <a:pt x="2227177" y="816627"/>
                </a:cubicBezTo>
                <a:lnTo>
                  <a:pt x="2228270" y="1824880"/>
                </a:lnTo>
                <a:cubicBezTo>
                  <a:pt x="2228995" y="1914775"/>
                  <a:pt x="2215793" y="1921288"/>
                  <a:pt x="2157287" y="1953891"/>
                </a:cubicBezTo>
                <a:lnTo>
                  <a:pt x="1266770" y="2463785"/>
                </a:lnTo>
                <a:cubicBezTo>
                  <a:pt x="1217253" y="2491333"/>
                  <a:pt x="1160981" y="2467522"/>
                  <a:pt x="1161254" y="2389845"/>
                </a:cubicBezTo>
                <a:cubicBezTo>
                  <a:pt x="1160502" y="2038326"/>
                  <a:pt x="1163704" y="1872290"/>
                  <a:pt x="1161516" y="1383772"/>
                </a:cubicBezTo>
                <a:cubicBezTo>
                  <a:pt x="1161789" y="1322588"/>
                  <a:pt x="1156607" y="1298161"/>
                  <a:pt x="1193459" y="1272040"/>
                </a:cubicBezTo>
                <a:lnTo>
                  <a:pt x="2081889" y="768193"/>
                </a:lnTo>
                <a:cubicBezTo>
                  <a:pt x="2108172" y="750229"/>
                  <a:pt x="2130171" y="741024"/>
                  <a:pt x="2148440" y="738131"/>
                </a:cubicBezTo>
                <a:close/>
                <a:moveTo>
                  <a:pt x="1134503" y="603"/>
                </a:moveTo>
                <a:cubicBezTo>
                  <a:pt x="1158216" y="2984"/>
                  <a:pt x="1180134" y="12167"/>
                  <a:pt x="1200095" y="23753"/>
                </a:cubicBezTo>
                <a:cubicBezTo>
                  <a:pt x="1660168" y="290792"/>
                  <a:pt x="1739443" y="333509"/>
                  <a:pt x="2087477" y="540611"/>
                </a:cubicBezTo>
                <a:cubicBezTo>
                  <a:pt x="2131633" y="569276"/>
                  <a:pt x="2128396" y="625410"/>
                  <a:pt x="2077321" y="659564"/>
                </a:cubicBezTo>
                <a:lnTo>
                  <a:pt x="1198577" y="1166034"/>
                </a:lnTo>
                <a:cubicBezTo>
                  <a:pt x="1148574" y="1194017"/>
                  <a:pt x="1104321" y="1199869"/>
                  <a:pt x="1032498" y="1158324"/>
                </a:cubicBezTo>
                <a:cubicBezTo>
                  <a:pt x="757758" y="999410"/>
                  <a:pt x="449554" y="826881"/>
                  <a:pt x="167071" y="659858"/>
                </a:cubicBezTo>
                <a:cubicBezTo>
                  <a:pt x="124139" y="632826"/>
                  <a:pt x="101843" y="581270"/>
                  <a:pt x="176187" y="531540"/>
                </a:cubicBezTo>
                <a:lnTo>
                  <a:pt x="1058142" y="18273"/>
                </a:lnTo>
                <a:cubicBezTo>
                  <a:pt x="1085282" y="2646"/>
                  <a:pt x="1110791" y="-1777"/>
                  <a:pt x="1134503" y="603"/>
                </a:cubicBezTo>
                <a:close/>
              </a:path>
            </a:pathLst>
          </a:custGeom>
          <a:noFill/>
          <a:ln>
            <a:noFill/>
          </a:ln>
        </p:spPr>
      </p:pic>
      <p:sp>
        <p:nvSpPr>
          <p:cNvPr id="7" name="Content Placeholder 1">
            <a:extLst>
              <a:ext uri="{FF2B5EF4-FFF2-40B4-BE49-F238E27FC236}">
                <a16:creationId xmlns:a16="http://schemas.microsoft.com/office/drawing/2014/main" id="{2B5996E7-9197-3E1F-E196-CFE010896620}"/>
              </a:ext>
            </a:extLst>
          </p:cNvPr>
          <p:cNvSpPr txBox="1">
            <a:spLocks/>
          </p:cNvSpPr>
          <p:nvPr/>
        </p:nvSpPr>
        <p:spPr>
          <a:xfrm>
            <a:off x="125038" y="1494288"/>
            <a:ext cx="7981951" cy="4702236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257175" indent="-257175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Roboto Regular"/>
                <a:ea typeface="+mn-ea"/>
                <a:cs typeface="Roboto Regular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Roboto Regular"/>
                <a:ea typeface="+mn-ea"/>
                <a:cs typeface="Roboto Regular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Roboto Regular"/>
                <a:ea typeface="+mn-ea"/>
                <a:cs typeface="Roboto Regular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Roboto Regular"/>
                <a:ea typeface="+mn-ea"/>
                <a:cs typeface="Roboto Regular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Roboto Regular"/>
                <a:ea typeface="+mn-ea"/>
                <a:cs typeface="Roboto Regular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000" dirty="0" err="1"/>
              <a:t>Establezca</a:t>
            </a:r>
            <a:r>
              <a:rPr lang="en-US" sz="3000" dirty="0"/>
              <a:t> un </a:t>
            </a:r>
            <a:r>
              <a:rPr lang="en-US" sz="3000" dirty="0" err="1"/>
              <a:t>programa</a:t>
            </a:r>
            <a:r>
              <a:rPr lang="en-US" sz="3000" dirty="0"/>
              <a:t> de </a:t>
            </a:r>
            <a:r>
              <a:rPr lang="en-US" sz="3000" dirty="0" err="1"/>
              <a:t>prevención</a:t>
            </a:r>
            <a:r>
              <a:rPr lang="en-US" sz="3000" dirty="0"/>
              <a:t> de las </a:t>
            </a:r>
            <a:r>
              <a:rPr lang="en-US" sz="3000" dirty="0" err="1"/>
              <a:t>enfermedades</a:t>
            </a:r>
            <a:r>
              <a:rPr lang="en-US" sz="3000" dirty="0"/>
              <a:t> y </a:t>
            </a:r>
            <a:r>
              <a:rPr lang="en-US" sz="3000" dirty="0" err="1"/>
              <a:t>lesiones</a:t>
            </a:r>
            <a:r>
              <a:rPr lang="en-US" sz="3000" dirty="0"/>
              <a:t> </a:t>
            </a:r>
            <a:r>
              <a:rPr lang="en-US" sz="3000" dirty="0" err="1"/>
              <a:t>por</a:t>
            </a:r>
            <a:r>
              <a:rPr lang="en-US" sz="3000" dirty="0"/>
              <a:t> </a:t>
            </a:r>
            <a:r>
              <a:rPr lang="en-US" sz="3000" dirty="0" err="1"/>
              <a:t>frío</a:t>
            </a:r>
            <a:r>
              <a:rPr lang="en-US" sz="3000" dirty="0"/>
              <a:t> que </a:t>
            </a:r>
            <a:r>
              <a:rPr lang="en-US" sz="3000" dirty="0" err="1"/>
              <a:t>incluya</a:t>
            </a:r>
            <a:r>
              <a:rPr lang="en-US" sz="3000" dirty="0"/>
              <a:t>:</a:t>
            </a:r>
          </a:p>
          <a:p>
            <a:pPr marL="300038" lvl="1" indent="0">
              <a:buFont typeface="Arial"/>
              <a:buNone/>
            </a:pPr>
            <a:r>
              <a:rPr lang="en-US" sz="2700" dirty="0"/>
              <a:t>—</a:t>
            </a:r>
            <a:r>
              <a:rPr lang="en-US" sz="2700" dirty="0" err="1"/>
              <a:t>Supervisión</a:t>
            </a:r>
            <a:r>
              <a:rPr lang="en-US" sz="2700" dirty="0"/>
              <a:t> de </a:t>
            </a:r>
            <a:r>
              <a:rPr lang="en-US" sz="2700" dirty="0" err="1"/>
              <a:t>los</a:t>
            </a:r>
            <a:r>
              <a:rPr lang="en-US" sz="2700" dirty="0"/>
              <a:t> </a:t>
            </a:r>
            <a:r>
              <a:rPr lang="en-US" sz="2700" dirty="0" err="1"/>
              <a:t>trabajadores</a:t>
            </a:r>
            <a:r>
              <a:rPr lang="en-US" sz="2700" dirty="0"/>
              <a:t> </a:t>
            </a:r>
            <a:r>
              <a:rPr lang="en-US" sz="2700" dirty="0" err="1"/>
              <a:t>en</a:t>
            </a:r>
            <a:r>
              <a:rPr lang="en-US" sz="2700" dirty="0"/>
              <a:t> </a:t>
            </a:r>
            <a:r>
              <a:rPr lang="en-US" sz="2700" dirty="0" err="1"/>
              <a:t>condiciones</a:t>
            </a:r>
            <a:r>
              <a:rPr lang="en-US" sz="2700" dirty="0"/>
              <a:t> de 		</a:t>
            </a:r>
            <a:r>
              <a:rPr lang="en-US" sz="2700" dirty="0" err="1"/>
              <a:t>frío</a:t>
            </a:r>
            <a:endParaRPr lang="en-US" sz="2700" dirty="0"/>
          </a:p>
          <a:p>
            <a:pPr marL="300038" lvl="1" indent="0">
              <a:buFont typeface="Arial"/>
              <a:buNone/>
            </a:pPr>
            <a:r>
              <a:rPr lang="en-US" sz="2700" dirty="0"/>
              <a:t>—Sistema de </a:t>
            </a:r>
            <a:r>
              <a:rPr lang="en-US" sz="2700" dirty="0" err="1"/>
              <a:t>compañeros</a:t>
            </a:r>
            <a:endParaRPr lang="en-US" sz="2700" dirty="0"/>
          </a:p>
          <a:p>
            <a:pPr marL="300038" lvl="1" indent="0">
              <a:buFont typeface="Arial"/>
              <a:buNone/>
            </a:pPr>
            <a:r>
              <a:rPr lang="en-US" sz="2700" dirty="0"/>
              <a:t>—</a:t>
            </a:r>
            <a:r>
              <a:rPr lang="en-US" sz="2700" dirty="0" err="1"/>
              <a:t>Garantizar</a:t>
            </a:r>
            <a:r>
              <a:rPr lang="en-US" sz="2700" dirty="0"/>
              <a:t> </a:t>
            </a:r>
            <a:r>
              <a:rPr lang="en-US" sz="2700" dirty="0" err="1"/>
              <a:t>el</a:t>
            </a:r>
            <a:r>
              <a:rPr lang="en-US" sz="2700" dirty="0"/>
              <a:t> </a:t>
            </a:r>
            <a:r>
              <a:rPr lang="en-US" sz="2700" dirty="0" err="1"/>
              <a:t>acceso</a:t>
            </a:r>
            <a:r>
              <a:rPr lang="en-US" sz="2700" dirty="0"/>
              <a:t> a </a:t>
            </a:r>
            <a:r>
              <a:rPr lang="en-US" sz="2700" dirty="0" err="1"/>
              <a:t>áreas</a:t>
            </a:r>
            <a:r>
              <a:rPr lang="en-US" sz="2700" dirty="0"/>
              <a:t> </a:t>
            </a:r>
            <a:r>
              <a:rPr lang="en-US" sz="2700" dirty="0" err="1"/>
              <a:t>cálidas</a:t>
            </a:r>
            <a:r>
              <a:rPr lang="en-US" sz="2700" dirty="0"/>
              <a:t> y a </a:t>
            </a:r>
            <a:r>
              <a:rPr lang="en-US" sz="2700" dirty="0" err="1"/>
              <a:t>lugares</a:t>
            </a:r>
            <a:r>
              <a:rPr lang="en-US" sz="2700" dirty="0"/>
              <a:t> 		    </a:t>
            </a:r>
            <a:r>
              <a:rPr lang="en-US" sz="2700" dirty="0" err="1"/>
              <a:t>donde</a:t>
            </a:r>
            <a:r>
              <a:rPr lang="en-US" sz="2700" dirty="0"/>
              <a:t> </a:t>
            </a:r>
            <a:r>
              <a:rPr lang="en-US" sz="2700" dirty="0" err="1"/>
              <a:t>puedan</a:t>
            </a:r>
            <a:r>
              <a:rPr lang="en-US" sz="2700" dirty="0"/>
              <a:t> </a:t>
            </a:r>
            <a:r>
              <a:rPr lang="en-US" sz="2700" dirty="0" err="1"/>
              <a:t>cambiarse</a:t>
            </a:r>
            <a:r>
              <a:rPr lang="en-US" sz="2700" dirty="0"/>
              <a:t> la </a:t>
            </a:r>
            <a:r>
              <a:rPr lang="en-US" sz="2700" dirty="0" err="1"/>
              <a:t>ropa</a:t>
            </a:r>
            <a:r>
              <a:rPr lang="en-US" sz="2700" dirty="0"/>
              <a:t> </a:t>
            </a:r>
            <a:r>
              <a:rPr lang="en-US" sz="2700" dirty="0" err="1"/>
              <a:t>mojada</a:t>
            </a:r>
            <a:r>
              <a:rPr lang="en-US" sz="2700" dirty="0"/>
              <a:t>.</a:t>
            </a:r>
          </a:p>
          <a:p>
            <a:pPr marL="300038" lvl="1" indent="0">
              <a:buFont typeface="Arial"/>
              <a:buNone/>
            </a:pPr>
            <a:r>
              <a:rPr lang="en-US" sz="2700" dirty="0"/>
              <a:t>—</a:t>
            </a:r>
            <a:r>
              <a:rPr lang="en-US" sz="2700" dirty="0" err="1"/>
              <a:t>Botiquines</a:t>
            </a:r>
            <a:r>
              <a:rPr lang="en-US" sz="2700" dirty="0"/>
              <a:t> de </a:t>
            </a:r>
            <a:r>
              <a:rPr lang="en-US" sz="2700" dirty="0" err="1"/>
              <a:t>primeros</a:t>
            </a:r>
            <a:r>
              <a:rPr lang="en-US" sz="2700" dirty="0"/>
              <a:t> </a:t>
            </a:r>
            <a:r>
              <a:rPr lang="en-US" sz="2700" dirty="0" err="1"/>
              <a:t>auxilios</a:t>
            </a:r>
            <a:r>
              <a:rPr lang="en-US" sz="2700" dirty="0"/>
              <a:t> que </a:t>
            </a:r>
            <a:r>
              <a:rPr lang="en-US" sz="2700" dirty="0" err="1"/>
              <a:t>incluyan</a:t>
            </a:r>
            <a:r>
              <a:rPr lang="en-US" sz="2700" dirty="0"/>
              <a:t> 			</a:t>
            </a:r>
            <a:r>
              <a:rPr lang="en-US" sz="2700" dirty="0" err="1"/>
              <a:t>termómetros</a:t>
            </a:r>
            <a:r>
              <a:rPr lang="en-US" sz="2700" dirty="0"/>
              <a:t> </a:t>
            </a:r>
            <a:r>
              <a:rPr lang="en-US" sz="2700" dirty="0" err="1"/>
              <a:t>médicos</a:t>
            </a:r>
            <a:r>
              <a:rPr lang="en-US" sz="2700" dirty="0"/>
              <a:t> y </a:t>
            </a:r>
            <a:r>
              <a:rPr lang="en-US" sz="2700" dirty="0" err="1"/>
              <a:t>ambientales</a:t>
            </a:r>
            <a:r>
              <a:rPr lang="en-US" sz="2700" dirty="0"/>
              <a:t> y </a:t>
            </a:r>
            <a:r>
              <a:rPr lang="en-US" sz="2700" dirty="0" err="1"/>
              <a:t>compresas</a:t>
            </a:r>
            <a:r>
              <a:rPr lang="en-US" sz="2700" dirty="0"/>
              <a:t>   calientes</a:t>
            </a:r>
          </a:p>
          <a:p>
            <a:pPr marL="300038" lvl="1" indent="0">
              <a:buFont typeface="Arial"/>
              <a:buNone/>
            </a:pPr>
            <a:r>
              <a:rPr lang="en-US" sz="2700" dirty="0"/>
              <a:t>—</a:t>
            </a:r>
            <a:r>
              <a:rPr lang="en-US" sz="2700" dirty="0" err="1"/>
              <a:t>Atención</a:t>
            </a:r>
            <a:r>
              <a:rPr lang="en-US" sz="2700" dirty="0"/>
              <a:t> </a:t>
            </a:r>
            <a:r>
              <a:rPr lang="en-US" sz="2700" dirty="0" err="1"/>
              <a:t>médica</a:t>
            </a:r>
            <a:r>
              <a:rPr lang="en-US" sz="2700" dirty="0"/>
              <a:t> a </a:t>
            </a:r>
            <a:r>
              <a:rPr lang="en-US" sz="2700" dirty="0" err="1"/>
              <a:t>corto</a:t>
            </a:r>
            <a:r>
              <a:rPr lang="en-US" sz="2700" dirty="0"/>
              <a:t> </a:t>
            </a:r>
            <a:r>
              <a:rPr lang="en-US" sz="2700" dirty="0" err="1"/>
              <a:t>plazo</a:t>
            </a:r>
            <a:r>
              <a:rPr lang="en-US" sz="2700" dirty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6533981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6261591-30DA-A953-41B7-9EB69CFA4E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Capacitación</a:t>
            </a:r>
            <a:r>
              <a:rPr lang="en-US" dirty="0"/>
              <a:t> de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empleados</a:t>
            </a:r>
            <a:r>
              <a:rPr lang="en-US" dirty="0"/>
              <a:t> para </a:t>
            </a:r>
            <a:r>
              <a:rPr lang="en-US" dirty="0" err="1"/>
              <a:t>prevenir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estrés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frío</a:t>
            </a:r>
            <a:r>
              <a:rPr lang="en-US" dirty="0"/>
              <a:t> 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3016B7B-6704-11D8-26AE-CFDB8FAB87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Los </a:t>
            </a:r>
            <a:r>
              <a:rPr lang="en-US" dirty="0" err="1"/>
              <a:t>empleados</a:t>
            </a:r>
            <a:r>
              <a:rPr lang="en-US" dirty="0"/>
              <a:t> </a:t>
            </a:r>
            <a:r>
              <a:rPr lang="en-US" dirty="0" err="1"/>
              <a:t>deben</a:t>
            </a:r>
            <a:r>
              <a:rPr lang="en-US" dirty="0"/>
              <a:t> ser </a:t>
            </a:r>
            <a:r>
              <a:rPr lang="en-US" dirty="0" err="1"/>
              <a:t>capacitados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lo </a:t>
            </a:r>
            <a:r>
              <a:rPr lang="en-US" dirty="0" err="1"/>
              <a:t>siguiente</a:t>
            </a:r>
            <a:r>
              <a:rPr lang="en-US" dirty="0"/>
              <a:t>:</a:t>
            </a:r>
          </a:p>
          <a:p>
            <a:pPr lvl="1"/>
            <a:r>
              <a:rPr lang="en-US" dirty="0" err="1"/>
              <a:t>Cómo</a:t>
            </a:r>
            <a:r>
              <a:rPr lang="en-US" dirty="0"/>
              <a:t> </a:t>
            </a:r>
            <a:r>
              <a:rPr lang="en-US" dirty="0" err="1"/>
              <a:t>reconocer</a:t>
            </a:r>
            <a:r>
              <a:rPr lang="en-US" dirty="0"/>
              <a:t> las </a:t>
            </a:r>
            <a:r>
              <a:rPr lang="en-US" dirty="0" err="1"/>
              <a:t>condiciones</a:t>
            </a:r>
            <a:r>
              <a:rPr lang="en-US" dirty="0"/>
              <a:t> </a:t>
            </a:r>
            <a:r>
              <a:rPr lang="en-US" dirty="0" err="1"/>
              <a:t>ambientales</a:t>
            </a:r>
            <a:r>
              <a:rPr lang="en-US" dirty="0"/>
              <a:t> y del </a:t>
            </a:r>
            <a:r>
              <a:rPr lang="en-US" dirty="0" err="1"/>
              <a:t>lugar</a:t>
            </a:r>
            <a:r>
              <a:rPr lang="en-US" dirty="0"/>
              <a:t> de </a:t>
            </a:r>
            <a:r>
              <a:rPr lang="en-US" dirty="0" err="1"/>
              <a:t>trabajo</a:t>
            </a:r>
            <a:r>
              <a:rPr lang="en-US" dirty="0"/>
              <a:t> que </a:t>
            </a:r>
            <a:r>
              <a:rPr lang="en-US" dirty="0" err="1"/>
              <a:t>pueden</a:t>
            </a:r>
            <a:r>
              <a:rPr lang="en-US" dirty="0"/>
              <a:t> </a:t>
            </a:r>
            <a:r>
              <a:rPr lang="en-US" dirty="0" err="1"/>
              <a:t>provocar</a:t>
            </a:r>
            <a:r>
              <a:rPr lang="en-US" dirty="0"/>
              <a:t> </a:t>
            </a:r>
            <a:r>
              <a:rPr lang="en-US" dirty="0" err="1"/>
              <a:t>estrés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frío</a:t>
            </a:r>
            <a:endParaRPr lang="en-US" dirty="0"/>
          </a:p>
          <a:p>
            <a:pPr lvl="1"/>
            <a:r>
              <a:rPr lang="en-US" dirty="0"/>
              <a:t>Los </a:t>
            </a:r>
            <a:r>
              <a:rPr lang="en-US" dirty="0" err="1"/>
              <a:t>síntomas</a:t>
            </a:r>
            <a:r>
              <a:rPr lang="en-US" dirty="0"/>
              <a:t> del </a:t>
            </a:r>
            <a:r>
              <a:rPr lang="en-US" dirty="0" err="1"/>
              <a:t>estrés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frío</a:t>
            </a:r>
            <a:endParaRPr lang="en-US" dirty="0"/>
          </a:p>
          <a:p>
            <a:pPr lvl="1"/>
            <a:r>
              <a:rPr lang="en-US" dirty="0" err="1"/>
              <a:t>Cómo</a:t>
            </a:r>
            <a:r>
              <a:rPr lang="en-US" dirty="0"/>
              <a:t> </a:t>
            </a:r>
            <a:r>
              <a:rPr lang="en-US" dirty="0" err="1"/>
              <a:t>prevenir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estrés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frío</a:t>
            </a:r>
            <a:endParaRPr lang="en-US" dirty="0"/>
          </a:p>
          <a:p>
            <a:pPr lvl="1"/>
            <a:r>
              <a:rPr lang="en-US" dirty="0" err="1"/>
              <a:t>Cómo</a:t>
            </a:r>
            <a:r>
              <a:rPr lang="en-US" dirty="0"/>
              <a:t> </a:t>
            </a:r>
            <a:r>
              <a:rPr lang="en-US" dirty="0" err="1"/>
              <a:t>ayudar</a:t>
            </a:r>
            <a:r>
              <a:rPr lang="en-US" dirty="0"/>
              <a:t> a </a:t>
            </a:r>
            <a:r>
              <a:rPr lang="en-US" dirty="0" err="1"/>
              <a:t>quienes</a:t>
            </a:r>
            <a:r>
              <a:rPr lang="en-US" dirty="0"/>
              <a:t> </a:t>
            </a:r>
            <a:r>
              <a:rPr lang="en-US" dirty="0" err="1"/>
              <a:t>están</a:t>
            </a:r>
            <a:r>
              <a:rPr lang="en-US" dirty="0"/>
              <a:t> </a:t>
            </a:r>
            <a:r>
              <a:rPr lang="en-US" dirty="0" err="1"/>
              <a:t>sufriendo</a:t>
            </a:r>
            <a:r>
              <a:rPr lang="en-US" dirty="0"/>
              <a:t> </a:t>
            </a:r>
            <a:r>
              <a:rPr lang="en-US" dirty="0" err="1"/>
              <a:t>estrés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frío</a:t>
            </a:r>
            <a:endParaRPr lang="en-US" dirty="0"/>
          </a:p>
          <a:p>
            <a:pPr lvl="1"/>
            <a:r>
              <a:rPr lang="en-US" dirty="0" err="1"/>
              <a:t>Cómo</a:t>
            </a:r>
            <a:r>
              <a:rPr lang="en-US" dirty="0"/>
              <a:t> </a:t>
            </a:r>
            <a:r>
              <a:rPr lang="en-US" dirty="0" err="1"/>
              <a:t>seleccionar</a:t>
            </a:r>
            <a:r>
              <a:rPr lang="en-US" dirty="0"/>
              <a:t> la </a:t>
            </a:r>
            <a:r>
              <a:rPr lang="en-US" dirty="0" err="1"/>
              <a:t>ropa</a:t>
            </a:r>
            <a:r>
              <a:rPr lang="en-US" dirty="0"/>
              <a:t> </a:t>
            </a:r>
            <a:r>
              <a:rPr lang="en-US" dirty="0" err="1"/>
              <a:t>adecuada</a:t>
            </a:r>
            <a:r>
              <a:rPr lang="en-US" dirty="0"/>
              <a:t> para </a:t>
            </a:r>
            <a:r>
              <a:rPr lang="en-US" dirty="0" err="1"/>
              <a:t>condiciones</a:t>
            </a:r>
            <a:r>
              <a:rPr lang="en-US" dirty="0"/>
              <a:t> de </a:t>
            </a:r>
            <a:r>
              <a:rPr lang="en-US" dirty="0" err="1"/>
              <a:t>frío</a:t>
            </a:r>
            <a:r>
              <a:rPr lang="en-US" dirty="0"/>
              <a:t>, </a:t>
            </a:r>
            <a:r>
              <a:rPr lang="en-US" dirty="0" err="1"/>
              <a:t>humedad</a:t>
            </a:r>
            <a:r>
              <a:rPr lang="en-US" dirty="0"/>
              <a:t> y </a:t>
            </a:r>
            <a:r>
              <a:rPr lang="en-US" dirty="0" err="1"/>
              <a:t>viento</a:t>
            </a:r>
            <a:r>
              <a:rPr lang="en-US" dirty="0"/>
              <a:t> 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9161203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FBFA36-27AA-014E-27C2-09F20D2F0F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err="1"/>
              <a:t>Prácticas</a:t>
            </a:r>
            <a:r>
              <a:rPr lang="en-US" sz="2800"/>
              <a:t> de </a:t>
            </a:r>
            <a:r>
              <a:rPr lang="en-US" sz="2800" err="1"/>
              <a:t>seguridad</a:t>
            </a:r>
            <a:r>
              <a:rPr lang="en-US" sz="2800"/>
              <a:t> </a:t>
            </a:r>
            <a:r>
              <a:rPr lang="en-US" sz="2800" err="1"/>
              <a:t>en</a:t>
            </a:r>
            <a:r>
              <a:rPr lang="en-US" sz="2800"/>
              <a:t> </a:t>
            </a:r>
            <a:r>
              <a:rPr lang="en-US" sz="2800" err="1"/>
              <a:t>el</a:t>
            </a:r>
            <a:r>
              <a:rPr lang="en-US" sz="2800"/>
              <a:t> </a:t>
            </a:r>
            <a:r>
              <a:rPr lang="en-US" sz="2800" err="1"/>
              <a:t>trabajo</a:t>
            </a:r>
            <a:r>
              <a:rPr lang="en-US" sz="2800"/>
              <a:t> para </a:t>
            </a:r>
            <a:r>
              <a:rPr lang="en-US" sz="2800" err="1"/>
              <a:t>prevenir</a:t>
            </a:r>
            <a:r>
              <a:rPr lang="en-US" sz="2800"/>
              <a:t> </a:t>
            </a:r>
            <a:r>
              <a:rPr lang="en-US" sz="2800" err="1"/>
              <a:t>el</a:t>
            </a:r>
            <a:r>
              <a:rPr lang="en-US" sz="2800"/>
              <a:t> </a:t>
            </a:r>
            <a:r>
              <a:rPr lang="en-US" sz="2800" err="1"/>
              <a:t>estrés</a:t>
            </a:r>
            <a:r>
              <a:rPr lang="en-US" sz="2800"/>
              <a:t> </a:t>
            </a:r>
            <a:r>
              <a:rPr lang="en-US" sz="2800" err="1"/>
              <a:t>por</a:t>
            </a:r>
            <a:r>
              <a:rPr lang="en-US" sz="2800"/>
              <a:t> </a:t>
            </a:r>
            <a:r>
              <a:rPr lang="en-US" sz="2800" err="1"/>
              <a:t>frío</a:t>
            </a:r>
            <a:r>
              <a:rPr lang="en-US" sz="280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E05099-D108-04CD-C9B8-44A54AE960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err="1"/>
              <a:t>Proporcione</a:t>
            </a:r>
            <a:r>
              <a:rPr lang="en-US" sz="2000" dirty="0"/>
              <a:t> </a:t>
            </a:r>
            <a:r>
              <a:rPr lang="en-US" sz="2000" dirty="0" err="1"/>
              <a:t>líquidos</a:t>
            </a:r>
            <a:r>
              <a:rPr lang="en-US" sz="2000" dirty="0"/>
              <a:t> calientes y </a:t>
            </a:r>
            <a:r>
              <a:rPr lang="en-US" sz="2000" dirty="0" err="1"/>
              <a:t>azucarados</a:t>
            </a:r>
            <a:r>
              <a:rPr lang="en-US" sz="2000" dirty="0"/>
              <a:t> a </a:t>
            </a:r>
            <a:r>
              <a:rPr lang="en-US" sz="2000" dirty="0" err="1"/>
              <a:t>los</a:t>
            </a:r>
            <a:r>
              <a:rPr lang="en-US" sz="2000" dirty="0"/>
              <a:t> </a:t>
            </a:r>
            <a:r>
              <a:rPr lang="en-US" sz="2000" dirty="0" err="1"/>
              <a:t>trabajadores</a:t>
            </a:r>
            <a:r>
              <a:rPr lang="en-US" sz="2000" dirty="0"/>
              <a:t> </a:t>
            </a:r>
          </a:p>
          <a:p>
            <a:r>
              <a:rPr lang="en-US" sz="2000" dirty="0" err="1"/>
              <a:t>Programar</a:t>
            </a:r>
            <a:r>
              <a:rPr lang="en-US" sz="2000" dirty="0"/>
              <a:t> </a:t>
            </a:r>
            <a:r>
              <a:rPr lang="en-US" sz="2000" dirty="0" err="1"/>
              <a:t>el</a:t>
            </a:r>
            <a:r>
              <a:rPr lang="en-US" sz="2000" dirty="0"/>
              <a:t> </a:t>
            </a:r>
            <a:r>
              <a:rPr lang="en-US" sz="2000" dirty="0" err="1"/>
              <a:t>trabajo</a:t>
            </a:r>
            <a:r>
              <a:rPr lang="en-US" sz="2000" dirty="0"/>
              <a:t> </a:t>
            </a:r>
            <a:r>
              <a:rPr lang="en-US" sz="2000" dirty="0" err="1"/>
              <a:t>pesado</a:t>
            </a:r>
            <a:r>
              <a:rPr lang="en-US" sz="2000" dirty="0"/>
              <a:t> </a:t>
            </a:r>
            <a:r>
              <a:rPr lang="en-US" sz="2000" dirty="0" err="1"/>
              <a:t>durante</a:t>
            </a:r>
            <a:r>
              <a:rPr lang="en-US" sz="2000" dirty="0"/>
              <a:t> las horas </a:t>
            </a:r>
            <a:r>
              <a:rPr lang="en-US" sz="2000" dirty="0" err="1"/>
              <a:t>más</a:t>
            </a:r>
            <a:r>
              <a:rPr lang="en-US" sz="2000" dirty="0"/>
              <a:t> </a:t>
            </a:r>
            <a:r>
              <a:rPr lang="en-US" sz="2000" dirty="0" err="1"/>
              <a:t>calurosas</a:t>
            </a:r>
            <a:r>
              <a:rPr lang="en-US" sz="2000" dirty="0"/>
              <a:t> del día</a:t>
            </a:r>
          </a:p>
          <a:p>
            <a:r>
              <a:rPr lang="en-US" sz="2000" dirty="0" err="1"/>
              <a:t>Establezca</a:t>
            </a:r>
            <a:r>
              <a:rPr lang="en-US" sz="2000" dirty="0"/>
              <a:t> un </a:t>
            </a:r>
            <a:r>
              <a:rPr lang="en-US" sz="2000" dirty="0" err="1"/>
              <a:t>sistema</a:t>
            </a:r>
            <a:r>
              <a:rPr lang="en-US" sz="2000" dirty="0"/>
              <a:t> de </a:t>
            </a:r>
            <a:r>
              <a:rPr lang="en-US" sz="2000" dirty="0" err="1"/>
              <a:t>compañeros</a:t>
            </a:r>
            <a:r>
              <a:rPr lang="en-US" sz="2000" dirty="0"/>
              <a:t> para que </a:t>
            </a:r>
            <a:r>
              <a:rPr lang="en-US" sz="2000" dirty="0" err="1"/>
              <a:t>los</a:t>
            </a:r>
            <a:r>
              <a:rPr lang="en-US" sz="2000" dirty="0"/>
              <a:t> </a:t>
            </a:r>
            <a:r>
              <a:rPr lang="en-US" sz="2000" dirty="0" err="1"/>
              <a:t>trabajadores</a:t>
            </a:r>
            <a:r>
              <a:rPr lang="en-US" sz="2000" dirty="0"/>
              <a:t> </a:t>
            </a:r>
            <a:r>
              <a:rPr lang="en-US" sz="2000" dirty="0" err="1"/>
              <a:t>puedan</a:t>
            </a:r>
            <a:r>
              <a:rPr lang="en-US" sz="2000" dirty="0"/>
              <a:t> </a:t>
            </a:r>
            <a:r>
              <a:rPr lang="en-US" sz="2000" dirty="0" err="1"/>
              <a:t>estar</a:t>
            </a:r>
            <a:r>
              <a:rPr lang="en-US" sz="2000" dirty="0"/>
              <a:t> </a:t>
            </a:r>
            <a:r>
              <a:rPr lang="en-US" sz="2000" dirty="0" err="1"/>
              <a:t>pendientes</a:t>
            </a:r>
            <a:r>
              <a:rPr lang="en-US" sz="2000" dirty="0"/>
              <a:t> </a:t>
            </a:r>
            <a:r>
              <a:rPr lang="en-US" sz="2000" dirty="0" err="1"/>
              <a:t>unos</a:t>
            </a:r>
            <a:r>
              <a:rPr lang="en-US" sz="2000" dirty="0"/>
              <a:t> de </a:t>
            </a:r>
            <a:r>
              <a:rPr lang="en-US" sz="2000" dirty="0" err="1"/>
              <a:t>otros</a:t>
            </a:r>
            <a:endParaRPr lang="en-US" sz="2000" dirty="0"/>
          </a:p>
          <a:p>
            <a:r>
              <a:rPr lang="en-US" sz="2000" dirty="0" err="1"/>
              <a:t>Reducir</a:t>
            </a:r>
            <a:r>
              <a:rPr lang="en-US" sz="2000" dirty="0"/>
              <a:t> las </a:t>
            </a:r>
            <a:r>
              <a:rPr lang="en-US" sz="2000" dirty="0" err="1"/>
              <a:t>demandas</a:t>
            </a:r>
            <a:r>
              <a:rPr lang="en-US" sz="2000" dirty="0"/>
              <a:t> </a:t>
            </a:r>
            <a:r>
              <a:rPr lang="en-US" sz="2000" dirty="0" err="1"/>
              <a:t>físicas</a:t>
            </a:r>
            <a:r>
              <a:rPr lang="en-US" sz="2000" dirty="0"/>
              <a:t> de </a:t>
            </a:r>
            <a:r>
              <a:rPr lang="en-US" sz="2000" dirty="0" err="1"/>
              <a:t>los</a:t>
            </a:r>
            <a:r>
              <a:rPr lang="en-US" sz="2000" dirty="0"/>
              <a:t> </a:t>
            </a:r>
            <a:r>
              <a:rPr lang="en-US" sz="2000" dirty="0" err="1"/>
              <a:t>trabajadores</a:t>
            </a:r>
            <a:r>
              <a:rPr lang="en-US" sz="2000" dirty="0"/>
              <a:t> </a:t>
            </a:r>
          </a:p>
          <a:p>
            <a:pPr lvl="1"/>
            <a:r>
              <a:rPr lang="en-US" sz="2000" dirty="0" err="1"/>
              <a:t>Trabajadores</a:t>
            </a:r>
            <a:r>
              <a:rPr lang="en-US" sz="2000" dirty="0"/>
              <a:t> de </a:t>
            </a:r>
            <a:r>
              <a:rPr lang="en-US" sz="2000" dirty="0" err="1"/>
              <a:t>relevo</a:t>
            </a:r>
            <a:endParaRPr lang="en-US" sz="2000" dirty="0"/>
          </a:p>
          <a:p>
            <a:pPr lvl="1"/>
            <a:r>
              <a:rPr lang="en-US" sz="2000" dirty="0" err="1"/>
              <a:t>Alternar</a:t>
            </a:r>
            <a:r>
              <a:rPr lang="en-US" sz="2000" dirty="0"/>
              <a:t> </a:t>
            </a:r>
            <a:r>
              <a:rPr lang="en-US" sz="2000" dirty="0" err="1"/>
              <a:t>los</a:t>
            </a:r>
            <a:r>
              <a:rPr lang="en-US" sz="2000" dirty="0"/>
              <a:t> </a:t>
            </a:r>
            <a:r>
              <a:rPr lang="en-US" sz="2000" dirty="0" err="1"/>
              <a:t>trabajadores</a:t>
            </a:r>
            <a:endParaRPr lang="en-US" sz="2000" dirty="0"/>
          </a:p>
          <a:p>
            <a:pPr lvl="1"/>
            <a:r>
              <a:rPr lang="en-US" sz="2000" dirty="0" err="1"/>
              <a:t>Dejar</a:t>
            </a:r>
            <a:r>
              <a:rPr lang="en-US" sz="2000" dirty="0"/>
              <a:t> que </a:t>
            </a:r>
            <a:r>
              <a:rPr lang="en-US" sz="2000" dirty="0" err="1"/>
              <a:t>los</a:t>
            </a:r>
            <a:r>
              <a:rPr lang="en-US" sz="2000" dirty="0"/>
              <a:t> </a:t>
            </a:r>
            <a:r>
              <a:rPr lang="en-US" sz="2000" dirty="0" err="1"/>
              <a:t>trabajadores</a:t>
            </a:r>
            <a:r>
              <a:rPr lang="en-US" sz="2000" dirty="0"/>
              <a:t> </a:t>
            </a:r>
            <a:r>
              <a:rPr lang="en-US" sz="2000" dirty="0" err="1"/>
              <a:t>descansen</a:t>
            </a:r>
            <a:r>
              <a:rPr lang="en-US" sz="2000" dirty="0"/>
              <a:t> con </a:t>
            </a:r>
            <a:r>
              <a:rPr lang="en-US" sz="2000" dirty="0" err="1"/>
              <a:t>frecuencia</a:t>
            </a:r>
            <a:r>
              <a:rPr lang="en-US" sz="2000" dirty="0"/>
              <a:t> </a:t>
            </a:r>
            <a:r>
              <a:rPr lang="en-US" sz="2000" dirty="0" err="1"/>
              <a:t>en</a:t>
            </a:r>
            <a:r>
              <a:rPr lang="en-US" sz="2000" dirty="0"/>
              <a:t> zonas </a:t>
            </a:r>
            <a:r>
              <a:rPr lang="en-US" sz="2000" dirty="0" err="1"/>
              <a:t>cálidas</a:t>
            </a:r>
            <a:endParaRPr lang="en-US" sz="2000" dirty="0"/>
          </a:p>
          <a:p>
            <a:r>
              <a:rPr lang="en-US" sz="2000" dirty="0" err="1"/>
              <a:t>Aclimatar</a:t>
            </a:r>
            <a:r>
              <a:rPr lang="en-US" sz="2000" dirty="0"/>
              <a:t> a </a:t>
            </a:r>
            <a:r>
              <a:rPr lang="en-US" sz="2000" dirty="0" err="1"/>
              <a:t>los</a:t>
            </a:r>
            <a:r>
              <a:rPr lang="en-US" sz="2000" dirty="0"/>
              <a:t> </a:t>
            </a:r>
            <a:r>
              <a:rPr lang="en-US" sz="2000" dirty="0" err="1"/>
              <a:t>nuevos</a:t>
            </a:r>
            <a:r>
              <a:rPr lang="en-US" sz="2000" dirty="0"/>
              <a:t> </a:t>
            </a:r>
            <a:r>
              <a:rPr lang="en-US" sz="2000" dirty="0" err="1"/>
              <a:t>trabajadores</a:t>
            </a:r>
            <a:r>
              <a:rPr lang="en-US" sz="2000" dirty="0"/>
              <a:t> y a </a:t>
            </a:r>
            <a:r>
              <a:rPr lang="en-US" sz="2000" dirty="0" err="1"/>
              <a:t>los</a:t>
            </a:r>
            <a:r>
              <a:rPr lang="en-US" sz="2000" dirty="0"/>
              <a:t> que </a:t>
            </a:r>
            <a:r>
              <a:rPr lang="en-US" sz="2000" dirty="0" err="1"/>
              <a:t>vuelven</a:t>
            </a:r>
            <a:r>
              <a:rPr lang="en-US" sz="2000" dirty="0"/>
              <a:t> </a:t>
            </a:r>
            <a:r>
              <a:rPr lang="en-US" sz="2000" dirty="0" err="1"/>
              <a:t>después</a:t>
            </a:r>
            <a:r>
              <a:rPr lang="en-US" sz="2000" dirty="0"/>
              <a:t> de un </a:t>
            </a:r>
            <a:r>
              <a:rPr lang="en-US" sz="2000" dirty="0" err="1"/>
              <a:t>tiempo</a:t>
            </a:r>
            <a:r>
              <a:rPr lang="en-US" sz="2000" dirty="0"/>
              <a:t> de </a:t>
            </a:r>
            <a:r>
              <a:rPr lang="en-US" sz="2000" dirty="0" err="1"/>
              <a:t>ausencia</a:t>
            </a:r>
            <a:endParaRPr lang="en-US" sz="2000" dirty="0"/>
          </a:p>
          <a:p>
            <a:endParaRPr lang="en-US" dirty="0"/>
          </a:p>
        </p:txBody>
      </p:sp>
      <p:pic>
        <p:nvPicPr>
          <p:cNvPr id="6" name="Picture Placeholder 5" descr="Someone pouring a hot liquid from a thermos into a cup in the snow. ">
            <a:extLst>
              <a:ext uri="{FF2B5EF4-FFF2-40B4-BE49-F238E27FC236}">
                <a16:creationId xmlns:a16="http://schemas.microsoft.com/office/drawing/2014/main" id="{250F7F4E-B6C3-9741-7D24-CE8AC4DB65FC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712185374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E558E6F-DC87-C24E-87F0-FF420CE3BB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Revisión</a:t>
            </a:r>
            <a:r>
              <a:rPr lang="en-US"/>
              <a:t> de </a:t>
            </a:r>
            <a:r>
              <a:rPr lang="en-US" err="1"/>
              <a:t>conocimiento</a:t>
            </a:r>
            <a:r>
              <a:rPr lang="en-US"/>
              <a:t>: </a:t>
            </a:r>
            <a:r>
              <a:rPr lang="en-US" err="1"/>
              <a:t>Estrés</a:t>
            </a:r>
            <a:r>
              <a:rPr lang="en-US"/>
              <a:t> </a:t>
            </a:r>
            <a:r>
              <a:rPr lang="en-US" err="1"/>
              <a:t>por</a:t>
            </a:r>
            <a:r>
              <a:rPr lang="en-US"/>
              <a:t> </a:t>
            </a:r>
            <a:r>
              <a:rPr lang="en-US" err="1"/>
              <a:t>frío</a:t>
            </a:r>
            <a:r>
              <a:rPr lang="en-US"/>
              <a:t> 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B25A55E-2CC1-F9BD-D2E5-6FD864084C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316175"/>
            <a:ext cx="11430000" cy="4225650"/>
          </a:xfrm>
        </p:spPr>
        <p:txBody>
          <a:bodyPr/>
          <a:lstStyle/>
          <a:p>
            <a:pPr marL="457200" indent="-457200">
              <a:buAutoNum type="arabicPeriod"/>
            </a:pPr>
            <a:r>
              <a:rPr lang="en-US" sz="2400" dirty="0"/>
              <a:t>¿</a:t>
            </a:r>
            <a:r>
              <a:rPr lang="en-US" sz="2400" dirty="0" err="1"/>
              <a:t>Qué</a:t>
            </a:r>
            <a:r>
              <a:rPr lang="en-US" sz="2400" dirty="0"/>
              <a:t> </a:t>
            </a:r>
            <a:r>
              <a:rPr lang="en-US" sz="2400" dirty="0" err="1"/>
              <a:t>trastorno</a:t>
            </a:r>
            <a:r>
              <a:rPr lang="en-US" sz="2400" dirty="0"/>
              <a:t> de </a:t>
            </a:r>
            <a:r>
              <a:rPr lang="en-US" sz="2400" dirty="0" err="1"/>
              <a:t>estrés</a:t>
            </a:r>
            <a:r>
              <a:rPr lang="en-US" sz="2400" dirty="0"/>
              <a:t> </a:t>
            </a:r>
            <a:r>
              <a:rPr lang="en-US" sz="2400" dirty="0" err="1"/>
              <a:t>por</a:t>
            </a:r>
            <a:r>
              <a:rPr lang="en-US" sz="2400" dirty="0"/>
              <a:t> </a:t>
            </a:r>
            <a:r>
              <a:rPr lang="en-US" sz="2400" dirty="0" err="1"/>
              <a:t>frío</a:t>
            </a:r>
            <a:r>
              <a:rPr lang="en-US" sz="2400" dirty="0"/>
              <a:t> </a:t>
            </a:r>
            <a:r>
              <a:rPr lang="en-US" sz="2400" dirty="0" err="1"/>
              <a:t>provoca</a:t>
            </a:r>
            <a:r>
              <a:rPr lang="en-US" sz="2400" dirty="0"/>
              <a:t> </a:t>
            </a:r>
            <a:r>
              <a:rPr lang="en-US" sz="2400" dirty="0" err="1"/>
              <a:t>una</a:t>
            </a:r>
            <a:r>
              <a:rPr lang="en-US" sz="2400" dirty="0"/>
              <a:t> </a:t>
            </a:r>
            <a:r>
              <a:rPr lang="en-US" sz="2400" dirty="0" err="1"/>
              <a:t>hinchazón</a:t>
            </a:r>
            <a:r>
              <a:rPr lang="en-US" sz="2400" dirty="0"/>
              <a:t> dolorosa de </a:t>
            </a:r>
            <a:r>
              <a:rPr lang="en-US" sz="2400" dirty="0" err="1"/>
              <a:t>los</a:t>
            </a:r>
            <a:r>
              <a:rPr lang="en-US" sz="2400" dirty="0"/>
              <a:t> </a:t>
            </a:r>
            <a:r>
              <a:rPr lang="en-US" sz="2400" dirty="0" err="1"/>
              <a:t>vasos</a:t>
            </a:r>
            <a:r>
              <a:rPr lang="en-US" sz="2400" dirty="0"/>
              <a:t> </a:t>
            </a:r>
            <a:r>
              <a:rPr lang="en-US" sz="2400" dirty="0" err="1"/>
              <a:t>sanguíneos</a:t>
            </a:r>
            <a:r>
              <a:rPr lang="en-US" sz="2400" dirty="0"/>
              <a:t> bajo la </a:t>
            </a:r>
            <a:r>
              <a:rPr lang="en-US" sz="2400" dirty="0" err="1"/>
              <a:t>piel</a:t>
            </a:r>
            <a:r>
              <a:rPr lang="en-US" sz="2400" dirty="0"/>
              <a:t>? </a:t>
            </a:r>
          </a:p>
          <a:p>
            <a:pPr marL="457200" indent="-457200">
              <a:buAutoNum type="arabicPeriod"/>
            </a:pPr>
            <a:r>
              <a:rPr lang="en-US" sz="2400" dirty="0"/>
              <a:t>¿</a:t>
            </a:r>
            <a:r>
              <a:rPr lang="en-US" sz="2400" dirty="0" err="1"/>
              <a:t>Qué</a:t>
            </a:r>
            <a:r>
              <a:rPr lang="en-US" sz="2400" dirty="0"/>
              <a:t> </a:t>
            </a:r>
            <a:r>
              <a:rPr lang="en-US" sz="2400" dirty="0" err="1"/>
              <a:t>parte</a:t>
            </a:r>
            <a:r>
              <a:rPr lang="en-US" sz="2400" dirty="0"/>
              <a:t> del </a:t>
            </a:r>
            <a:r>
              <a:rPr lang="en-US" sz="2400" dirty="0" err="1"/>
              <a:t>cuerpo</a:t>
            </a:r>
            <a:r>
              <a:rPr lang="en-US" sz="2400" dirty="0"/>
              <a:t> </a:t>
            </a:r>
            <a:r>
              <a:rPr lang="en-US" sz="2400" dirty="0" err="1"/>
              <a:t>debe</a:t>
            </a:r>
            <a:r>
              <a:rPr lang="en-US" sz="2400" dirty="0"/>
              <a:t> </a:t>
            </a:r>
            <a:r>
              <a:rPr lang="en-US" sz="2400" dirty="0" err="1"/>
              <a:t>calentarse</a:t>
            </a:r>
            <a:r>
              <a:rPr lang="en-US" sz="2400" dirty="0"/>
              <a:t> primero </a:t>
            </a:r>
            <a:r>
              <a:rPr lang="en-US" sz="2400" dirty="0" err="1"/>
              <a:t>si</a:t>
            </a:r>
            <a:r>
              <a:rPr lang="en-US" sz="2400" dirty="0"/>
              <a:t> un </a:t>
            </a:r>
            <a:r>
              <a:rPr lang="en-US" sz="2400" dirty="0" err="1"/>
              <a:t>trabajador</a:t>
            </a:r>
            <a:r>
              <a:rPr lang="en-US" sz="2400" dirty="0"/>
              <a:t> </a:t>
            </a:r>
            <a:r>
              <a:rPr lang="en-US" sz="2400" dirty="0" err="1"/>
              <a:t>sufre</a:t>
            </a:r>
            <a:r>
              <a:rPr lang="en-US" sz="2400" dirty="0"/>
              <a:t> </a:t>
            </a:r>
            <a:r>
              <a:rPr lang="en-US" sz="2400" dirty="0" err="1"/>
              <a:t>hipotermia</a:t>
            </a:r>
            <a:r>
              <a:rPr lang="en-US" sz="2400" dirty="0"/>
              <a:t>? ¿</a:t>
            </a:r>
            <a:r>
              <a:rPr lang="en-US" sz="2400" dirty="0" err="1"/>
              <a:t>Qué</a:t>
            </a:r>
            <a:r>
              <a:rPr lang="en-US" sz="2400" dirty="0"/>
              <a:t> </a:t>
            </a:r>
            <a:r>
              <a:rPr lang="en-US" sz="2400" dirty="0" err="1"/>
              <a:t>puede</a:t>
            </a:r>
            <a:r>
              <a:rPr lang="en-US" sz="2400" dirty="0"/>
              <a:t> </a:t>
            </a:r>
            <a:r>
              <a:rPr lang="en-US" sz="2400" dirty="0" err="1"/>
              <a:t>utilizarse</a:t>
            </a:r>
            <a:r>
              <a:rPr lang="en-US" sz="2400" dirty="0"/>
              <a:t> para </a:t>
            </a:r>
            <a:r>
              <a:rPr lang="en-US" sz="2400" dirty="0" err="1"/>
              <a:t>calentar</a:t>
            </a:r>
            <a:r>
              <a:rPr lang="en-US" sz="2400" dirty="0"/>
              <a:t> al </a:t>
            </a:r>
            <a:r>
              <a:rPr lang="en-US" sz="2400" dirty="0" err="1"/>
              <a:t>trabajador</a:t>
            </a:r>
            <a:r>
              <a:rPr lang="en-US" sz="2400" dirty="0"/>
              <a:t>? </a:t>
            </a:r>
          </a:p>
          <a:p>
            <a:pPr marL="457200" indent="-457200">
              <a:buAutoNum type="arabicPeriod"/>
            </a:pPr>
            <a:r>
              <a:rPr lang="en-US" sz="2400" b="1" dirty="0" err="1"/>
              <a:t>Verdadero</a:t>
            </a:r>
            <a:r>
              <a:rPr lang="en-US" sz="2400" b="1" dirty="0"/>
              <a:t> o </a:t>
            </a:r>
            <a:r>
              <a:rPr lang="en-US" sz="2400" b="1" dirty="0" err="1"/>
              <a:t>falso</a:t>
            </a:r>
            <a:r>
              <a:rPr lang="en-US" sz="2400" b="1" dirty="0"/>
              <a:t>: </a:t>
            </a:r>
            <a:r>
              <a:rPr lang="en-US" sz="2400" dirty="0"/>
              <a:t>¿Una forma de </a:t>
            </a:r>
            <a:r>
              <a:rPr lang="en-US" sz="2400" dirty="0" err="1"/>
              <a:t>tratar</a:t>
            </a:r>
            <a:r>
              <a:rPr lang="en-US" sz="2400" dirty="0"/>
              <a:t> </a:t>
            </a:r>
            <a:r>
              <a:rPr lang="en-US" sz="2400" dirty="0" err="1"/>
              <a:t>eficazmente</a:t>
            </a:r>
            <a:r>
              <a:rPr lang="en-US" sz="2400" dirty="0"/>
              <a:t> a </a:t>
            </a:r>
            <a:r>
              <a:rPr lang="en-US" sz="2400" dirty="0" err="1"/>
              <a:t>una</a:t>
            </a:r>
            <a:r>
              <a:rPr lang="en-US" sz="2400" dirty="0"/>
              <a:t> persona con </a:t>
            </a:r>
            <a:r>
              <a:rPr lang="en-US" sz="2400" dirty="0" err="1"/>
              <a:t>congelamiento</a:t>
            </a:r>
            <a:r>
              <a:rPr lang="en-US" sz="2400" dirty="0"/>
              <a:t> es </a:t>
            </a:r>
            <a:r>
              <a:rPr lang="en-US" sz="2400" dirty="0" err="1"/>
              <a:t>aplicando</a:t>
            </a:r>
            <a:r>
              <a:rPr lang="en-US" sz="2400" dirty="0"/>
              <a:t> </a:t>
            </a:r>
            <a:r>
              <a:rPr lang="en-US" sz="2400" dirty="0" err="1"/>
              <a:t>una</a:t>
            </a:r>
            <a:r>
              <a:rPr lang="en-US" sz="2400" dirty="0"/>
              <a:t> </a:t>
            </a:r>
            <a:r>
              <a:rPr lang="en-US" sz="2400" dirty="0" err="1"/>
              <a:t>almohadilla</a:t>
            </a:r>
            <a:r>
              <a:rPr lang="en-US" sz="2400" dirty="0"/>
              <a:t> </a:t>
            </a:r>
            <a:r>
              <a:rPr lang="en-US" sz="2400" dirty="0" err="1"/>
              <a:t>térmica</a:t>
            </a:r>
            <a:r>
              <a:rPr lang="en-US" sz="2400" dirty="0"/>
              <a:t> </a:t>
            </a:r>
            <a:r>
              <a:rPr lang="en-US" sz="2400" dirty="0" err="1"/>
              <a:t>en</a:t>
            </a:r>
            <a:r>
              <a:rPr lang="en-US" sz="2400" dirty="0"/>
              <a:t> la zona </a:t>
            </a:r>
            <a:r>
              <a:rPr lang="en-US" sz="2400" dirty="0" err="1"/>
              <a:t>afectada</a:t>
            </a:r>
            <a:r>
              <a:rPr lang="en-US" sz="2400" dirty="0"/>
              <a:t>?</a:t>
            </a:r>
          </a:p>
          <a:p>
            <a:pPr marL="457200" indent="-457200">
              <a:buAutoNum type="arabicPeriod"/>
            </a:pPr>
            <a:r>
              <a:rPr lang="en-US" sz="2400" b="1" dirty="0" err="1"/>
              <a:t>Verdadero</a:t>
            </a:r>
            <a:r>
              <a:rPr lang="en-US" sz="2400" b="1" dirty="0"/>
              <a:t> o </a:t>
            </a:r>
            <a:r>
              <a:rPr lang="en-US" sz="2400" b="1" dirty="0" err="1"/>
              <a:t>falso</a:t>
            </a:r>
            <a:r>
              <a:rPr lang="en-US" sz="2400" b="1" dirty="0"/>
              <a:t>: </a:t>
            </a:r>
            <a:r>
              <a:rPr lang="en-US" sz="2400" dirty="0"/>
              <a:t>¿Los pies </a:t>
            </a:r>
            <a:r>
              <a:rPr lang="en-US" sz="2400" dirty="0" err="1"/>
              <a:t>mojados</a:t>
            </a:r>
            <a:r>
              <a:rPr lang="en-US" sz="2400" dirty="0"/>
              <a:t> </a:t>
            </a:r>
            <a:r>
              <a:rPr lang="en-US" sz="2400" dirty="0" err="1"/>
              <a:t>pierden</a:t>
            </a:r>
            <a:r>
              <a:rPr lang="en-US" sz="2400" dirty="0"/>
              <a:t> </a:t>
            </a:r>
            <a:r>
              <a:rPr lang="en-US" sz="2400" dirty="0" err="1"/>
              <a:t>calor</a:t>
            </a:r>
            <a:r>
              <a:rPr lang="en-US" sz="2400" dirty="0"/>
              <a:t> </a:t>
            </a:r>
            <a:r>
              <a:rPr lang="en-US" sz="2400" dirty="0" err="1"/>
              <a:t>más</a:t>
            </a:r>
            <a:r>
              <a:rPr lang="en-US" sz="2400" dirty="0"/>
              <a:t> </a:t>
            </a:r>
            <a:r>
              <a:rPr lang="en-US" sz="2400" dirty="0" err="1"/>
              <a:t>rápido</a:t>
            </a:r>
            <a:r>
              <a:rPr lang="en-US" sz="2400" dirty="0"/>
              <a:t> que </a:t>
            </a:r>
            <a:r>
              <a:rPr lang="en-US" sz="2400" dirty="0" err="1"/>
              <a:t>los</a:t>
            </a:r>
            <a:r>
              <a:rPr lang="en-US" sz="2400" dirty="0"/>
              <a:t> </a:t>
            </a:r>
            <a:r>
              <a:rPr lang="en-US" sz="2400" dirty="0" err="1"/>
              <a:t>secos</a:t>
            </a:r>
            <a:r>
              <a:rPr lang="en-US" sz="2400" dirty="0"/>
              <a:t>?</a:t>
            </a:r>
          </a:p>
          <a:p>
            <a:pPr marL="457200" indent="-457200">
              <a:buFont typeface="Arial"/>
              <a:buAutoNum type="arabicPeriod"/>
            </a:pPr>
            <a:r>
              <a:rPr lang="en-US" sz="2400" dirty="0" err="1"/>
              <a:t>Enumere</a:t>
            </a:r>
            <a:r>
              <a:rPr lang="en-US" sz="2400" dirty="0"/>
              <a:t> 4 </a:t>
            </a:r>
            <a:r>
              <a:rPr lang="en-US" sz="2400" dirty="0" err="1"/>
              <a:t>formas</a:t>
            </a:r>
            <a:r>
              <a:rPr lang="en-US" sz="2400" dirty="0"/>
              <a:t> </a:t>
            </a:r>
            <a:r>
              <a:rPr lang="en-US" sz="2400" dirty="0" err="1"/>
              <a:t>en</a:t>
            </a:r>
            <a:r>
              <a:rPr lang="en-US" sz="2400" dirty="0"/>
              <a:t> que </a:t>
            </a:r>
            <a:r>
              <a:rPr lang="en-US" sz="2400" dirty="0" err="1"/>
              <a:t>los</a:t>
            </a:r>
            <a:r>
              <a:rPr lang="en-US" sz="2400" dirty="0"/>
              <a:t> </a:t>
            </a:r>
            <a:r>
              <a:rPr lang="en-US" sz="2400" dirty="0" err="1"/>
              <a:t>trabajadores</a:t>
            </a:r>
            <a:r>
              <a:rPr lang="en-US" sz="2400" dirty="0"/>
              <a:t> </a:t>
            </a:r>
            <a:r>
              <a:rPr lang="en-US" sz="2400" dirty="0" err="1"/>
              <a:t>pueden</a:t>
            </a:r>
            <a:r>
              <a:rPr lang="en-US" sz="2400" dirty="0"/>
              <a:t> </a:t>
            </a:r>
            <a:r>
              <a:rPr lang="en-US" sz="2400" dirty="0" err="1"/>
              <a:t>protegerse</a:t>
            </a:r>
            <a:r>
              <a:rPr lang="en-US" sz="2400" dirty="0"/>
              <a:t> del </a:t>
            </a:r>
            <a:r>
              <a:rPr lang="en-US" sz="2400" dirty="0" err="1"/>
              <a:t>estrés</a:t>
            </a:r>
            <a:r>
              <a:rPr lang="en-US" sz="2400" dirty="0"/>
              <a:t> </a:t>
            </a:r>
            <a:r>
              <a:rPr lang="en-US" sz="2400" dirty="0" err="1"/>
              <a:t>por</a:t>
            </a:r>
            <a:r>
              <a:rPr lang="en-US" sz="2400" dirty="0"/>
              <a:t> </a:t>
            </a:r>
            <a:r>
              <a:rPr lang="en-US" sz="2400" dirty="0" err="1"/>
              <a:t>frío</a:t>
            </a:r>
            <a:r>
              <a:rPr lang="en-US" sz="2400" dirty="0"/>
              <a:t>.</a:t>
            </a:r>
          </a:p>
          <a:p>
            <a:pPr marL="457200" indent="-457200">
              <a:buFont typeface="Arial"/>
              <a:buAutoNum type="arabicPeriod"/>
            </a:pPr>
            <a:r>
              <a:rPr lang="en-US" sz="2400" dirty="0" err="1"/>
              <a:t>Enumere</a:t>
            </a:r>
            <a:r>
              <a:rPr lang="en-US" sz="2400" dirty="0"/>
              <a:t> 4 </a:t>
            </a:r>
            <a:r>
              <a:rPr lang="en-US" sz="2400" dirty="0" err="1"/>
              <a:t>prácticas</a:t>
            </a:r>
            <a:r>
              <a:rPr lang="en-US" sz="2400" dirty="0"/>
              <a:t> </a:t>
            </a:r>
            <a:r>
              <a:rPr lang="en-US" sz="2400" dirty="0" err="1"/>
              <a:t>seguras</a:t>
            </a:r>
            <a:r>
              <a:rPr lang="en-US" sz="2400" dirty="0"/>
              <a:t> que </a:t>
            </a:r>
            <a:r>
              <a:rPr lang="en-US" sz="2400" dirty="0" err="1"/>
              <a:t>los</a:t>
            </a:r>
            <a:r>
              <a:rPr lang="en-US" sz="2400" dirty="0"/>
              <a:t> </a:t>
            </a:r>
            <a:r>
              <a:rPr lang="en-US" sz="2400" dirty="0" err="1"/>
              <a:t>empleadores</a:t>
            </a:r>
            <a:r>
              <a:rPr lang="en-US" sz="2400" dirty="0"/>
              <a:t> </a:t>
            </a:r>
            <a:r>
              <a:rPr lang="en-US" sz="2400" dirty="0" err="1"/>
              <a:t>pueden</a:t>
            </a:r>
            <a:r>
              <a:rPr lang="en-US" sz="2400" dirty="0"/>
              <a:t> </a:t>
            </a:r>
            <a:r>
              <a:rPr lang="en-US" sz="2400" dirty="0" err="1"/>
              <a:t>establecer</a:t>
            </a:r>
            <a:r>
              <a:rPr lang="en-US" sz="2400" dirty="0"/>
              <a:t> para </a:t>
            </a:r>
            <a:r>
              <a:rPr lang="en-US" sz="2400" dirty="0" err="1"/>
              <a:t>prevenir</a:t>
            </a:r>
            <a:r>
              <a:rPr lang="en-US" sz="2400" dirty="0"/>
              <a:t> </a:t>
            </a:r>
            <a:r>
              <a:rPr lang="en-US" sz="2400" dirty="0" err="1"/>
              <a:t>el</a:t>
            </a:r>
            <a:r>
              <a:rPr lang="en-US" sz="2400" dirty="0"/>
              <a:t> </a:t>
            </a:r>
            <a:r>
              <a:rPr lang="en-US" sz="2400" dirty="0" err="1"/>
              <a:t>estrés</a:t>
            </a:r>
            <a:r>
              <a:rPr lang="en-US" sz="2400" dirty="0"/>
              <a:t> </a:t>
            </a:r>
            <a:r>
              <a:rPr lang="en-US" sz="2400" dirty="0" err="1"/>
              <a:t>por</a:t>
            </a:r>
            <a:r>
              <a:rPr lang="en-US" sz="2400" dirty="0"/>
              <a:t> </a:t>
            </a:r>
            <a:r>
              <a:rPr lang="en-US" sz="2400" dirty="0" err="1"/>
              <a:t>frío</a:t>
            </a:r>
            <a:r>
              <a:rPr lang="en-US" sz="2400" dirty="0"/>
              <a:t>. </a:t>
            </a:r>
          </a:p>
          <a:p>
            <a:pPr marL="457200" indent="-457200">
              <a:buFont typeface="Arial"/>
              <a:buAutoNum type="arabicPeriod"/>
            </a:pPr>
            <a:endParaRPr lang="en-US" sz="2400" dirty="0"/>
          </a:p>
          <a:p>
            <a:pPr marL="457200" indent="-457200">
              <a:buAutoNum type="arabicPeriod"/>
            </a:pPr>
            <a:endParaRPr lang="en-US" sz="2400" dirty="0"/>
          </a:p>
          <a:p>
            <a:pPr marL="457200" indent="-457200">
              <a:buAutoNum type="arabicPeriod"/>
            </a:pPr>
            <a:endParaRPr lang="en-US" sz="2400" dirty="0"/>
          </a:p>
          <a:p>
            <a:pPr marL="457200" indent="-457200">
              <a:buAutoNum type="arabicPeriod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000637258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4C8ECDD-96F5-45EE-3F3F-AFC1950070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err="1"/>
              <a:t>Recursos</a:t>
            </a:r>
            <a:r>
              <a:rPr lang="en-US"/>
              <a:t> </a:t>
            </a:r>
            <a:r>
              <a:rPr lang="en-US" err="1"/>
              <a:t>sobre</a:t>
            </a:r>
            <a:r>
              <a:rPr lang="en-US"/>
              <a:t> </a:t>
            </a:r>
            <a:r>
              <a:rPr lang="en-US" err="1"/>
              <a:t>el</a:t>
            </a:r>
            <a:r>
              <a:rPr lang="en-US"/>
              <a:t> </a:t>
            </a:r>
            <a:r>
              <a:rPr lang="en-US" err="1"/>
              <a:t>estrés</a:t>
            </a:r>
            <a:r>
              <a:rPr lang="en-US"/>
              <a:t> </a:t>
            </a:r>
            <a:r>
              <a:rPr lang="en-US" err="1"/>
              <a:t>por</a:t>
            </a:r>
            <a:r>
              <a:rPr lang="en-US"/>
              <a:t> </a:t>
            </a:r>
            <a:r>
              <a:rPr lang="en-US" err="1"/>
              <a:t>frío</a:t>
            </a:r>
            <a:r>
              <a:rPr lang="en-US"/>
              <a:t> para </a:t>
            </a:r>
            <a:r>
              <a:rPr lang="en-US" err="1"/>
              <a:t>trabajadores</a:t>
            </a:r>
            <a:r>
              <a:rPr lang="en-US"/>
              <a:t> y </a:t>
            </a:r>
            <a:r>
              <a:rPr lang="en-US" err="1"/>
              <a:t>empleadores</a:t>
            </a:r>
            <a:r>
              <a:rPr lang="en-US"/>
              <a:t> 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54319EC-202F-88CF-DE2D-2FB870608F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596485"/>
            <a:ext cx="11811000" cy="4225650"/>
          </a:xfrm>
        </p:spPr>
        <p:txBody>
          <a:bodyPr/>
          <a:lstStyle/>
          <a:p>
            <a:r>
              <a:rPr lang="en-US" sz="2800"/>
              <a:t>OSHA </a:t>
            </a:r>
            <a:r>
              <a:rPr lang="en-US" sz="2800" err="1"/>
              <a:t>Página</a:t>
            </a:r>
            <a:r>
              <a:rPr lang="en-US" sz="2800"/>
              <a:t> </a:t>
            </a:r>
            <a:r>
              <a:rPr lang="en-US" sz="2800" err="1"/>
              <a:t>sobre</a:t>
            </a:r>
            <a:r>
              <a:rPr lang="en-US" sz="2800"/>
              <a:t> </a:t>
            </a:r>
            <a:r>
              <a:rPr lang="en-US" sz="2800" err="1"/>
              <a:t>el</a:t>
            </a:r>
            <a:r>
              <a:rPr lang="en-US" sz="2800"/>
              <a:t> </a:t>
            </a:r>
            <a:r>
              <a:rPr lang="en-US" sz="2800" err="1"/>
              <a:t>tiempo</a:t>
            </a:r>
            <a:r>
              <a:rPr lang="en-US" sz="2800"/>
              <a:t> </a:t>
            </a:r>
            <a:r>
              <a:rPr lang="en-US" sz="2800" err="1"/>
              <a:t>invernal</a:t>
            </a:r>
            <a:r>
              <a:rPr lang="en-US" sz="2800"/>
              <a:t>: </a:t>
            </a:r>
            <a:r>
              <a:rPr lang="en-US" sz="2800">
                <a:hlinkClick r:id="rId3"/>
              </a:rPr>
              <a:t>https://</a:t>
            </a:r>
            <a:r>
              <a:rPr lang="en-US" sz="2800" err="1">
                <a:hlinkClick r:id="rId3"/>
              </a:rPr>
              <a:t>www.osha.gov</a:t>
            </a:r>
            <a:r>
              <a:rPr lang="en-US" sz="2800">
                <a:hlinkClick r:id="rId3"/>
              </a:rPr>
              <a:t>/winter-weather/cold-stress</a:t>
            </a:r>
            <a:endParaRPr lang="en-US" sz="2800"/>
          </a:p>
          <a:p>
            <a:r>
              <a:rPr lang="en-US" sz="2800" err="1"/>
              <a:t>Tarjeta</a:t>
            </a:r>
            <a:r>
              <a:rPr lang="en-US" sz="2800"/>
              <a:t> </a:t>
            </a:r>
            <a:r>
              <a:rPr lang="en-US" sz="2800" err="1"/>
              <a:t>informativa</a:t>
            </a:r>
            <a:r>
              <a:rPr lang="en-US" sz="2800"/>
              <a:t> de la OSHA </a:t>
            </a:r>
            <a:r>
              <a:rPr lang="en-US" sz="2800" err="1"/>
              <a:t>sobre</a:t>
            </a:r>
            <a:r>
              <a:rPr lang="en-US" sz="2800"/>
              <a:t> la </a:t>
            </a:r>
            <a:r>
              <a:rPr lang="en-US" sz="2800" err="1"/>
              <a:t>protección</a:t>
            </a:r>
            <a:r>
              <a:rPr lang="en-US" sz="2800"/>
              <a:t> de </a:t>
            </a:r>
            <a:r>
              <a:rPr lang="en-US" sz="2800" err="1"/>
              <a:t>los</a:t>
            </a:r>
            <a:r>
              <a:rPr lang="en-US" sz="2800"/>
              <a:t> </a:t>
            </a:r>
            <a:r>
              <a:rPr lang="en-US" sz="2800" err="1"/>
              <a:t>trabajadores</a:t>
            </a:r>
            <a:r>
              <a:rPr lang="en-US" sz="2800"/>
              <a:t> contra </a:t>
            </a:r>
            <a:r>
              <a:rPr lang="en-US" sz="2800" err="1"/>
              <a:t>el</a:t>
            </a:r>
            <a:r>
              <a:rPr lang="en-US" sz="2800"/>
              <a:t> </a:t>
            </a:r>
            <a:r>
              <a:rPr lang="en-US" sz="2800" err="1"/>
              <a:t>estrés</a:t>
            </a:r>
            <a:r>
              <a:rPr lang="en-US" sz="2800"/>
              <a:t> </a:t>
            </a:r>
            <a:r>
              <a:rPr lang="en-US" sz="2800" err="1"/>
              <a:t>por</a:t>
            </a:r>
            <a:r>
              <a:rPr lang="en-US" sz="2800"/>
              <a:t> </a:t>
            </a:r>
            <a:r>
              <a:rPr lang="en-US" sz="2800" err="1"/>
              <a:t>frío</a:t>
            </a:r>
            <a:r>
              <a:rPr lang="en-US" sz="2800"/>
              <a:t>: </a:t>
            </a:r>
            <a:r>
              <a:rPr lang="en-US" sz="2800">
                <a:hlinkClick r:id="rId4"/>
              </a:rPr>
              <a:t>https://www.osha.gov/sites/default/files/publications/OSHA3156.pdf</a:t>
            </a:r>
            <a:endParaRPr lang="en-US" sz="2800"/>
          </a:p>
          <a:p>
            <a:r>
              <a:rPr lang="en-US" sz="2800" err="1"/>
              <a:t>Calculadora</a:t>
            </a:r>
            <a:r>
              <a:rPr lang="en-US" sz="2800"/>
              <a:t> de la </a:t>
            </a:r>
            <a:r>
              <a:rPr lang="en-US" sz="2800" err="1"/>
              <a:t>sensación</a:t>
            </a:r>
            <a:r>
              <a:rPr lang="en-US" sz="2800"/>
              <a:t> </a:t>
            </a:r>
            <a:r>
              <a:rPr lang="en-US" sz="2800" err="1"/>
              <a:t>térmica</a:t>
            </a:r>
            <a:r>
              <a:rPr lang="en-US" sz="2800"/>
              <a:t> del </a:t>
            </a:r>
            <a:r>
              <a:rPr lang="en-US" sz="2800" err="1"/>
              <a:t>Servicio</a:t>
            </a:r>
            <a:r>
              <a:rPr lang="en-US" sz="2800"/>
              <a:t> </a:t>
            </a:r>
            <a:r>
              <a:rPr lang="en-US" sz="2800" err="1"/>
              <a:t>Meteorológico</a:t>
            </a:r>
            <a:r>
              <a:rPr lang="en-US" sz="2800"/>
              <a:t> Nacional (NWS): </a:t>
            </a:r>
            <a:r>
              <a:rPr lang="en-US" sz="2800">
                <a:hlinkClick r:id="rId5"/>
              </a:rPr>
              <a:t>https://</a:t>
            </a:r>
            <a:r>
              <a:rPr lang="en-US" sz="2800" err="1">
                <a:hlinkClick r:id="rId5"/>
              </a:rPr>
              <a:t>www.weather.gov</a:t>
            </a:r>
            <a:r>
              <a:rPr lang="en-US" sz="2800">
                <a:hlinkClick r:id="rId5"/>
              </a:rPr>
              <a:t>/safety/cold-wind-chill-chart</a:t>
            </a:r>
            <a:endParaRPr lang="en-US" sz="2800"/>
          </a:p>
          <a:p>
            <a:r>
              <a:rPr lang="en-US" sz="2800" err="1"/>
              <a:t>Página</a:t>
            </a:r>
            <a:r>
              <a:rPr lang="en-US" sz="2800"/>
              <a:t> </a:t>
            </a:r>
            <a:r>
              <a:rPr lang="en-US" sz="2800" err="1"/>
              <a:t>sobre</a:t>
            </a:r>
            <a:r>
              <a:rPr lang="en-US" sz="2800"/>
              <a:t> </a:t>
            </a:r>
            <a:r>
              <a:rPr lang="en-US" sz="2800" err="1"/>
              <a:t>estrés</a:t>
            </a:r>
            <a:r>
              <a:rPr lang="en-US" sz="2800"/>
              <a:t> </a:t>
            </a:r>
            <a:r>
              <a:rPr lang="en-US" sz="2800" err="1"/>
              <a:t>por</a:t>
            </a:r>
            <a:r>
              <a:rPr lang="en-US" sz="2800"/>
              <a:t> </a:t>
            </a:r>
            <a:r>
              <a:rPr lang="en-US" sz="2800" err="1"/>
              <a:t>frío</a:t>
            </a:r>
            <a:r>
              <a:rPr lang="en-US" sz="2800"/>
              <a:t> del Instituto Nacional de </a:t>
            </a:r>
            <a:r>
              <a:rPr lang="en-US" sz="2800" err="1"/>
              <a:t>Salud</a:t>
            </a:r>
            <a:r>
              <a:rPr lang="en-US" sz="2800"/>
              <a:t> y </a:t>
            </a:r>
            <a:r>
              <a:rPr lang="en-US" sz="2800" err="1"/>
              <a:t>Seguridad</a:t>
            </a:r>
            <a:r>
              <a:rPr lang="en-US" sz="2800"/>
              <a:t> (NIOSH): </a:t>
            </a:r>
            <a:r>
              <a:rPr lang="en-US" sz="2800" err="1">
                <a:hlinkClick r:id="rId6"/>
              </a:rPr>
              <a:t>Estrés</a:t>
            </a:r>
            <a:r>
              <a:rPr lang="en-US" sz="2800">
                <a:hlinkClick r:id="rId6"/>
              </a:rPr>
              <a:t> </a:t>
            </a:r>
            <a:r>
              <a:rPr lang="en-US" sz="2800" err="1">
                <a:hlinkClick r:id="rId6"/>
              </a:rPr>
              <a:t>por</a:t>
            </a:r>
            <a:r>
              <a:rPr lang="en-US" sz="2800">
                <a:hlinkClick r:id="rId6"/>
              </a:rPr>
              <a:t> </a:t>
            </a:r>
            <a:r>
              <a:rPr lang="en-US" sz="2800" err="1">
                <a:hlinkClick r:id="rId6"/>
              </a:rPr>
              <a:t>frío</a:t>
            </a:r>
            <a:r>
              <a:rPr lang="en-US" sz="2800">
                <a:hlinkClick r:id="rId6"/>
              </a:rPr>
              <a:t> | NIOSH | CDC</a:t>
            </a:r>
            <a:endParaRPr lang="en-US" sz="2800"/>
          </a:p>
        </p:txBody>
      </p:sp>
    </p:spTree>
    <p:extLst>
      <p:ext uri="{BB962C8B-B14F-4D97-AF65-F5344CB8AC3E}">
        <p14:creationId xmlns:p14="http://schemas.microsoft.com/office/powerpoint/2010/main" val="3945072764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6CEC87-9BAC-ADCE-3FCD-04EF19FCC3D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err="1"/>
              <a:t>Actividad</a:t>
            </a:r>
            <a:r>
              <a:rPr lang="en-US"/>
              <a:t> </a:t>
            </a:r>
            <a:r>
              <a:rPr lang="en-US" err="1"/>
              <a:t>en</a:t>
            </a:r>
            <a:r>
              <a:rPr lang="en-US"/>
              <a:t> </a:t>
            </a:r>
            <a:r>
              <a:rPr lang="en-US" err="1"/>
              <a:t>grupo</a:t>
            </a:r>
            <a:r>
              <a:rPr lang="en-US"/>
              <a:t>: Taller para la </a:t>
            </a:r>
            <a:r>
              <a:rPr lang="en-US" err="1"/>
              <a:t>investigación</a:t>
            </a:r>
            <a:r>
              <a:rPr lang="en-US"/>
              <a:t> de </a:t>
            </a:r>
            <a:r>
              <a:rPr lang="en-US" err="1"/>
              <a:t>fatalidades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7794728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C50FFE7-AB81-EC23-7796-8E4C6B660F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Directions 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EFA10A5-3EE5-9C75-29F7-6F0E0273E9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Lean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reporte</a:t>
            </a:r>
            <a:r>
              <a:rPr lang="en-US" dirty="0"/>
              <a:t> FACE de NIOSH </a:t>
            </a:r>
            <a:r>
              <a:rPr lang="en-US" dirty="0" err="1"/>
              <a:t>asignado</a:t>
            </a:r>
            <a:r>
              <a:rPr lang="en-US" dirty="0"/>
              <a:t> a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grupo</a:t>
            </a:r>
            <a:r>
              <a:rPr lang="en-US" dirty="0"/>
              <a:t>.</a:t>
            </a:r>
          </a:p>
          <a:p>
            <a:r>
              <a:rPr lang="en-US" dirty="0" err="1"/>
              <a:t>Hablen</a:t>
            </a:r>
            <a:r>
              <a:rPr lang="en-US" dirty="0"/>
              <a:t> del </a:t>
            </a:r>
            <a:r>
              <a:rPr lang="en-US" dirty="0" err="1"/>
              <a:t>informe</a:t>
            </a:r>
            <a:r>
              <a:rPr lang="en-US" dirty="0"/>
              <a:t> con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grupo</a:t>
            </a:r>
            <a:r>
              <a:rPr lang="en-US" dirty="0"/>
              <a:t>:</a:t>
            </a:r>
          </a:p>
          <a:p>
            <a:pPr lvl="1"/>
            <a:r>
              <a:rPr lang="en-US" dirty="0" err="1"/>
              <a:t>Determinen</a:t>
            </a:r>
            <a:r>
              <a:rPr lang="en-US" dirty="0"/>
              <a:t> </a:t>
            </a:r>
            <a:r>
              <a:rPr lang="en-US" dirty="0" err="1"/>
              <a:t>cuáles</a:t>
            </a:r>
            <a:r>
              <a:rPr lang="en-US" dirty="0"/>
              <a:t> </a:t>
            </a:r>
            <a:r>
              <a:rPr lang="en-US" dirty="0" err="1"/>
              <a:t>fueron</a:t>
            </a:r>
            <a:r>
              <a:rPr lang="en-US" dirty="0"/>
              <a:t> las </a:t>
            </a:r>
            <a:r>
              <a:rPr lang="en-US" dirty="0" err="1"/>
              <a:t>causas</a:t>
            </a:r>
            <a:r>
              <a:rPr lang="en-US" dirty="0"/>
              <a:t> del </a:t>
            </a:r>
            <a:r>
              <a:rPr lang="en-US" dirty="0" err="1"/>
              <a:t>accidente</a:t>
            </a:r>
            <a:r>
              <a:rPr lang="en-US" dirty="0"/>
              <a:t> y </a:t>
            </a:r>
            <a:r>
              <a:rPr lang="en-US" dirty="0" err="1"/>
              <a:t>qué</a:t>
            </a:r>
            <a:r>
              <a:rPr lang="en-US" dirty="0"/>
              <a:t> se </a:t>
            </a:r>
            <a:r>
              <a:rPr lang="en-US" dirty="0" err="1"/>
              <a:t>podría</a:t>
            </a:r>
            <a:r>
              <a:rPr lang="en-US" dirty="0"/>
              <a:t> </a:t>
            </a:r>
            <a:r>
              <a:rPr lang="en-US" dirty="0" err="1"/>
              <a:t>haber</a:t>
            </a:r>
            <a:r>
              <a:rPr lang="en-US" dirty="0"/>
              <a:t> </a:t>
            </a:r>
            <a:r>
              <a:rPr lang="en-US" dirty="0" err="1"/>
              <a:t>hecho</a:t>
            </a:r>
            <a:r>
              <a:rPr lang="en-US" dirty="0"/>
              <a:t> para </a:t>
            </a:r>
            <a:r>
              <a:rPr lang="en-US" dirty="0" err="1"/>
              <a:t>evitarlo</a:t>
            </a:r>
            <a:r>
              <a:rPr lang="en-US" dirty="0"/>
              <a:t>. </a:t>
            </a:r>
          </a:p>
          <a:p>
            <a:pPr lvl="1"/>
            <a:r>
              <a:rPr lang="en-US" dirty="0"/>
              <a:t>Usen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conceptos</a:t>
            </a:r>
            <a:r>
              <a:rPr lang="en-US" dirty="0"/>
              <a:t> de </a:t>
            </a:r>
            <a:r>
              <a:rPr lang="en-US" dirty="0" err="1"/>
              <a:t>prevención</a:t>
            </a:r>
            <a:r>
              <a:rPr lang="en-US" dirty="0"/>
              <a:t> del </a:t>
            </a:r>
            <a:r>
              <a:rPr lang="en-US" dirty="0" err="1"/>
              <a:t>estrés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calor</a:t>
            </a:r>
            <a:r>
              <a:rPr lang="en-US" dirty="0"/>
              <a:t>. </a:t>
            </a:r>
          </a:p>
          <a:p>
            <a:pPr lvl="1"/>
            <a:r>
              <a:rPr lang="en-US" dirty="0"/>
              <a:t>No </a:t>
            </a:r>
            <a:r>
              <a:rPr lang="en-US" dirty="0" err="1"/>
              <a:t>duden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añadir</a:t>
            </a:r>
            <a:r>
              <a:rPr lang="en-US" dirty="0"/>
              <a:t> </a:t>
            </a:r>
            <a:r>
              <a:rPr lang="en-US" dirty="0" err="1"/>
              <a:t>cualquier</a:t>
            </a:r>
            <a:r>
              <a:rPr lang="en-US" dirty="0"/>
              <a:t> </a:t>
            </a:r>
            <a:r>
              <a:rPr lang="en-US" dirty="0" err="1"/>
              <a:t>recomendación</a:t>
            </a:r>
            <a:r>
              <a:rPr lang="en-US" dirty="0"/>
              <a:t> </a:t>
            </a:r>
            <a:r>
              <a:rPr lang="en-US" dirty="0" err="1"/>
              <a:t>sobre</a:t>
            </a:r>
            <a:r>
              <a:rPr lang="en-US" dirty="0"/>
              <a:t> la </a:t>
            </a:r>
            <a:r>
              <a:rPr lang="en-US" dirty="0" err="1"/>
              <a:t>gestión</a:t>
            </a:r>
            <a:r>
              <a:rPr lang="en-US" dirty="0"/>
              <a:t> de la </a:t>
            </a:r>
            <a:r>
              <a:rPr lang="en-US" dirty="0" err="1"/>
              <a:t>seguridad</a:t>
            </a:r>
            <a:r>
              <a:rPr lang="en-US" dirty="0"/>
              <a:t> y la </a:t>
            </a:r>
            <a:r>
              <a:rPr lang="en-US" dirty="0" err="1"/>
              <a:t>salud</a:t>
            </a:r>
            <a:r>
              <a:rPr lang="en-US" dirty="0"/>
              <a:t>, </a:t>
            </a:r>
            <a:r>
              <a:rPr lang="en-US" dirty="0" err="1"/>
              <a:t>como</a:t>
            </a:r>
            <a:r>
              <a:rPr lang="en-US" dirty="0"/>
              <a:t> </a:t>
            </a:r>
            <a:r>
              <a:rPr lang="en-US" dirty="0" err="1"/>
              <a:t>capacitación</a:t>
            </a:r>
            <a:r>
              <a:rPr lang="en-US" dirty="0"/>
              <a:t>, </a:t>
            </a:r>
            <a:r>
              <a:rPr lang="en-US" dirty="0" err="1"/>
              <a:t>recursos</a:t>
            </a:r>
            <a:r>
              <a:rPr lang="en-US" dirty="0"/>
              <a:t>, </a:t>
            </a:r>
            <a:r>
              <a:rPr lang="en-US" dirty="0" err="1"/>
              <a:t>apoyo</a:t>
            </a:r>
            <a:r>
              <a:rPr lang="en-US" dirty="0"/>
              <a:t> a la </a:t>
            </a:r>
            <a:r>
              <a:rPr lang="en-US" dirty="0" err="1"/>
              <a:t>gestión</a:t>
            </a:r>
            <a:r>
              <a:rPr lang="en-US" dirty="0"/>
              <a:t>, etc.</a:t>
            </a:r>
          </a:p>
          <a:p>
            <a:r>
              <a:rPr lang="en-US" dirty="0" err="1"/>
              <a:t>Tómense</a:t>
            </a:r>
            <a:r>
              <a:rPr lang="en-US" dirty="0"/>
              <a:t> 30 </a:t>
            </a:r>
            <a:r>
              <a:rPr lang="en-US" dirty="0" err="1"/>
              <a:t>minutos</a:t>
            </a:r>
            <a:r>
              <a:rPr lang="en-US" dirty="0"/>
              <a:t> y </a:t>
            </a:r>
            <a:r>
              <a:rPr lang="en-US" dirty="0" err="1"/>
              <a:t>luego</a:t>
            </a:r>
            <a:r>
              <a:rPr lang="en-US" dirty="0"/>
              <a:t> </a:t>
            </a:r>
            <a:r>
              <a:rPr lang="en-US" dirty="0" err="1"/>
              <a:t>discutiremos</a:t>
            </a:r>
            <a:r>
              <a:rPr lang="en-US" dirty="0"/>
              <a:t>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reportes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clase</a:t>
            </a:r>
            <a:r>
              <a:rPr lang="en-US" dirty="0"/>
              <a:t>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1504918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8CC18D-C29B-6181-6594-411E382F3F3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¿</a:t>
            </a:r>
            <a:r>
              <a:rPr lang="en-US" err="1"/>
              <a:t>Preguntas</a:t>
            </a:r>
            <a:r>
              <a:rPr lang="en-US"/>
              <a:t>? </a:t>
            </a:r>
          </a:p>
        </p:txBody>
      </p:sp>
    </p:spTree>
    <p:extLst>
      <p:ext uri="{BB962C8B-B14F-4D97-AF65-F5344CB8AC3E}">
        <p14:creationId xmlns:p14="http://schemas.microsoft.com/office/powerpoint/2010/main" val="2558075458"/>
      </p:ext>
    </p:extLst>
  </p:cSld>
  <p:clrMapOvr>
    <a:masterClrMapping/>
  </p:clrMapOvr>
</p:sld>
</file>

<file path=ppt/theme/theme1.xml><?xml version="1.0" encoding="utf-8"?>
<a:theme xmlns:a="http://schemas.openxmlformats.org/drawingml/2006/main" name="SHES">
  <a:themeElements>
    <a:clrScheme name="GaTech">
      <a:dk1>
        <a:srgbClr val="003057"/>
      </a:dk1>
      <a:lt1>
        <a:srgbClr val="FFFFFF"/>
      </a:lt1>
      <a:dk2>
        <a:srgbClr val="B3A369"/>
      </a:dk2>
      <a:lt2>
        <a:srgbClr val="D6DBD4"/>
      </a:lt2>
      <a:accent1>
        <a:srgbClr val="EAAA00"/>
      </a:accent1>
      <a:accent2>
        <a:srgbClr val="54585A"/>
      </a:accent2>
      <a:accent3>
        <a:srgbClr val="7800FF"/>
      </a:accent3>
      <a:accent4>
        <a:srgbClr val="00FFFF"/>
      </a:accent4>
      <a:accent5>
        <a:srgbClr val="FFCC00"/>
      </a:accent5>
      <a:accent6>
        <a:srgbClr val="FF640F"/>
      </a:accent6>
      <a:hlink>
        <a:srgbClr val="2961FF"/>
      </a:hlink>
      <a:folHlink>
        <a:srgbClr val="3A5DAE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GATech_PPTtemplate_2021_wide" id="{E85096BA-033B-D848-B268-A76C8AE5D2A4}" vid="{1C4A0A5B-2267-F04A-B00C-3FCDF7CFA02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GATech_PPTtemplate_2021_wide.potx</Template>
  <TotalTime>45521</TotalTime>
  <Words>25320</Words>
  <Application>Microsoft Macintosh PowerPoint</Application>
  <PresentationFormat>Widescreen</PresentationFormat>
  <Paragraphs>1656</Paragraphs>
  <Slides>117</Slides>
  <Notes>116</Notes>
  <HiddenSlides>0</HiddenSlides>
  <MMClips>0</MMClips>
  <ScaleCrop>false</ScaleCrop>
  <HeadingPairs>
    <vt:vector size="6" baseType="variant">
      <vt:variant>
        <vt:lpstr>Fonts Used</vt:lpstr>
      </vt:variant>
      <vt:variant>
        <vt:i4>15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117</vt:i4>
      </vt:variant>
    </vt:vector>
  </HeadingPairs>
  <TitlesOfParts>
    <vt:vector size="133" baseType="lpstr">
      <vt:lpstr>Arial</vt:lpstr>
      <vt:lpstr>ArialMT</vt:lpstr>
      <vt:lpstr>Calibri</vt:lpstr>
      <vt:lpstr>Courier New</vt:lpstr>
      <vt:lpstr>Google Sans</vt:lpstr>
      <vt:lpstr>Merriweather</vt:lpstr>
      <vt:lpstr>Minion Pro</vt:lpstr>
      <vt:lpstr>MyriadPro</vt:lpstr>
      <vt:lpstr>Open Sans</vt:lpstr>
      <vt:lpstr>Public Sans</vt:lpstr>
      <vt:lpstr>Roboto</vt:lpstr>
      <vt:lpstr>Roboto Regular</vt:lpstr>
      <vt:lpstr>Roboto Slab Bold</vt:lpstr>
      <vt:lpstr>Source Sans Pro</vt:lpstr>
      <vt:lpstr>Times New Roman</vt:lpstr>
      <vt:lpstr>SHES</vt:lpstr>
      <vt:lpstr>Temperaturas extremas en el lugar de trabajo</vt:lpstr>
      <vt:lpstr>Abarcaremos:</vt:lpstr>
      <vt:lpstr>Agenda y objetivos de la clase:</vt:lpstr>
      <vt:lpstr>Antecedentes de la OSHA </vt:lpstr>
      <vt:lpstr>OSHA “101”</vt:lpstr>
      <vt:lpstr>OSHA - Jurisdicción </vt:lpstr>
      <vt:lpstr>Derechos y responsabilidades del patrono  </vt:lpstr>
      <vt:lpstr>Derechos de los trabajadores </vt:lpstr>
      <vt:lpstr>Derechos de los trabajadores (continuación)</vt:lpstr>
      <vt:lpstr>Protección de los “denunciantes internos”</vt:lpstr>
      <vt:lpstr>Registros y reportes </vt:lpstr>
      <vt:lpstr>Registros y reportes (continuación)</vt:lpstr>
      <vt:lpstr>Formularios de registro</vt:lpstr>
      <vt:lpstr>Fuentes de referencia</vt:lpstr>
      <vt:lpstr>Programa Nacional de Énfasis de OSHA</vt:lpstr>
      <vt:lpstr>Trabajar en condiciones de calor extremo</vt:lpstr>
      <vt:lpstr>¿Conoce los hechos?</vt:lpstr>
      <vt:lpstr>¿Por qué debemos preocuparnos? </vt:lpstr>
      <vt:lpstr>¿Por qué debemos preocuparnos? (Continuación)</vt:lpstr>
      <vt:lpstr>El efecto del calor en el lugar de trabajo</vt:lpstr>
      <vt:lpstr>Enfermedades por calor: Asunto de vida o muerte </vt:lpstr>
      <vt:lpstr>Seguimiento del calor y la salud de los CDC</vt:lpstr>
      <vt:lpstr>Índice de calor </vt:lpstr>
      <vt:lpstr>¿Quién corre el riesgo?</vt:lpstr>
      <vt:lpstr>Estrés por calor</vt:lpstr>
      <vt:lpstr>Cómo se enfría el cuerpo </vt:lpstr>
      <vt:lpstr>Factores que reducen la tolerancia al calor</vt:lpstr>
      <vt:lpstr>Factores de riesgo personales </vt:lpstr>
      <vt:lpstr>¿Qué es el estrés por calor? </vt:lpstr>
      <vt:lpstr>Mostrando signos de estrés por calor </vt:lpstr>
      <vt:lpstr>Tipos de trastornos por estrés por calor</vt:lpstr>
      <vt:lpstr>Sarpullido por calor (fiebre miliaria)</vt:lpstr>
      <vt:lpstr>Calambres debidos al calor</vt:lpstr>
      <vt:lpstr>Primeros auxilios para los calambres por calor</vt:lpstr>
      <vt:lpstr>Síncope por calor </vt:lpstr>
      <vt:lpstr>Agotamiento por calor</vt:lpstr>
      <vt:lpstr>Síntomas del agotamiento por calor</vt:lpstr>
      <vt:lpstr>Tratamientos de agotamiento por calor</vt:lpstr>
      <vt:lpstr>Tratamientos del agotamiento por calor (continuación)</vt:lpstr>
      <vt:lpstr>Golpe de calor  (o Insolación )</vt:lpstr>
      <vt:lpstr>Síntomas de un golpe de calor</vt:lpstr>
      <vt:lpstr>Tratamientos de golpe de calor </vt:lpstr>
      <vt:lpstr>Tratamientos de golpe de calor (continuación)</vt:lpstr>
      <vt:lpstr>Actividad </vt:lpstr>
      <vt:lpstr>Reggie</vt:lpstr>
      <vt:lpstr>Hallie </vt:lpstr>
      <vt:lpstr>Hallie (Continuación) </vt:lpstr>
      <vt:lpstr>Leonard </vt:lpstr>
      <vt:lpstr>Leonard (Continuación) </vt:lpstr>
      <vt:lpstr>Prevención del estrés por calor </vt:lpstr>
      <vt:lpstr>Controles de los riesgos de estrés por calor</vt:lpstr>
      <vt:lpstr>Controles de ingeniería </vt:lpstr>
      <vt:lpstr>Controles administrativos/Prácticas de trabajo </vt:lpstr>
      <vt:lpstr>Aclimatación al calor - ¿Qué es? </vt:lpstr>
      <vt:lpstr>Aclimatación al calor - ¿Por qué es importante?</vt:lpstr>
      <vt:lpstr>La necesidad de aclimatación  </vt:lpstr>
      <vt:lpstr>La necesidad de aclimatación (continuación) </vt:lpstr>
      <vt:lpstr>Cómo aclimatar a los empleados </vt:lpstr>
      <vt:lpstr>Pausas de descanso </vt:lpstr>
      <vt:lpstr>Pausas de descanso (Continuación)</vt:lpstr>
      <vt:lpstr>Sombra </vt:lpstr>
      <vt:lpstr>La sombra: Puntos para considerar </vt:lpstr>
      <vt:lpstr>Hidratación </vt:lpstr>
      <vt:lpstr>¿Cómo mantenerse hidratado? </vt:lpstr>
      <vt:lpstr>¿Cómo mantenerse hidratado? (Continuación) </vt:lpstr>
      <vt:lpstr>Hidratación - Recomendación OSHA</vt:lpstr>
      <vt:lpstr>Tabla de hidratación</vt:lpstr>
      <vt:lpstr>Tabla de colores de la orina </vt:lpstr>
      <vt:lpstr>Seguimiento de la hidratación</vt:lpstr>
      <vt:lpstr>¡Venga a trabajar preparado!</vt:lpstr>
      <vt:lpstr>¡Venga a trabajar preparado! (Continuación)</vt:lpstr>
      <vt:lpstr>¿Lo conoce? Hidratación </vt:lpstr>
      <vt:lpstr>Actividad de hidratación </vt:lpstr>
      <vt:lpstr>Análisis preliminar de riesgos</vt:lpstr>
      <vt:lpstr>Análisis preliminar de riesgos</vt:lpstr>
      <vt:lpstr>Evaluaciones térmicas </vt:lpstr>
      <vt:lpstr>Evaluaciones térmicas - Determinar la carga de trabajo </vt:lpstr>
      <vt:lpstr>Calculadora de estrés por calor de la OSHA</vt:lpstr>
      <vt:lpstr>Evaluaciones térmicas - Monitorización fisiológica</vt:lpstr>
      <vt:lpstr>Capacitación de personal- ¿Qué necesitan saber? </vt:lpstr>
      <vt:lpstr>Sistema de compañeros de trabajo </vt:lpstr>
      <vt:lpstr>Sistema de compañeros de trabajo (continuación)</vt:lpstr>
      <vt:lpstr>Plan de prevención contra las enfermedades causadas por el calor </vt:lpstr>
      <vt:lpstr>Establezca un Plan de prevención de enfermedades por calor</vt:lpstr>
      <vt:lpstr>EPP/Ropa para prevenir el estrés por calor </vt:lpstr>
      <vt:lpstr>EPP/Vestimenta: Aspectos a considerar</vt:lpstr>
      <vt:lpstr>Cómo prevenir el estrés por calor en casa</vt:lpstr>
      <vt:lpstr>Cómo prevenir el estrés por calor en casa</vt:lpstr>
      <vt:lpstr>Recursos para empresas sobre el estrés por calor </vt:lpstr>
      <vt:lpstr>Estrés por frío </vt:lpstr>
      <vt:lpstr>¿Qué es el estrés por frío? </vt:lpstr>
      <vt:lpstr>¿Qué es el estrés por frío? (Continuación) </vt:lpstr>
      <vt:lpstr>¿Quién corre peligro? </vt:lpstr>
      <vt:lpstr>Factores de riesgo de estrés por frío</vt:lpstr>
      <vt:lpstr>Trastornos por estrés por frío </vt:lpstr>
      <vt:lpstr>Hipotermia </vt:lpstr>
      <vt:lpstr>Hipotermia - Síntomas </vt:lpstr>
      <vt:lpstr>Hipotermia - Primeros auxilios </vt:lpstr>
      <vt:lpstr>El congelamiento</vt:lpstr>
      <vt:lpstr>El congelamiento - Síntomas</vt:lpstr>
      <vt:lpstr>El congelamiento - Primeros auxilios </vt:lpstr>
      <vt:lpstr>Informe de un caso: Congelamiento</vt:lpstr>
      <vt:lpstr>Pie de trinchera (síndrome de pie de inmersión) </vt:lpstr>
      <vt:lpstr>Pie de trinchera - Síntomas y primeros auxilios </vt:lpstr>
      <vt:lpstr>Sabañones</vt:lpstr>
      <vt:lpstr>Sabañones - Síntomas y primeros auxilios </vt:lpstr>
      <vt:lpstr>Cómo protegerse del estrés por frío</vt:lpstr>
      <vt:lpstr>Cómo protegerse del estrés por frío (Cont.)</vt:lpstr>
      <vt:lpstr>Proteger a los trabajadores del estrés por frío </vt:lpstr>
      <vt:lpstr>Proteger a los trabajadores del estrés por frío (continuación) </vt:lpstr>
      <vt:lpstr>Capacitación de los empleados para prevenir el estrés por frío </vt:lpstr>
      <vt:lpstr>Prácticas de seguridad en el trabajo para prevenir el estrés por frío </vt:lpstr>
      <vt:lpstr>Revisión de conocimiento: Estrés por frío </vt:lpstr>
      <vt:lpstr>Recursos sobre el estrés por frío para trabajadores y empleadores </vt:lpstr>
      <vt:lpstr>Actividad en grupo: Taller para la investigación de fatalidades</vt:lpstr>
      <vt:lpstr>Directions </vt:lpstr>
      <vt:lpstr>¿Preguntas?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of Presentation Here</dc:title>
  <dc:creator>Ziemer, Mark</dc:creator>
  <cp:lastModifiedBy>Wood, Jessica</cp:lastModifiedBy>
  <cp:revision>214</cp:revision>
  <dcterms:created xsi:type="dcterms:W3CDTF">2021-10-26T21:29:30Z</dcterms:created>
  <dcterms:modified xsi:type="dcterms:W3CDTF">2024-06-01T23:09:06Z</dcterms:modified>
</cp:coreProperties>
</file>